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599d857970f25a3673108ff4ddb6308fb042a29.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e71929ccd4767d1719c4e40a4d2416c01ecd000.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4f92dab39aff10b8ed5997b7c1f4f7b445db7c3.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73" y="1949316"/>
              <a:ext cx="311051" cy="26103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7024" y="1949316"/>
              <a:ext cx="311051" cy="26103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76" y="1949316"/>
              <a:ext cx="311051" cy="26103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27" y="1949316"/>
              <a:ext cx="311051" cy="26103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78" y="1949316"/>
              <a:ext cx="311051" cy="26103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29" y="1949316"/>
              <a:ext cx="311051" cy="26103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80" y="1949316"/>
              <a:ext cx="311051" cy="26103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32" y="1949316"/>
              <a:ext cx="311051" cy="26103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83" y="1949316"/>
              <a:ext cx="311051" cy="26103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34" y="1949316"/>
              <a:ext cx="311051" cy="26103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85" y="1949316"/>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37" y="1949316"/>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88" y="1949316"/>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39" y="1949316"/>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90" y="1949316"/>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42" y="1949316"/>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93" y="1949316"/>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44" y="1949316"/>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95" y="1949316"/>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47" y="1949316"/>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8" y="1949316"/>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9" y="1949316"/>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100" y="1949316"/>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52" y="1949316"/>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3" y="1949316"/>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4" y="1949316"/>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73"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1267024"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76"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27"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78"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29"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80"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32"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83"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34"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85"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37"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88"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39"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90"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42"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93"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44"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95"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47"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8"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9"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100"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52"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3"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4" y="2471377"/>
              <a:ext cx="311051" cy="26103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73" y="2732408"/>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7" name="rc57"/>
            <p:cNvSpPr/>
            <p:nvPr/>
          </p:nvSpPr>
          <p:spPr>
            <a:xfrm>
              <a:off x="1267024" y="2732408"/>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76" y="2732408"/>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27" y="2732408"/>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0" name="rc60"/>
            <p:cNvSpPr/>
            <p:nvPr/>
          </p:nvSpPr>
          <p:spPr>
            <a:xfrm>
              <a:off x="2200178" y="2732408"/>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1" name="rc61"/>
            <p:cNvSpPr/>
            <p:nvPr/>
          </p:nvSpPr>
          <p:spPr>
            <a:xfrm>
              <a:off x="2511229" y="2732408"/>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 name="rc62"/>
            <p:cNvSpPr/>
            <p:nvPr/>
          </p:nvSpPr>
          <p:spPr>
            <a:xfrm>
              <a:off x="2822280" y="2732408"/>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 name="rc63"/>
            <p:cNvSpPr/>
            <p:nvPr/>
          </p:nvSpPr>
          <p:spPr>
            <a:xfrm>
              <a:off x="3133332" y="2732408"/>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 name="rc64"/>
            <p:cNvSpPr/>
            <p:nvPr/>
          </p:nvSpPr>
          <p:spPr>
            <a:xfrm>
              <a:off x="3444383" y="2732408"/>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 name="rc65"/>
            <p:cNvSpPr/>
            <p:nvPr/>
          </p:nvSpPr>
          <p:spPr>
            <a:xfrm>
              <a:off x="3755434" y="2732408"/>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6" name="rc66"/>
            <p:cNvSpPr/>
            <p:nvPr/>
          </p:nvSpPr>
          <p:spPr>
            <a:xfrm>
              <a:off x="4066485" y="2732408"/>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7" name="rc67"/>
            <p:cNvSpPr/>
            <p:nvPr/>
          </p:nvSpPr>
          <p:spPr>
            <a:xfrm>
              <a:off x="4377537" y="2732408"/>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 name="rc68"/>
            <p:cNvSpPr/>
            <p:nvPr/>
          </p:nvSpPr>
          <p:spPr>
            <a:xfrm>
              <a:off x="4688588" y="2732408"/>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 name="rc69"/>
            <p:cNvSpPr/>
            <p:nvPr/>
          </p:nvSpPr>
          <p:spPr>
            <a:xfrm>
              <a:off x="4999639" y="2732408"/>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0" name="rc70"/>
            <p:cNvSpPr/>
            <p:nvPr/>
          </p:nvSpPr>
          <p:spPr>
            <a:xfrm>
              <a:off x="5310690" y="2732408"/>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5621742" y="2732408"/>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2" name="rc72"/>
            <p:cNvSpPr/>
            <p:nvPr/>
          </p:nvSpPr>
          <p:spPr>
            <a:xfrm>
              <a:off x="5932793" y="2732408"/>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 name="rc73"/>
            <p:cNvSpPr/>
            <p:nvPr/>
          </p:nvSpPr>
          <p:spPr>
            <a:xfrm>
              <a:off x="6243844" y="2732408"/>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 name="rc74"/>
            <p:cNvSpPr/>
            <p:nvPr/>
          </p:nvSpPr>
          <p:spPr>
            <a:xfrm>
              <a:off x="6554895" y="2732408"/>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 name="rc75"/>
            <p:cNvSpPr/>
            <p:nvPr/>
          </p:nvSpPr>
          <p:spPr>
            <a:xfrm>
              <a:off x="6865947" y="2732408"/>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8" y="2732408"/>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9" y="2732408"/>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8" name="rc78"/>
            <p:cNvSpPr/>
            <p:nvPr/>
          </p:nvSpPr>
          <p:spPr>
            <a:xfrm>
              <a:off x="7799100" y="2732408"/>
              <a:ext cx="311051" cy="26103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9" name="rc79"/>
            <p:cNvSpPr/>
            <p:nvPr/>
          </p:nvSpPr>
          <p:spPr>
            <a:xfrm>
              <a:off x="8110152" y="2732408"/>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3" y="2732408"/>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4" y="2732408"/>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2" name="rc82"/>
            <p:cNvSpPr/>
            <p:nvPr/>
          </p:nvSpPr>
          <p:spPr>
            <a:xfrm>
              <a:off x="955973" y="3254469"/>
              <a:ext cx="311051" cy="26103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3" name="rc83"/>
            <p:cNvSpPr/>
            <p:nvPr/>
          </p:nvSpPr>
          <p:spPr>
            <a:xfrm>
              <a:off x="1267024" y="3254469"/>
              <a:ext cx="311051" cy="26103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4" name="rc84"/>
            <p:cNvSpPr/>
            <p:nvPr/>
          </p:nvSpPr>
          <p:spPr>
            <a:xfrm>
              <a:off x="1578076" y="3254469"/>
              <a:ext cx="311051" cy="26103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5" name="rc85"/>
            <p:cNvSpPr/>
            <p:nvPr/>
          </p:nvSpPr>
          <p:spPr>
            <a:xfrm>
              <a:off x="1889127" y="3254469"/>
              <a:ext cx="311051" cy="26103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6" name="rc86"/>
            <p:cNvSpPr/>
            <p:nvPr/>
          </p:nvSpPr>
          <p:spPr>
            <a:xfrm>
              <a:off x="2200178" y="3254469"/>
              <a:ext cx="311051" cy="26103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7" name="rc87"/>
            <p:cNvSpPr/>
            <p:nvPr/>
          </p:nvSpPr>
          <p:spPr>
            <a:xfrm>
              <a:off x="2511229" y="3254469"/>
              <a:ext cx="311051" cy="26103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8" name="rc88"/>
            <p:cNvSpPr/>
            <p:nvPr/>
          </p:nvSpPr>
          <p:spPr>
            <a:xfrm>
              <a:off x="2822280" y="3254469"/>
              <a:ext cx="311051" cy="26103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9" name="rc89"/>
            <p:cNvSpPr/>
            <p:nvPr/>
          </p:nvSpPr>
          <p:spPr>
            <a:xfrm>
              <a:off x="3133332" y="3254469"/>
              <a:ext cx="311051" cy="26103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0" name="rc90"/>
            <p:cNvSpPr/>
            <p:nvPr/>
          </p:nvSpPr>
          <p:spPr>
            <a:xfrm>
              <a:off x="3444383" y="3254469"/>
              <a:ext cx="311051" cy="26103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1" name="rc91"/>
            <p:cNvSpPr/>
            <p:nvPr/>
          </p:nvSpPr>
          <p:spPr>
            <a:xfrm>
              <a:off x="3755434" y="3254469"/>
              <a:ext cx="311051" cy="26103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2" name="rc92"/>
            <p:cNvSpPr/>
            <p:nvPr/>
          </p:nvSpPr>
          <p:spPr>
            <a:xfrm>
              <a:off x="4066485" y="3254469"/>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3" name="rc93"/>
            <p:cNvSpPr/>
            <p:nvPr/>
          </p:nvSpPr>
          <p:spPr>
            <a:xfrm>
              <a:off x="4377537" y="3254469"/>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4" name="rc94"/>
            <p:cNvSpPr/>
            <p:nvPr/>
          </p:nvSpPr>
          <p:spPr>
            <a:xfrm>
              <a:off x="4688588" y="3254469"/>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5" name="rc95"/>
            <p:cNvSpPr/>
            <p:nvPr/>
          </p:nvSpPr>
          <p:spPr>
            <a:xfrm>
              <a:off x="4999639" y="3254469"/>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6" name="rc96"/>
            <p:cNvSpPr/>
            <p:nvPr/>
          </p:nvSpPr>
          <p:spPr>
            <a:xfrm>
              <a:off x="5310690" y="3254469"/>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7" name="rc97"/>
            <p:cNvSpPr/>
            <p:nvPr/>
          </p:nvSpPr>
          <p:spPr>
            <a:xfrm>
              <a:off x="5621742" y="3254469"/>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8" name="rc98"/>
            <p:cNvSpPr/>
            <p:nvPr/>
          </p:nvSpPr>
          <p:spPr>
            <a:xfrm>
              <a:off x="5932793" y="3254469"/>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9" name="rc99"/>
            <p:cNvSpPr/>
            <p:nvPr/>
          </p:nvSpPr>
          <p:spPr>
            <a:xfrm>
              <a:off x="6243844" y="3254469"/>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95" y="3254469"/>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47" y="3254469"/>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8" y="3254469"/>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9" y="3254469"/>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100" y="3254469"/>
              <a:ext cx="311051" cy="26103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52" y="3254469"/>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3" y="3254469"/>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4" y="3254469"/>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8" name="rc108"/>
            <p:cNvSpPr/>
            <p:nvPr/>
          </p:nvSpPr>
          <p:spPr>
            <a:xfrm>
              <a:off x="7799100" y="2210347"/>
              <a:ext cx="311051" cy="26103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09" name="rc109"/>
            <p:cNvSpPr/>
            <p:nvPr/>
          </p:nvSpPr>
          <p:spPr>
            <a:xfrm>
              <a:off x="8110152" y="2210347"/>
              <a:ext cx="311051" cy="26103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0" name="rc110"/>
            <p:cNvSpPr/>
            <p:nvPr/>
          </p:nvSpPr>
          <p:spPr>
            <a:xfrm>
              <a:off x="8421203" y="2210347"/>
              <a:ext cx="311051" cy="26103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11" name="rc111"/>
            <p:cNvSpPr/>
            <p:nvPr/>
          </p:nvSpPr>
          <p:spPr>
            <a:xfrm>
              <a:off x="8732254" y="2210347"/>
              <a:ext cx="311051" cy="26103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12" name="rc112"/>
            <p:cNvSpPr/>
            <p:nvPr/>
          </p:nvSpPr>
          <p:spPr>
            <a:xfrm>
              <a:off x="4377537" y="2993438"/>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3" name="rc113"/>
            <p:cNvSpPr/>
            <p:nvPr/>
          </p:nvSpPr>
          <p:spPr>
            <a:xfrm>
              <a:off x="4688588" y="2993438"/>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4" name="rc114"/>
            <p:cNvSpPr/>
            <p:nvPr/>
          </p:nvSpPr>
          <p:spPr>
            <a:xfrm>
              <a:off x="4999639" y="2993438"/>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5" name="rc115"/>
            <p:cNvSpPr/>
            <p:nvPr/>
          </p:nvSpPr>
          <p:spPr>
            <a:xfrm>
              <a:off x="5310690" y="2993438"/>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6" name="rc116"/>
            <p:cNvSpPr/>
            <p:nvPr/>
          </p:nvSpPr>
          <p:spPr>
            <a:xfrm>
              <a:off x="5621742" y="2993438"/>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7" name="rc117"/>
            <p:cNvSpPr/>
            <p:nvPr/>
          </p:nvSpPr>
          <p:spPr>
            <a:xfrm>
              <a:off x="5932793" y="2993438"/>
              <a:ext cx="311051" cy="26103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8" name="rc118"/>
            <p:cNvSpPr/>
            <p:nvPr/>
          </p:nvSpPr>
          <p:spPr>
            <a:xfrm>
              <a:off x="6243844" y="2993438"/>
              <a:ext cx="311051" cy="26103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9" name="rc119"/>
            <p:cNvSpPr/>
            <p:nvPr/>
          </p:nvSpPr>
          <p:spPr>
            <a:xfrm>
              <a:off x="6554895" y="2993438"/>
              <a:ext cx="311051" cy="26103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0" name="rc120"/>
            <p:cNvSpPr/>
            <p:nvPr/>
          </p:nvSpPr>
          <p:spPr>
            <a:xfrm>
              <a:off x="6865947" y="2993438"/>
              <a:ext cx="311051" cy="26103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1" name="rc121"/>
            <p:cNvSpPr/>
            <p:nvPr/>
          </p:nvSpPr>
          <p:spPr>
            <a:xfrm>
              <a:off x="7176998" y="2993438"/>
              <a:ext cx="311051" cy="26103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2" name="rc122"/>
            <p:cNvSpPr/>
            <p:nvPr/>
          </p:nvSpPr>
          <p:spPr>
            <a:xfrm>
              <a:off x="7488049" y="2993438"/>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3" name="rc123"/>
            <p:cNvSpPr/>
            <p:nvPr/>
          </p:nvSpPr>
          <p:spPr>
            <a:xfrm>
              <a:off x="7799100" y="2993438"/>
              <a:ext cx="311051" cy="26103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4" name="rc124"/>
            <p:cNvSpPr/>
            <p:nvPr/>
          </p:nvSpPr>
          <p:spPr>
            <a:xfrm>
              <a:off x="8110152" y="2993438"/>
              <a:ext cx="311051" cy="26103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5" name="rc125"/>
            <p:cNvSpPr/>
            <p:nvPr/>
          </p:nvSpPr>
          <p:spPr>
            <a:xfrm>
              <a:off x="8421203" y="2993438"/>
              <a:ext cx="311051" cy="26103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6" name="rc126"/>
            <p:cNvSpPr/>
            <p:nvPr/>
          </p:nvSpPr>
          <p:spPr>
            <a:xfrm>
              <a:off x="8732254" y="2993438"/>
              <a:ext cx="311051" cy="26103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7" name="rc127"/>
            <p:cNvSpPr/>
            <p:nvPr/>
          </p:nvSpPr>
          <p:spPr>
            <a:xfrm>
              <a:off x="5621742" y="4037560"/>
              <a:ext cx="311051" cy="26103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28" name="rc128"/>
            <p:cNvSpPr/>
            <p:nvPr/>
          </p:nvSpPr>
          <p:spPr>
            <a:xfrm>
              <a:off x="5932793" y="4037560"/>
              <a:ext cx="311051" cy="26103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29" name="rc129"/>
            <p:cNvSpPr/>
            <p:nvPr/>
          </p:nvSpPr>
          <p:spPr>
            <a:xfrm>
              <a:off x="6243844" y="4037560"/>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0" name="rc130"/>
            <p:cNvSpPr/>
            <p:nvPr/>
          </p:nvSpPr>
          <p:spPr>
            <a:xfrm>
              <a:off x="6554895" y="4037560"/>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1" name="rc131"/>
            <p:cNvSpPr/>
            <p:nvPr/>
          </p:nvSpPr>
          <p:spPr>
            <a:xfrm>
              <a:off x="6865947" y="4037560"/>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2" name="rc132"/>
            <p:cNvSpPr/>
            <p:nvPr/>
          </p:nvSpPr>
          <p:spPr>
            <a:xfrm>
              <a:off x="7176998" y="4037560"/>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3" name="rc133"/>
            <p:cNvSpPr/>
            <p:nvPr/>
          </p:nvSpPr>
          <p:spPr>
            <a:xfrm>
              <a:off x="7488049" y="4037560"/>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4" name="rc134"/>
            <p:cNvSpPr/>
            <p:nvPr/>
          </p:nvSpPr>
          <p:spPr>
            <a:xfrm>
              <a:off x="7799100" y="4037560"/>
              <a:ext cx="311051" cy="26103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5" name="rc135"/>
            <p:cNvSpPr/>
            <p:nvPr/>
          </p:nvSpPr>
          <p:spPr>
            <a:xfrm>
              <a:off x="8110152" y="4037560"/>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6" name="rc136"/>
            <p:cNvSpPr/>
            <p:nvPr/>
          </p:nvSpPr>
          <p:spPr>
            <a:xfrm>
              <a:off x="8421203" y="4037560"/>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7" name="rc137"/>
            <p:cNvSpPr/>
            <p:nvPr/>
          </p:nvSpPr>
          <p:spPr>
            <a:xfrm>
              <a:off x="8732254" y="4037560"/>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8" name="rc138"/>
            <p:cNvSpPr/>
            <p:nvPr/>
          </p:nvSpPr>
          <p:spPr>
            <a:xfrm>
              <a:off x="8421203" y="4298591"/>
              <a:ext cx="311051" cy="26103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39" name="rc139"/>
            <p:cNvSpPr/>
            <p:nvPr/>
          </p:nvSpPr>
          <p:spPr>
            <a:xfrm>
              <a:off x="8732254" y="4298591"/>
              <a:ext cx="311051" cy="26103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0" name="rc140"/>
            <p:cNvSpPr/>
            <p:nvPr/>
          </p:nvSpPr>
          <p:spPr>
            <a:xfrm>
              <a:off x="955973" y="4559621"/>
              <a:ext cx="311051" cy="26103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1" name="rc141"/>
            <p:cNvSpPr/>
            <p:nvPr/>
          </p:nvSpPr>
          <p:spPr>
            <a:xfrm>
              <a:off x="1267024" y="4559621"/>
              <a:ext cx="311051" cy="26103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2" name="rc142"/>
            <p:cNvSpPr/>
            <p:nvPr/>
          </p:nvSpPr>
          <p:spPr>
            <a:xfrm>
              <a:off x="1578076" y="4559621"/>
              <a:ext cx="311051" cy="26103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3" name="rc143"/>
            <p:cNvSpPr/>
            <p:nvPr/>
          </p:nvSpPr>
          <p:spPr>
            <a:xfrm>
              <a:off x="1889127" y="4559621"/>
              <a:ext cx="311051" cy="26103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4" name="rc144"/>
            <p:cNvSpPr/>
            <p:nvPr/>
          </p:nvSpPr>
          <p:spPr>
            <a:xfrm>
              <a:off x="2200178" y="4559621"/>
              <a:ext cx="311051" cy="26103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5" name="rc145"/>
            <p:cNvSpPr/>
            <p:nvPr/>
          </p:nvSpPr>
          <p:spPr>
            <a:xfrm>
              <a:off x="2511229" y="4559621"/>
              <a:ext cx="311051" cy="26103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6" name="rc146"/>
            <p:cNvSpPr/>
            <p:nvPr/>
          </p:nvSpPr>
          <p:spPr>
            <a:xfrm>
              <a:off x="2822280" y="4559621"/>
              <a:ext cx="311051" cy="26103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7" name="rc147"/>
            <p:cNvSpPr/>
            <p:nvPr/>
          </p:nvSpPr>
          <p:spPr>
            <a:xfrm>
              <a:off x="3133332" y="4559621"/>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8" name="rc148"/>
            <p:cNvSpPr/>
            <p:nvPr/>
          </p:nvSpPr>
          <p:spPr>
            <a:xfrm>
              <a:off x="3444383" y="4559621"/>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9" name="rc149"/>
            <p:cNvSpPr/>
            <p:nvPr/>
          </p:nvSpPr>
          <p:spPr>
            <a:xfrm>
              <a:off x="3755434" y="4559621"/>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0" name="rc150"/>
            <p:cNvSpPr/>
            <p:nvPr/>
          </p:nvSpPr>
          <p:spPr>
            <a:xfrm>
              <a:off x="4066485" y="4559621"/>
              <a:ext cx="311051" cy="26103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1" name="rc151"/>
            <p:cNvSpPr/>
            <p:nvPr/>
          </p:nvSpPr>
          <p:spPr>
            <a:xfrm>
              <a:off x="4377537" y="4559621"/>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2" name="rc152"/>
            <p:cNvSpPr/>
            <p:nvPr/>
          </p:nvSpPr>
          <p:spPr>
            <a:xfrm>
              <a:off x="4688588" y="4559621"/>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39" y="4559621"/>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4" name="rc154"/>
            <p:cNvSpPr/>
            <p:nvPr/>
          </p:nvSpPr>
          <p:spPr>
            <a:xfrm>
              <a:off x="5310690" y="4559621"/>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5" name="rc155"/>
            <p:cNvSpPr/>
            <p:nvPr/>
          </p:nvSpPr>
          <p:spPr>
            <a:xfrm>
              <a:off x="5621742" y="4559621"/>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6" name="rc156"/>
            <p:cNvSpPr/>
            <p:nvPr/>
          </p:nvSpPr>
          <p:spPr>
            <a:xfrm>
              <a:off x="5932793" y="4559621"/>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7" name="rc157"/>
            <p:cNvSpPr/>
            <p:nvPr/>
          </p:nvSpPr>
          <p:spPr>
            <a:xfrm>
              <a:off x="6243844" y="4559621"/>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8" name="rc158"/>
            <p:cNvSpPr/>
            <p:nvPr/>
          </p:nvSpPr>
          <p:spPr>
            <a:xfrm>
              <a:off x="6554895" y="4559621"/>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9" name="rc159"/>
            <p:cNvSpPr/>
            <p:nvPr/>
          </p:nvSpPr>
          <p:spPr>
            <a:xfrm>
              <a:off x="6865947" y="4559621"/>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0" name="rc160"/>
            <p:cNvSpPr/>
            <p:nvPr/>
          </p:nvSpPr>
          <p:spPr>
            <a:xfrm>
              <a:off x="7176998" y="4559621"/>
              <a:ext cx="311051" cy="26103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1" name="rc161"/>
            <p:cNvSpPr/>
            <p:nvPr/>
          </p:nvSpPr>
          <p:spPr>
            <a:xfrm>
              <a:off x="7488049" y="4559621"/>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2" name="rc162"/>
            <p:cNvSpPr/>
            <p:nvPr/>
          </p:nvSpPr>
          <p:spPr>
            <a:xfrm>
              <a:off x="7799100" y="4559621"/>
              <a:ext cx="311051" cy="26103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3" name="rc163"/>
            <p:cNvSpPr/>
            <p:nvPr/>
          </p:nvSpPr>
          <p:spPr>
            <a:xfrm>
              <a:off x="8110152" y="4559621"/>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4" name="rc164"/>
            <p:cNvSpPr/>
            <p:nvPr/>
          </p:nvSpPr>
          <p:spPr>
            <a:xfrm>
              <a:off x="8421203" y="4559621"/>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5" name="rc165"/>
            <p:cNvSpPr/>
            <p:nvPr/>
          </p:nvSpPr>
          <p:spPr>
            <a:xfrm>
              <a:off x="8732254" y="4559621"/>
              <a:ext cx="311051" cy="26103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6" name="rc166"/>
            <p:cNvSpPr/>
            <p:nvPr/>
          </p:nvSpPr>
          <p:spPr>
            <a:xfrm>
              <a:off x="4999639" y="5081682"/>
              <a:ext cx="311051" cy="26103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7" name="rc167"/>
            <p:cNvSpPr/>
            <p:nvPr/>
          </p:nvSpPr>
          <p:spPr>
            <a:xfrm>
              <a:off x="5310690" y="5081682"/>
              <a:ext cx="311051" cy="26103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8" name="rc168"/>
            <p:cNvSpPr/>
            <p:nvPr/>
          </p:nvSpPr>
          <p:spPr>
            <a:xfrm>
              <a:off x="5621742" y="5081682"/>
              <a:ext cx="311051" cy="26103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9" name="rc169"/>
            <p:cNvSpPr/>
            <p:nvPr/>
          </p:nvSpPr>
          <p:spPr>
            <a:xfrm>
              <a:off x="5932793" y="5081682"/>
              <a:ext cx="311051" cy="26103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0" name="rc170"/>
            <p:cNvSpPr/>
            <p:nvPr/>
          </p:nvSpPr>
          <p:spPr>
            <a:xfrm>
              <a:off x="6243844" y="5081682"/>
              <a:ext cx="311051" cy="26103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1" name="rc171"/>
            <p:cNvSpPr/>
            <p:nvPr/>
          </p:nvSpPr>
          <p:spPr>
            <a:xfrm>
              <a:off x="6554895" y="5081682"/>
              <a:ext cx="311051" cy="26103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2" name="rc172"/>
            <p:cNvSpPr/>
            <p:nvPr/>
          </p:nvSpPr>
          <p:spPr>
            <a:xfrm>
              <a:off x="6865947" y="5081682"/>
              <a:ext cx="311051" cy="26103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3" name="rc173"/>
            <p:cNvSpPr/>
            <p:nvPr/>
          </p:nvSpPr>
          <p:spPr>
            <a:xfrm>
              <a:off x="7176998" y="5081682"/>
              <a:ext cx="311051" cy="26103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4" name="rc174"/>
            <p:cNvSpPr/>
            <p:nvPr/>
          </p:nvSpPr>
          <p:spPr>
            <a:xfrm>
              <a:off x="7488049" y="5081682"/>
              <a:ext cx="311051" cy="26103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5" name="rc175"/>
            <p:cNvSpPr/>
            <p:nvPr/>
          </p:nvSpPr>
          <p:spPr>
            <a:xfrm>
              <a:off x="7799100" y="5081682"/>
              <a:ext cx="311051" cy="26103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6" name="rc176"/>
            <p:cNvSpPr/>
            <p:nvPr/>
          </p:nvSpPr>
          <p:spPr>
            <a:xfrm>
              <a:off x="8110152" y="5081682"/>
              <a:ext cx="311051" cy="26103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7" name="rc177"/>
            <p:cNvSpPr/>
            <p:nvPr/>
          </p:nvSpPr>
          <p:spPr>
            <a:xfrm>
              <a:off x="8421203" y="5081682"/>
              <a:ext cx="311051" cy="26103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8" name="rc178"/>
            <p:cNvSpPr/>
            <p:nvPr/>
          </p:nvSpPr>
          <p:spPr>
            <a:xfrm>
              <a:off x="8732254" y="5081682"/>
              <a:ext cx="311051" cy="26103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9" name="rc179"/>
            <p:cNvSpPr/>
            <p:nvPr/>
          </p:nvSpPr>
          <p:spPr>
            <a:xfrm>
              <a:off x="4688588" y="3515499"/>
              <a:ext cx="311051" cy="26103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80" name="rc180"/>
            <p:cNvSpPr/>
            <p:nvPr/>
          </p:nvSpPr>
          <p:spPr>
            <a:xfrm>
              <a:off x="4999639" y="3515499"/>
              <a:ext cx="311051" cy="26103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1" name="rc181"/>
            <p:cNvSpPr/>
            <p:nvPr/>
          </p:nvSpPr>
          <p:spPr>
            <a:xfrm>
              <a:off x="5310690" y="3515499"/>
              <a:ext cx="311051" cy="26103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2" name="rc182"/>
            <p:cNvSpPr/>
            <p:nvPr/>
          </p:nvSpPr>
          <p:spPr>
            <a:xfrm>
              <a:off x="5621742" y="3515499"/>
              <a:ext cx="311051" cy="26103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3" name="rc183"/>
            <p:cNvSpPr/>
            <p:nvPr/>
          </p:nvSpPr>
          <p:spPr>
            <a:xfrm>
              <a:off x="5932793" y="3515499"/>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4" name="rc184"/>
            <p:cNvSpPr/>
            <p:nvPr/>
          </p:nvSpPr>
          <p:spPr>
            <a:xfrm>
              <a:off x="6243844" y="3515499"/>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5" name="rc185"/>
            <p:cNvSpPr/>
            <p:nvPr/>
          </p:nvSpPr>
          <p:spPr>
            <a:xfrm>
              <a:off x="6554895" y="3515499"/>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6" name="rc186"/>
            <p:cNvSpPr/>
            <p:nvPr/>
          </p:nvSpPr>
          <p:spPr>
            <a:xfrm>
              <a:off x="6865947" y="3515499"/>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7" name="rc187"/>
            <p:cNvSpPr/>
            <p:nvPr/>
          </p:nvSpPr>
          <p:spPr>
            <a:xfrm>
              <a:off x="7176998" y="3515499"/>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8" name="rc188"/>
            <p:cNvSpPr/>
            <p:nvPr/>
          </p:nvSpPr>
          <p:spPr>
            <a:xfrm>
              <a:off x="7488049" y="3515499"/>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9" name="rc189"/>
            <p:cNvSpPr/>
            <p:nvPr/>
          </p:nvSpPr>
          <p:spPr>
            <a:xfrm>
              <a:off x="7799100" y="3515499"/>
              <a:ext cx="311051" cy="26103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0" name="rc190"/>
            <p:cNvSpPr/>
            <p:nvPr/>
          </p:nvSpPr>
          <p:spPr>
            <a:xfrm>
              <a:off x="8110152" y="3515499"/>
              <a:ext cx="311051" cy="26103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1" name="rc191"/>
            <p:cNvSpPr/>
            <p:nvPr/>
          </p:nvSpPr>
          <p:spPr>
            <a:xfrm>
              <a:off x="8421203" y="3515499"/>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2" name="rc192"/>
            <p:cNvSpPr/>
            <p:nvPr/>
          </p:nvSpPr>
          <p:spPr>
            <a:xfrm>
              <a:off x="8732254" y="3515499"/>
              <a:ext cx="311051" cy="26103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3" name="rc193"/>
            <p:cNvSpPr/>
            <p:nvPr/>
          </p:nvSpPr>
          <p:spPr>
            <a:xfrm>
              <a:off x="5932793" y="4820652"/>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4" name="rc194"/>
            <p:cNvSpPr/>
            <p:nvPr/>
          </p:nvSpPr>
          <p:spPr>
            <a:xfrm>
              <a:off x="6243844" y="4820652"/>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5" name="rc195"/>
            <p:cNvSpPr/>
            <p:nvPr/>
          </p:nvSpPr>
          <p:spPr>
            <a:xfrm>
              <a:off x="6554895" y="4820652"/>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6" name="rc196"/>
            <p:cNvSpPr/>
            <p:nvPr/>
          </p:nvSpPr>
          <p:spPr>
            <a:xfrm>
              <a:off x="6865947" y="4820652"/>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7" name="rc197"/>
            <p:cNvSpPr/>
            <p:nvPr/>
          </p:nvSpPr>
          <p:spPr>
            <a:xfrm>
              <a:off x="7176998" y="4820652"/>
              <a:ext cx="311051" cy="26103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8" name="rc198"/>
            <p:cNvSpPr/>
            <p:nvPr/>
          </p:nvSpPr>
          <p:spPr>
            <a:xfrm>
              <a:off x="7488049" y="4820652"/>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9" name="rc199"/>
            <p:cNvSpPr/>
            <p:nvPr/>
          </p:nvSpPr>
          <p:spPr>
            <a:xfrm>
              <a:off x="7799100" y="4820652"/>
              <a:ext cx="311051" cy="26103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0" name="rc200"/>
            <p:cNvSpPr/>
            <p:nvPr/>
          </p:nvSpPr>
          <p:spPr>
            <a:xfrm>
              <a:off x="8110152" y="4820652"/>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1" name="rc201"/>
            <p:cNvSpPr/>
            <p:nvPr/>
          </p:nvSpPr>
          <p:spPr>
            <a:xfrm>
              <a:off x="8421203" y="4820652"/>
              <a:ext cx="311051" cy="26103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2" name="rc202"/>
            <p:cNvSpPr/>
            <p:nvPr/>
          </p:nvSpPr>
          <p:spPr>
            <a:xfrm>
              <a:off x="8732254" y="4820652"/>
              <a:ext cx="311051" cy="26103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3" name="rc203"/>
            <p:cNvSpPr/>
            <p:nvPr/>
          </p:nvSpPr>
          <p:spPr>
            <a:xfrm>
              <a:off x="4688588" y="3776530"/>
              <a:ext cx="311051" cy="26103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4" name="rc204"/>
            <p:cNvSpPr/>
            <p:nvPr/>
          </p:nvSpPr>
          <p:spPr>
            <a:xfrm>
              <a:off x="4999639" y="3776530"/>
              <a:ext cx="311051" cy="26103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5" name="rc205"/>
            <p:cNvSpPr/>
            <p:nvPr/>
          </p:nvSpPr>
          <p:spPr>
            <a:xfrm>
              <a:off x="5310690" y="3776530"/>
              <a:ext cx="311051" cy="26103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6" name="rc206"/>
            <p:cNvSpPr/>
            <p:nvPr/>
          </p:nvSpPr>
          <p:spPr>
            <a:xfrm>
              <a:off x="5621742" y="3776530"/>
              <a:ext cx="311051" cy="26103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7" name="rc207"/>
            <p:cNvSpPr/>
            <p:nvPr/>
          </p:nvSpPr>
          <p:spPr>
            <a:xfrm>
              <a:off x="5932793" y="3776530"/>
              <a:ext cx="311051" cy="26103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44" y="3776530"/>
              <a:ext cx="311051" cy="26103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9" name="rc209"/>
            <p:cNvSpPr/>
            <p:nvPr/>
          </p:nvSpPr>
          <p:spPr>
            <a:xfrm>
              <a:off x="6554895" y="3776530"/>
              <a:ext cx="311051" cy="26103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0" name="rc210"/>
            <p:cNvSpPr/>
            <p:nvPr/>
          </p:nvSpPr>
          <p:spPr>
            <a:xfrm>
              <a:off x="6865947" y="3776530"/>
              <a:ext cx="311051" cy="26103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1" name="rc211"/>
            <p:cNvSpPr/>
            <p:nvPr/>
          </p:nvSpPr>
          <p:spPr>
            <a:xfrm>
              <a:off x="7176998" y="3776530"/>
              <a:ext cx="311051" cy="26103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2" name="rc212"/>
            <p:cNvSpPr/>
            <p:nvPr/>
          </p:nvSpPr>
          <p:spPr>
            <a:xfrm>
              <a:off x="7488049" y="3776530"/>
              <a:ext cx="311051" cy="26103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3" name="rc213"/>
            <p:cNvSpPr/>
            <p:nvPr/>
          </p:nvSpPr>
          <p:spPr>
            <a:xfrm>
              <a:off x="7799100" y="3776530"/>
              <a:ext cx="311051" cy="26103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4" name="rc214"/>
            <p:cNvSpPr/>
            <p:nvPr/>
          </p:nvSpPr>
          <p:spPr>
            <a:xfrm>
              <a:off x="8110152" y="3776530"/>
              <a:ext cx="311051" cy="26103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15" name="rc215"/>
            <p:cNvSpPr/>
            <p:nvPr/>
          </p:nvSpPr>
          <p:spPr>
            <a:xfrm>
              <a:off x="8421203" y="3776530"/>
              <a:ext cx="311051" cy="26103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6" name="rc216"/>
            <p:cNvSpPr/>
            <p:nvPr/>
          </p:nvSpPr>
          <p:spPr>
            <a:xfrm>
              <a:off x="8732254" y="3776530"/>
              <a:ext cx="311051" cy="26103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7" name="rc217"/>
            <p:cNvSpPr/>
            <p:nvPr/>
          </p:nvSpPr>
          <p:spPr>
            <a:xfrm>
              <a:off x="5621742" y="5342713"/>
              <a:ext cx="311051" cy="26103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18" name="rc218"/>
            <p:cNvSpPr/>
            <p:nvPr/>
          </p:nvSpPr>
          <p:spPr>
            <a:xfrm>
              <a:off x="5932793" y="5342713"/>
              <a:ext cx="311051" cy="26103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9" name="rc219"/>
            <p:cNvSpPr/>
            <p:nvPr/>
          </p:nvSpPr>
          <p:spPr>
            <a:xfrm>
              <a:off x="6243844" y="5342713"/>
              <a:ext cx="311051" cy="26103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0" name="rc220"/>
            <p:cNvSpPr/>
            <p:nvPr/>
          </p:nvSpPr>
          <p:spPr>
            <a:xfrm>
              <a:off x="6865947" y="5342713"/>
              <a:ext cx="311051" cy="26103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21" name="rc221"/>
            <p:cNvSpPr/>
            <p:nvPr/>
          </p:nvSpPr>
          <p:spPr>
            <a:xfrm>
              <a:off x="7488049" y="5342713"/>
              <a:ext cx="311051" cy="26103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22" name="rc222"/>
            <p:cNvSpPr/>
            <p:nvPr/>
          </p:nvSpPr>
          <p:spPr>
            <a:xfrm>
              <a:off x="7799100" y="5342713"/>
              <a:ext cx="311051" cy="26103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23" name="rc223"/>
            <p:cNvSpPr/>
            <p:nvPr/>
          </p:nvSpPr>
          <p:spPr>
            <a:xfrm>
              <a:off x="8110152" y="5342713"/>
              <a:ext cx="311051" cy="26103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24" name="rc224"/>
            <p:cNvSpPr/>
            <p:nvPr/>
          </p:nvSpPr>
          <p:spPr>
            <a:xfrm>
              <a:off x="8421203" y="5342713"/>
              <a:ext cx="311051" cy="26103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25" name="tx225"/>
            <p:cNvSpPr/>
            <p:nvPr/>
          </p:nvSpPr>
          <p:spPr>
            <a:xfrm>
              <a:off x="1051240"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26" name="tx226"/>
            <p:cNvSpPr/>
            <p:nvPr/>
          </p:nvSpPr>
          <p:spPr>
            <a:xfrm>
              <a:off x="1362291"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27" name="tx227"/>
            <p:cNvSpPr/>
            <p:nvPr/>
          </p:nvSpPr>
          <p:spPr>
            <a:xfrm>
              <a:off x="1673342"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28" name="tx228"/>
            <p:cNvSpPr/>
            <p:nvPr/>
          </p:nvSpPr>
          <p:spPr>
            <a:xfrm>
              <a:off x="1984393"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29" name="tx229"/>
            <p:cNvSpPr/>
            <p:nvPr/>
          </p:nvSpPr>
          <p:spPr>
            <a:xfrm>
              <a:off x="2274368" y="2041015"/>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30" name="tx230"/>
            <p:cNvSpPr/>
            <p:nvPr/>
          </p:nvSpPr>
          <p:spPr>
            <a:xfrm>
              <a:off x="2606496"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31" name="tx231"/>
            <p:cNvSpPr/>
            <p:nvPr/>
          </p:nvSpPr>
          <p:spPr>
            <a:xfrm>
              <a:off x="2917547"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32" name="tx232"/>
            <p:cNvSpPr/>
            <p:nvPr/>
          </p:nvSpPr>
          <p:spPr>
            <a:xfrm>
              <a:off x="3207521" y="2041015"/>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33" name="tx233"/>
            <p:cNvSpPr/>
            <p:nvPr/>
          </p:nvSpPr>
          <p:spPr>
            <a:xfrm>
              <a:off x="3518573" y="2041015"/>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34" name="tx234"/>
            <p:cNvSpPr/>
            <p:nvPr/>
          </p:nvSpPr>
          <p:spPr>
            <a:xfrm>
              <a:off x="3829624" y="2041015"/>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235" name="tx235"/>
            <p:cNvSpPr/>
            <p:nvPr/>
          </p:nvSpPr>
          <p:spPr>
            <a:xfrm>
              <a:off x="4140675" y="2041015"/>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36" name="tx236"/>
            <p:cNvSpPr/>
            <p:nvPr/>
          </p:nvSpPr>
          <p:spPr>
            <a:xfrm>
              <a:off x="4451726" y="2041015"/>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37" name="tx237"/>
            <p:cNvSpPr/>
            <p:nvPr/>
          </p:nvSpPr>
          <p:spPr>
            <a:xfrm>
              <a:off x="4783855"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38" name="tx238"/>
            <p:cNvSpPr/>
            <p:nvPr/>
          </p:nvSpPr>
          <p:spPr>
            <a:xfrm>
              <a:off x="5073829" y="2041015"/>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39" name="tx239"/>
            <p:cNvSpPr/>
            <p:nvPr/>
          </p:nvSpPr>
          <p:spPr>
            <a:xfrm>
              <a:off x="5405957"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0" name="tx240"/>
            <p:cNvSpPr/>
            <p:nvPr/>
          </p:nvSpPr>
          <p:spPr>
            <a:xfrm>
              <a:off x="5717008"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1" name="tx241"/>
            <p:cNvSpPr/>
            <p:nvPr/>
          </p:nvSpPr>
          <p:spPr>
            <a:xfrm>
              <a:off x="6028060"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2" name="tx242"/>
            <p:cNvSpPr/>
            <p:nvPr/>
          </p:nvSpPr>
          <p:spPr>
            <a:xfrm>
              <a:off x="6339111"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3" name="tx243"/>
            <p:cNvSpPr/>
            <p:nvPr/>
          </p:nvSpPr>
          <p:spPr>
            <a:xfrm>
              <a:off x="6650162"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4" name="tx244"/>
            <p:cNvSpPr/>
            <p:nvPr/>
          </p:nvSpPr>
          <p:spPr>
            <a:xfrm>
              <a:off x="6961213"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5" name="tx245"/>
            <p:cNvSpPr/>
            <p:nvPr/>
          </p:nvSpPr>
          <p:spPr>
            <a:xfrm>
              <a:off x="7272265"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6" name="tx246"/>
            <p:cNvSpPr/>
            <p:nvPr/>
          </p:nvSpPr>
          <p:spPr>
            <a:xfrm>
              <a:off x="7583316"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7" name="tx247"/>
            <p:cNvSpPr/>
            <p:nvPr/>
          </p:nvSpPr>
          <p:spPr>
            <a:xfrm>
              <a:off x="7894367"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8" name="tx248"/>
            <p:cNvSpPr/>
            <p:nvPr/>
          </p:nvSpPr>
          <p:spPr>
            <a:xfrm>
              <a:off x="8184341" y="2041015"/>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49" name="tx249"/>
            <p:cNvSpPr/>
            <p:nvPr/>
          </p:nvSpPr>
          <p:spPr>
            <a:xfrm>
              <a:off x="8516470"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50" name="tx250"/>
            <p:cNvSpPr/>
            <p:nvPr/>
          </p:nvSpPr>
          <p:spPr>
            <a:xfrm>
              <a:off x="8827521" y="20410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51" name="tx251"/>
            <p:cNvSpPr/>
            <p:nvPr/>
          </p:nvSpPr>
          <p:spPr>
            <a:xfrm>
              <a:off x="1051240"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52" name="tx252"/>
            <p:cNvSpPr/>
            <p:nvPr/>
          </p:nvSpPr>
          <p:spPr>
            <a:xfrm>
              <a:off x="1362291"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53" name="tx253"/>
            <p:cNvSpPr/>
            <p:nvPr/>
          </p:nvSpPr>
          <p:spPr>
            <a:xfrm>
              <a:off x="1673342"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54" name="tx254"/>
            <p:cNvSpPr/>
            <p:nvPr/>
          </p:nvSpPr>
          <p:spPr>
            <a:xfrm>
              <a:off x="1984393"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55" name="tx255"/>
            <p:cNvSpPr/>
            <p:nvPr/>
          </p:nvSpPr>
          <p:spPr>
            <a:xfrm>
              <a:off x="2295445"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56" name="tx256"/>
            <p:cNvSpPr/>
            <p:nvPr/>
          </p:nvSpPr>
          <p:spPr>
            <a:xfrm>
              <a:off x="2606496"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57" name="tx257"/>
            <p:cNvSpPr/>
            <p:nvPr/>
          </p:nvSpPr>
          <p:spPr>
            <a:xfrm>
              <a:off x="2917547"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58" name="tx258"/>
            <p:cNvSpPr/>
            <p:nvPr/>
          </p:nvSpPr>
          <p:spPr>
            <a:xfrm>
              <a:off x="3228598"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59" name="tx259"/>
            <p:cNvSpPr/>
            <p:nvPr/>
          </p:nvSpPr>
          <p:spPr>
            <a:xfrm>
              <a:off x="3539650"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60" name="tx260"/>
            <p:cNvSpPr/>
            <p:nvPr/>
          </p:nvSpPr>
          <p:spPr>
            <a:xfrm>
              <a:off x="3850701"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61" name="tx261"/>
            <p:cNvSpPr/>
            <p:nvPr/>
          </p:nvSpPr>
          <p:spPr>
            <a:xfrm>
              <a:off x="4140675" y="2563076"/>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62" name="tx262"/>
            <p:cNvSpPr/>
            <p:nvPr/>
          </p:nvSpPr>
          <p:spPr>
            <a:xfrm>
              <a:off x="4472803"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63" name="tx263"/>
            <p:cNvSpPr/>
            <p:nvPr/>
          </p:nvSpPr>
          <p:spPr>
            <a:xfrm>
              <a:off x="4783855"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64" name="tx264"/>
            <p:cNvSpPr/>
            <p:nvPr/>
          </p:nvSpPr>
          <p:spPr>
            <a:xfrm>
              <a:off x="5094906"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65" name="tx265"/>
            <p:cNvSpPr/>
            <p:nvPr/>
          </p:nvSpPr>
          <p:spPr>
            <a:xfrm>
              <a:off x="5405957"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66" name="tx266"/>
            <p:cNvSpPr/>
            <p:nvPr/>
          </p:nvSpPr>
          <p:spPr>
            <a:xfrm>
              <a:off x="5717008"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67" name="tx267"/>
            <p:cNvSpPr/>
            <p:nvPr/>
          </p:nvSpPr>
          <p:spPr>
            <a:xfrm>
              <a:off x="6028060"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68" name="tx268"/>
            <p:cNvSpPr/>
            <p:nvPr/>
          </p:nvSpPr>
          <p:spPr>
            <a:xfrm>
              <a:off x="6339111"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69" name="tx269"/>
            <p:cNvSpPr/>
            <p:nvPr/>
          </p:nvSpPr>
          <p:spPr>
            <a:xfrm>
              <a:off x="6650162"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70" name="tx270"/>
            <p:cNvSpPr/>
            <p:nvPr/>
          </p:nvSpPr>
          <p:spPr>
            <a:xfrm>
              <a:off x="6961213"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71" name="tx271"/>
            <p:cNvSpPr/>
            <p:nvPr/>
          </p:nvSpPr>
          <p:spPr>
            <a:xfrm>
              <a:off x="7251188" y="2563076"/>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72" name="tx272"/>
            <p:cNvSpPr/>
            <p:nvPr/>
          </p:nvSpPr>
          <p:spPr>
            <a:xfrm>
              <a:off x="7583316"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73" name="tx273"/>
            <p:cNvSpPr/>
            <p:nvPr/>
          </p:nvSpPr>
          <p:spPr>
            <a:xfrm>
              <a:off x="7873290" y="2563076"/>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74" name="tx274"/>
            <p:cNvSpPr/>
            <p:nvPr/>
          </p:nvSpPr>
          <p:spPr>
            <a:xfrm>
              <a:off x="8205418"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75" name="tx275"/>
            <p:cNvSpPr/>
            <p:nvPr/>
          </p:nvSpPr>
          <p:spPr>
            <a:xfrm>
              <a:off x="8516470"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76" name="tx276"/>
            <p:cNvSpPr/>
            <p:nvPr/>
          </p:nvSpPr>
          <p:spPr>
            <a:xfrm>
              <a:off x="8827521" y="2563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77" name="tx277"/>
            <p:cNvSpPr/>
            <p:nvPr/>
          </p:nvSpPr>
          <p:spPr>
            <a:xfrm>
              <a:off x="1051240"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78" name="tx278"/>
            <p:cNvSpPr/>
            <p:nvPr/>
          </p:nvSpPr>
          <p:spPr>
            <a:xfrm>
              <a:off x="1362291"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79" name="tx279"/>
            <p:cNvSpPr/>
            <p:nvPr/>
          </p:nvSpPr>
          <p:spPr>
            <a:xfrm>
              <a:off x="1673342"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80" name="tx280"/>
            <p:cNvSpPr/>
            <p:nvPr/>
          </p:nvSpPr>
          <p:spPr>
            <a:xfrm>
              <a:off x="1984393"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81" name="tx281"/>
            <p:cNvSpPr/>
            <p:nvPr/>
          </p:nvSpPr>
          <p:spPr>
            <a:xfrm>
              <a:off x="2295445"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82" name="tx282"/>
            <p:cNvSpPr/>
            <p:nvPr/>
          </p:nvSpPr>
          <p:spPr>
            <a:xfrm>
              <a:off x="2606496"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83" name="tx283"/>
            <p:cNvSpPr/>
            <p:nvPr/>
          </p:nvSpPr>
          <p:spPr>
            <a:xfrm>
              <a:off x="2917547"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84" name="tx284"/>
            <p:cNvSpPr/>
            <p:nvPr/>
          </p:nvSpPr>
          <p:spPr>
            <a:xfrm>
              <a:off x="3228598"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85" name="tx285"/>
            <p:cNvSpPr/>
            <p:nvPr/>
          </p:nvSpPr>
          <p:spPr>
            <a:xfrm>
              <a:off x="3539650"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86" name="tx286"/>
            <p:cNvSpPr/>
            <p:nvPr/>
          </p:nvSpPr>
          <p:spPr>
            <a:xfrm>
              <a:off x="3850701"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87" name="tx287"/>
            <p:cNvSpPr/>
            <p:nvPr/>
          </p:nvSpPr>
          <p:spPr>
            <a:xfrm>
              <a:off x="4140675" y="282410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88" name="tx288"/>
            <p:cNvSpPr/>
            <p:nvPr/>
          </p:nvSpPr>
          <p:spPr>
            <a:xfrm>
              <a:off x="4472803"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89" name="tx289"/>
            <p:cNvSpPr/>
            <p:nvPr/>
          </p:nvSpPr>
          <p:spPr>
            <a:xfrm>
              <a:off x="4783855"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0" name="tx290"/>
            <p:cNvSpPr/>
            <p:nvPr/>
          </p:nvSpPr>
          <p:spPr>
            <a:xfrm>
              <a:off x="5094906"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1" name="tx291"/>
            <p:cNvSpPr/>
            <p:nvPr/>
          </p:nvSpPr>
          <p:spPr>
            <a:xfrm>
              <a:off x="5405957"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2" name="tx292"/>
            <p:cNvSpPr/>
            <p:nvPr/>
          </p:nvSpPr>
          <p:spPr>
            <a:xfrm>
              <a:off x="5717008"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3" name="tx293"/>
            <p:cNvSpPr/>
            <p:nvPr/>
          </p:nvSpPr>
          <p:spPr>
            <a:xfrm>
              <a:off x="6028060"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4" name="tx294"/>
            <p:cNvSpPr/>
            <p:nvPr/>
          </p:nvSpPr>
          <p:spPr>
            <a:xfrm>
              <a:off x="6339111"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5" name="tx295"/>
            <p:cNvSpPr/>
            <p:nvPr/>
          </p:nvSpPr>
          <p:spPr>
            <a:xfrm>
              <a:off x="6650162"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6" name="tx296"/>
            <p:cNvSpPr/>
            <p:nvPr/>
          </p:nvSpPr>
          <p:spPr>
            <a:xfrm>
              <a:off x="6961213"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7" name="tx297"/>
            <p:cNvSpPr/>
            <p:nvPr/>
          </p:nvSpPr>
          <p:spPr>
            <a:xfrm>
              <a:off x="7251188" y="282410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8" name="tx298"/>
            <p:cNvSpPr/>
            <p:nvPr/>
          </p:nvSpPr>
          <p:spPr>
            <a:xfrm>
              <a:off x="7583316"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9" name="tx299"/>
            <p:cNvSpPr/>
            <p:nvPr/>
          </p:nvSpPr>
          <p:spPr>
            <a:xfrm>
              <a:off x="7873290" y="282410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00" name="tx300"/>
            <p:cNvSpPr/>
            <p:nvPr/>
          </p:nvSpPr>
          <p:spPr>
            <a:xfrm>
              <a:off x="8205418"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01" name="tx301"/>
            <p:cNvSpPr/>
            <p:nvPr/>
          </p:nvSpPr>
          <p:spPr>
            <a:xfrm>
              <a:off x="8516470"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02" name="tx302"/>
            <p:cNvSpPr/>
            <p:nvPr/>
          </p:nvSpPr>
          <p:spPr>
            <a:xfrm>
              <a:off x="8827521" y="282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03" name="tx303"/>
            <p:cNvSpPr/>
            <p:nvPr/>
          </p:nvSpPr>
          <p:spPr>
            <a:xfrm>
              <a:off x="1051240"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04" name="tx304"/>
            <p:cNvSpPr/>
            <p:nvPr/>
          </p:nvSpPr>
          <p:spPr>
            <a:xfrm>
              <a:off x="1362291"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05" name="tx305"/>
            <p:cNvSpPr/>
            <p:nvPr/>
          </p:nvSpPr>
          <p:spPr>
            <a:xfrm>
              <a:off x="1673342"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06" name="tx306"/>
            <p:cNvSpPr/>
            <p:nvPr/>
          </p:nvSpPr>
          <p:spPr>
            <a:xfrm>
              <a:off x="1984393"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07" name="tx307"/>
            <p:cNvSpPr/>
            <p:nvPr/>
          </p:nvSpPr>
          <p:spPr>
            <a:xfrm>
              <a:off x="2295445"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08" name="tx308"/>
            <p:cNvSpPr/>
            <p:nvPr/>
          </p:nvSpPr>
          <p:spPr>
            <a:xfrm>
              <a:off x="2606496"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09" name="tx309"/>
            <p:cNvSpPr/>
            <p:nvPr/>
          </p:nvSpPr>
          <p:spPr>
            <a:xfrm>
              <a:off x="2896470" y="3346168"/>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10" name="tx310"/>
            <p:cNvSpPr/>
            <p:nvPr/>
          </p:nvSpPr>
          <p:spPr>
            <a:xfrm>
              <a:off x="3228598"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11" name="tx311"/>
            <p:cNvSpPr/>
            <p:nvPr/>
          </p:nvSpPr>
          <p:spPr>
            <a:xfrm>
              <a:off x="3539650"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12" name="tx312"/>
            <p:cNvSpPr/>
            <p:nvPr/>
          </p:nvSpPr>
          <p:spPr>
            <a:xfrm>
              <a:off x="3850701"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13" name="tx313"/>
            <p:cNvSpPr/>
            <p:nvPr/>
          </p:nvSpPr>
          <p:spPr>
            <a:xfrm>
              <a:off x="4140675" y="3346168"/>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4" name="tx314"/>
            <p:cNvSpPr/>
            <p:nvPr/>
          </p:nvSpPr>
          <p:spPr>
            <a:xfrm>
              <a:off x="4451726" y="3346168"/>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5" name="tx315"/>
            <p:cNvSpPr/>
            <p:nvPr/>
          </p:nvSpPr>
          <p:spPr>
            <a:xfrm>
              <a:off x="4783855"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6" name="tx316"/>
            <p:cNvSpPr/>
            <p:nvPr/>
          </p:nvSpPr>
          <p:spPr>
            <a:xfrm>
              <a:off x="5094906"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7" name="tx317"/>
            <p:cNvSpPr/>
            <p:nvPr/>
          </p:nvSpPr>
          <p:spPr>
            <a:xfrm>
              <a:off x="5405957"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8" name="tx318"/>
            <p:cNvSpPr/>
            <p:nvPr/>
          </p:nvSpPr>
          <p:spPr>
            <a:xfrm>
              <a:off x="5717008"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9" name="tx319"/>
            <p:cNvSpPr/>
            <p:nvPr/>
          </p:nvSpPr>
          <p:spPr>
            <a:xfrm>
              <a:off x="6028060"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0" name="tx320"/>
            <p:cNvSpPr/>
            <p:nvPr/>
          </p:nvSpPr>
          <p:spPr>
            <a:xfrm>
              <a:off x="6339111"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1" name="tx321"/>
            <p:cNvSpPr/>
            <p:nvPr/>
          </p:nvSpPr>
          <p:spPr>
            <a:xfrm>
              <a:off x="6650162"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2" name="tx322"/>
            <p:cNvSpPr/>
            <p:nvPr/>
          </p:nvSpPr>
          <p:spPr>
            <a:xfrm>
              <a:off x="6961213"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3" name="tx323"/>
            <p:cNvSpPr/>
            <p:nvPr/>
          </p:nvSpPr>
          <p:spPr>
            <a:xfrm>
              <a:off x="7251188" y="3346168"/>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4" name="tx324"/>
            <p:cNvSpPr/>
            <p:nvPr/>
          </p:nvSpPr>
          <p:spPr>
            <a:xfrm>
              <a:off x="7583316"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5" name="tx325"/>
            <p:cNvSpPr/>
            <p:nvPr/>
          </p:nvSpPr>
          <p:spPr>
            <a:xfrm>
              <a:off x="7873290" y="3346168"/>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26" name="tx326"/>
            <p:cNvSpPr/>
            <p:nvPr/>
          </p:nvSpPr>
          <p:spPr>
            <a:xfrm>
              <a:off x="8205418"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7" name="tx327"/>
            <p:cNvSpPr/>
            <p:nvPr/>
          </p:nvSpPr>
          <p:spPr>
            <a:xfrm>
              <a:off x="8516470"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8" name="tx328"/>
            <p:cNvSpPr/>
            <p:nvPr/>
          </p:nvSpPr>
          <p:spPr>
            <a:xfrm>
              <a:off x="8827521" y="334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9" name="tx329"/>
            <p:cNvSpPr/>
            <p:nvPr/>
          </p:nvSpPr>
          <p:spPr>
            <a:xfrm>
              <a:off x="4472803"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30" name="tx330"/>
            <p:cNvSpPr/>
            <p:nvPr/>
          </p:nvSpPr>
          <p:spPr>
            <a:xfrm>
              <a:off x="4783855"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31" name="tx331"/>
            <p:cNvSpPr/>
            <p:nvPr/>
          </p:nvSpPr>
          <p:spPr>
            <a:xfrm>
              <a:off x="5073829" y="308513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32" name="tx332"/>
            <p:cNvSpPr/>
            <p:nvPr/>
          </p:nvSpPr>
          <p:spPr>
            <a:xfrm>
              <a:off x="5405957"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33" name="tx333"/>
            <p:cNvSpPr/>
            <p:nvPr/>
          </p:nvSpPr>
          <p:spPr>
            <a:xfrm>
              <a:off x="5717008"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34" name="tx334"/>
            <p:cNvSpPr/>
            <p:nvPr/>
          </p:nvSpPr>
          <p:spPr>
            <a:xfrm>
              <a:off x="6028060"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35" name="tx335"/>
            <p:cNvSpPr/>
            <p:nvPr/>
          </p:nvSpPr>
          <p:spPr>
            <a:xfrm>
              <a:off x="6339111"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36" name="tx336"/>
            <p:cNvSpPr/>
            <p:nvPr/>
          </p:nvSpPr>
          <p:spPr>
            <a:xfrm>
              <a:off x="6650162"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37" name="tx337"/>
            <p:cNvSpPr/>
            <p:nvPr/>
          </p:nvSpPr>
          <p:spPr>
            <a:xfrm>
              <a:off x="6961213"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38" name="tx338"/>
            <p:cNvSpPr/>
            <p:nvPr/>
          </p:nvSpPr>
          <p:spPr>
            <a:xfrm>
              <a:off x="7251188" y="308513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39" name="tx339"/>
            <p:cNvSpPr/>
            <p:nvPr/>
          </p:nvSpPr>
          <p:spPr>
            <a:xfrm>
              <a:off x="7583316"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0" name="tx340"/>
            <p:cNvSpPr/>
            <p:nvPr/>
          </p:nvSpPr>
          <p:spPr>
            <a:xfrm>
              <a:off x="7873290" y="3085137"/>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41" name="tx341"/>
            <p:cNvSpPr/>
            <p:nvPr/>
          </p:nvSpPr>
          <p:spPr>
            <a:xfrm>
              <a:off x="8205418"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42" name="tx342"/>
            <p:cNvSpPr/>
            <p:nvPr/>
          </p:nvSpPr>
          <p:spPr>
            <a:xfrm>
              <a:off x="8516470"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43" name="tx343"/>
            <p:cNvSpPr/>
            <p:nvPr/>
          </p:nvSpPr>
          <p:spPr>
            <a:xfrm>
              <a:off x="8827521" y="3085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44" name="tx344"/>
            <p:cNvSpPr/>
            <p:nvPr/>
          </p:nvSpPr>
          <p:spPr>
            <a:xfrm>
              <a:off x="6318034" y="4129259"/>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5" name="tx345"/>
            <p:cNvSpPr/>
            <p:nvPr/>
          </p:nvSpPr>
          <p:spPr>
            <a:xfrm>
              <a:off x="6650162" y="4129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6" name="tx346"/>
            <p:cNvSpPr/>
            <p:nvPr/>
          </p:nvSpPr>
          <p:spPr>
            <a:xfrm>
              <a:off x="6961213" y="4129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7" name="tx347"/>
            <p:cNvSpPr/>
            <p:nvPr/>
          </p:nvSpPr>
          <p:spPr>
            <a:xfrm>
              <a:off x="7272265" y="4129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8" name="tx348"/>
            <p:cNvSpPr/>
            <p:nvPr/>
          </p:nvSpPr>
          <p:spPr>
            <a:xfrm>
              <a:off x="7583316" y="4129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9" name="tx349"/>
            <p:cNvSpPr/>
            <p:nvPr/>
          </p:nvSpPr>
          <p:spPr>
            <a:xfrm>
              <a:off x="7873290" y="4129259"/>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50" name="tx350"/>
            <p:cNvSpPr/>
            <p:nvPr/>
          </p:nvSpPr>
          <p:spPr>
            <a:xfrm>
              <a:off x="8205418" y="4129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1" name="tx351"/>
            <p:cNvSpPr/>
            <p:nvPr/>
          </p:nvSpPr>
          <p:spPr>
            <a:xfrm>
              <a:off x="8516470" y="4129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2" name="tx352"/>
            <p:cNvSpPr/>
            <p:nvPr/>
          </p:nvSpPr>
          <p:spPr>
            <a:xfrm>
              <a:off x="8827521" y="41292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3" name="tx353"/>
            <p:cNvSpPr/>
            <p:nvPr/>
          </p:nvSpPr>
          <p:spPr>
            <a:xfrm>
              <a:off x="8827521" y="4390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54" name="tx354"/>
            <p:cNvSpPr/>
            <p:nvPr/>
          </p:nvSpPr>
          <p:spPr>
            <a:xfrm>
              <a:off x="1051240"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55" name="tx355"/>
            <p:cNvSpPr/>
            <p:nvPr/>
          </p:nvSpPr>
          <p:spPr>
            <a:xfrm>
              <a:off x="1362291"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56" name="tx356"/>
            <p:cNvSpPr/>
            <p:nvPr/>
          </p:nvSpPr>
          <p:spPr>
            <a:xfrm>
              <a:off x="1673342"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57" name="tx357"/>
            <p:cNvSpPr/>
            <p:nvPr/>
          </p:nvSpPr>
          <p:spPr>
            <a:xfrm>
              <a:off x="1984393"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58" name="tx358"/>
            <p:cNvSpPr/>
            <p:nvPr/>
          </p:nvSpPr>
          <p:spPr>
            <a:xfrm>
              <a:off x="2274368" y="465132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59" name="tx359"/>
            <p:cNvSpPr/>
            <p:nvPr/>
          </p:nvSpPr>
          <p:spPr>
            <a:xfrm>
              <a:off x="2585419" y="465132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60" name="tx360"/>
            <p:cNvSpPr/>
            <p:nvPr/>
          </p:nvSpPr>
          <p:spPr>
            <a:xfrm>
              <a:off x="2917547"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61" name="tx361"/>
            <p:cNvSpPr/>
            <p:nvPr/>
          </p:nvSpPr>
          <p:spPr>
            <a:xfrm>
              <a:off x="3207521" y="465132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62" name="tx362"/>
            <p:cNvSpPr/>
            <p:nvPr/>
          </p:nvSpPr>
          <p:spPr>
            <a:xfrm>
              <a:off x="3539650"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63" name="tx363"/>
            <p:cNvSpPr/>
            <p:nvPr/>
          </p:nvSpPr>
          <p:spPr>
            <a:xfrm>
              <a:off x="3829624" y="465132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64" name="tx364"/>
            <p:cNvSpPr/>
            <p:nvPr/>
          </p:nvSpPr>
          <p:spPr>
            <a:xfrm>
              <a:off x="4140675" y="465132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65" name="tx365"/>
            <p:cNvSpPr/>
            <p:nvPr/>
          </p:nvSpPr>
          <p:spPr>
            <a:xfrm>
              <a:off x="4451726" y="465132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6" name="tx366"/>
            <p:cNvSpPr/>
            <p:nvPr/>
          </p:nvSpPr>
          <p:spPr>
            <a:xfrm>
              <a:off x="4783855"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7" name="tx367"/>
            <p:cNvSpPr/>
            <p:nvPr/>
          </p:nvSpPr>
          <p:spPr>
            <a:xfrm>
              <a:off x="5073829" y="465132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8" name="tx368"/>
            <p:cNvSpPr/>
            <p:nvPr/>
          </p:nvSpPr>
          <p:spPr>
            <a:xfrm>
              <a:off x="5405957"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9" name="tx369"/>
            <p:cNvSpPr/>
            <p:nvPr/>
          </p:nvSpPr>
          <p:spPr>
            <a:xfrm>
              <a:off x="5717008"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70" name="tx370"/>
            <p:cNvSpPr/>
            <p:nvPr/>
          </p:nvSpPr>
          <p:spPr>
            <a:xfrm>
              <a:off x="6006983" y="465132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71" name="tx371"/>
            <p:cNvSpPr/>
            <p:nvPr/>
          </p:nvSpPr>
          <p:spPr>
            <a:xfrm>
              <a:off x="6339111"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72" name="tx372"/>
            <p:cNvSpPr/>
            <p:nvPr/>
          </p:nvSpPr>
          <p:spPr>
            <a:xfrm>
              <a:off x="6650162"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73" name="tx373"/>
            <p:cNvSpPr/>
            <p:nvPr/>
          </p:nvSpPr>
          <p:spPr>
            <a:xfrm>
              <a:off x="6961213"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74" name="tx374"/>
            <p:cNvSpPr/>
            <p:nvPr/>
          </p:nvSpPr>
          <p:spPr>
            <a:xfrm>
              <a:off x="7251188" y="465132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75" name="tx375"/>
            <p:cNvSpPr/>
            <p:nvPr/>
          </p:nvSpPr>
          <p:spPr>
            <a:xfrm>
              <a:off x="7583316"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76" name="tx376"/>
            <p:cNvSpPr/>
            <p:nvPr/>
          </p:nvSpPr>
          <p:spPr>
            <a:xfrm>
              <a:off x="7873290" y="465132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77" name="tx377"/>
            <p:cNvSpPr/>
            <p:nvPr/>
          </p:nvSpPr>
          <p:spPr>
            <a:xfrm>
              <a:off x="8184341" y="465132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78" name="tx378"/>
            <p:cNvSpPr/>
            <p:nvPr/>
          </p:nvSpPr>
          <p:spPr>
            <a:xfrm>
              <a:off x="8516470" y="4651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79" name="tx379"/>
            <p:cNvSpPr/>
            <p:nvPr/>
          </p:nvSpPr>
          <p:spPr>
            <a:xfrm>
              <a:off x="8806444" y="4651320"/>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80" name="tx380"/>
            <p:cNvSpPr/>
            <p:nvPr/>
          </p:nvSpPr>
          <p:spPr>
            <a:xfrm>
              <a:off x="5073829" y="5173381"/>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81" name="tx381"/>
            <p:cNvSpPr/>
            <p:nvPr/>
          </p:nvSpPr>
          <p:spPr>
            <a:xfrm>
              <a:off x="5405957" y="5173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82" name="tx382"/>
            <p:cNvSpPr/>
            <p:nvPr/>
          </p:nvSpPr>
          <p:spPr>
            <a:xfrm>
              <a:off x="5717008" y="5173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83" name="tx383"/>
            <p:cNvSpPr/>
            <p:nvPr/>
          </p:nvSpPr>
          <p:spPr>
            <a:xfrm>
              <a:off x="6006983" y="5173381"/>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84" name="tx384"/>
            <p:cNvSpPr/>
            <p:nvPr/>
          </p:nvSpPr>
          <p:spPr>
            <a:xfrm>
              <a:off x="6339111" y="5173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85" name="tx385"/>
            <p:cNvSpPr/>
            <p:nvPr/>
          </p:nvSpPr>
          <p:spPr>
            <a:xfrm>
              <a:off x="6650162" y="5173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86" name="tx386"/>
            <p:cNvSpPr/>
            <p:nvPr/>
          </p:nvSpPr>
          <p:spPr>
            <a:xfrm>
              <a:off x="6961213" y="5173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87" name="tx387"/>
            <p:cNvSpPr/>
            <p:nvPr/>
          </p:nvSpPr>
          <p:spPr>
            <a:xfrm>
              <a:off x="7251188" y="5173381"/>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88" name="tx388"/>
            <p:cNvSpPr/>
            <p:nvPr/>
          </p:nvSpPr>
          <p:spPr>
            <a:xfrm>
              <a:off x="7583316" y="5173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89" name="tx389"/>
            <p:cNvSpPr/>
            <p:nvPr/>
          </p:nvSpPr>
          <p:spPr>
            <a:xfrm>
              <a:off x="7873290" y="5173381"/>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90" name="tx390"/>
            <p:cNvSpPr/>
            <p:nvPr/>
          </p:nvSpPr>
          <p:spPr>
            <a:xfrm>
              <a:off x="8184341" y="5173381"/>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91" name="tx391"/>
            <p:cNvSpPr/>
            <p:nvPr/>
          </p:nvSpPr>
          <p:spPr>
            <a:xfrm>
              <a:off x="8516470" y="51733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92" name="tx392"/>
            <p:cNvSpPr/>
            <p:nvPr/>
          </p:nvSpPr>
          <p:spPr>
            <a:xfrm>
              <a:off x="8806444" y="5173381"/>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93" name="tx393"/>
            <p:cNvSpPr/>
            <p:nvPr/>
          </p:nvSpPr>
          <p:spPr>
            <a:xfrm>
              <a:off x="5094906" y="3607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94" name="tx394"/>
            <p:cNvSpPr/>
            <p:nvPr/>
          </p:nvSpPr>
          <p:spPr>
            <a:xfrm>
              <a:off x="5405957" y="3607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95" name="tx395"/>
            <p:cNvSpPr/>
            <p:nvPr/>
          </p:nvSpPr>
          <p:spPr>
            <a:xfrm>
              <a:off x="5717008" y="3607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96" name="tx396"/>
            <p:cNvSpPr/>
            <p:nvPr/>
          </p:nvSpPr>
          <p:spPr>
            <a:xfrm>
              <a:off x="6028060" y="3607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97" name="tx397"/>
            <p:cNvSpPr/>
            <p:nvPr/>
          </p:nvSpPr>
          <p:spPr>
            <a:xfrm>
              <a:off x="6339111" y="3607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98" name="tx398"/>
            <p:cNvSpPr/>
            <p:nvPr/>
          </p:nvSpPr>
          <p:spPr>
            <a:xfrm>
              <a:off x="6650162" y="3607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99" name="tx399"/>
            <p:cNvSpPr/>
            <p:nvPr/>
          </p:nvSpPr>
          <p:spPr>
            <a:xfrm>
              <a:off x="6961213" y="3607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00" name="tx400"/>
            <p:cNvSpPr/>
            <p:nvPr/>
          </p:nvSpPr>
          <p:spPr>
            <a:xfrm>
              <a:off x="7272265" y="3607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01" name="tx401"/>
            <p:cNvSpPr/>
            <p:nvPr/>
          </p:nvSpPr>
          <p:spPr>
            <a:xfrm>
              <a:off x="7583316" y="3607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02" name="tx402"/>
            <p:cNvSpPr/>
            <p:nvPr/>
          </p:nvSpPr>
          <p:spPr>
            <a:xfrm>
              <a:off x="7894367" y="3607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03" name="tx403"/>
            <p:cNvSpPr/>
            <p:nvPr/>
          </p:nvSpPr>
          <p:spPr>
            <a:xfrm>
              <a:off x="8205418" y="3607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04" name="tx404"/>
            <p:cNvSpPr/>
            <p:nvPr/>
          </p:nvSpPr>
          <p:spPr>
            <a:xfrm>
              <a:off x="8516470" y="3607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05" name="tx405"/>
            <p:cNvSpPr/>
            <p:nvPr/>
          </p:nvSpPr>
          <p:spPr>
            <a:xfrm>
              <a:off x="8827521" y="3607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06" name="tx406"/>
            <p:cNvSpPr/>
            <p:nvPr/>
          </p:nvSpPr>
          <p:spPr>
            <a:xfrm>
              <a:off x="6028060"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07" name="tx407"/>
            <p:cNvSpPr/>
            <p:nvPr/>
          </p:nvSpPr>
          <p:spPr>
            <a:xfrm>
              <a:off x="6339111"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08" name="tx408"/>
            <p:cNvSpPr/>
            <p:nvPr/>
          </p:nvSpPr>
          <p:spPr>
            <a:xfrm>
              <a:off x="6650162"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09" name="tx409"/>
            <p:cNvSpPr/>
            <p:nvPr/>
          </p:nvSpPr>
          <p:spPr>
            <a:xfrm>
              <a:off x="6961213"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10" name="tx410"/>
            <p:cNvSpPr/>
            <p:nvPr/>
          </p:nvSpPr>
          <p:spPr>
            <a:xfrm>
              <a:off x="7272265"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11" name="tx411"/>
            <p:cNvSpPr/>
            <p:nvPr/>
          </p:nvSpPr>
          <p:spPr>
            <a:xfrm>
              <a:off x="7583316"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12" name="tx412"/>
            <p:cNvSpPr/>
            <p:nvPr/>
          </p:nvSpPr>
          <p:spPr>
            <a:xfrm>
              <a:off x="7894367"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13" name="tx413"/>
            <p:cNvSpPr/>
            <p:nvPr/>
          </p:nvSpPr>
          <p:spPr>
            <a:xfrm>
              <a:off x="8184341" y="4912351"/>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14" name="tx414"/>
            <p:cNvSpPr/>
            <p:nvPr/>
          </p:nvSpPr>
          <p:spPr>
            <a:xfrm>
              <a:off x="8516470" y="4912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15" name="tx415"/>
            <p:cNvSpPr/>
            <p:nvPr/>
          </p:nvSpPr>
          <p:spPr>
            <a:xfrm>
              <a:off x="8806444" y="4912351"/>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16" name="tx416"/>
            <p:cNvSpPr/>
            <p:nvPr/>
          </p:nvSpPr>
          <p:spPr>
            <a:xfrm>
              <a:off x="4783855" y="3868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17" name="tx417"/>
            <p:cNvSpPr/>
            <p:nvPr/>
          </p:nvSpPr>
          <p:spPr>
            <a:xfrm>
              <a:off x="5073829" y="3868229"/>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18" name="tx418"/>
            <p:cNvSpPr/>
            <p:nvPr/>
          </p:nvSpPr>
          <p:spPr>
            <a:xfrm>
              <a:off x="5405957" y="3868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19" name="tx419"/>
            <p:cNvSpPr/>
            <p:nvPr/>
          </p:nvSpPr>
          <p:spPr>
            <a:xfrm>
              <a:off x="5717008" y="3868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20" name="tx420"/>
            <p:cNvSpPr/>
            <p:nvPr/>
          </p:nvSpPr>
          <p:spPr>
            <a:xfrm>
              <a:off x="6028060" y="3868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21" name="tx421"/>
            <p:cNvSpPr/>
            <p:nvPr/>
          </p:nvSpPr>
          <p:spPr>
            <a:xfrm>
              <a:off x="6339111" y="3868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22" name="tx422"/>
            <p:cNvSpPr/>
            <p:nvPr/>
          </p:nvSpPr>
          <p:spPr>
            <a:xfrm>
              <a:off x="6650162" y="3868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23" name="tx423"/>
            <p:cNvSpPr/>
            <p:nvPr/>
          </p:nvSpPr>
          <p:spPr>
            <a:xfrm>
              <a:off x="6940136" y="3868229"/>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24" name="tx424"/>
            <p:cNvSpPr/>
            <p:nvPr/>
          </p:nvSpPr>
          <p:spPr>
            <a:xfrm>
              <a:off x="7272265" y="3868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25" name="tx425"/>
            <p:cNvSpPr/>
            <p:nvPr/>
          </p:nvSpPr>
          <p:spPr>
            <a:xfrm>
              <a:off x="7583316" y="3868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26" name="tx426"/>
            <p:cNvSpPr/>
            <p:nvPr/>
          </p:nvSpPr>
          <p:spPr>
            <a:xfrm>
              <a:off x="7873290" y="3868229"/>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27" name="tx427"/>
            <p:cNvSpPr/>
            <p:nvPr/>
          </p:nvSpPr>
          <p:spPr>
            <a:xfrm>
              <a:off x="8516470" y="3868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28" name="tx428"/>
            <p:cNvSpPr/>
            <p:nvPr/>
          </p:nvSpPr>
          <p:spPr>
            <a:xfrm>
              <a:off x="8806444" y="3868229"/>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29" name="tx429"/>
            <p:cNvSpPr/>
            <p:nvPr/>
          </p:nvSpPr>
          <p:spPr>
            <a:xfrm>
              <a:off x="5717008" y="5434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30" name="tx430"/>
            <p:cNvSpPr/>
            <p:nvPr/>
          </p:nvSpPr>
          <p:spPr>
            <a:xfrm>
              <a:off x="6028060" y="5434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31" name="tx431"/>
            <p:cNvSpPr/>
            <p:nvPr/>
          </p:nvSpPr>
          <p:spPr>
            <a:xfrm>
              <a:off x="6339111" y="5434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32" name="tx432"/>
            <p:cNvSpPr/>
            <p:nvPr/>
          </p:nvSpPr>
          <p:spPr>
            <a:xfrm>
              <a:off x="7894367" y="2302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433" name="tx433"/>
            <p:cNvSpPr/>
            <p:nvPr/>
          </p:nvSpPr>
          <p:spPr>
            <a:xfrm>
              <a:off x="8205418" y="2302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434" name="tx434"/>
            <p:cNvSpPr/>
            <p:nvPr/>
          </p:nvSpPr>
          <p:spPr>
            <a:xfrm>
              <a:off x="8516470" y="2302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435" name="tx435"/>
            <p:cNvSpPr/>
            <p:nvPr/>
          </p:nvSpPr>
          <p:spPr>
            <a:xfrm>
              <a:off x="8827521" y="2302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436" name="tx436"/>
            <p:cNvSpPr/>
            <p:nvPr/>
          </p:nvSpPr>
          <p:spPr>
            <a:xfrm>
              <a:off x="5747138" y="41292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37" name="tx437"/>
            <p:cNvSpPr/>
            <p:nvPr/>
          </p:nvSpPr>
          <p:spPr>
            <a:xfrm>
              <a:off x="6006983" y="4129259"/>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438" name="tx438"/>
            <p:cNvSpPr/>
            <p:nvPr/>
          </p:nvSpPr>
          <p:spPr>
            <a:xfrm>
              <a:off x="8516470" y="4390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439" name="tx439"/>
            <p:cNvSpPr/>
            <p:nvPr/>
          </p:nvSpPr>
          <p:spPr>
            <a:xfrm>
              <a:off x="4783855" y="3607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440" name="tx440"/>
            <p:cNvSpPr/>
            <p:nvPr/>
          </p:nvSpPr>
          <p:spPr>
            <a:xfrm>
              <a:off x="8184341" y="3868229"/>
              <a:ext cx="1626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441" name="tx441"/>
            <p:cNvSpPr/>
            <p:nvPr/>
          </p:nvSpPr>
          <p:spPr>
            <a:xfrm>
              <a:off x="6961213" y="5434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442" name="tx442"/>
            <p:cNvSpPr/>
            <p:nvPr/>
          </p:nvSpPr>
          <p:spPr>
            <a:xfrm>
              <a:off x="7583316" y="5434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443" name="tx443"/>
            <p:cNvSpPr/>
            <p:nvPr/>
          </p:nvSpPr>
          <p:spPr>
            <a:xfrm>
              <a:off x="7894367" y="5434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444" name="tx444"/>
            <p:cNvSpPr/>
            <p:nvPr/>
          </p:nvSpPr>
          <p:spPr>
            <a:xfrm>
              <a:off x="8205418" y="5434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445" name="tx445"/>
            <p:cNvSpPr/>
            <p:nvPr/>
          </p:nvSpPr>
          <p:spPr>
            <a:xfrm>
              <a:off x="8516470" y="5434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446" name="tx446"/>
            <p:cNvSpPr/>
            <p:nvPr/>
          </p:nvSpPr>
          <p:spPr>
            <a:xfrm>
              <a:off x="987140"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447" name="tx447"/>
            <p:cNvSpPr/>
            <p:nvPr/>
          </p:nvSpPr>
          <p:spPr>
            <a:xfrm>
              <a:off x="1298192"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448" name="tx448"/>
            <p:cNvSpPr/>
            <p:nvPr/>
          </p:nvSpPr>
          <p:spPr>
            <a:xfrm>
              <a:off x="1609243"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449" name="tx449"/>
            <p:cNvSpPr/>
            <p:nvPr/>
          </p:nvSpPr>
          <p:spPr>
            <a:xfrm>
              <a:off x="1920294"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450" name="tx450"/>
            <p:cNvSpPr/>
            <p:nvPr/>
          </p:nvSpPr>
          <p:spPr>
            <a:xfrm>
              <a:off x="2231345"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451" name="tx451"/>
            <p:cNvSpPr/>
            <p:nvPr/>
          </p:nvSpPr>
          <p:spPr>
            <a:xfrm>
              <a:off x="2542396"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452" name="tx452"/>
            <p:cNvSpPr/>
            <p:nvPr/>
          </p:nvSpPr>
          <p:spPr>
            <a:xfrm>
              <a:off x="2853448"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453" name="tx453"/>
            <p:cNvSpPr/>
            <p:nvPr/>
          </p:nvSpPr>
          <p:spPr>
            <a:xfrm>
              <a:off x="3164499"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454" name="tx454"/>
            <p:cNvSpPr/>
            <p:nvPr/>
          </p:nvSpPr>
          <p:spPr>
            <a:xfrm>
              <a:off x="3475550"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455" name="tx455"/>
            <p:cNvSpPr/>
            <p:nvPr/>
          </p:nvSpPr>
          <p:spPr>
            <a:xfrm>
              <a:off x="3786601"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456" name="tx456"/>
            <p:cNvSpPr/>
            <p:nvPr/>
          </p:nvSpPr>
          <p:spPr>
            <a:xfrm>
              <a:off x="4097653"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457" name="tx457"/>
            <p:cNvSpPr/>
            <p:nvPr/>
          </p:nvSpPr>
          <p:spPr>
            <a:xfrm>
              <a:off x="4412864" y="1780573"/>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458" name="tx458"/>
            <p:cNvSpPr/>
            <p:nvPr/>
          </p:nvSpPr>
          <p:spPr>
            <a:xfrm>
              <a:off x="4719755"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459" name="tx459"/>
            <p:cNvSpPr/>
            <p:nvPr/>
          </p:nvSpPr>
          <p:spPr>
            <a:xfrm>
              <a:off x="5030806"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460" name="tx460"/>
            <p:cNvSpPr/>
            <p:nvPr/>
          </p:nvSpPr>
          <p:spPr>
            <a:xfrm>
              <a:off x="5341858"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461" name="tx461"/>
            <p:cNvSpPr/>
            <p:nvPr/>
          </p:nvSpPr>
          <p:spPr>
            <a:xfrm>
              <a:off x="5652909"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462" name="tx462"/>
            <p:cNvSpPr/>
            <p:nvPr/>
          </p:nvSpPr>
          <p:spPr>
            <a:xfrm>
              <a:off x="5963960"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463" name="tx463"/>
            <p:cNvSpPr/>
            <p:nvPr/>
          </p:nvSpPr>
          <p:spPr>
            <a:xfrm>
              <a:off x="6275011"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464" name="tx464"/>
            <p:cNvSpPr/>
            <p:nvPr/>
          </p:nvSpPr>
          <p:spPr>
            <a:xfrm>
              <a:off x="6586063"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465" name="tx465"/>
            <p:cNvSpPr/>
            <p:nvPr/>
          </p:nvSpPr>
          <p:spPr>
            <a:xfrm>
              <a:off x="6897114"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466" name="tx466"/>
            <p:cNvSpPr/>
            <p:nvPr/>
          </p:nvSpPr>
          <p:spPr>
            <a:xfrm>
              <a:off x="7208165"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467" name="tx467"/>
            <p:cNvSpPr/>
            <p:nvPr/>
          </p:nvSpPr>
          <p:spPr>
            <a:xfrm>
              <a:off x="7519216"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468" name="tx468"/>
            <p:cNvSpPr/>
            <p:nvPr/>
          </p:nvSpPr>
          <p:spPr>
            <a:xfrm>
              <a:off x="7830268"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469" name="tx469"/>
            <p:cNvSpPr/>
            <p:nvPr/>
          </p:nvSpPr>
          <p:spPr>
            <a:xfrm>
              <a:off x="8141319"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470" name="tx470"/>
            <p:cNvSpPr/>
            <p:nvPr/>
          </p:nvSpPr>
          <p:spPr>
            <a:xfrm>
              <a:off x="8452370"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471" name="tx471"/>
            <p:cNvSpPr/>
            <p:nvPr/>
          </p:nvSpPr>
          <p:spPr>
            <a:xfrm>
              <a:off x="8763421" y="178057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472" name="tx472"/>
            <p:cNvSpPr/>
            <p:nvPr/>
          </p:nvSpPr>
          <p:spPr>
            <a:xfrm>
              <a:off x="576671" y="543322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473" name="tx473"/>
            <p:cNvSpPr/>
            <p:nvPr/>
          </p:nvSpPr>
          <p:spPr>
            <a:xfrm>
              <a:off x="551799" y="5172193"/>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474" name="tx474"/>
            <p:cNvSpPr/>
            <p:nvPr/>
          </p:nvSpPr>
          <p:spPr>
            <a:xfrm>
              <a:off x="564235" y="4911162"/>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475" name="tx475"/>
            <p:cNvSpPr/>
            <p:nvPr/>
          </p:nvSpPr>
          <p:spPr>
            <a:xfrm>
              <a:off x="551799" y="4650132"/>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476" name="tx476"/>
            <p:cNvSpPr/>
            <p:nvPr/>
          </p:nvSpPr>
          <p:spPr>
            <a:xfrm>
              <a:off x="601451" y="4389101"/>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477" name="tx477"/>
            <p:cNvSpPr/>
            <p:nvPr/>
          </p:nvSpPr>
          <p:spPr>
            <a:xfrm>
              <a:off x="619922" y="4128071"/>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478" name="tx478"/>
            <p:cNvSpPr/>
            <p:nvPr/>
          </p:nvSpPr>
          <p:spPr>
            <a:xfrm>
              <a:off x="545490" y="3867040"/>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479" name="tx479"/>
            <p:cNvSpPr/>
            <p:nvPr/>
          </p:nvSpPr>
          <p:spPr>
            <a:xfrm>
              <a:off x="551890" y="3606009"/>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480" name="tx480"/>
            <p:cNvSpPr/>
            <p:nvPr/>
          </p:nvSpPr>
          <p:spPr>
            <a:xfrm>
              <a:off x="520527" y="3344979"/>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481" name="tx481"/>
            <p:cNvSpPr/>
            <p:nvPr/>
          </p:nvSpPr>
          <p:spPr>
            <a:xfrm>
              <a:off x="632449" y="3083948"/>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482" name="tx482"/>
            <p:cNvSpPr/>
            <p:nvPr/>
          </p:nvSpPr>
          <p:spPr>
            <a:xfrm>
              <a:off x="576671" y="2822918"/>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483" name="tx483"/>
            <p:cNvSpPr/>
            <p:nvPr/>
          </p:nvSpPr>
          <p:spPr>
            <a:xfrm>
              <a:off x="576671" y="2561887"/>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484" name="tx484"/>
            <p:cNvSpPr/>
            <p:nvPr/>
          </p:nvSpPr>
          <p:spPr>
            <a:xfrm>
              <a:off x="508182" y="2300857"/>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485" name="tx485"/>
            <p:cNvSpPr/>
            <p:nvPr/>
          </p:nvSpPr>
          <p:spPr>
            <a:xfrm>
              <a:off x="620105" y="2039826"/>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486" name="tx486"/>
            <p:cNvSpPr/>
            <p:nvPr/>
          </p:nvSpPr>
          <p:spPr>
            <a:xfrm>
              <a:off x="3190998" y="5984873"/>
              <a:ext cx="13876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Vaccine Coverage (%)</a:t>
              </a:r>
            </a:p>
          </p:txBody>
        </p:sp>
        <p:pic>
          <p:nvPicPr>
            <p:cNvPr id="487" name="pic487"/>
            <p:cNvPicPr/>
            <p:nvPr/>
          </p:nvPicPr>
          <p:blipFill>
            <a:blip r:embed="rId2" cstate="print"/>
            <a:stretch>
              <a:fillRect/>
            </a:stretch>
          </p:blipFill>
          <p:spPr>
            <a:xfrm>
              <a:off x="4648280" y="5838614"/>
              <a:ext cx="2160000" cy="219455"/>
            </a:xfrm>
            <a:prstGeom prst="rect">
              <a:avLst/>
            </a:prstGeom>
          </p:spPr>
        </p:pic>
        <p:sp>
          <p:nvSpPr>
            <p:cNvPr id="488" name="pl488"/>
            <p:cNvSpPr/>
            <p:nvPr/>
          </p:nvSpPr>
          <p:spPr>
            <a:xfrm>
              <a:off x="4651880" y="6014178"/>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9" name="pl489"/>
            <p:cNvSpPr/>
            <p:nvPr/>
          </p:nvSpPr>
          <p:spPr>
            <a:xfrm>
              <a:off x="5943560" y="6014178"/>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0" name="pl490"/>
            <p:cNvSpPr/>
            <p:nvPr/>
          </p:nvSpPr>
          <p:spPr>
            <a:xfrm>
              <a:off x="6158840" y="6014178"/>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1" name="pl491"/>
            <p:cNvSpPr/>
            <p:nvPr/>
          </p:nvSpPr>
          <p:spPr>
            <a:xfrm>
              <a:off x="6374120" y="6014178"/>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2" name="pl492"/>
            <p:cNvSpPr/>
            <p:nvPr/>
          </p:nvSpPr>
          <p:spPr>
            <a:xfrm>
              <a:off x="6589400" y="6014178"/>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3" name="pl493"/>
            <p:cNvSpPr/>
            <p:nvPr/>
          </p:nvSpPr>
          <p:spPr>
            <a:xfrm>
              <a:off x="6804680" y="6014178"/>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4" name="pl494"/>
            <p:cNvSpPr/>
            <p:nvPr/>
          </p:nvSpPr>
          <p:spPr>
            <a:xfrm>
              <a:off x="4651880" y="58386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5" name="pl495"/>
            <p:cNvSpPr/>
            <p:nvPr/>
          </p:nvSpPr>
          <p:spPr>
            <a:xfrm>
              <a:off x="5943560" y="58386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6" name="pl496"/>
            <p:cNvSpPr/>
            <p:nvPr/>
          </p:nvSpPr>
          <p:spPr>
            <a:xfrm>
              <a:off x="6158840" y="58386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7" name="pl497"/>
            <p:cNvSpPr/>
            <p:nvPr/>
          </p:nvSpPr>
          <p:spPr>
            <a:xfrm>
              <a:off x="6374120" y="58386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8" name="pl498"/>
            <p:cNvSpPr/>
            <p:nvPr/>
          </p:nvSpPr>
          <p:spPr>
            <a:xfrm>
              <a:off x="6589400" y="58386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9" name="pl499"/>
            <p:cNvSpPr/>
            <p:nvPr/>
          </p:nvSpPr>
          <p:spPr>
            <a:xfrm>
              <a:off x="6804680" y="58386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0" name="tx500"/>
            <p:cNvSpPr/>
            <p:nvPr/>
          </p:nvSpPr>
          <p:spPr>
            <a:xfrm>
              <a:off x="4620791" y="612765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501" name="tx501"/>
            <p:cNvSpPr/>
            <p:nvPr/>
          </p:nvSpPr>
          <p:spPr>
            <a:xfrm>
              <a:off x="5881381" y="61276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502" name="tx502"/>
            <p:cNvSpPr/>
            <p:nvPr/>
          </p:nvSpPr>
          <p:spPr>
            <a:xfrm>
              <a:off x="6096661" y="61276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503" name="tx503"/>
            <p:cNvSpPr/>
            <p:nvPr/>
          </p:nvSpPr>
          <p:spPr>
            <a:xfrm>
              <a:off x="6311941" y="61276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504" name="tx504"/>
            <p:cNvSpPr/>
            <p:nvPr/>
          </p:nvSpPr>
          <p:spPr>
            <a:xfrm>
              <a:off x="6527221" y="61276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505" name="tx505"/>
            <p:cNvSpPr/>
            <p:nvPr/>
          </p:nvSpPr>
          <p:spPr>
            <a:xfrm>
              <a:off x="6711412" y="61276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506" name="tx506"/>
            <p:cNvSpPr/>
            <p:nvPr/>
          </p:nvSpPr>
          <p:spPr>
            <a:xfrm>
              <a:off x="924868" y="1368037"/>
              <a:ext cx="304239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Botswana, 2000-2025</a:t>
              </a:r>
            </a:p>
          </p:txBody>
        </p:sp>
        <p:sp>
          <p:nvSpPr>
            <p:cNvPr id="507" name="tx507"/>
            <p:cNvSpPr/>
            <p:nvPr/>
          </p:nvSpPr>
          <p:spPr>
            <a:xfrm>
              <a:off x="4850248" y="6370347"/>
              <a:ext cx="4224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 </a:t>
              </a:r>
            </a:p>
          </p:txBody>
        </p:sp>
        <p:sp>
          <p:nvSpPr>
            <p:cNvPr id="508" name="tx508"/>
            <p:cNvSpPr/>
            <p:nvPr/>
          </p:nvSpPr>
          <p:spPr>
            <a:xfrm>
              <a:off x="6874821" y="6491048"/>
              <a:ext cx="21995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Stock information available from 2003.</a:t>
              </a:r>
            </a:p>
          </p:txBody>
        </p:sp>
        <p:sp>
          <p:nvSpPr>
            <p:cNvPr id="509" name="tx509"/>
            <p:cNvSpPr/>
            <p:nvPr/>
          </p:nvSpPr>
          <p:spPr>
            <a:xfrm>
              <a:off x="4339556" y="6611748"/>
              <a:ext cx="47348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where there was a vaccine stockout at the national or subnational level.</a:t>
              </a:r>
            </a:p>
          </p:txBody>
        </p:sp>
      </p:grpSp>
      <p:sp>
        <p:nvSpPr>
          <p:cNvPr id="5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trends in vaccine coverage since 2000, with green cells indicating coverage of 90% or more.
In 2025, 7 out of 14 (54%) vaccines in the schedule achieved coverage of 90% or more. Vaccine coverage ranged from 57% to 98%.
Since 2011, estimates have been made for 9 new vaccines. IPVC is the newest vaccine reported (2024), which achieved 66% coverage in 2025.
In 2025, Botswana reported stockouts of vaccines/supplies (HPV, Measles-Rubella (MR), and Rotavirus) (more information on slide 8).</a:t>
            </a:r>
          </a:p>
        </p:txBody>
      </p:sp>
      <p:sp>
        <p:nvSpPr>
          <p:cNvPr id="51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coverage increased for one antigens, remained unchanged for seven, and declined for five, indicating limited improvement in routine immunization performance; seven achieved at least 90% coverage.</a:t>
            </a:r>
          </a:p>
        </p:txBody>
      </p:sp>
      <p:grpSp xmlns:pic="http://schemas.openxmlformats.org/drawingml/2006/picture">
        <p:nvGrpSpPr>
          <p:cNvPr id="512" name=""/>
          <p:cNvGrpSpPr/>
          <p:nvPr/>
        </p:nvGrpSpPr>
        <p:grpSpPr>
          <a:xfrm>
            <a:off x="292608" y="1005840"/>
            <a:ext cx="8595360" cy="28575"/>
            <a:chOff x="292608" y="1005840"/>
            <a:chExt cx="8595360" cy="28575"/>
          </a:xfrm>
        </p:grpSpPr>
        <p:sp>
          <p:nvSpPr>
            <p:cNvPr id="51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1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86977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407173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2736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47565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1478103"/>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879573"/>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526879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447075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3672716"/>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2874675"/>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207663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127859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803984" y="167761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7" name="pl17"/>
            <p:cNvSpPr/>
            <p:nvPr/>
          </p:nvSpPr>
          <p:spPr>
            <a:xfrm>
              <a:off x="1439174"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479"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784"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89"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133"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94"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55"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916"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77"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38"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99" y="660111"/>
              <a:ext cx="0" cy="4828148"/>
            </a:xfrm>
            <a:custGeom>
              <a:avLst/>
              <a:pathLst>
                <a:path w="0" h="4828148">
                  <a:moveTo>
                    <a:pt x="0" y="482814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174" y="1358397"/>
              <a:ext cx="6481525" cy="0"/>
            </a:xfrm>
            <a:custGeom>
              <a:avLst/>
              <a:pathLst>
                <a:path w="6481525" h="0">
                  <a:moveTo>
                    <a:pt x="0" y="0"/>
                  </a:moveTo>
                  <a:lnTo>
                    <a:pt x="259261" y="0"/>
                  </a:lnTo>
                  <a:lnTo>
                    <a:pt x="518522" y="0"/>
                  </a:lnTo>
                  <a:lnTo>
                    <a:pt x="777783" y="0"/>
                  </a:lnTo>
                  <a:lnTo>
                    <a:pt x="1037044" y="0"/>
                  </a:lnTo>
                  <a:lnTo>
                    <a:pt x="1296305" y="0"/>
                  </a:lnTo>
                  <a:lnTo>
                    <a:pt x="1555566" y="0"/>
                  </a:lnTo>
                  <a:lnTo>
                    <a:pt x="1814827" y="0"/>
                  </a:lnTo>
                  <a:lnTo>
                    <a:pt x="2074088" y="0"/>
                  </a:lnTo>
                  <a:lnTo>
                    <a:pt x="2333349" y="0"/>
                  </a:lnTo>
                  <a:lnTo>
                    <a:pt x="2592610" y="0"/>
                  </a:lnTo>
                  <a:lnTo>
                    <a:pt x="2851871" y="0"/>
                  </a:lnTo>
                  <a:lnTo>
                    <a:pt x="3111132" y="0"/>
                  </a:lnTo>
                  <a:lnTo>
                    <a:pt x="3370393" y="0"/>
                  </a:lnTo>
                  <a:lnTo>
                    <a:pt x="3629654" y="0"/>
                  </a:lnTo>
                  <a:lnTo>
                    <a:pt x="3888915" y="0"/>
                  </a:lnTo>
                  <a:lnTo>
                    <a:pt x="4148176" y="0"/>
                  </a:lnTo>
                  <a:lnTo>
                    <a:pt x="4407437" y="0"/>
                  </a:lnTo>
                  <a:lnTo>
                    <a:pt x="4666698" y="0"/>
                  </a:lnTo>
                  <a:lnTo>
                    <a:pt x="4925959" y="0"/>
                  </a:lnTo>
                  <a:lnTo>
                    <a:pt x="5185220" y="0"/>
                  </a:lnTo>
                  <a:lnTo>
                    <a:pt x="5444481" y="0"/>
                  </a:lnTo>
                  <a:lnTo>
                    <a:pt x="5703742" y="0"/>
                  </a:lnTo>
                  <a:lnTo>
                    <a:pt x="5963003" y="0"/>
                  </a:lnTo>
                  <a:lnTo>
                    <a:pt x="6222264" y="0"/>
                  </a:lnTo>
                  <a:lnTo>
                    <a:pt x="6481525" y="0"/>
                  </a:lnTo>
                </a:path>
              </a:pathLst>
            </a:custGeom>
            <a:ln w="27101" cap="flat">
              <a:solidFill>
                <a:srgbClr val="F8766D">
                  <a:alpha val="100000"/>
                </a:srgbClr>
              </a:solidFill>
              <a:prstDash val="solid"/>
              <a:round/>
            </a:ln>
          </p:spPr>
          <p:txBody>
            <a:bodyPr/>
            <a:lstStyle/>
            <a:p/>
          </p:txBody>
        </p:sp>
        <p:sp>
          <p:nvSpPr>
            <p:cNvPr id="29" name="pl29"/>
            <p:cNvSpPr/>
            <p:nvPr/>
          </p:nvSpPr>
          <p:spPr>
            <a:xfrm>
              <a:off x="1439174" y="1398299"/>
              <a:ext cx="6481525" cy="438922"/>
            </a:xfrm>
            <a:custGeom>
              <a:avLst/>
              <a:pathLst>
                <a:path w="6481525" h="438922">
                  <a:moveTo>
                    <a:pt x="0" y="0"/>
                  </a:moveTo>
                  <a:lnTo>
                    <a:pt x="259261" y="0"/>
                  </a:lnTo>
                  <a:lnTo>
                    <a:pt x="518522" y="0"/>
                  </a:lnTo>
                  <a:lnTo>
                    <a:pt x="777783" y="39902"/>
                  </a:lnTo>
                  <a:lnTo>
                    <a:pt x="1037044" y="39902"/>
                  </a:lnTo>
                  <a:lnTo>
                    <a:pt x="1296305" y="39902"/>
                  </a:lnTo>
                  <a:lnTo>
                    <a:pt x="1555566" y="39902"/>
                  </a:lnTo>
                  <a:lnTo>
                    <a:pt x="1814827" y="39902"/>
                  </a:lnTo>
                  <a:lnTo>
                    <a:pt x="2074088" y="39902"/>
                  </a:lnTo>
                  <a:lnTo>
                    <a:pt x="2333349" y="39902"/>
                  </a:lnTo>
                  <a:lnTo>
                    <a:pt x="2592610" y="79804"/>
                  </a:lnTo>
                  <a:lnTo>
                    <a:pt x="2851871" y="79804"/>
                  </a:lnTo>
                  <a:lnTo>
                    <a:pt x="3111132" y="79804"/>
                  </a:lnTo>
                  <a:lnTo>
                    <a:pt x="3370393" y="79804"/>
                  </a:lnTo>
                  <a:lnTo>
                    <a:pt x="3629654" y="79804"/>
                  </a:lnTo>
                  <a:lnTo>
                    <a:pt x="3888915" y="79804"/>
                  </a:lnTo>
                  <a:lnTo>
                    <a:pt x="4148176" y="79804"/>
                  </a:lnTo>
                  <a:lnTo>
                    <a:pt x="4407437" y="79804"/>
                  </a:lnTo>
                  <a:lnTo>
                    <a:pt x="4666698" y="79804"/>
                  </a:lnTo>
                  <a:lnTo>
                    <a:pt x="4925959" y="79804"/>
                  </a:lnTo>
                  <a:lnTo>
                    <a:pt x="5185220" y="79804"/>
                  </a:lnTo>
                  <a:lnTo>
                    <a:pt x="5444481" y="79804"/>
                  </a:lnTo>
                  <a:lnTo>
                    <a:pt x="5703742" y="438922"/>
                  </a:lnTo>
                  <a:lnTo>
                    <a:pt x="5963003" y="79804"/>
                  </a:lnTo>
                  <a:lnTo>
                    <a:pt x="6222264" y="79804"/>
                  </a:lnTo>
                  <a:lnTo>
                    <a:pt x="6481525" y="79804"/>
                  </a:lnTo>
                </a:path>
              </a:pathLst>
            </a:custGeom>
            <a:ln w="27101" cap="flat">
              <a:solidFill>
                <a:srgbClr val="7CAE00">
                  <a:alpha val="100000"/>
                </a:srgbClr>
              </a:solidFill>
              <a:prstDash val="solid"/>
              <a:round/>
            </a:ln>
          </p:spPr>
          <p:txBody>
            <a:bodyPr/>
            <a:lstStyle/>
            <a:p/>
          </p:txBody>
        </p:sp>
        <p:sp>
          <p:nvSpPr>
            <p:cNvPr id="30" name="pl30"/>
            <p:cNvSpPr/>
            <p:nvPr/>
          </p:nvSpPr>
          <p:spPr>
            <a:xfrm>
              <a:off x="1439174" y="1398299"/>
              <a:ext cx="6481525" cy="558628"/>
            </a:xfrm>
            <a:custGeom>
              <a:avLst/>
              <a:pathLst>
                <a:path w="6481525" h="558628">
                  <a:moveTo>
                    <a:pt x="0" y="239412"/>
                  </a:moveTo>
                  <a:lnTo>
                    <a:pt x="259261" y="239412"/>
                  </a:lnTo>
                  <a:lnTo>
                    <a:pt x="518522" y="199510"/>
                  </a:lnTo>
                  <a:lnTo>
                    <a:pt x="777783" y="199510"/>
                  </a:lnTo>
                  <a:lnTo>
                    <a:pt x="1037044" y="159608"/>
                  </a:lnTo>
                  <a:lnTo>
                    <a:pt x="1296305" y="159608"/>
                  </a:lnTo>
                  <a:lnTo>
                    <a:pt x="1555566" y="119706"/>
                  </a:lnTo>
                  <a:lnTo>
                    <a:pt x="1814827" y="79804"/>
                  </a:lnTo>
                  <a:lnTo>
                    <a:pt x="2074088" y="79804"/>
                  </a:lnTo>
                  <a:lnTo>
                    <a:pt x="2333349" y="39902"/>
                  </a:lnTo>
                  <a:lnTo>
                    <a:pt x="2592610" y="39902"/>
                  </a:lnTo>
                  <a:lnTo>
                    <a:pt x="2851871" y="0"/>
                  </a:lnTo>
                  <a:lnTo>
                    <a:pt x="3111132" y="0"/>
                  </a:lnTo>
                  <a:lnTo>
                    <a:pt x="3370393" y="0"/>
                  </a:lnTo>
                  <a:lnTo>
                    <a:pt x="3629654" y="0"/>
                  </a:lnTo>
                  <a:lnTo>
                    <a:pt x="3888915" y="0"/>
                  </a:lnTo>
                  <a:lnTo>
                    <a:pt x="4148176" y="0"/>
                  </a:lnTo>
                  <a:lnTo>
                    <a:pt x="4407437" y="0"/>
                  </a:lnTo>
                  <a:lnTo>
                    <a:pt x="4666698" y="0"/>
                  </a:lnTo>
                  <a:lnTo>
                    <a:pt x="4925959" y="0"/>
                  </a:lnTo>
                  <a:lnTo>
                    <a:pt x="5185220" y="399020"/>
                  </a:lnTo>
                  <a:lnTo>
                    <a:pt x="5444481" y="0"/>
                  </a:lnTo>
                  <a:lnTo>
                    <a:pt x="5703742" y="279314"/>
                  </a:lnTo>
                  <a:lnTo>
                    <a:pt x="5963003" y="0"/>
                  </a:lnTo>
                  <a:lnTo>
                    <a:pt x="6222264" y="0"/>
                  </a:lnTo>
                  <a:lnTo>
                    <a:pt x="6481525" y="558628"/>
                  </a:lnTo>
                </a:path>
              </a:pathLst>
            </a:custGeom>
            <a:ln w="27101" cap="flat">
              <a:solidFill>
                <a:srgbClr val="00BFC4">
                  <a:alpha val="100000"/>
                </a:srgbClr>
              </a:solidFill>
              <a:prstDash val="solid"/>
              <a:round/>
            </a:ln>
          </p:spPr>
          <p:txBody>
            <a:bodyPr/>
            <a:lstStyle/>
            <a:p/>
          </p:txBody>
        </p:sp>
        <p:sp>
          <p:nvSpPr>
            <p:cNvPr id="31" name="pl31"/>
            <p:cNvSpPr/>
            <p:nvPr/>
          </p:nvSpPr>
          <p:spPr>
            <a:xfrm>
              <a:off x="4809567" y="1877124"/>
              <a:ext cx="3111132" cy="758138"/>
            </a:xfrm>
            <a:custGeom>
              <a:avLst/>
              <a:pathLst>
                <a:path w="3111132" h="758138">
                  <a:moveTo>
                    <a:pt x="0" y="119706"/>
                  </a:moveTo>
                  <a:lnTo>
                    <a:pt x="259261" y="0"/>
                  </a:lnTo>
                  <a:lnTo>
                    <a:pt x="518522" y="199510"/>
                  </a:lnTo>
                  <a:lnTo>
                    <a:pt x="777783" y="438922"/>
                  </a:lnTo>
                  <a:lnTo>
                    <a:pt x="1037044" y="438922"/>
                  </a:lnTo>
                  <a:lnTo>
                    <a:pt x="1296305" y="438922"/>
                  </a:lnTo>
                  <a:lnTo>
                    <a:pt x="1555566" y="359118"/>
                  </a:lnTo>
                  <a:lnTo>
                    <a:pt x="1814827" y="758138"/>
                  </a:lnTo>
                  <a:lnTo>
                    <a:pt x="2074088" y="598530"/>
                  </a:lnTo>
                  <a:lnTo>
                    <a:pt x="2333349" y="319216"/>
                  </a:lnTo>
                  <a:lnTo>
                    <a:pt x="2592610" y="239412"/>
                  </a:lnTo>
                  <a:lnTo>
                    <a:pt x="2851871" y="319216"/>
                  </a:lnTo>
                  <a:lnTo>
                    <a:pt x="3111132" y="758138"/>
                  </a:lnTo>
                </a:path>
              </a:pathLst>
            </a:custGeom>
            <a:ln w="27101" cap="flat">
              <a:solidFill>
                <a:srgbClr val="C77CFF">
                  <a:alpha val="100000"/>
                </a:srgbClr>
              </a:solidFill>
              <a:prstDash val="solid"/>
              <a:round/>
            </a:ln>
          </p:spPr>
          <p:txBody>
            <a:bodyPr/>
            <a:lstStyle/>
            <a:p/>
          </p:txBody>
        </p:sp>
        <p:sp>
          <p:nvSpPr>
            <p:cNvPr id="32" name="pl32"/>
            <p:cNvSpPr/>
            <p:nvPr/>
          </p:nvSpPr>
          <p:spPr>
            <a:xfrm>
              <a:off x="803984" y="1677614"/>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33" name="pt33"/>
            <p:cNvSpPr/>
            <p:nvPr/>
          </p:nvSpPr>
          <p:spPr>
            <a:xfrm>
              <a:off x="7882322" y="132002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322" y="143972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322" y="191855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322" y="259688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797" y="132002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797" y="135992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797" y="159933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4771190" y="195845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7318" y="1284635"/>
              <a:ext cx="242641" cy="69033"/>
            </a:xfrm>
            <a:custGeom>
              <a:avLst/>
              <a:pathLst>
                <a:path w="242641" h="69033">
                  <a:moveTo>
                    <a:pt x="242641" y="0"/>
                  </a:moveTo>
                  <a:lnTo>
                    <a:pt x="0" y="69033"/>
                  </a:lnTo>
                </a:path>
              </a:pathLst>
            </a:custGeom>
          </p:spPr>
          <p:txBody>
            <a:bodyPr/>
            <a:lstStyle/>
            <a:p/>
          </p:txBody>
        </p:sp>
        <p:sp>
          <p:nvSpPr>
            <p:cNvPr id="42" name="pl42"/>
            <p:cNvSpPr/>
            <p:nvPr/>
          </p:nvSpPr>
          <p:spPr>
            <a:xfrm>
              <a:off x="7937755" y="1482267"/>
              <a:ext cx="242204" cy="59131"/>
            </a:xfrm>
            <a:custGeom>
              <a:avLst/>
              <a:pathLst>
                <a:path w="242204" h="59131">
                  <a:moveTo>
                    <a:pt x="242204" y="59131"/>
                  </a:moveTo>
                  <a:lnTo>
                    <a:pt x="0" y="0"/>
                  </a:lnTo>
                </a:path>
              </a:pathLst>
            </a:custGeom>
          </p:spPr>
          <p:txBody>
            <a:bodyPr/>
            <a:lstStyle/>
            <a:p/>
          </p:txBody>
        </p:sp>
        <p:sp>
          <p:nvSpPr>
            <p:cNvPr id="43" name="pl43"/>
            <p:cNvSpPr/>
            <p:nvPr/>
          </p:nvSpPr>
          <p:spPr>
            <a:xfrm>
              <a:off x="7939187" y="1956928"/>
              <a:ext cx="240773" cy="5"/>
            </a:xfrm>
            <a:custGeom>
              <a:avLst/>
              <a:pathLst>
                <a:path w="240773" h="5">
                  <a:moveTo>
                    <a:pt x="240773" y="5"/>
                  </a:moveTo>
                  <a:lnTo>
                    <a:pt x="0" y="0"/>
                  </a:lnTo>
                </a:path>
              </a:pathLst>
            </a:custGeom>
          </p:spPr>
          <p:txBody>
            <a:bodyPr/>
            <a:lstStyle/>
            <a:p/>
          </p:txBody>
        </p:sp>
        <p:sp>
          <p:nvSpPr>
            <p:cNvPr id="44" name="pl44"/>
            <p:cNvSpPr/>
            <p:nvPr/>
          </p:nvSpPr>
          <p:spPr>
            <a:xfrm>
              <a:off x="7939187" y="2635263"/>
              <a:ext cx="240773" cy="1"/>
            </a:xfrm>
            <a:custGeom>
              <a:avLst/>
              <a:pathLst>
                <a:path w="240773" h="1">
                  <a:moveTo>
                    <a:pt x="240773" y="1"/>
                  </a:moveTo>
                  <a:lnTo>
                    <a:pt x="0" y="0"/>
                  </a:lnTo>
                </a:path>
              </a:pathLst>
            </a:custGeom>
          </p:spPr>
          <p:txBody>
            <a:bodyPr/>
            <a:lstStyle/>
            <a:p/>
          </p:txBody>
        </p:sp>
        <p:sp>
          <p:nvSpPr>
            <p:cNvPr id="45" name="pg45"/>
            <p:cNvSpPr/>
            <p:nvPr/>
          </p:nvSpPr>
          <p:spPr>
            <a:xfrm>
              <a:off x="8111380" y="1182942"/>
              <a:ext cx="737737" cy="181965"/>
            </a:xfrm>
            <a:custGeom>
              <a:avLst/>
              <a:pathLst>
                <a:path w="737737" h="181965">
                  <a:moveTo>
                    <a:pt x="27431" y="181965"/>
                  </a:moveTo>
                  <a:lnTo>
                    <a:pt x="710305" y="181965"/>
                  </a:lnTo>
                  <a:lnTo>
                    <a:pt x="709201" y="181943"/>
                  </a:lnTo>
                  <a:lnTo>
                    <a:pt x="713612" y="181765"/>
                  </a:lnTo>
                  <a:lnTo>
                    <a:pt x="717937" y="180882"/>
                  </a:lnTo>
                  <a:lnTo>
                    <a:pt x="722065" y="179317"/>
                  </a:lnTo>
                  <a:lnTo>
                    <a:pt x="725889" y="177109"/>
                  </a:lnTo>
                  <a:lnTo>
                    <a:pt x="729308" y="174317"/>
                  </a:lnTo>
                  <a:lnTo>
                    <a:pt x="732236" y="171013"/>
                  </a:lnTo>
                  <a:lnTo>
                    <a:pt x="734595" y="167281"/>
                  </a:lnTo>
                  <a:lnTo>
                    <a:pt x="736326" y="163220"/>
                  </a:lnTo>
                  <a:lnTo>
                    <a:pt x="737382" y="158934"/>
                  </a:lnTo>
                  <a:lnTo>
                    <a:pt x="737737" y="154533"/>
                  </a:lnTo>
                  <a:lnTo>
                    <a:pt x="737737" y="27431"/>
                  </a:lnTo>
                  <a:lnTo>
                    <a:pt x="737382" y="23031"/>
                  </a:lnTo>
                  <a:lnTo>
                    <a:pt x="736326" y="18745"/>
                  </a:lnTo>
                  <a:lnTo>
                    <a:pt x="734595" y="14683"/>
                  </a:lnTo>
                  <a:lnTo>
                    <a:pt x="732236" y="10952"/>
                  </a:lnTo>
                  <a:lnTo>
                    <a:pt x="729308" y="7647"/>
                  </a:lnTo>
                  <a:lnTo>
                    <a:pt x="725889" y="4855"/>
                  </a:lnTo>
                  <a:lnTo>
                    <a:pt x="722065" y="2648"/>
                  </a:lnTo>
                  <a:lnTo>
                    <a:pt x="717937" y="1083"/>
                  </a:lnTo>
                  <a:lnTo>
                    <a:pt x="713612" y="200"/>
                  </a:lnTo>
                  <a:lnTo>
                    <a:pt x="7103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40" y="1228662"/>
              <a:ext cx="64629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8766D">
                      <a:alpha val="100000"/>
                    </a:srgbClr>
                  </a:solidFill>
                  <a:latin typeface="Arial"/>
                  <a:cs typeface="Arial"/>
                </a:rPr>
                <a:t>DTP1: 98%</a:t>
              </a:r>
            </a:p>
          </p:txBody>
        </p:sp>
        <p:sp>
          <p:nvSpPr>
            <p:cNvPr id="47" name="pg47"/>
            <p:cNvSpPr/>
            <p:nvPr/>
          </p:nvSpPr>
          <p:spPr>
            <a:xfrm>
              <a:off x="8111380" y="1456802"/>
              <a:ext cx="737737" cy="181965"/>
            </a:xfrm>
            <a:custGeom>
              <a:avLst/>
              <a:pathLst>
                <a:path w="737737" h="181965">
                  <a:moveTo>
                    <a:pt x="27431" y="181965"/>
                  </a:moveTo>
                  <a:lnTo>
                    <a:pt x="710305" y="181965"/>
                  </a:lnTo>
                  <a:lnTo>
                    <a:pt x="709201" y="181943"/>
                  </a:lnTo>
                  <a:lnTo>
                    <a:pt x="713612" y="181765"/>
                  </a:lnTo>
                  <a:lnTo>
                    <a:pt x="717937" y="180882"/>
                  </a:lnTo>
                  <a:lnTo>
                    <a:pt x="722065" y="179317"/>
                  </a:lnTo>
                  <a:lnTo>
                    <a:pt x="725889" y="177109"/>
                  </a:lnTo>
                  <a:lnTo>
                    <a:pt x="729308" y="174317"/>
                  </a:lnTo>
                  <a:lnTo>
                    <a:pt x="732236" y="171013"/>
                  </a:lnTo>
                  <a:lnTo>
                    <a:pt x="734595" y="167281"/>
                  </a:lnTo>
                  <a:lnTo>
                    <a:pt x="736326" y="163220"/>
                  </a:lnTo>
                  <a:lnTo>
                    <a:pt x="737382" y="158934"/>
                  </a:lnTo>
                  <a:lnTo>
                    <a:pt x="737737" y="154533"/>
                  </a:lnTo>
                  <a:lnTo>
                    <a:pt x="737737" y="27431"/>
                  </a:lnTo>
                  <a:lnTo>
                    <a:pt x="737382" y="23031"/>
                  </a:lnTo>
                  <a:lnTo>
                    <a:pt x="736326" y="18745"/>
                  </a:lnTo>
                  <a:lnTo>
                    <a:pt x="734595" y="14683"/>
                  </a:lnTo>
                  <a:lnTo>
                    <a:pt x="732236" y="10952"/>
                  </a:lnTo>
                  <a:lnTo>
                    <a:pt x="729308" y="7647"/>
                  </a:lnTo>
                  <a:lnTo>
                    <a:pt x="725889" y="4855"/>
                  </a:lnTo>
                  <a:lnTo>
                    <a:pt x="722065" y="2648"/>
                  </a:lnTo>
                  <a:lnTo>
                    <a:pt x="717937" y="1083"/>
                  </a:lnTo>
                  <a:lnTo>
                    <a:pt x="713612" y="200"/>
                  </a:lnTo>
                  <a:lnTo>
                    <a:pt x="7103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40" y="1502522"/>
              <a:ext cx="64629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7CAE00">
                      <a:alpha val="100000"/>
                    </a:srgbClr>
                  </a:solidFill>
                  <a:latin typeface="Arial"/>
                  <a:cs typeface="Arial"/>
                </a:rPr>
                <a:t>DTP3: 95%</a:t>
              </a:r>
            </a:p>
          </p:txBody>
        </p:sp>
        <p:sp>
          <p:nvSpPr>
            <p:cNvPr id="49" name="pg49"/>
            <p:cNvSpPr/>
            <p:nvPr/>
          </p:nvSpPr>
          <p:spPr>
            <a:xfrm>
              <a:off x="8111380" y="1865951"/>
              <a:ext cx="765809" cy="181965"/>
            </a:xfrm>
            <a:custGeom>
              <a:avLst/>
              <a:pathLst>
                <a:path w="765809" h="181965">
                  <a:moveTo>
                    <a:pt x="27431" y="181965"/>
                  </a:moveTo>
                  <a:lnTo>
                    <a:pt x="738377" y="181965"/>
                  </a:lnTo>
                  <a:lnTo>
                    <a:pt x="737273" y="181943"/>
                  </a:lnTo>
                  <a:lnTo>
                    <a:pt x="741684" y="181765"/>
                  </a:lnTo>
                  <a:lnTo>
                    <a:pt x="746010" y="180882"/>
                  </a:lnTo>
                  <a:lnTo>
                    <a:pt x="750137" y="179317"/>
                  </a:lnTo>
                  <a:lnTo>
                    <a:pt x="753961" y="177109"/>
                  </a:lnTo>
                  <a:lnTo>
                    <a:pt x="757380" y="174317"/>
                  </a:lnTo>
                  <a:lnTo>
                    <a:pt x="760308" y="171013"/>
                  </a:lnTo>
                  <a:lnTo>
                    <a:pt x="762667" y="167281"/>
                  </a:lnTo>
                  <a:lnTo>
                    <a:pt x="764398" y="163220"/>
                  </a:lnTo>
                  <a:lnTo>
                    <a:pt x="765454" y="158934"/>
                  </a:lnTo>
                  <a:lnTo>
                    <a:pt x="765809" y="154533"/>
                  </a:lnTo>
                  <a:lnTo>
                    <a:pt x="765809" y="27431"/>
                  </a:lnTo>
                  <a:lnTo>
                    <a:pt x="765454" y="23031"/>
                  </a:lnTo>
                  <a:lnTo>
                    <a:pt x="764398" y="18745"/>
                  </a:lnTo>
                  <a:lnTo>
                    <a:pt x="762667" y="14683"/>
                  </a:lnTo>
                  <a:lnTo>
                    <a:pt x="760308" y="10952"/>
                  </a:lnTo>
                  <a:lnTo>
                    <a:pt x="757380" y="7647"/>
                  </a:lnTo>
                  <a:lnTo>
                    <a:pt x="753961" y="4855"/>
                  </a:lnTo>
                  <a:lnTo>
                    <a:pt x="750137" y="2648"/>
                  </a:lnTo>
                  <a:lnTo>
                    <a:pt x="746010" y="1083"/>
                  </a:lnTo>
                  <a:lnTo>
                    <a:pt x="741684" y="200"/>
                  </a:lnTo>
                  <a:lnTo>
                    <a:pt x="7383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40" y="1911671"/>
              <a:ext cx="67437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BFC4">
                      <a:alpha val="100000"/>
                    </a:srgbClr>
                  </a:solidFill>
                  <a:latin typeface="Arial"/>
                  <a:cs typeface="Arial"/>
                </a:rPr>
                <a:t>MCV1: 83%</a:t>
              </a:r>
            </a:p>
          </p:txBody>
        </p:sp>
        <p:sp>
          <p:nvSpPr>
            <p:cNvPr id="51" name="pg51"/>
            <p:cNvSpPr/>
            <p:nvPr/>
          </p:nvSpPr>
          <p:spPr>
            <a:xfrm>
              <a:off x="8111380" y="2544281"/>
              <a:ext cx="765809" cy="181965"/>
            </a:xfrm>
            <a:custGeom>
              <a:avLst/>
              <a:pathLst>
                <a:path w="765809" h="181965">
                  <a:moveTo>
                    <a:pt x="27431" y="181965"/>
                  </a:moveTo>
                  <a:lnTo>
                    <a:pt x="738377" y="181965"/>
                  </a:lnTo>
                  <a:lnTo>
                    <a:pt x="737273" y="181943"/>
                  </a:lnTo>
                  <a:lnTo>
                    <a:pt x="741684" y="181765"/>
                  </a:lnTo>
                  <a:lnTo>
                    <a:pt x="746010" y="180882"/>
                  </a:lnTo>
                  <a:lnTo>
                    <a:pt x="750137" y="179317"/>
                  </a:lnTo>
                  <a:lnTo>
                    <a:pt x="753961" y="177109"/>
                  </a:lnTo>
                  <a:lnTo>
                    <a:pt x="757380" y="174317"/>
                  </a:lnTo>
                  <a:lnTo>
                    <a:pt x="760308" y="171013"/>
                  </a:lnTo>
                  <a:lnTo>
                    <a:pt x="762667" y="167281"/>
                  </a:lnTo>
                  <a:lnTo>
                    <a:pt x="764398" y="163220"/>
                  </a:lnTo>
                  <a:lnTo>
                    <a:pt x="765454" y="158934"/>
                  </a:lnTo>
                  <a:lnTo>
                    <a:pt x="765809" y="154533"/>
                  </a:lnTo>
                  <a:lnTo>
                    <a:pt x="765809" y="27431"/>
                  </a:lnTo>
                  <a:lnTo>
                    <a:pt x="765454" y="23031"/>
                  </a:lnTo>
                  <a:lnTo>
                    <a:pt x="764398" y="18745"/>
                  </a:lnTo>
                  <a:lnTo>
                    <a:pt x="762667" y="14683"/>
                  </a:lnTo>
                  <a:lnTo>
                    <a:pt x="760308" y="10952"/>
                  </a:lnTo>
                  <a:lnTo>
                    <a:pt x="757380" y="7647"/>
                  </a:lnTo>
                  <a:lnTo>
                    <a:pt x="753961" y="4855"/>
                  </a:lnTo>
                  <a:lnTo>
                    <a:pt x="750137" y="2648"/>
                  </a:lnTo>
                  <a:lnTo>
                    <a:pt x="746010" y="1083"/>
                  </a:lnTo>
                  <a:lnTo>
                    <a:pt x="741684" y="200"/>
                  </a:lnTo>
                  <a:lnTo>
                    <a:pt x="7383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40" y="2590001"/>
              <a:ext cx="67437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C77CFF">
                      <a:alpha val="100000"/>
                    </a:srgbClr>
                  </a:solidFill>
                  <a:latin typeface="Arial"/>
                  <a:cs typeface="Arial"/>
                </a:rPr>
                <a:t>MCV2: 66%</a:t>
              </a:r>
            </a:p>
          </p:txBody>
        </p:sp>
        <p:sp>
          <p:nvSpPr>
            <p:cNvPr id="53" name="tx53"/>
            <p:cNvSpPr/>
            <p:nvPr/>
          </p:nvSpPr>
          <p:spPr>
            <a:xfrm>
              <a:off x="663630" y="521878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54" name="tx54"/>
            <p:cNvSpPr/>
            <p:nvPr/>
          </p:nvSpPr>
          <p:spPr>
            <a:xfrm>
              <a:off x="585906" y="442073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55" name="tx55"/>
            <p:cNvSpPr/>
            <p:nvPr/>
          </p:nvSpPr>
          <p:spPr>
            <a:xfrm>
              <a:off x="585906" y="362269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56" name="tx56"/>
            <p:cNvSpPr/>
            <p:nvPr/>
          </p:nvSpPr>
          <p:spPr>
            <a:xfrm>
              <a:off x="585906" y="282465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57" name="tx57"/>
            <p:cNvSpPr/>
            <p:nvPr/>
          </p:nvSpPr>
          <p:spPr>
            <a:xfrm>
              <a:off x="585906" y="202661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58" name="tx58"/>
            <p:cNvSpPr/>
            <p:nvPr/>
          </p:nvSpPr>
          <p:spPr>
            <a:xfrm>
              <a:off x="508182" y="12285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59" name="tx59"/>
            <p:cNvSpPr/>
            <p:nvPr/>
          </p:nvSpPr>
          <p:spPr>
            <a:xfrm>
              <a:off x="585906" y="16275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60" name="tx60"/>
            <p:cNvSpPr/>
            <p:nvPr/>
          </p:nvSpPr>
          <p:spPr>
            <a:xfrm rot="-5400000">
              <a:off x="1283726"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61" name="tx61"/>
            <p:cNvSpPr/>
            <p:nvPr/>
          </p:nvSpPr>
          <p:spPr>
            <a:xfrm rot="-5400000">
              <a:off x="2580031"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62" name="tx62"/>
            <p:cNvSpPr/>
            <p:nvPr/>
          </p:nvSpPr>
          <p:spPr>
            <a:xfrm rot="-5400000">
              <a:off x="3876336"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63" name="tx63"/>
            <p:cNvSpPr/>
            <p:nvPr/>
          </p:nvSpPr>
          <p:spPr>
            <a:xfrm rot="-5400000">
              <a:off x="5172641"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64" name="tx64"/>
            <p:cNvSpPr/>
            <p:nvPr/>
          </p:nvSpPr>
          <p:spPr>
            <a:xfrm rot="-5400000">
              <a:off x="6209685"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65" name="tx65"/>
            <p:cNvSpPr/>
            <p:nvPr/>
          </p:nvSpPr>
          <p:spPr>
            <a:xfrm rot="-5400000">
              <a:off x="6468946"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66" name="tx66"/>
            <p:cNvSpPr/>
            <p:nvPr/>
          </p:nvSpPr>
          <p:spPr>
            <a:xfrm rot="-5400000">
              <a:off x="6728207"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67" name="tx67"/>
            <p:cNvSpPr/>
            <p:nvPr/>
          </p:nvSpPr>
          <p:spPr>
            <a:xfrm rot="-5400000">
              <a:off x="6987468"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68" name="tx68"/>
            <p:cNvSpPr/>
            <p:nvPr/>
          </p:nvSpPr>
          <p:spPr>
            <a:xfrm rot="-5400000">
              <a:off x="7246729"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69" name="tx69"/>
            <p:cNvSpPr/>
            <p:nvPr/>
          </p:nvSpPr>
          <p:spPr>
            <a:xfrm rot="-5400000">
              <a:off x="7505990"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70" name="tx70"/>
            <p:cNvSpPr/>
            <p:nvPr/>
          </p:nvSpPr>
          <p:spPr>
            <a:xfrm rot="-5400000">
              <a:off x="7765251" y="565632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71" name="tx71"/>
            <p:cNvSpPr/>
            <p:nvPr/>
          </p:nvSpPr>
          <p:spPr>
            <a:xfrm rot="-5400000">
              <a:off x="-37121" y="302416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2" name="pl72"/>
            <p:cNvSpPr/>
            <p:nvPr/>
          </p:nvSpPr>
          <p:spPr>
            <a:xfrm>
              <a:off x="3533433" y="634455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141" y="634455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48" y="634455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645" y="634455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533" y="6294537"/>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77" name="tx77"/>
            <p:cNvSpPr/>
            <p:nvPr/>
          </p:nvSpPr>
          <p:spPr>
            <a:xfrm>
              <a:off x="4516240" y="6294537"/>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78" name="tx78"/>
            <p:cNvSpPr/>
            <p:nvPr/>
          </p:nvSpPr>
          <p:spPr>
            <a:xfrm>
              <a:off x="5231947" y="6294537"/>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79" name="tx79"/>
            <p:cNvSpPr/>
            <p:nvPr/>
          </p:nvSpPr>
          <p:spPr>
            <a:xfrm>
              <a:off x="5978744" y="6294537"/>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80" name="tx80"/>
            <p:cNvSpPr/>
            <p:nvPr/>
          </p:nvSpPr>
          <p:spPr>
            <a:xfrm>
              <a:off x="803984" y="435349"/>
              <a:ext cx="471217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key childhood vaccines (%), Botswana, 2000-2025</a:t>
              </a:r>
            </a:p>
          </p:txBody>
        </p:sp>
        <p:sp>
          <p:nvSpPr>
            <p:cNvPr id="81" name="tx81"/>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83%.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2 declined and 2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33541"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10040"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86538"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63037"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1616316"/>
              <a:ext cx="1379037" cy="211814"/>
            </a:xfrm>
            <a:prstGeom prst="rect">
              <a:avLst/>
            </a:prstGeom>
            <a:solidFill>
              <a:srgbClr val="D9D9D9">
                <a:alpha val="60000"/>
              </a:srgbClr>
            </a:solidFill>
          </p:spPr>
          <p:txBody>
            <a:bodyPr/>
            <a:lstStyle/>
            <a:p/>
          </p:txBody>
        </p:sp>
        <p:sp>
          <p:nvSpPr>
            <p:cNvPr id="10" name="pl10"/>
            <p:cNvSpPr/>
            <p:nvPr/>
          </p:nvSpPr>
          <p:spPr>
            <a:xfrm>
              <a:off x="1463037" y="87496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042067" y="891258"/>
              <a:ext cx="400232"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ESAR: 85%</a:t>
              </a:r>
            </a:p>
          </p:txBody>
        </p:sp>
        <p:sp>
          <p:nvSpPr>
            <p:cNvPr id="12" name="pt12"/>
            <p:cNvSpPr/>
            <p:nvPr/>
          </p:nvSpPr>
          <p:spPr>
            <a:xfrm>
              <a:off x="1165411" y="527429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165411" y="50624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262186" y="485066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289835" y="46388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03660" y="44270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1345135" y="42152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00435" y="40034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00435" y="37915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28085" y="357978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41910" y="33679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55735" y="3156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69560" y="29443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83385" y="273252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497210" y="252070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4859" y="230889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8684" y="209707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66334" y="188526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93984" y="167344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93984" y="14616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93984" y="124981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93984" y="10380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283313" y="529463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34" name="tx34"/>
            <p:cNvSpPr/>
            <p:nvPr/>
          </p:nvSpPr>
          <p:spPr>
            <a:xfrm>
              <a:off x="1283313" y="5082823"/>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35" name="tx35"/>
            <p:cNvSpPr/>
            <p:nvPr/>
          </p:nvSpPr>
          <p:spPr>
            <a:xfrm>
              <a:off x="1380087" y="4871008"/>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36" name="tx36"/>
            <p:cNvSpPr/>
            <p:nvPr/>
          </p:nvSpPr>
          <p:spPr>
            <a:xfrm>
              <a:off x="1407737" y="465919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37" name="tx37"/>
            <p:cNvSpPr/>
            <p:nvPr/>
          </p:nvSpPr>
          <p:spPr>
            <a:xfrm>
              <a:off x="1421562" y="444737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38" name="tx38"/>
            <p:cNvSpPr/>
            <p:nvPr/>
          </p:nvSpPr>
          <p:spPr>
            <a:xfrm>
              <a:off x="1139622" y="4235564"/>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39" name="tx39"/>
            <p:cNvSpPr/>
            <p:nvPr/>
          </p:nvSpPr>
          <p:spPr>
            <a:xfrm>
              <a:off x="1203791" y="402374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40" name="tx40"/>
            <p:cNvSpPr/>
            <p:nvPr/>
          </p:nvSpPr>
          <p:spPr>
            <a:xfrm>
              <a:off x="1221348" y="381193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41" name="tx41"/>
            <p:cNvSpPr/>
            <p:nvPr/>
          </p:nvSpPr>
          <p:spPr>
            <a:xfrm>
              <a:off x="1231350" y="360011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42" name="tx42"/>
            <p:cNvSpPr/>
            <p:nvPr/>
          </p:nvSpPr>
          <p:spPr>
            <a:xfrm>
              <a:off x="1271692" y="3388304"/>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43" name="tx43"/>
            <p:cNvSpPr/>
            <p:nvPr/>
          </p:nvSpPr>
          <p:spPr>
            <a:xfrm>
              <a:off x="1276556" y="3176489"/>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44" name="tx44"/>
            <p:cNvSpPr/>
            <p:nvPr/>
          </p:nvSpPr>
          <p:spPr>
            <a:xfrm>
              <a:off x="1316898" y="296467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45" name="tx45"/>
            <p:cNvSpPr/>
            <p:nvPr/>
          </p:nvSpPr>
          <p:spPr>
            <a:xfrm>
              <a:off x="1286741" y="2752860"/>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46" name="tx46"/>
            <p:cNvSpPr/>
            <p:nvPr/>
          </p:nvSpPr>
          <p:spPr>
            <a:xfrm>
              <a:off x="1313642" y="254104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47" name="tx47"/>
            <p:cNvSpPr/>
            <p:nvPr/>
          </p:nvSpPr>
          <p:spPr>
            <a:xfrm>
              <a:off x="1328216" y="2329230"/>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48" name="tx48"/>
            <p:cNvSpPr/>
            <p:nvPr/>
          </p:nvSpPr>
          <p:spPr>
            <a:xfrm>
              <a:off x="1355299" y="2117415"/>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49" name="tx49"/>
            <p:cNvSpPr/>
            <p:nvPr/>
          </p:nvSpPr>
          <p:spPr>
            <a:xfrm>
              <a:off x="1378469" y="1905600"/>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50" name="tx50"/>
            <p:cNvSpPr/>
            <p:nvPr/>
          </p:nvSpPr>
          <p:spPr>
            <a:xfrm>
              <a:off x="1395786" y="1693785"/>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51" name="tx51"/>
            <p:cNvSpPr/>
            <p:nvPr/>
          </p:nvSpPr>
          <p:spPr>
            <a:xfrm>
              <a:off x="1441323" y="1481971"/>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52" name="tx52"/>
            <p:cNvSpPr/>
            <p:nvPr/>
          </p:nvSpPr>
          <p:spPr>
            <a:xfrm>
              <a:off x="1392860" y="127015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53" name="tx53"/>
            <p:cNvSpPr/>
            <p:nvPr/>
          </p:nvSpPr>
          <p:spPr>
            <a:xfrm>
              <a:off x="1401638" y="105834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54" name="rc54"/>
            <p:cNvSpPr/>
            <p:nvPr/>
          </p:nvSpPr>
          <p:spPr>
            <a:xfrm>
              <a:off x="343909" y="874964"/>
              <a:ext cx="1379037" cy="4659926"/>
            </a:xfrm>
            <a:prstGeom prst="rect">
              <a:avLst/>
            </a:prstGeom>
            <a:noFill/>
            <a:ln w="13550" cap="rnd">
              <a:solidFill>
                <a:srgbClr val="999999">
                  <a:alpha val="100000"/>
                </a:srgbClr>
              </a:solidFill>
              <a:prstDash val="solid"/>
              <a:round/>
            </a:ln>
          </p:spPr>
          <p:txBody>
            <a:bodyPr/>
            <a:lstStyle/>
            <a:p/>
          </p:txBody>
        </p:sp>
        <p:sp>
          <p:nvSpPr>
            <p:cNvPr id="55" name="pl55"/>
            <p:cNvSpPr/>
            <p:nvPr/>
          </p:nvSpPr>
          <p:spPr>
            <a:xfrm>
              <a:off x="1805669"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82167"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58666"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635165"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911663"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792535" y="1616316"/>
              <a:ext cx="1379037" cy="211814"/>
            </a:xfrm>
            <a:prstGeom prst="rect">
              <a:avLst/>
            </a:prstGeom>
            <a:solidFill>
              <a:srgbClr val="D9D9D9">
                <a:alpha val="60000"/>
              </a:srgbClr>
            </a:solidFill>
          </p:spPr>
          <p:txBody>
            <a:bodyPr/>
            <a:lstStyle/>
            <a:p/>
          </p:txBody>
        </p:sp>
        <p:sp>
          <p:nvSpPr>
            <p:cNvPr id="61" name="pl61"/>
            <p:cNvSpPr/>
            <p:nvPr/>
          </p:nvSpPr>
          <p:spPr>
            <a:xfrm>
              <a:off x="2842539" y="87496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421568" y="891258"/>
              <a:ext cx="400232"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ESAR: 80%</a:t>
              </a:r>
            </a:p>
          </p:txBody>
        </p:sp>
        <p:sp>
          <p:nvSpPr>
            <p:cNvPr id="63" name="pt63"/>
            <p:cNvSpPr/>
            <p:nvPr/>
          </p:nvSpPr>
          <p:spPr>
            <a:xfrm>
              <a:off x="2406663" y="52742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572563" y="50624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5" name="pt65"/>
            <p:cNvSpPr/>
            <p:nvPr/>
          </p:nvSpPr>
          <p:spPr>
            <a:xfrm>
              <a:off x="2586388" y="485066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655512" y="46388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2683162" y="44270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2696987" y="42152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2724637" y="400341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0" name="pt70"/>
            <p:cNvSpPr/>
            <p:nvPr/>
          </p:nvSpPr>
          <p:spPr>
            <a:xfrm>
              <a:off x="2807587" y="37915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2821411" y="357978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2835236" y="33679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849061" y="3156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 name="pt74"/>
            <p:cNvSpPr/>
            <p:nvPr/>
          </p:nvSpPr>
          <p:spPr>
            <a:xfrm>
              <a:off x="2904361" y="29443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5" name="pt75"/>
            <p:cNvSpPr/>
            <p:nvPr/>
          </p:nvSpPr>
          <p:spPr>
            <a:xfrm>
              <a:off x="2904361" y="27325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6" name="pt76"/>
            <p:cNvSpPr/>
            <p:nvPr/>
          </p:nvSpPr>
          <p:spPr>
            <a:xfrm>
              <a:off x="2918186" y="252070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7" name="pt77"/>
            <p:cNvSpPr/>
            <p:nvPr/>
          </p:nvSpPr>
          <p:spPr>
            <a:xfrm>
              <a:off x="2932011" y="230889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2945836" y="209707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2945836" y="188526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0" name="pt80"/>
            <p:cNvSpPr/>
            <p:nvPr/>
          </p:nvSpPr>
          <p:spPr>
            <a:xfrm>
              <a:off x="3001136" y="167344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001136" y="14616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014961" y="124981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028785" y="10380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524565" y="529463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85" name="tx85"/>
            <p:cNvSpPr/>
            <p:nvPr/>
          </p:nvSpPr>
          <p:spPr>
            <a:xfrm>
              <a:off x="2690464" y="5082823"/>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86" name="tx86"/>
            <p:cNvSpPr/>
            <p:nvPr/>
          </p:nvSpPr>
          <p:spPr>
            <a:xfrm>
              <a:off x="2704289" y="4871008"/>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87" name="tx87"/>
            <p:cNvSpPr/>
            <p:nvPr/>
          </p:nvSpPr>
          <p:spPr>
            <a:xfrm>
              <a:off x="2773414" y="4659194"/>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88" name="tx88"/>
            <p:cNvSpPr/>
            <p:nvPr/>
          </p:nvSpPr>
          <p:spPr>
            <a:xfrm>
              <a:off x="2801064" y="444737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89" name="tx89"/>
            <p:cNvSpPr/>
            <p:nvPr/>
          </p:nvSpPr>
          <p:spPr>
            <a:xfrm>
              <a:off x="2814889" y="423556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90" name="tx90"/>
            <p:cNvSpPr/>
            <p:nvPr/>
          </p:nvSpPr>
          <p:spPr>
            <a:xfrm>
              <a:off x="2842539" y="402374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91" name="tx91"/>
            <p:cNvSpPr/>
            <p:nvPr/>
          </p:nvSpPr>
          <p:spPr>
            <a:xfrm>
              <a:off x="2628499" y="381193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92" name="tx92"/>
            <p:cNvSpPr/>
            <p:nvPr/>
          </p:nvSpPr>
          <p:spPr>
            <a:xfrm>
              <a:off x="2624676" y="360011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93" name="tx93"/>
            <p:cNvSpPr/>
            <p:nvPr/>
          </p:nvSpPr>
          <p:spPr>
            <a:xfrm>
              <a:off x="2665019" y="3388304"/>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94" name="tx94"/>
            <p:cNvSpPr/>
            <p:nvPr/>
          </p:nvSpPr>
          <p:spPr>
            <a:xfrm>
              <a:off x="2652418" y="317648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95" name="tx95"/>
            <p:cNvSpPr/>
            <p:nvPr/>
          </p:nvSpPr>
          <p:spPr>
            <a:xfrm>
              <a:off x="2720793" y="296467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96" name="tx96"/>
            <p:cNvSpPr/>
            <p:nvPr/>
          </p:nvSpPr>
          <p:spPr>
            <a:xfrm>
              <a:off x="2725182" y="2752860"/>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97" name="tx97"/>
            <p:cNvSpPr/>
            <p:nvPr/>
          </p:nvSpPr>
          <p:spPr>
            <a:xfrm>
              <a:off x="2765525" y="254104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98" name="tx98"/>
            <p:cNvSpPr/>
            <p:nvPr/>
          </p:nvSpPr>
          <p:spPr>
            <a:xfrm>
              <a:off x="2748626" y="2329230"/>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99" name="tx99"/>
            <p:cNvSpPr/>
            <p:nvPr/>
          </p:nvSpPr>
          <p:spPr>
            <a:xfrm>
              <a:off x="2757970" y="2117415"/>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100" name="tx100"/>
            <p:cNvSpPr/>
            <p:nvPr/>
          </p:nvSpPr>
          <p:spPr>
            <a:xfrm>
              <a:off x="2749192" y="1905600"/>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101" name="tx101"/>
            <p:cNvSpPr/>
            <p:nvPr/>
          </p:nvSpPr>
          <p:spPr>
            <a:xfrm>
              <a:off x="2802937" y="1693785"/>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102" name="tx102"/>
            <p:cNvSpPr/>
            <p:nvPr/>
          </p:nvSpPr>
          <p:spPr>
            <a:xfrm>
              <a:off x="2800011" y="148197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103" name="tx103"/>
            <p:cNvSpPr/>
            <p:nvPr/>
          </p:nvSpPr>
          <p:spPr>
            <a:xfrm>
              <a:off x="2862299" y="127015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104" name="tx104"/>
            <p:cNvSpPr/>
            <p:nvPr/>
          </p:nvSpPr>
          <p:spPr>
            <a:xfrm>
              <a:off x="2836439" y="105834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105" name="rc105"/>
            <p:cNvSpPr/>
            <p:nvPr/>
          </p:nvSpPr>
          <p:spPr>
            <a:xfrm>
              <a:off x="1792535" y="874964"/>
              <a:ext cx="1379037" cy="4659926"/>
            </a:xfrm>
            <a:prstGeom prst="rect">
              <a:avLst/>
            </a:prstGeom>
            <a:noFill/>
            <a:ln w="13550" cap="rnd">
              <a:solidFill>
                <a:srgbClr val="999999">
                  <a:alpha val="100000"/>
                </a:srgbClr>
              </a:solidFill>
              <a:prstDash val="solid"/>
              <a:round/>
            </a:ln>
          </p:spPr>
          <p:txBody>
            <a:bodyPr/>
            <a:lstStyle/>
            <a:p/>
          </p:txBody>
        </p:sp>
        <p:sp>
          <p:nvSpPr>
            <p:cNvPr id="106" name="pl106"/>
            <p:cNvSpPr/>
            <p:nvPr/>
          </p:nvSpPr>
          <p:spPr>
            <a:xfrm>
              <a:off x="3254295"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530794"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07292"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083791"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360290"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241161" y="1616316"/>
              <a:ext cx="1379037" cy="211814"/>
            </a:xfrm>
            <a:prstGeom prst="rect">
              <a:avLst/>
            </a:prstGeom>
            <a:solidFill>
              <a:srgbClr val="D9D9D9">
                <a:alpha val="60000"/>
              </a:srgbClr>
            </a:solidFill>
          </p:spPr>
          <p:txBody>
            <a:bodyPr/>
            <a:lstStyle/>
            <a:p/>
          </p:txBody>
        </p:sp>
        <p:sp>
          <p:nvSpPr>
            <p:cNvPr id="112" name="pl112"/>
            <p:cNvSpPr/>
            <p:nvPr/>
          </p:nvSpPr>
          <p:spPr>
            <a:xfrm>
              <a:off x="4277340" y="87496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3856370" y="891258"/>
              <a:ext cx="400232"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ESAR: 79%</a:t>
              </a:r>
            </a:p>
          </p:txBody>
        </p:sp>
        <p:sp>
          <p:nvSpPr>
            <p:cNvPr id="114" name="pt114"/>
            <p:cNvSpPr/>
            <p:nvPr/>
          </p:nvSpPr>
          <p:spPr>
            <a:xfrm>
              <a:off x="3786165" y="52742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5" name="pt115"/>
            <p:cNvSpPr/>
            <p:nvPr/>
          </p:nvSpPr>
          <p:spPr>
            <a:xfrm>
              <a:off x="4007364" y="50624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062664" y="485066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7" name="pt117"/>
            <p:cNvSpPr/>
            <p:nvPr/>
          </p:nvSpPr>
          <p:spPr>
            <a:xfrm>
              <a:off x="4062664" y="463885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8" name="pt118"/>
            <p:cNvSpPr/>
            <p:nvPr/>
          </p:nvSpPr>
          <p:spPr>
            <a:xfrm>
              <a:off x="4104139" y="44270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9" name="pt119"/>
            <p:cNvSpPr/>
            <p:nvPr/>
          </p:nvSpPr>
          <p:spPr>
            <a:xfrm>
              <a:off x="4104139" y="42152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0" name="pt120"/>
            <p:cNvSpPr/>
            <p:nvPr/>
          </p:nvSpPr>
          <p:spPr>
            <a:xfrm>
              <a:off x="4159438" y="400341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1" name="pt121"/>
            <p:cNvSpPr/>
            <p:nvPr/>
          </p:nvSpPr>
          <p:spPr>
            <a:xfrm>
              <a:off x="4173263" y="37915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2" name="pt122"/>
            <p:cNvSpPr/>
            <p:nvPr/>
          </p:nvSpPr>
          <p:spPr>
            <a:xfrm>
              <a:off x="4270038" y="357978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3" name="pt123"/>
            <p:cNvSpPr/>
            <p:nvPr/>
          </p:nvSpPr>
          <p:spPr>
            <a:xfrm>
              <a:off x="4283863" y="33679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4" name="pt124"/>
            <p:cNvSpPr/>
            <p:nvPr/>
          </p:nvSpPr>
          <p:spPr>
            <a:xfrm>
              <a:off x="4325338" y="3156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5" name="pt125"/>
            <p:cNvSpPr/>
            <p:nvPr/>
          </p:nvSpPr>
          <p:spPr>
            <a:xfrm>
              <a:off x="4325338" y="29443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6" name="pt126"/>
            <p:cNvSpPr/>
            <p:nvPr/>
          </p:nvSpPr>
          <p:spPr>
            <a:xfrm>
              <a:off x="4339163" y="27325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7" name="pt127"/>
            <p:cNvSpPr/>
            <p:nvPr/>
          </p:nvSpPr>
          <p:spPr>
            <a:xfrm>
              <a:off x="4339163" y="252070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8" name="pt128"/>
            <p:cNvSpPr/>
            <p:nvPr/>
          </p:nvSpPr>
          <p:spPr>
            <a:xfrm>
              <a:off x="4352987" y="230889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9" name="pt129"/>
            <p:cNvSpPr/>
            <p:nvPr/>
          </p:nvSpPr>
          <p:spPr>
            <a:xfrm>
              <a:off x="4366812" y="20970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0" name="pt130"/>
            <p:cNvSpPr/>
            <p:nvPr/>
          </p:nvSpPr>
          <p:spPr>
            <a:xfrm>
              <a:off x="4380637" y="188526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1" name="pt131"/>
            <p:cNvSpPr/>
            <p:nvPr/>
          </p:nvSpPr>
          <p:spPr>
            <a:xfrm>
              <a:off x="4449762" y="167344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4449762" y="14616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4463587" y="124981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4491237" y="10380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3904067" y="529463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136" name="tx136"/>
            <p:cNvSpPr/>
            <p:nvPr/>
          </p:nvSpPr>
          <p:spPr>
            <a:xfrm>
              <a:off x="4125266" y="5082823"/>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137" name="tx137"/>
            <p:cNvSpPr/>
            <p:nvPr/>
          </p:nvSpPr>
          <p:spPr>
            <a:xfrm>
              <a:off x="4180566" y="4871008"/>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138" name="tx138"/>
            <p:cNvSpPr/>
            <p:nvPr/>
          </p:nvSpPr>
          <p:spPr>
            <a:xfrm>
              <a:off x="4180566" y="465919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139" name="tx139"/>
            <p:cNvSpPr/>
            <p:nvPr/>
          </p:nvSpPr>
          <p:spPr>
            <a:xfrm>
              <a:off x="4222040" y="444737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140" name="tx140"/>
            <p:cNvSpPr/>
            <p:nvPr/>
          </p:nvSpPr>
          <p:spPr>
            <a:xfrm>
              <a:off x="4222040" y="4235564"/>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141" name="tx141"/>
            <p:cNvSpPr/>
            <p:nvPr/>
          </p:nvSpPr>
          <p:spPr>
            <a:xfrm>
              <a:off x="4277340" y="402374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142" name="tx142"/>
            <p:cNvSpPr/>
            <p:nvPr/>
          </p:nvSpPr>
          <p:spPr>
            <a:xfrm>
              <a:off x="4291165" y="3811934"/>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143" name="tx143"/>
            <p:cNvSpPr/>
            <p:nvPr/>
          </p:nvSpPr>
          <p:spPr>
            <a:xfrm>
              <a:off x="4090950" y="360011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144" name="tx144"/>
            <p:cNvSpPr/>
            <p:nvPr/>
          </p:nvSpPr>
          <p:spPr>
            <a:xfrm>
              <a:off x="4113645" y="3388304"/>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145" name="tx145"/>
            <p:cNvSpPr/>
            <p:nvPr/>
          </p:nvSpPr>
          <p:spPr>
            <a:xfrm>
              <a:off x="4172676" y="317648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146" name="tx146"/>
            <p:cNvSpPr/>
            <p:nvPr/>
          </p:nvSpPr>
          <p:spPr>
            <a:xfrm>
              <a:off x="4141770" y="296467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147" name="tx147"/>
            <p:cNvSpPr/>
            <p:nvPr/>
          </p:nvSpPr>
          <p:spPr>
            <a:xfrm>
              <a:off x="4155777" y="2752860"/>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148" name="tx148"/>
            <p:cNvSpPr/>
            <p:nvPr/>
          </p:nvSpPr>
          <p:spPr>
            <a:xfrm>
              <a:off x="4151297" y="2541045"/>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149" name="tx149"/>
            <p:cNvSpPr/>
            <p:nvPr/>
          </p:nvSpPr>
          <p:spPr>
            <a:xfrm>
              <a:off x="4156344" y="2329230"/>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150" name="tx150"/>
            <p:cNvSpPr/>
            <p:nvPr/>
          </p:nvSpPr>
          <p:spPr>
            <a:xfrm>
              <a:off x="4187634" y="2117415"/>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151" name="tx151"/>
            <p:cNvSpPr/>
            <p:nvPr/>
          </p:nvSpPr>
          <p:spPr>
            <a:xfrm>
              <a:off x="4183902" y="190560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152" name="tx152"/>
            <p:cNvSpPr/>
            <p:nvPr/>
          </p:nvSpPr>
          <p:spPr>
            <a:xfrm>
              <a:off x="4251564" y="1693785"/>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153" name="tx153"/>
            <p:cNvSpPr/>
            <p:nvPr/>
          </p:nvSpPr>
          <p:spPr>
            <a:xfrm>
              <a:off x="4248638" y="148197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154" name="tx154"/>
            <p:cNvSpPr/>
            <p:nvPr/>
          </p:nvSpPr>
          <p:spPr>
            <a:xfrm>
              <a:off x="4310926" y="127015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155" name="tx155"/>
            <p:cNvSpPr/>
            <p:nvPr/>
          </p:nvSpPr>
          <p:spPr>
            <a:xfrm>
              <a:off x="4298891" y="105834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156" name="rc156"/>
            <p:cNvSpPr/>
            <p:nvPr/>
          </p:nvSpPr>
          <p:spPr>
            <a:xfrm>
              <a:off x="3241161" y="874964"/>
              <a:ext cx="1379037" cy="4659926"/>
            </a:xfrm>
            <a:prstGeom prst="rect">
              <a:avLst/>
            </a:prstGeom>
            <a:noFill/>
            <a:ln w="13550" cap="rnd">
              <a:solidFill>
                <a:srgbClr val="999999">
                  <a:alpha val="100000"/>
                </a:srgbClr>
              </a:solidFill>
              <a:prstDash val="solid"/>
              <a:round/>
            </a:ln>
          </p:spPr>
          <p:txBody>
            <a:bodyPr/>
            <a:lstStyle/>
            <a:p/>
          </p:txBody>
        </p:sp>
        <p:sp>
          <p:nvSpPr>
            <p:cNvPr id="157" name="pl157"/>
            <p:cNvSpPr/>
            <p:nvPr/>
          </p:nvSpPr>
          <p:spPr>
            <a:xfrm>
              <a:off x="4702921"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979420"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255919"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32417"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08916"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4689788" y="2759001"/>
              <a:ext cx="1379037" cy="222963"/>
            </a:xfrm>
            <a:prstGeom prst="rect">
              <a:avLst/>
            </a:prstGeom>
            <a:solidFill>
              <a:srgbClr val="D9D9D9">
                <a:alpha val="60000"/>
              </a:srgbClr>
            </a:solidFill>
          </p:spPr>
          <p:txBody>
            <a:bodyPr/>
            <a:lstStyle/>
            <a:p/>
          </p:txBody>
        </p:sp>
        <p:sp>
          <p:nvSpPr>
            <p:cNvPr id="163" name="pl163"/>
            <p:cNvSpPr/>
            <p:nvPr/>
          </p:nvSpPr>
          <p:spPr>
            <a:xfrm>
              <a:off x="5435643" y="87496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5014673" y="891258"/>
              <a:ext cx="400232"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ESAR: 58%</a:t>
              </a:r>
            </a:p>
          </p:txBody>
        </p:sp>
        <p:sp>
          <p:nvSpPr>
            <p:cNvPr id="165" name="pt165"/>
            <p:cNvSpPr/>
            <p:nvPr/>
          </p:nvSpPr>
          <p:spPr>
            <a:xfrm>
              <a:off x="4709444" y="52742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5055067" y="505133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5082717" y="482837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8" name="pt168"/>
            <p:cNvSpPr/>
            <p:nvPr/>
          </p:nvSpPr>
          <p:spPr>
            <a:xfrm>
              <a:off x="5138017" y="460541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9" name="pt169"/>
            <p:cNvSpPr/>
            <p:nvPr/>
          </p:nvSpPr>
          <p:spPr>
            <a:xfrm>
              <a:off x="5234791" y="43824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0" name="pt170"/>
            <p:cNvSpPr/>
            <p:nvPr/>
          </p:nvSpPr>
          <p:spPr>
            <a:xfrm>
              <a:off x="5248616" y="415948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1" name="pt171"/>
            <p:cNvSpPr/>
            <p:nvPr/>
          </p:nvSpPr>
          <p:spPr>
            <a:xfrm>
              <a:off x="5290091" y="39365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2" name="pt172"/>
            <p:cNvSpPr/>
            <p:nvPr/>
          </p:nvSpPr>
          <p:spPr>
            <a:xfrm>
              <a:off x="5331566" y="37135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3" name="pt173"/>
            <p:cNvSpPr/>
            <p:nvPr/>
          </p:nvSpPr>
          <p:spPr>
            <a:xfrm>
              <a:off x="5373041" y="34905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4" name="pt174"/>
            <p:cNvSpPr/>
            <p:nvPr/>
          </p:nvSpPr>
          <p:spPr>
            <a:xfrm>
              <a:off x="5469815" y="3267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5" name="pt175"/>
            <p:cNvSpPr/>
            <p:nvPr/>
          </p:nvSpPr>
          <p:spPr>
            <a:xfrm>
              <a:off x="5483640" y="304466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6" name="pt176"/>
            <p:cNvSpPr/>
            <p:nvPr/>
          </p:nvSpPr>
          <p:spPr>
            <a:xfrm>
              <a:off x="5497465" y="282170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7" name="pt177"/>
            <p:cNvSpPr/>
            <p:nvPr/>
          </p:nvSpPr>
          <p:spPr>
            <a:xfrm>
              <a:off x="5538940" y="259874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8" name="pt178"/>
            <p:cNvSpPr/>
            <p:nvPr/>
          </p:nvSpPr>
          <p:spPr>
            <a:xfrm>
              <a:off x="5552765" y="237578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9" name="pt179"/>
            <p:cNvSpPr/>
            <p:nvPr/>
          </p:nvSpPr>
          <p:spPr>
            <a:xfrm>
              <a:off x="5635715" y="215281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0" name="pt180"/>
            <p:cNvSpPr/>
            <p:nvPr/>
          </p:nvSpPr>
          <p:spPr>
            <a:xfrm>
              <a:off x="5635715" y="19298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1" name="pt181"/>
            <p:cNvSpPr/>
            <p:nvPr/>
          </p:nvSpPr>
          <p:spPr>
            <a:xfrm>
              <a:off x="5718664" y="170689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2" name="pt182"/>
            <p:cNvSpPr/>
            <p:nvPr/>
          </p:nvSpPr>
          <p:spPr>
            <a:xfrm>
              <a:off x="5773964" y="148392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3" name="pt183"/>
            <p:cNvSpPr/>
            <p:nvPr/>
          </p:nvSpPr>
          <p:spPr>
            <a:xfrm>
              <a:off x="5870738" y="126096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4" name="pt184"/>
            <p:cNvSpPr/>
            <p:nvPr/>
          </p:nvSpPr>
          <p:spPr>
            <a:xfrm>
              <a:off x="5870738" y="103800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5" name="tx185"/>
            <p:cNvSpPr/>
            <p:nvPr/>
          </p:nvSpPr>
          <p:spPr>
            <a:xfrm>
              <a:off x="4827346" y="529463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186" name="tx186"/>
            <p:cNvSpPr/>
            <p:nvPr/>
          </p:nvSpPr>
          <p:spPr>
            <a:xfrm>
              <a:off x="5172969" y="507167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187" name="tx187"/>
            <p:cNvSpPr/>
            <p:nvPr/>
          </p:nvSpPr>
          <p:spPr>
            <a:xfrm>
              <a:off x="5200619" y="484871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188" name="tx188"/>
            <p:cNvSpPr/>
            <p:nvPr/>
          </p:nvSpPr>
          <p:spPr>
            <a:xfrm>
              <a:off x="5255919" y="462574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189" name="tx189"/>
            <p:cNvSpPr/>
            <p:nvPr/>
          </p:nvSpPr>
          <p:spPr>
            <a:xfrm>
              <a:off x="5352693" y="4402786"/>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190" name="tx190"/>
            <p:cNvSpPr/>
            <p:nvPr/>
          </p:nvSpPr>
          <p:spPr>
            <a:xfrm>
              <a:off x="5366518" y="4179823"/>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191" name="tx191"/>
            <p:cNvSpPr/>
            <p:nvPr/>
          </p:nvSpPr>
          <p:spPr>
            <a:xfrm>
              <a:off x="5407993" y="395686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192" name="tx192"/>
            <p:cNvSpPr/>
            <p:nvPr/>
          </p:nvSpPr>
          <p:spPr>
            <a:xfrm>
              <a:off x="5449468" y="373389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193" name="tx193"/>
            <p:cNvSpPr/>
            <p:nvPr/>
          </p:nvSpPr>
          <p:spPr>
            <a:xfrm>
              <a:off x="5490943" y="3510934"/>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194" name="tx194"/>
            <p:cNvSpPr/>
            <p:nvPr/>
          </p:nvSpPr>
          <p:spPr>
            <a:xfrm>
              <a:off x="5587717" y="3287971"/>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195" name="tx195"/>
            <p:cNvSpPr/>
            <p:nvPr/>
          </p:nvSpPr>
          <p:spPr>
            <a:xfrm>
              <a:off x="5601542" y="306500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196" name="tx196"/>
            <p:cNvSpPr/>
            <p:nvPr/>
          </p:nvSpPr>
          <p:spPr>
            <a:xfrm>
              <a:off x="5615367" y="2842045"/>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197" name="tx197"/>
            <p:cNvSpPr/>
            <p:nvPr/>
          </p:nvSpPr>
          <p:spPr>
            <a:xfrm>
              <a:off x="5656842" y="2619082"/>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198" name="tx198"/>
            <p:cNvSpPr/>
            <p:nvPr/>
          </p:nvSpPr>
          <p:spPr>
            <a:xfrm>
              <a:off x="5670667" y="2396119"/>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199" name="tx199"/>
            <p:cNvSpPr/>
            <p:nvPr/>
          </p:nvSpPr>
          <p:spPr>
            <a:xfrm>
              <a:off x="5753616" y="217315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200" name="tx200"/>
            <p:cNvSpPr/>
            <p:nvPr/>
          </p:nvSpPr>
          <p:spPr>
            <a:xfrm>
              <a:off x="5753616" y="1950193"/>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201" name="tx201"/>
            <p:cNvSpPr/>
            <p:nvPr/>
          </p:nvSpPr>
          <p:spPr>
            <a:xfrm>
              <a:off x="5526318" y="172723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202" name="tx202"/>
            <p:cNvSpPr/>
            <p:nvPr/>
          </p:nvSpPr>
          <p:spPr>
            <a:xfrm>
              <a:off x="5577320" y="1504267"/>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203" name="tx203"/>
            <p:cNvSpPr/>
            <p:nvPr/>
          </p:nvSpPr>
          <p:spPr>
            <a:xfrm>
              <a:off x="5718077" y="1281304"/>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204" name="tx204"/>
            <p:cNvSpPr/>
            <p:nvPr/>
          </p:nvSpPr>
          <p:spPr>
            <a:xfrm>
              <a:off x="5669614" y="105834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205" name="rc205"/>
            <p:cNvSpPr/>
            <p:nvPr/>
          </p:nvSpPr>
          <p:spPr>
            <a:xfrm>
              <a:off x="4689788" y="874964"/>
              <a:ext cx="1379037" cy="4659926"/>
            </a:xfrm>
            <a:prstGeom prst="rect">
              <a:avLst/>
            </a:prstGeom>
            <a:noFill/>
            <a:ln w="13550" cap="rnd">
              <a:solidFill>
                <a:srgbClr val="999999">
                  <a:alpha val="100000"/>
                </a:srgbClr>
              </a:solidFill>
              <a:prstDash val="solid"/>
              <a:round/>
            </a:ln>
          </p:spPr>
          <p:txBody>
            <a:bodyPr/>
            <a:lstStyle/>
            <a:p/>
          </p:txBody>
        </p:sp>
        <p:sp>
          <p:nvSpPr>
            <p:cNvPr id="206" name="pl206"/>
            <p:cNvSpPr/>
            <p:nvPr/>
          </p:nvSpPr>
          <p:spPr>
            <a:xfrm>
              <a:off x="6151548"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428046"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704545"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6981044"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257543"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138414" y="3099020"/>
              <a:ext cx="1379037" cy="211814"/>
            </a:xfrm>
            <a:prstGeom prst="rect">
              <a:avLst/>
            </a:prstGeom>
            <a:solidFill>
              <a:srgbClr val="D9D9D9">
                <a:alpha val="60000"/>
              </a:srgbClr>
            </a:solidFill>
          </p:spPr>
          <p:txBody>
            <a:bodyPr/>
            <a:lstStyle/>
            <a:p/>
          </p:txBody>
        </p:sp>
        <p:sp>
          <p:nvSpPr>
            <p:cNvPr id="212" name="pl212"/>
            <p:cNvSpPr/>
            <p:nvPr/>
          </p:nvSpPr>
          <p:spPr>
            <a:xfrm>
              <a:off x="7146943" y="87496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6725973" y="891258"/>
              <a:ext cx="400232"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ESAR: 77%</a:t>
              </a:r>
            </a:p>
          </p:txBody>
        </p:sp>
        <p:sp>
          <p:nvSpPr>
            <p:cNvPr id="214" name="pt214"/>
            <p:cNvSpPr/>
            <p:nvPr/>
          </p:nvSpPr>
          <p:spPr>
            <a:xfrm>
              <a:off x="6711068" y="52742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6876967" y="50624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6" name="pt216"/>
            <p:cNvSpPr/>
            <p:nvPr/>
          </p:nvSpPr>
          <p:spPr>
            <a:xfrm>
              <a:off x="6932267" y="485066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6946092" y="463885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7001391" y="44270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9" name="pt219"/>
            <p:cNvSpPr/>
            <p:nvPr/>
          </p:nvSpPr>
          <p:spPr>
            <a:xfrm>
              <a:off x="7015216" y="42152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029041" y="400341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7098166" y="37915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7139641" y="357978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7139641" y="33679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7181116" y="3156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7194940" y="29443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7194940" y="27325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7222590" y="252070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8" name="pt228"/>
            <p:cNvSpPr/>
            <p:nvPr/>
          </p:nvSpPr>
          <p:spPr>
            <a:xfrm>
              <a:off x="7250240" y="230889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9" name="pt229"/>
            <p:cNvSpPr/>
            <p:nvPr/>
          </p:nvSpPr>
          <p:spPr>
            <a:xfrm>
              <a:off x="7250240" y="20970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0" name="pt230"/>
            <p:cNvSpPr/>
            <p:nvPr/>
          </p:nvSpPr>
          <p:spPr>
            <a:xfrm>
              <a:off x="7277890" y="188526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1" name="pt231"/>
            <p:cNvSpPr/>
            <p:nvPr/>
          </p:nvSpPr>
          <p:spPr>
            <a:xfrm>
              <a:off x="7305540" y="167344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2" name="pt232"/>
            <p:cNvSpPr/>
            <p:nvPr/>
          </p:nvSpPr>
          <p:spPr>
            <a:xfrm>
              <a:off x="7305540" y="146163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3" name="pt233"/>
            <p:cNvSpPr/>
            <p:nvPr/>
          </p:nvSpPr>
          <p:spPr>
            <a:xfrm>
              <a:off x="7319365" y="124981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4" name="pt234"/>
            <p:cNvSpPr/>
            <p:nvPr/>
          </p:nvSpPr>
          <p:spPr>
            <a:xfrm>
              <a:off x="7319365" y="103800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5" name="tx235"/>
            <p:cNvSpPr/>
            <p:nvPr/>
          </p:nvSpPr>
          <p:spPr>
            <a:xfrm>
              <a:off x="6828970" y="5294638"/>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236" name="tx236"/>
            <p:cNvSpPr/>
            <p:nvPr/>
          </p:nvSpPr>
          <p:spPr>
            <a:xfrm>
              <a:off x="6994869" y="508282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237" name="tx237"/>
            <p:cNvSpPr/>
            <p:nvPr/>
          </p:nvSpPr>
          <p:spPr>
            <a:xfrm>
              <a:off x="7050169" y="4871008"/>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238" name="tx238"/>
            <p:cNvSpPr/>
            <p:nvPr/>
          </p:nvSpPr>
          <p:spPr>
            <a:xfrm>
              <a:off x="7063993" y="4659194"/>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239" name="tx239"/>
            <p:cNvSpPr/>
            <p:nvPr/>
          </p:nvSpPr>
          <p:spPr>
            <a:xfrm>
              <a:off x="7119293" y="444737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240" name="tx240"/>
            <p:cNvSpPr/>
            <p:nvPr/>
          </p:nvSpPr>
          <p:spPr>
            <a:xfrm>
              <a:off x="7133118" y="423556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241" name="tx241"/>
            <p:cNvSpPr/>
            <p:nvPr/>
          </p:nvSpPr>
          <p:spPr>
            <a:xfrm>
              <a:off x="7146943" y="402374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242" name="tx242"/>
            <p:cNvSpPr/>
            <p:nvPr/>
          </p:nvSpPr>
          <p:spPr>
            <a:xfrm>
              <a:off x="7216068" y="381193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243" name="tx243"/>
            <p:cNvSpPr/>
            <p:nvPr/>
          </p:nvSpPr>
          <p:spPr>
            <a:xfrm>
              <a:off x="6956073" y="360011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244" name="tx244"/>
            <p:cNvSpPr/>
            <p:nvPr/>
          </p:nvSpPr>
          <p:spPr>
            <a:xfrm>
              <a:off x="6960462" y="3388304"/>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245" name="tx245"/>
            <p:cNvSpPr/>
            <p:nvPr/>
          </p:nvSpPr>
          <p:spPr>
            <a:xfrm>
              <a:off x="6982917" y="3176489"/>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246" name="tx246"/>
            <p:cNvSpPr/>
            <p:nvPr/>
          </p:nvSpPr>
          <p:spPr>
            <a:xfrm>
              <a:off x="6998205" y="296467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247" name="tx247"/>
            <p:cNvSpPr/>
            <p:nvPr/>
          </p:nvSpPr>
          <p:spPr>
            <a:xfrm>
              <a:off x="7024723" y="2752860"/>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248" name="tx248"/>
            <p:cNvSpPr/>
            <p:nvPr/>
          </p:nvSpPr>
          <p:spPr>
            <a:xfrm>
              <a:off x="7069929" y="254104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249" name="tx249"/>
            <p:cNvSpPr/>
            <p:nvPr/>
          </p:nvSpPr>
          <p:spPr>
            <a:xfrm>
              <a:off x="7053596" y="2329230"/>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250" name="tx250"/>
            <p:cNvSpPr/>
            <p:nvPr/>
          </p:nvSpPr>
          <p:spPr>
            <a:xfrm>
              <a:off x="7066855" y="2117415"/>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251" name="tx251"/>
            <p:cNvSpPr/>
            <p:nvPr/>
          </p:nvSpPr>
          <p:spPr>
            <a:xfrm>
              <a:off x="7081246" y="1905600"/>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252" name="tx252"/>
            <p:cNvSpPr/>
            <p:nvPr/>
          </p:nvSpPr>
          <p:spPr>
            <a:xfrm>
              <a:off x="7113194" y="169378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253" name="tx253"/>
            <p:cNvSpPr/>
            <p:nvPr/>
          </p:nvSpPr>
          <p:spPr>
            <a:xfrm>
              <a:off x="7117674" y="1481971"/>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254" name="tx254"/>
            <p:cNvSpPr/>
            <p:nvPr/>
          </p:nvSpPr>
          <p:spPr>
            <a:xfrm>
              <a:off x="7166704" y="127015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255" name="tx255"/>
            <p:cNvSpPr/>
            <p:nvPr/>
          </p:nvSpPr>
          <p:spPr>
            <a:xfrm>
              <a:off x="7118240" y="105834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256" name="rc256"/>
            <p:cNvSpPr/>
            <p:nvPr/>
          </p:nvSpPr>
          <p:spPr>
            <a:xfrm>
              <a:off x="6138414" y="874964"/>
              <a:ext cx="1379037" cy="4659926"/>
            </a:xfrm>
            <a:prstGeom prst="rect">
              <a:avLst/>
            </a:prstGeom>
            <a:noFill/>
            <a:ln w="13550" cap="rnd">
              <a:solidFill>
                <a:srgbClr val="999999">
                  <a:alpha val="100000"/>
                </a:srgbClr>
              </a:solidFill>
              <a:prstDash val="solid"/>
              <a:round/>
            </a:ln>
          </p:spPr>
          <p:txBody>
            <a:bodyPr/>
            <a:lstStyle/>
            <a:p/>
          </p:txBody>
        </p:sp>
        <p:sp>
          <p:nvSpPr>
            <p:cNvPr id="257" name="pl257"/>
            <p:cNvSpPr/>
            <p:nvPr/>
          </p:nvSpPr>
          <p:spPr>
            <a:xfrm>
              <a:off x="7600174"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76673"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53172"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29670"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8706169"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7587040" y="4158094"/>
              <a:ext cx="1379037" cy="211814"/>
            </a:xfrm>
            <a:prstGeom prst="rect">
              <a:avLst/>
            </a:prstGeom>
            <a:solidFill>
              <a:srgbClr val="D9D9D9">
                <a:alpha val="60000"/>
              </a:srgbClr>
            </a:solidFill>
          </p:spPr>
          <p:txBody>
            <a:bodyPr/>
            <a:lstStyle/>
            <a:p/>
          </p:txBody>
        </p:sp>
        <p:sp>
          <p:nvSpPr>
            <p:cNvPr id="263" name="pl263"/>
            <p:cNvSpPr/>
            <p:nvPr/>
          </p:nvSpPr>
          <p:spPr>
            <a:xfrm>
              <a:off x="8429670" y="87496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8008700" y="891258"/>
              <a:ext cx="400232"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ESAR: 65%</a:t>
              </a:r>
            </a:p>
          </p:txBody>
        </p:sp>
        <p:sp>
          <p:nvSpPr>
            <p:cNvPr id="265" name="pt265"/>
            <p:cNvSpPr/>
            <p:nvPr/>
          </p:nvSpPr>
          <p:spPr>
            <a:xfrm>
              <a:off x="7579047" y="52742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7910845" y="506248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7" name="pt267"/>
            <p:cNvSpPr/>
            <p:nvPr/>
          </p:nvSpPr>
          <p:spPr>
            <a:xfrm>
              <a:off x="8049095" y="485066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8090569" y="463885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8118219" y="442703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8394718" y="421522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1" name="pt271"/>
            <p:cNvSpPr/>
            <p:nvPr/>
          </p:nvSpPr>
          <p:spPr>
            <a:xfrm>
              <a:off x="8394718" y="400341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8408543" y="37915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3" name="pt273"/>
            <p:cNvSpPr/>
            <p:nvPr/>
          </p:nvSpPr>
          <p:spPr>
            <a:xfrm>
              <a:off x="8422368" y="357978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4" name="pt274"/>
            <p:cNvSpPr/>
            <p:nvPr/>
          </p:nvSpPr>
          <p:spPr>
            <a:xfrm>
              <a:off x="8450018" y="336796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5" name="pt275"/>
            <p:cNvSpPr/>
            <p:nvPr/>
          </p:nvSpPr>
          <p:spPr>
            <a:xfrm>
              <a:off x="8450018" y="315615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6" name="pt276"/>
            <p:cNvSpPr/>
            <p:nvPr/>
          </p:nvSpPr>
          <p:spPr>
            <a:xfrm>
              <a:off x="8477668" y="294433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7" name="pt277"/>
            <p:cNvSpPr/>
            <p:nvPr/>
          </p:nvSpPr>
          <p:spPr>
            <a:xfrm>
              <a:off x="8477668" y="273252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8" name="pt278"/>
            <p:cNvSpPr/>
            <p:nvPr/>
          </p:nvSpPr>
          <p:spPr>
            <a:xfrm>
              <a:off x="8505317" y="252070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9" name="pt279"/>
            <p:cNvSpPr/>
            <p:nvPr/>
          </p:nvSpPr>
          <p:spPr>
            <a:xfrm>
              <a:off x="8560617" y="230889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0" name="pt280"/>
            <p:cNvSpPr/>
            <p:nvPr/>
          </p:nvSpPr>
          <p:spPr>
            <a:xfrm>
              <a:off x="8574442" y="209707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1" name="pt281"/>
            <p:cNvSpPr/>
            <p:nvPr/>
          </p:nvSpPr>
          <p:spPr>
            <a:xfrm>
              <a:off x="8588267" y="1885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8602092" y="16734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3" name="pt283"/>
            <p:cNvSpPr/>
            <p:nvPr/>
          </p:nvSpPr>
          <p:spPr>
            <a:xfrm>
              <a:off x="8685042" y="14616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4" name="pt284"/>
            <p:cNvSpPr/>
            <p:nvPr/>
          </p:nvSpPr>
          <p:spPr>
            <a:xfrm>
              <a:off x="8712691" y="12498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5" name="pt285"/>
            <p:cNvSpPr/>
            <p:nvPr/>
          </p:nvSpPr>
          <p:spPr>
            <a:xfrm>
              <a:off x="8726516" y="103800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tx286"/>
            <p:cNvSpPr/>
            <p:nvPr/>
          </p:nvSpPr>
          <p:spPr>
            <a:xfrm>
              <a:off x="7696949" y="529463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287" name="tx287"/>
            <p:cNvSpPr/>
            <p:nvPr/>
          </p:nvSpPr>
          <p:spPr>
            <a:xfrm>
              <a:off x="8028747" y="508282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288" name="tx288"/>
            <p:cNvSpPr/>
            <p:nvPr/>
          </p:nvSpPr>
          <p:spPr>
            <a:xfrm>
              <a:off x="8166996" y="4871008"/>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289" name="tx289"/>
            <p:cNvSpPr/>
            <p:nvPr/>
          </p:nvSpPr>
          <p:spPr>
            <a:xfrm>
              <a:off x="8208471" y="4659194"/>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290" name="tx290"/>
            <p:cNvSpPr/>
            <p:nvPr/>
          </p:nvSpPr>
          <p:spPr>
            <a:xfrm>
              <a:off x="8236121" y="444737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291" name="tx291"/>
            <p:cNvSpPr/>
            <p:nvPr/>
          </p:nvSpPr>
          <p:spPr>
            <a:xfrm>
              <a:off x="8512620" y="4235564"/>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292" name="tx292"/>
            <p:cNvSpPr/>
            <p:nvPr/>
          </p:nvSpPr>
          <p:spPr>
            <a:xfrm>
              <a:off x="8512620" y="402374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293" name="tx293"/>
            <p:cNvSpPr/>
            <p:nvPr/>
          </p:nvSpPr>
          <p:spPr>
            <a:xfrm>
              <a:off x="8526445" y="381193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294" name="tx294"/>
            <p:cNvSpPr/>
            <p:nvPr/>
          </p:nvSpPr>
          <p:spPr>
            <a:xfrm>
              <a:off x="8540270" y="3600119"/>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295" name="tx295"/>
            <p:cNvSpPr/>
            <p:nvPr/>
          </p:nvSpPr>
          <p:spPr>
            <a:xfrm>
              <a:off x="8567920" y="3388304"/>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296" name="tx296"/>
            <p:cNvSpPr/>
            <p:nvPr/>
          </p:nvSpPr>
          <p:spPr>
            <a:xfrm>
              <a:off x="8567920" y="3176489"/>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297" name="tx297"/>
            <p:cNvSpPr/>
            <p:nvPr/>
          </p:nvSpPr>
          <p:spPr>
            <a:xfrm>
              <a:off x="8595569" y="296467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298" name="tx298"/>
            <p:cNvSpPr/>
            <p:nvPr/>
          </p:nvSpPr>
          <p:spPr>
            <a:xfrm>
              <a:off x="8595569" y="2752860"/>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299" name="tx299"/>
            <p:cNvSpPr/>
            <p:nvPr/>
          </p:nvSpPr>
          <p:spPr>
            <a:xfrm>
              <a:off x="8623219" y="2541045"/>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300" name="tx300"/>
            <p:cNvSpPr/>
            <p:nvPr/>
          </p:nvSpPr>
          <p:spPr>
            <a:xfrm>
              <a:off x="8678519" y="2329230"/>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301" name="tx301"/>
            <p:cNvSpPr/>
            <p:nvPr/>
          </p:nvSpPr>
          <p:spPr>
            <a:xfrm>
              <a:off x="8692344" y="2117415"/>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302" name="tx302"/>
            <p:cNvSpPr/>
            <p:nvPr/>
          </p:nvSpPr>
          <p:spPr>
            <a:xfrm>
              <a:off x="8435606" y="190560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303" name="tx303"/>
            <p:cNvSpPr/>
            <p:nvPr/>
          </p:nvSpPr>
          <p:spPr>
            <a:xfrm>
              <a:off x="8418524" y="169378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304" name="tx304"/>
            <p:cNvSpPr/>
            <p:nvPr/>
          </p:nvSpPr>
          <p:spPr>
            <a:xfrm>
              <a:off x="8488398" y="1481971"/>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305" name="tx305"/>
            <p:cNvSpPr/>
            <p:nvPr/>
          </p:nvSpPr>
          <p:spPr>
            <a:xfrm>
              <a:off x="8560030" y="127015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306" name="tx306"/>
            <p:cNvSpPr/>
            <p:nvPr/>
          </p:nvSpPr>
          <p:spPr>
            <a:xfrm>
              <a:off x="8525392" y="105834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307" name="rc307"/>
            <p:cNvSpPr/>
            <p:nvPr/>
          </p:nvSpPr>
          <p:spPr>
            <a:xfrm>
              <a:off x="7587040" y="874964"/>
              <a:ext cx="1379037" cy="4659926"/>
            </a:xfrm>
            <a:prstGeom prst="rect">
              <a:avLst/>
            </a:prstGeom>
            <a:noFill/>
            <a:ln w="13550" cap="rnd">
              <a:solidFill>
                <a:srgbClr val="999999">
                  <a:alpha val="100000"/>
                </a:srgbClr>
              </a:solidFill>
              <a:prstDash val="solid"/>
              <a:round/>
            </a:ln>
          </p:spPr>
          <p:txBody>
            <a:bodyPr/>
            <a:lstStyle/>
            <a:p/>
          </p:txBody>
        </p:sp>
        <p:sp>
          <p:nvSpPr>
            <p:cNvPr id="308" name="pl308"/>
            <p:cNvSpPr/>
            <p:nvPr/>
          </p:nvSpPr>
          <p:spPr>
            <a:xfrm>
              <a:off x="9048800"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9325299"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9601798"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9878297"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0154795"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9035667" y="1644186"/>
              <a:ext cx="1379037" cy="222963"/>
            </a:xfrm>
            <a:prstGeom prst="rect">
              <a:avLst/>
            </a:prstGeom>
            <a:solidFill>
              <a:srgbClr val="D9D9D9">
                <a:alpha val="60000"/>
              </a:srgbClr>
            </a:solidFill>
          </p:spPr>
          <p:txBody>
            <a:bodyPr/>
            <a:lstStyle/>
            <a:p/>
          </p:txBody>
        </p:sp>
        <p:sp>
          <p:nvSpPr>
            <p:cNvPr id="314" name="pl314"/>
            <p:cNvSpPr/>
            <p:nvPr/>
          </p:nvSpPr>
          <p:spPr>
            <a:xfrm>
              <a:off x="10030371" y="87496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9609401" y="891258"/>
              <a:ext cx="400232"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ESAR: 76%</a:t>
              </a:r>
            </a:p>
          </p:txBody>
        </p:sp>
        <p:sp>
          <p:nvSpPr>
            <p:cNvPr id="316" name="pt316"/>
            <p:cNvSpPr/>
            <p:nvPr/>
          </p:nvSpPr>
          <p:spPr>
            <a:xfrm>
              <a:off x="9207397" y="52742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9304172" y="505133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9677445" y="482837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9705095" y="460541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9829519" y="43824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9898644" y="415948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2" name="pt322"/>
            <p:cNvSpPr/>
            <p:nvPr/>
          </p:nvSpPr>
          <p:spPr>
            <a:xfrm>
              <a:off x="10050718" y="39365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10064543" y="37135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10078368" y="34905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10133668" y="32676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0147493" y="304466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0147493" y="282170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0147493" y="25987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0175143" y="237578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0" name="pt330"/>
            <p:cNvSpPr/>
            <p:nvPr/>
          </p:nvSpPr>
          <p:spPr>
            <a:xfrm>
              <a:off x="10188968" y="21528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0188968" y="192985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0244267" y="170689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0258092" y="14839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0258092" y="12609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pt335"/>
            <p:cNvSpPr/>
            <p:nvPr/>
          </p:nvSpPr>
          <p:spPr>
            <a:xfrm>
              <a:off x="10271917" y="10380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tx336"/>
            <p:cNvSpPr/>
            <p:nvPr/>
          </p:nvSpPr>
          <p:spPr>
            <a:xfrm>
              <a:off x="9325299" y="529463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337" name="tx337"/>
            <p:cNvSpPr/>
            <p:nvPr/>
          </p:nvSpPr>
          <p:spPr>
            <a:xfrm>
              <a:off x="9422074" y="507167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338" name="tx338"/>
            <p:cNvSpPr/>
            <p:nvPr/>
          </p:nvSpPr>
          <p:spPr>
            <a:xfrm>
              <a:off x="9795347" y="484871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339" name="tx339"/>
            <p:cNvSpPr/>
            <p:nvPr/>
          </p:nvSpPr>
          <p:spPr>
            <a:xfrm>
              <a:off x="9822997" y="462574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340" name="tx340"/>
            <p:cNvSpPr/>
            <p:nvPr/>
          </p:nvSpPr>
          <p:spPr>
            <a:xfrm>
              <a:off x="9947421" y="4402786"/>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341" name="tx341"/>
            <p:cNvSpPr/>
            <p:nvPr/>
          </p:nvSpPr>
          <p:spPr>
            <a:xfrm>
              <a:off x="10016546" y="417982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342" name="tx342"/>
            <p:cNvSpPr/>
            <p:nvPr/>
          </p:nvSpPr>
          <p:spPr>
            <a:xfrm>
              <a:off x="9871631" y="395686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343" name="tx343"/>
            <p:cNvSpPr/>
            <p:nvPr/>
          </p:nvSpPr>
          <p:spPr>
            <a:xfrm>
              <a:off x="9894326" y="3733897"/>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344" name="tx344"/>
            <p:cNvSpPr/>
            <p:nvPr/>
          </p:nvSpPr>
          <p:spPr>
            <a:xfrm>
              <a:off x="9881633" y="351093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345" name="tx345"/>
            <p:cNvSpPr/>
            <p:nvPr/>
          </p:nvSpPr>
          <p:spPr>
            <a:xfrm>
              <a:off x="9950100" y="328797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346" name="tx346"/>
            <p:cNvSpPr/>
            <p:nvPr/>
          </p:nvSpPr>
          <p:spPr>
            <a:xfrm>
              <a:off x="9994832" y="3065008"/>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347" name="tx347"/>
            <p:cNvSpPr/>
            <p:nvPr/>
          </p:nvSpPr>
          <p:spPr>
            <a:xfrm>
              <a:off x="9968314" y="2842045"/>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348" name="tx348"/>
            <p:cNvSpPr/>
            <p:nvPr/>
          </p:nvSpPr>
          <p:spPr>
            <a:xfrm>
              <a:off x="9959627" y="2619082"/>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349" name="tx349"/>
            <p:cNvSpPr/>
            <p:nvPr/>
          </p:nvSpPr>
          <p:spPr>
            <a:xfrm>
              <a:off x="9978499" y="239611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350" name="tx350"/>
            <p:cNvSpPr/>
            <p:nvPr/>
          </p:nvSpPr>
          <p:spPr>
            <a:xfrm>
              <a:off x="10005583" y="2173156"/>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351" name="tx351"/>
            <p:cNvSpPr/>
            <p:nvPr/>
          </p:nvSpPr>
          <p:spPr>
            <a:xfrm>
              <a:off x="9992324" y="195019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352" name="tx352"/>
            <p:cNvSpPr/>
            <p:nvPr/>
          </p:nvSpPr>
          <p:spPr>
            <a:xfrm>
              <a:off x="10046069" y="1727230"/>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353" name="tx353"/>
            <p:cNvSpPr/>
            <p:nvPr/>
          </p:nvSpPr>
          <p:spPr>
            <a:xfrm>
              <a:off x="10105431" y="1504267"/>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354" name="tx354"/>
            <p:cNvSpPr/>
            <p:nvPr/>
          </p:nvSpPr>
          <p:spPr>
            <a:xfrm>
              <a:off x="10056968" y="1281304"/>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355" name="tx355"/>
            <p:cNvSpPr/>
            <p:nvPr/>
          </p:nvSpPr>
          <p:spPr>
            <a:xfrm>
              <a:off x="10079571" y="105834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356" name="rc356"/>
            <p:cNvSpPr/>
            <p:nvPr/>
          </p:nvSpPr>
          <p:spPr>
            <a:xfrm>
              <a:off x="9035667" y="874964"/>
              <a:ext cx="1379037" cy="4659926"/>
            </a:xfrm>
            <a:prstGeom prst="rect">
              <a:avLst/>
            </a:prstGeom>
            <a:noFill/>
            <a:ln w="13550" cap="rnd">
              <a:solidFill>
                <a:srgbClr val="999999">
                  <a:alpha val="100000"/>
                </a:srgbClr>
              </a:solidFill>
              <a:prstDash val="solid"/>
              <a:round/>
            </a:ln>
          </p:spPr>
          <p:txBody>
            <a:bodyPr/>
            <a:lstStyle/>
            <a:p/>
          </p:txBody>
        </p:sp>
        <p:sp>
          <p:nvSpPr>
            <p:cNvPr id="357" name="pl357"/>
            <p:cNvSpPr/>
            <p:nvPr/>
          </p:nvSpPr>
          <p:spPr>
            <a:xfrm>
              <a:off x="10497427"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0773926"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050424"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60" name="pl360"/>
            <p:cNvSpPr/>
            <p:nvPr/>
          </p:nvSpPr>
          <p:spPr>
            <a:xfrm>
              <a:off x="11326923"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61" name="pl361"/>
            <p:cNvSpPr/>
            <p:nvPr/>
          </p:nvSpPr>
          <p:spPr>
            <a:xfrm>
              <a:off x="11603422" y="874964"/>
              <a:ext cx="0" cy="4659926"/>
            </a:xfrm>
            <a:custGeom>
              <a:avLst/>
              <a:pathLst>
                <a:path w="0" h="4659926">
                  <a:moveTo>
                    <a:pt x="0" y="4659926"/>
                  </a:moveTo>
                  <a:lnTo>
                    <a:pt x="0" y="0"/>
                  </a:lnTo>
                  <a:lnTo>
                    <a:pt x="0" y="0"/>
                  </a:lnTo>
                </a:path>
              </a:pathLst>
            </a:custGeom>
            <a:ln w="13550" cap="flat">
              <a:solidFill>
                <a:srgbClr val="EBEBEB">
                  <a:alpha val="100000"/>
                </a:srgbClr>
              </a:solidFill>
              <a:prstDash val="solid"/>
              <a:round/>
            </a:ln>
          </p:spPr>
          <p:txBody>
            <a:bodyPr/>
            <a:lstStyle/>
            <a:p/>
          </p:txBody>
        </p:sp>
        <p:sp>
          <p:nvSpPr>
            <p:cNvPr id="362" name="rc362"/>
            <p:cNvSpPr/>
            <p:nvPr/>
          </p:nvSpPr>
          <p:spPr>
            <a:xfrm>
              <a:off x="10484293" y="3427890"/>
              <a:ext cx="1379037" cy="222963"/>
            </a:xfrm>
            <a:prstGeom prst="rect">
              <a:avLst/>
            </a:prstGeom>
            <a:solidFill>
              <a:srgbClr val="D9D9D9">
                <a:alpha val="60000"/>
              </a:srgbClr>
            </a:solidFill>
          </p:spPr>
          <p:txBody>
            <a:bodyPr/>
            <a:lstStyle/>
            <a:p/>
          </p:txBody>
        </p:sp>
        <p:sp>
          <p:nvSpPr>
            <p:cNvPr id="363" name="pl363"/>
            <p:cNvSpPr/>
            <p:nvPr/>
          </p:nvSpPr>
          <p:spPr>
            <a:xfrm>
              <a:off x="11423698" y="874964"/>
              <a:ext cx="0" cy="4659926"/>
            </a:xfrm>
            <a:custGeom>
              <a:avLst/>
              <a:pathLst>
                <a:path w="0" h="4659926">
                  <a:moveTo>
                    <a:pt x="0" y="4659926"/>
                  </a:moveTo>
                  <a:lnTo>
                    <a:pt x="0" y="0"/>
                  </a:lnTo>
                  <a:lnTo>
                    <a:pt x="0" y="0"/>
                  </a:lnTo>
                </a:path>
              </a:pathLst>
            </a:custGeom>
            <a:ln w="13550" cap="flat">
              <a:solidFill>
                <a:srgbClr val="666666">
                  <a:alpha val="100000"/>
                </a:srgbClr>
              </a:solidFill>
              <a:prstDash val="dash"/>
              <a:round/>
            </a:ln>
          </p:spPr>
          <p:txBody>
            <a:bodyPr/>
            <a:lstStyle/>
            <a:p/>
          </p:txBody>
        </p:sp>
        <p:sp>
          <p:nvSpPr>
            <p:cNvPr id="364" name="tx364"/>
            <p:cNvSpPr/>
            <p:nvPr/>
          </p:nvSpPr>
          <p:spPr>
            <a:xfrm>
              <a:off x="11002727" y="891258"/>
              <a:ext cx="400232" cy="54315"/>
            </a:xfrm>
            <a:prstGeom prst="rect">
              <a:avLst/>
            </a:prstGeom>
            <a:noFill/>
          </p:spPr>
          <p:txBody>
            <a:bodyPr lIns="0" rIns="0" tIns="0" bIns="0" anchorCtr="1" anchor="ctr" wrap="none"/>
            <a:lstStyle/>
            <a:p>
              <a:pPr algn="l" marL="0" marR="0" indent="0">
                <a:spcBef>
                  <a:spcPts val="0"/>
                </a:spcBef>
                <a:spcAft>
                  <a:spcPts val="0"/>
                </a:spcAft>
              </a:pPr>
              <a:r>
                <a:rPr sz="597" i="0" b="0">
                  <a:solidFill>
                    <a:srgbClr val="4D4D4D">
                      <a:alpha val="100000"/>
                    </a:srgbClr>
                  </a:solidFill>
                  <a:latin typeface="Arial"/>
                  <a:cs typeface="Arial"/>
                </a:rPr>
                <a:t>ESAR: 72%</a:t>
              </a:r>
            </a:p>
          </p:txBody>
        </p:sp>
        <p:sp>
          <p:nvSpPr>
            <p:cNvPr id="365" name="pt365"/>
            <p:cNvSpPr/>
            <p:nvPr/>
          </p:nvSpPr>
          <p:spPr>
            <a:xfrm>
              <a:off x="10683674" y="52742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6" name="pt366"/>
            <p:cNvSpPr/>
            <p:nvPr/>
          </p:nvSpPr>
          <p:spPr>
            <a:xfrm>
              <a:off x="10697498" y="505133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7" name="pt367"/>
            <p:cNvSpPr/>
            <p:nvPr/>
          </p:nvSpPr>
          <p:spPr>
            <a:xfrm>
              <a:off x="11043122" y="482837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8" name="pt368"/>
            <p:cNvSpPr/>
            <p:nvPr/>
          </p:nvSpPr>
          <p:spPr>
            <a:xfrm>
              <a:off x="11167546" y="460541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9" name="pt369"/>
            <p:cNvSpPr/>
            <p:nvPr/>
          </p:nvSpPr>
          <p:spPr>
            <a:xfrm>
              <a:off x="11278146" y="43824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0" name="pt370"/>
            <p:cNvSpPr/>
            <p:nvPr/>
          </p:nvSpPr>
          <p:spPr>
            <a:xfrm>
              <a:off x="11347270" y="415948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1" name="pt371"/>
            <p:cNvSpPr/>
            <p:nvPr/>
          </p:nvSpPr>
          <p:spPr>
            <a:xfrm>
              <a:off x="11388745" y="393652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2" name="pt372"/>
            <p:cNvSpPr/>
            <p:nvPr/>
          </p:nvSpPr>
          <p:spPr>
            <a:xfrm>
              <a:off x="11416395" y="371355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3" name="pt373"/>
            <p:cNvSpPr/>
            <p:nvPr/>
          </p:nvSpPr>
          <p:spPr>
            <a:xfrm>
              <a:off x="11430220" y="34905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4" name="pt374"/>
            <p:cNvSpPr/>
            <p:nvPr/>
          </p:nvSpPr>
          <p:spPr>
            <a:xfrm>
              <a:off x="11471695" y="326763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5" name="pt375"/>
            <p:cNvSpPr/>
            <p:nvPr/>
          </p:nvSpPr>
          <p:spPr>
            <a:xfrm>
              <a:off x="11471695" y="304466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6" name="pt376"/>
            <p:cNvSpPr/>
            <p:nvPr/>
          </p:nvSpPr>
          <p:spPr>
            <a:xfrm>
              <a:off x="11485520" y="282170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11499345" y="25987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11540820" y="237578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11554644" y="21528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11582294" y="19298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11609944" y="170689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11609944" y="148392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11720544" y="12609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4" name="pt384"/>
            <p:cNvSpPr/>
            <p:nvPr/>
          </p:nvSpPr>
          <p:spPr>
            <a:xfrm>
              <a:off x="11734369" y="10380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5" name="tx385"/>
            <p:cNvSpPr/>
            <p:nvPr/>
          </p:nvSpPr>
          <p:spPr>
            <a:xfrm>
              <a:off x="10801575" y="529463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386" name="tx386"/>
            <p:cNvSpPr/>
            <p:nvPr/>
          </p:nvSpPr>
          <p:spPr>
            <a:xfrm>
              <a:off x="10815400" y="507167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SOM</a:t>
              </a:r>
            </a:p>
          </p:txBody>
        </p:sp>
        <p:sp>
          <p:nvSpPr>
            <p:cNvPr id="387" name="tx387"/>
            <p:cNvSpPr/>
            <p:nvPr/>
          </p:nvSpPr>
          <p:spPr>
            <a:xfrm>
              <a:off x="11161024" y="484871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388" name="tx388"/>
            <p:cNvSpPr/>
            <p:nvPr/>
          </p:nvSpPr>
          <p:spPr>
            <a:xfrm>
              <a:off x="11285448" y="462574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389" name="tx389"/>
            <p:cNvSpPr/>
            <p:nvPr/>
          </p:nvSpPr>
          <p:spPr>
            <a:xfrm>
              <a:off x="11396048" y="4402786"/>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390" name="tx390"/>
            <p:cNvSpPr/>
            <p:nvPr/>
          </p:nvSpPr>
          <p:spPr>
            <a:xfrm>
              <a:off x="11465172" y="417982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391" name="tx391"/>
            <p:cNvSpPr/>
            <p:nvPr/>
          </p:nvSpPr>
          <p:spPr>
            <a:xfrm>
              <a:off x="11506647" y="395686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392" name="tx392"/>
            <p:cNvSpPr/>
            <p:nvPr/>
          </p:nvSpPr>
          <p:spPr>
            <a:xfrm>
              <a:off x="11534297" y="373389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393" name="tx393"/>
            <p:cNvSpPr/>
            <p:nvPr/>
          </p:nvSpPr>
          <p:spPr>
            <a:xfrm>
              <a:off x="11548122" y="3510934"/>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394" name="tx394"/>
            <p:cNvSpPr/>
            <p:nvPr/>
          </p:nvSpPr>
          <p:spPr>
            <a:xfrm>
              <a:off x="11589597" y="328797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395" name="tx395"/>
            <p:cNvSpPr/>
            <p:nvPr/>
          </p:nvSpPr>
          <p:spPr>
            <a:xfrm>
              <a:off x="11589597" y="306500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396" name="tx396"/>
            <p:cNvSpPr/>
            <p:nvPr/>
          </p:nvSpPr>
          <p:spPr>
            <a:xfrm>
              <a:off x="11297654" y="2842045"/>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397" name="tx397"/>
            <p:cNvSpPr/>
            <p:nvPr/>
          </p:nvSpPr>
          <p:spPr>
            <a:xfrm>
              <a:off x="11329127" y="2619082"/>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398" name="tx398"/>
            <p:cNvSpPr/>
            <p:nvPr/>
          </p:nvSpPr>
          <p:spPr>
            <a:xfrm>
              <a:off x="11344176" y="239611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399" name="tx399"/>
            <p:cNvSpPr/>
            <p:nvPr/>
          </p:nvSpPr>
          <p:spPr>
            <a:xfrm>
              <a:off x="11358001" y="2173156"/>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400" name="tx400"/>
            <p:cNvSpPr/>
            <p:nvPr/>
          </p:nvSpPr>
          <p:spPr>
            <a:xfrm>
              <a:off x="11403116" y="1950193"/>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401" name="tx401"/>
            <p:cNvSpPr/>
            <p:nvPr/>
          </p:nvSpPr>
          <p:spPr>
            <a:xfrm>
              <a:off x="11457283" y="172723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402" name="tx402"/>
            <p:cNvSpPr/>
            <p:nvPr/>
          </p:nvSpPr>
          <p:spPr>
            <a:xfrm>
              <a:off x="11426559" y="1504267"/>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403" name="tx403"/>
            <p:cNvSpPr/>
            <p:nvPr/>
          </p:nvSpPr>
          <p:spPr>
            <a:xfrm>
              <a:off x="11567883" y="1281304"/>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404" name="tx404"/>
            <p:cNvSpPr/>
            <p:nvPr/>
          </p:nvSpPr>
          <p:spPr>
            <a:xfrm>
              <a:off x="11533244" y="105834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405" name="rc405"/>
            <p:cNvSpPr/>
            <p:nvPr/>
          </p:nvSpPr>
          <p:spPr>
            <a:xfrm>
              <a:off x="10484293" y="874964"/>
              <a:ext cx="1379037" cy="4659926"/>
            </a:xfrm>
            <a:prstGeom prst="rect">
              <a:avLst/>
            </a:prstGeom>
            <a:noFill/>
            <a:ln w="13550" cap="rnd">
              <a:solidFill>
                <a:srgbClr val="999999">
                  <a:alpha val="100000"/>
                </a:srgbClr>
              </a:solidFill>
              <a:prstDash val="solid"/>
              <a:round/>
            </a:ln>
          </p:spPr>
          <p:txBody>
            <a:bodyPr/>
            <a:lstStyle/>
            <a:p/>
          </p:txBody>
        </p:sp>
        <p:sp>
          <p:nvSpPr>
            <p:cNvPr id="406" name="rc406"/>
            <p:cNvSpPr/>
            <p:nvPr/>
          </p:nvSpPr>
          <p:spPr>
            <a:xfrm>
              <a:off x="343909" y="660111"/>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7" name="tx407"/>
            <p:cNvSpPr/>
            <p:nvPr/>
          </p:nvSpPr>
          <p:spPr>
            <a:xfrm>
              <a:off x="726006" y="727533"/>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 (98%)</a:t>
              </a:r>
            </a:p>
          </p:txBody>
        </p:sp>
        <p:sp>
          <p:nvSpPr>
            <p:cNvPr id="408" name="rc408"/>
            <p:cNvSpPr/>
            <p:nvPr/>
          </p:nvSpPr>
          <p:spPr>
            <a:xfrm>
              <a:off x="1792535" y="660111"/>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9" name="tx409"/>
            <p:cNvSpPr/>
            <p:nvPr/>
          </p:nvSpPr>
          <p:spPr>
            <a:xfrm>
              <a:off x="2174632" y="727533"/>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 (95%)</a:t>
              </a:r>
            </a:p>
          </p:txBody>
        </p:sp>
        <p:sp>
          <p:nvSpPr>
            <p:cNvPr id="410" name="rc410"/>
            <p:cNvSpPr/>
            <p:nvPr/>
          </p:nvSpPr>
          <p:spPr>
            <a:xfrm>
              <a:off x="3241161" y="660111"/>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1" name="tx411"/>
            <p:cNvSpPr/>
            <p:nvPr/>
          </p:nvSpPr>
          <p:spPr>
            <a:xfrm>
              <a:off x="3644884" y="727533"/>
              <a:ext cx="5715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 (95%)</a:t>
              </a:r>
            </a:p>
          </p:txBody>
        </p:sp>
        <p:sp>
          <p:nvSpPr>
            <p:cNvPr id="412" name="rc412"/>
            <p:cNvSpPr/>
            <p:nvPr/>
          </p:nvSpPr>
          <p:spPr>
            <a:xfrm>
              <a:off x="4689788" y="660111"/>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3" name="tx413"/>
            <p:cNvSpPr/>
            <p:nvPr/>
          </p:nvSpPr>
          <p:spPr>
            <a:xfrm>
              <a:off x="5084275" y="727533"/>
              <a:ext cx="5900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 (66%)</a:t>
              </a:r>
            </a:p>
          </p:txBody>
        </p:sp>
        <p:sp>
          <p:nvSpPr>
            <p:cNvPr id="414" name="rc414"/>
            <p:cNvSpPr/>
            <p:nvPr/>
          </p:nvSpPr>
          <p:spPr>
            <a:xfrm>
              <a:off x="6138414" y="660111"/>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5" name="tx415"/>
            <p:cNvSpPr/>
            <p:nvPr/>
          </p:nvSpPr>
          <p:spPr>
            <a:xfrm>
              <a:off x="6508076" y="727533"/>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 (83%)</a:t>
              </a:r>
            </a:p>
          </p:txBody>
        </p:sp>
        <p:sp>
          <p:nvSpPr>
            <p:cNvPr id="416" name="rc416"/>
            <p:cNvSpPr/>
            <p:nvPr/>
          </p:nvSpPr>
          <p:spPr>
            <a:xfrm>
              <a:off x="7587040" y="660111"/>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7" name="tx417"/>
            <p:cNvSpPr/>
            <p:nvPr/>
          </p:nvSpPr>
          <p:spPr>
            <a:xfrm>
              <a:off x="7956702" y="727533"/>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 (66%)</a:t>
              </a:r>
            </a:p>
          </p:txBody>
        </p:sp>
        <p:sp>
          <p:nvSpPr>
            <p:cNvPr id="418" name="rc418"/>
            <p:cNvSpPr/>
            <p:nvPr/>
          </p:nvSpPr>
          <p:spPr>
            <a:xfrm>
              <a:off x="9035667" y="660111"/>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9" name="tx419"/>
            <p:cNvSpPr/>
            <p:nvPr/>
          </p:nvSpPr>
          <p:spPr>
            <a:xfrm>
              <a:off x="9405374" y="727533"/>
              <a:ext cx="639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 (95%)</a:t>
              </a:r>
            </a:p>
          </p:txBody>
        </p:sp>
        <p:sp>
          <p:nvSpPr>
            <p:cNvPr id="420" name="rc420"/>
            <p:cNvSpPr/>
            <p:nvPr/>
          </p:nvSpPr>
          <p:spPr>
            <a:xfrm>
              <a:off x="10484293" y="660111"/>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1" name="tx421"/>
            <p:cNvSpPr/>
            <p:nvPr/>
          </p:nvSpPr>
          <p:spPr>
            <a:xfrm>
              <a:off x="10817836" y="727533"/>
              <a:ext cx="7119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 (76%)</a:t>
              </a:r>
            </a:p>
          </p:txBody>
        </p:sp>
        <p:sp>
          <p:nvSpPr>
            <p:cNvPr id="422" name="pl422"/>
            <p:cNvSpPr/>
            <p:nvPr/>
          </p:nvSpPr>
          <p:spPr>
            <a:xfrm>
              <a:off x="343909" y="5534891"/>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3" name="pl423"/>
            <p:cNvSpPr/>
            <p:nvPr/>
          </p:nvSpPr>
          <p:spPr>
            <a:xfrm>
              <a:off x="357042"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4" name="pl424"/>
            <p:cNvSpPr/>
            <p:nvPr/>
          </p:nvSpPr>
          <p:spPr>
            <a:xfrm>
              <a:off x="633541"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5" name="pl425"/>
            <p:cNvSpPr/>
            <p:nvPr/>
          </p:nvSpPr>
          <p:spPr>
            <a:xfrm>
              <a:off x="910040"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1186538"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1463037"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tx428"/>
            <p:cNvSpPr/>
            <p:nvPr/>
          </p:nvSpPr>
          <p:spPr>
            <a:xfrm rot="-5400000">
              <a:off x="325953" y="563890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429" name="tx429"/>
            <p:cNvSpPr/>
            <p:nvPr/>
          </p:nvSpPr>
          <p:spPr>
            <a:xfrm rot="-5400000">
              <a:off x="571362"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30" name="tx430"/>
            <p:cNvSpPr/>
            <p:nvPr/>
          </p:nvSpPr>
          <p:spPr>
            <a:xfrm rot="-5400000">
              <a:off x="847860"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31" name="tx431"/>
            <p:cNvSpPr/>
            <p:nvPr/>
          </p:nvSpPr>
          <p:spPr>
            <a:xfrm rot="-5400000">
              <a:off x="1124359"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32" name="tx432"/>
            <p:cNvSpPr/>
            <p:nvPr/>
          </p:nvSpPr>
          <p:spPr>
            <a:xfrm rot="-5400000">
              <a:off x="1400858"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33" name="pl433"/>
            <p:cNvSpPr/>
            <p:nvPr/>
          </p:nvSpPr>
          <p:spPr>
            <a:xfrm>
              <a:off x="1792535" y="5534891"/>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4" name="pl434"/>
            <p:cNvSpPr/>
            <p:nvPr/>
          </p:nvSpPr>
          <p:spPr>
            <a:xfrm>
              <a:off x="1805669"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2082167"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2358666"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2635165"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2911663"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tx439"/>
            <p:cNvSpPr/>
            <p:nvPr/>
          </p:nvSpPr>
          <p:spPr>
            <a:xfrm rot="-5400000">
              <a:off x="1774579" y="563890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440" name="tx440"/>
            <p:cNvSpPr/>
            <p:nvPr/>
          </p:nvSpPr>
          <p:spPr>
            <a:xfrm rot="-5400000">
              <a:off x="2019988"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41" name="tx441"/>
            <p:cNvSpPr/>
            <p:nvPr/>
          </p:nvSpPr>
          <p:spPr>
            <a:xfrm rot="-5400000">
              <a:off x="2296487"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42" name="tx442"/>
            <p:cNvSpPr/>
            <p:nvPr/>
          </p:nvSpPr>
          <p:spPr>
            <a:xfrm rot="-5400000">
              <a:off x="2572986"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43" name="tx443"/>
            <p:cNvSpPr/>
            <p:nvPr/>
          </p:nvSpPr>
          <p:spPr>
            <a:xfrm rot="-5400000">
              <a:off x="2849484"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44" name="pl444"/>
            <p:cNvSpPr/>
            <p:nvPr/>
          </p:nvSpPr>
          <p:spPr>
            <a:xfrm>
              <a:off x="3241161" y="5534891"/>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5" name="pl445"/>
            <p:cNvSpPr/>
            <p:nvPr/>
          </p:nvSpPr>
          <p:spPr>
            <a:xfrm>
              <a:off x="3254295"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3530794"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pl447"/>
            <p:cNvSpPr/>
            <p:nvPr/>
          </p:nvSpPr>
          <p:spPr>
            <a:xfrm>
              <a:off x="3807292"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4083791"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4360290"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tx450"/>
            <p:cNvSpPr/>
            <p:nvPr/>
          </p:nvSpPr>
          <p:spPr>
            <a:xfrm rot="-5400000">
              <a:off x="3223205" y="563890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451" name="tx451"/>
            <p:cNvSpPr/>
            <p:nvPr/>
          </p:nvSpPr>
          <p:spPr>
            <a:xfrm rot="-5400000">
              <a:off x="3468614"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52" name="tx452"/>
            <p:cNvSpPr/>
            <p:nvPr/>
          </p:nvSpPr>
          <p:spPr>
            <a:xfrm rot="-5400000">
              <a:off x="3745113"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53" name="tx453"/>
            <p:cNvSpPr/>
            <p:nvPr/>
          </p:nvSpPr>
          <p:spPr>
            <a:xfrm rot="-5400000">
              <a:off x="4021612"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54" name="tx454"/>
            <p:cNvSpPr/>
            <p:nvPr/>
          </p:nvSpPr>
          <p:spPr>
            <a:xfrm rot="-5400000">
              <a:off x="4298111"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55" name="pl455"/>
            <p:cNvSpPr/>
            <p:nvPr/>
          </p:nvSpPr>
          <p:spPr>
            <a:xfrm>
              <a:off x="4689788" y="5534891"/>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6" name="pl456"/>
            <p:cNvSpPr/>
            <p:nvPr/>
          </p:nvSpPr>
          <p:spPr>
            <a:xfrm>
              <a:off x="4702921"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7" name="pl457"/>
            <p:cNvSpPr/>
            <p:nvPr/>
          </p:nvSpPr>
          <p:spPr>
            <a:xfrm>
              <a:off x="4979420"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pl458"/>
            <p:cNvSpPr/>
            <p:nvPr/>
          </p:nvSpPr>
          <p:spPr>
            <a:xfrm>
              <a:off x="5255919"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5532417"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5808916"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tx461"/>
            <p:cNvSpPr/>
            <p:nvPr/>
          </p:nvSpPr>
          <p:spPr>
            <a:xfrm rot="-5400000">
              <a:off x="4671832" y="563890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462" name="tx462"/>
            <p:cNvSpPr/>
            <p:nvPr/>
          </p:nvSpPr>
          <p:spPr>
            <a:xfrm rot="-5400000">
              <a:off x="4917241"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63" name="tx463"/>
            <p:cNvSpPr/>
            <p:nvPr/>
          </p:nvSpPr>
          <p:spPr>
            <a:xfrm rot="-5400000">
              <a:off x="5193740"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64" name="tx464"/>
            <p:cNvSpPr/>
            <p:nvPr/>
          </p:nvSpPr>
          <p:spPr>
            <a:xfrm rot="-5400000">
              <a:off x="5470238"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65" name="tx465"/>
            <p:cNvSpPr/>
            <p:nvPr/>
          </p:nvSpPr>
          <p:spPr>
            <a:xfrm rot="-5400000">
              <a:off x="5746737"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66" name="pl466"/>
            <p:cNvSpPr/>
            <p:nvPr/>
          </p:nvSpPr>
          <p:spPr>
            <a:xfrm>
              <a:off x="6138414" y="5534891"/>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7" name="pl467"/>
            <p:cNvSpPr/>
            <p:nvPr/>
          </p:nvSpPr>
          <p:spPr>
            <a:xfrm>
              <a:off x="6151548"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8" name="pl468"/>
            <p:cNvSpPr/>
            <p:nvPr/>
          </p:nvSpPr>
          <p:spPr>
            <a:xfrm>
              <a:off x="6428046"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6704545"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6981044"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7257543"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tx472"/>
            <p:cNvSpPr/>
            <p:nvPr/>
          </p:nvSpPr>
          <p:spPr>
            <a:xfrm rot="-5400000">
              <a:off x="6120458" y="563890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473" name="tx473"/>
            <p:cNvSpPr/>
            <p:nvPr/>
          </p:nvSpPr>
          <p:spPr>
            <a:xfrm rot="-5400000">
              <a:off x="6365867"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74" name="tx474"/>
            <p:cNvSpPr/>
            <p:nvPr/>
          </p:nvSpPr>
          <p:spPr>
            <a:xfrm rot="-5400000">
              <a:off x="6642366"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75" name="tx475"/>
            <p:cNvSpPr/>
            <p:nvPr/>
          </p:nvSpPr>
          <p:spPr>
            <a:xfrm rot="-5400000">
              <a:off x="6918865"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76" name="tx476"/>
            <p:cNvSpPr/>
            <p:nvPr/>
          </p:nvSpPr>
          <p:spPr>
            <a:xfrm rot="-5400000">
              <a:off x="7195363"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77" name="pl477"/>
            <p:cNvSpPr/>
            <p:nvPr/>
          </p:nvSpPr>
          <p:spPr>
            <a:xfrm>
              <a:off x="7587040" y="5534891"/>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78" name="pl478"/>
            <p:cNvSpPr/>
            <p:nvPr/>
          </p:nvSpPr>
          <p:spPr>
            <a:xfrm>
              <a:off x="7600174"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7876673"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8153172"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8429670"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8706169"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tx483"/>
            <p:cNvSpPr/>
            <p:nvPr/>
          </p:nvSpPr>
          <p:spPr>
            <a:xfrm rot="-5400000">
              <a:off x="7569084" y="563890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484" name="tx484"/>
            <p:cNvSpPr/>
            <p:nvPr/>
          </p:nvSpPr>
          <p:spPr>
            <a:xfrm rot="-5400000">
              <a:off x="7814494"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85" name="tx485"/>
            <p:cNvSpPr/>
            <p:nvPr/>
          </p:nvSpPr>
          <p:spPr>
            <a:xfrm rot="-5400000">
              <a:off x="8090992"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86" name="tx486"/>
            <p:cNvSpPr/>
            <p:nvPr/>
          </p:nvSpPr>
          <p:spPr>
            <a:xfrm rot="-5400000">
              <a:off x="8367491"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87" name="tx487"/>
            <p:cNvSpPr/>
            <p:nvPr/>
          </p:nvSpPr>
          <p:spPr>
            <a:xfrm rot="-5400000">
              <a:off x="8643990"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88" name="pl488"/>
            <p:cNvSpPr/>
            <p:nvPr/>
          </p:nvSpPr>
          <p:spPr>
            <a:xfrm>
              <a:off x="9035667" y="5534891"/>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9" name="pl489"/>
            <p:cNvSpPr/>
            <p:nvPr/>
          </p:nvSpPr>
          <p:spPr>
            <a:xfrm>
              <a:off x="9048800"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pl490"/>
            <p:cNvSpPr/>
            <p:nvPr/>
          </p:nvSpPr>
          <p:spPr>
            <a:xfrm>
              <a:off x="9325299"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1" name="pl491"/>
            <p:cNvSpPr/>
            <p:nvPr/>
          </p:nvSpPr>
          <p:spPr>
            <a:xfrm>
              <a:off x="9601798"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9878297"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10154795"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tx494"/>
            <p:cNvSpPr/>
            <p:nvPr/>
          </p:nvSpPr>
          <p:spPr>
            <a:xfrm rot="-5400000">
              <a:off x="9017711" y="563890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495" name="tx495"/>
            <p:cNvSpPr/>
            <p:nvPr/>
          </p:nvSpPr>
          <p:spPr>
            <a:xfrm rot="-5400000">
              <a:off x="9263120"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96" name="tx496"/>
            <p:cNvSpPr/>
            <p:nvPr/>
          </p:nvSpPr>
          <p:spPr>
            <a:xfrm rot="-5400000">
              <a:off x="9539619"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497" name="tx497"/>
            <p:cNvSpPr/>
            <p:nvPr/>
          </p:nvSpPr>
          <p:spPr>
            <a:xfrm rot="-5400000">
              <a:off x="9816117"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498" name="tx498"/>
            <p:cNvSpPr/>
            <p:nvPr/>
          </p:nvSpPr>
          <p:spPr>
            <a:xfrm rot="-5400000">
              <a:off x="10092616"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499" name="pl499"/>
            <p:cNvSpPr/>
            <p:nvPr/>
          </p:nvSpPr>
          <p:spPr>
            <a:xfrm>
              <a:off x="10484293" y="5534891"/>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0" name="pl500"/>
            <p:cNvSpPr/>
            <p:nvPr/>
          </p:nvSpPr>
          <p:spPr>
            <a:xfrm>
              <a:off x="10497427"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1" name="pl501"/>
            <p:cNvSpPr/>
            <p:nvPr/>
          </p:nvSpPr>
          <p:spPr>
            <a:xfrm>
              <a:off x="10773926"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2" name="pl502"/>
            <p:cNvSpPr/>
            <p:nvPr/>
          </p:nvSpPr>
          <p:spPr>
            <a:xfrm>
              <a:off x="11050424"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11326923"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1603422" y="5534891"/>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tx505"/>
            <p:cNvSpPr/>
            <p:nvPr/>
          </p:nvSpPr>
          <p:spPr>
            <a:xfrm rot="-5400000">
              <a:off x="10466337" y="563890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506" name="tx506"/>
            <p:cNvSpPr/>
            <p:nvPr/>
          </p:nvSpPr>
          <p:spPr>
            <a:xfrm rot="-5400000">
              <a:off x="10711746"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07" name="tx507"/>
            <p:cNvSpPr/>
            <p:nvPr/>
          </p:nvSpPr>
          <p:spPr>
            <a:xfrm rot="-5400000">
              <a:off x="10988245"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508" name="tx508"/>
            <p:cNvSpPr/>
            <p:nvPr/>
          </p:nvSpPr>
          <p:spPr>
            <a:xfrm rot="-5400000">
              <a:off x="11264744"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509" name="tx509"/>
            <p:cNvSpPr/>
            <p:nvPr/>
          </p:nvSpPr>
          <p:spPr>
            <a:xfrm rot="-5400000">
              <a:off x="11541242" y="56389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510" name="tx510"/>
            <p:cNvSpPr/>
            <p:nvPr/>
          </p:nvSpPr>
          <p:spPr>
            <a:xfrm>
              <a:off x="5672571" y="577587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11" name="tx511"/>
            <p:cNvSpPr/>
            <p:nvPr/>
          </p:nvSpPr>
          <p:spPr>
            <a:xfrm>
              <a:off x="3802513" y="617383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12" name="pt512"/>
            <p:cNvSpPr/>
            <p:nvPr/>
          </p:nvSpPr>
          <p:spPr>
            <a:xfrm>
              <a:off x="4795149" y="617507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13" name="pt513"/>
            <p:cNvSpPr/>
            <p:nvPr/>
          </p:nvSpPr>
          <p:spPr>
            <a:xfrm>
              <a:off x="5343430" y="617507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4" name="pt514"/>
            <p:cNvSpPr/>
            <p:nvPr/>
          </p:nvSpPr>
          <p:spPr>
            <a:xfrm>
              <a:off x="5987996" y="617507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5" name="pt515"/>
            <p:cNvSpPr/>
            <p:nvPr/>
          </p:nvSpPr>
          <p:spPr>
            <a:xfrm>
              <a:off x="6632563" y="61750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6" name="pt516"/>
            <p:cNvSpPr/>
            <p:nvPr/>
          </p:nvSpPr>
          <p:spPr>
            <a:xfrm>
              <a:off x="7277130" y="617507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7" name="pt517"/>
            <p:cNvSpPr/>
            <p:nvPr/>
          </p:nvSpPr>
          <p:spPr>
            <a:xfrm>
              <a:off x="7921697" y="61750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8" name="tx518"/>
            <p:cNvSpPr/>
            <p:nvPr/>
          </p:nvSpPr>
          <p:spPr>
            <a:xfrm>
              <a:off x="5023243" y="6183848"/>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519" name="tx519"/>
            <p:cNvSpPr/>
            <p:nvPr/>
          </p:nvSpPr>
          <p:spPr>
            <a:xfrm>
              <a:off x="5571524" y="618384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520" name="tx520"/>
            <p:cNvSpPr/>
            <p:nvPr/>
          </p:nvSpPr>
          <p:spPr>
            <a:xfrm>
              <a:off x="6216091" y="618384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521" name="tx521"/>
            <p:cNvSpPr/>
            <p:nvPr/>
          </p:nvSpPr>
          <p:spPr>
            <a:xfrm>
              <a:off x="6860658" y="618384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522" name="tx522"/>
            <p:cNvSpPr/>
            <p:nvPr/>
          </p:nvSpPr>
          <p:spPr>
            <a:xfrm>
              <a:off x="7505225" y="6183848"/>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523" name="tx523"/>
            <p:cNvSpPr/>
            <p:nvPr/>
          </p:nvSpPr>
          <p:spPr>
            <a:xfrm>
              <a:off x="8149792" y="6183848"/>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524" name="tx524"/>
            <p:cNvSpPr/>
            <p:nvPr/>
          </p:nvSpPr>
          <p:spPr>
            <a:xfrm>
              <a:off x="343909" y="435349"/>
              <a:ext cx="559365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compared with other countries in the region, ESAR, 2025</a:t>
              </a:r>
            </a:p>
          </p:txBody>
        </p:sp>
        <p:sp>
          <p:nvSpPr>
            <p:cNvPr id="525" name="tx525"/>
            <p:cNvSpPr/>
            <p:nvPr/>
          </p:nvSpPr>
          <p:spPr>
            <a:xfrm>
              <a:off x="770134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26" name="tx526"/>
            <p:cNvSpPr/>
            <p:nvPr/>
          </p:nvSpPr>
          <p:spPr>
            <a:xfrm>
              <a:off x="5369536" y="6593460"/>
              <a:ext cx="649379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Country ISO codes displayed. Coverage in bwa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4792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01237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27682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11570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38015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64460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190905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141639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904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9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4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468"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699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5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05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59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12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65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454" y="3983743"/>
              <a:ext cx="239877" cy="131957"/>
            </a:xfrm>
            <a:prstGeom prst="rect">
              <a:avLst/>
            </a:prstGeom>
            <a:solidFill>
              <a:srgbClr val="1CABE2">
                <a:alpha val="85098"/>
              </a:srgbClr>
            </a:solidFill>
          </p:spPr>
          <p:txBody>
            <a:bodyPr/>
            <a:lstStyle/>
            <a:p/>
          </p:txBody>
        </p:sp>
        <p:sp>
          <p:nvSpPr>
            <p:cNvPr id="24" name="rc24"/>
            <p:cNvSpPr/>
            <p:nvPr/>
          </p:nvSpPr>
          <p:spPr>
            <a:xfrm>
              <a:off x="1562984" y="3981095"/>
              <a:ext cx="239877" cy="134605"/>
            </a:xfrm>
            <a:prstGeom prst="rect">
              <a:avLst/>
            </a:prstGeom>
            <a:solidFill>
              <a:srgbClr val="1CABE2">
                <a:alpha val="85098"/>
              </a:srgbClr>
            </a:solidFill>
          </p:spPr>
          <p:txBody>
            <a:bodyPr/>
            <a:lstStyle/>
            <a:p/>
          </p:txBody>
        </p:sp>
        <p:sp>
          <p:nvSpPr>
            <p:cNvPr id="25" name="rc25"/>
            <p:cNvSpPr/>
            <p:nvPr/>
          </p:nvSpPr>
          <p:spPr>
            <a:xfrm>
              <a:off x="1829515" y="3979771"/>
              <a:ext cx="239877" cy="135929"/>
            </a:xfrm>
            <a:prstGeom prst="rect">
              <a:avLst/>
            </a:prstGeom>
            <a:solidFill>
              <a:srgbClr val="1CABE2">
                <a:alpha val="85098"/>
              </a:srgbClr>
            </a:solidFill>
          </p:spPr>
          <p:txBody>
            <a:bodyPr/>
            <a:lstStyle/>
            <a:p/>
          </p:txBody>
        </p:sp>
        <p:sp>
          <p:nvSpPr>
            <p:cNvPr id="26" name="rc26"/>
            <p:cNvSpPr/>
            <p:nvPr/>
          </p:nvSpPr>
          <p:spPr>
            <a:xfrm>
              <a:off x="2096045" y="3978447"/>
              <a:ext cx="239877" cy="137253"/>
            </a:xfrm>
            <a:prstGeom prst="rect">
              <a:avLst/>
            </a:prstGeom>
            <a:solidFill>
              <a:srgbClr val="1CABE2">
                <a:alpha val="85098"/>
              </a:srgbClr>
            </a:solidFill>
          </p:spPr>
          <p:txBody>
            <a:bodyPr/>
            <a:lstStyle/>
            <a:p/>
          </p:txBody>
        </p:sp>
        <p:sp>
          <p:nvSpPr>
            <p:cNvPr id="27" name="rc27"/>
            <p:cNvSpPr/>
            <p:nvPr/>
          </p:nvSpPr>
          <p:spPr>
            <a:xfrm>
              <a:off x="2362575" y="3976387"/>
              <a:ext cx="239877" cy="139312"/>
            </a:xfrm>
            <a:prstGeom prst="rect">
              <a:avLst/>
            </a:prstGeom>
            <a:solidFill>
              <a:srgbClr val="1CABE2">
                <a:alpha val="85098"/>
              </a:srgbClr>
            </a:solidFill>
          </p:spPr>
          <p:txBody>
            <a:bodyPr/>
            <a:lstStyle/>
            <a:p/>
          </p:txBody>
        </p:sp>
        <p:sp>
          <p:nvSpPr>
            <p:cNvPr id="28" name="rc28"/>
            <p:cNvSpPr/>
            <p:nvPr/>
          </p:nvSpPr>
          <p:spPr>
            <a:xfrm>
              <a:off x="2629106" y="3971680"/>
              <a:ext cx="239877" cy="144020"/>
            </a:xfrm>
            <a:prstGeom prst="rect">
              <a:avLst/>
            </a:prstGeom>
            <a:solidFill>
              <a:srgbClr val="1CABE2">
                <a:alpha val="85098"/>
              </a:srgbClr>
            </a:solidFill>
          </p:spPr>
          <p:txBody>
            <a:bodyPr/>
            <a:lstStyle/>
            <a:p/>
          </p:txBody>
        </p:sp>
        <p:sp>
          <p:nvSpPr>
            <p:cNvPr id="29" name="rc29"/>
            <p:cNvSpPr/>
            <p:nvPr/>
          </p:nvSpPr>
          <p:spPr>
            <a:xfrm>
              <a:off x="2895636" y="3966531"/>
              <a:ext cx="239877" cy="149169"/>
            </a:xfrm>
            <a:prstGeom prst="rect">
              <a:avLst/>
            </a:prstGeom>
            <a:solidFill>
              <a:srgbClr val="1CABE2">
                <a:alpha val="85098"/>
              </a:srgbClr>
            </a:solidFill>
          </p:spPr>
          <p:txBody>
            <a:bodyPr/>
            <a:lstStyle/>
            <a:p/>
          </p:txBody>
        </p:sp>
        <p:sp>
          <p:nvSpPr>
            <p:cNvPr id="30" name="rc30"/>
            <p:cNvSpPr/>
            <p:nvPr/>
          </p:nvSpPr>
          <p:spPr>
            <a:xfrm>
              <a:off x="3162166" y="3962412"/>
              <a:ext cx="239877" cy="153288"/>
            </a:xfrm>
            <a:prstGeom prst="rect">
              <a:avLst/>
            </a:prstGeom>
            <a:solidFill>
              <a:srgbClr val="1CABE2">
                <a:alpha val="85098"/>
              </a:srgbClr>
            </a:solidFill>
          </p:spPr>
          <p:txBody>
            <a:bodyPr/>
            <a:lstStyle/>
            <a:p/>
          </p:txBody>
        </p:sp>
        <p:sp>
          <p:nvSpPr>
            <p:cNvPr id="31" name="rc31"/>
            <p:cNvSpPr/>
            <p:nvPr/>
          </p:nvSpPr>
          <p:spPr>
            <a:xfrm>
              <a:off x="3428696" y="3958881"/>
              <a:ext cx="239877" cy="156818"/>
            </a:xfrm>
            <a:prstGeom prst="rect">
              <a:avLst/>
            </a:prstGeom>
            <a:solidFill>
              <a:srgbClr val="1CABE2">
                <a:alpha val="85098"/>
              </a:srgbClr>
            </a:solidFill>
          </p:spPr>
          <p:txBody>
            <a:bodyPr/>
            <a:lstStyle/>
            <a:p/>
          </p:txBody>
        </p:sp>
        <p:sp>
          <p:nvSpPr>
            <p:cNvPr id="32" name="rc32"/>
            <p:cNvSpPr/>
            <p:nvPr/>
          </p:nvSpPr>
          <p:spPr>
            <a:xfrm>
              <a:off x="3695227" y="3955351"/>
              <a:ext cx="239877" cy="160349"/>
            </a:xfrm>
            <a:prstGeom prst="rect">
              <a:avLst/>
            </a:prstGeom>
            <a:solidFill>
              <a:srgbClr val="1CABE2">
                <a:alpha val="85098"/>
              </a:srgbClr>
            </a:solidFill>
          </p:spPr>
          <p:txBody>
            <a:bodyPr/>
            <a:lstStyle/>
            <a:p/>
          </p:txBody>
        </p:sp>
        <p:sp>
          <p:nvSpPr>
            <p:cNvPr id="33" name="rc33"/>
            <p:cNvSpPr/>
            <p:nvPr/>
          </p:nvSpPr>
          <p:spPr>
            <a:xfrm>
              <a:off x="3961757" y="3951967"/>
              <a:ext cx="239877" cy="163733"/>
            </a:xfrm>
            <a:prstGeom prst="rect">
              <a:avLst/>
            </a:prstGeom>
            <a:solidFill>
              <a:srgbClr val="1CABE2">
                <a:alpha val="85098"/>
              </a:srgbClr>
            </a:solidFill>
          </p:spPr>
          <p:txBody>
            <a:bodyPr/>
            <a:lstStyle/>
            <a:p/>
          </p:txBody>
        </p:sp>
        <p:sp>
          <p:nvSpPr>
            <p:cNvPr id="34" name="rc34"/>
            <p:cNvSpPr/>
            <p:nvPr/>
          </p:nvSpPr>
          <p:spPr>
            <a:xfrm>
              <a:off x="4228287" y="3950496"/>
              <a:ext cx="239877" cy="165204"/>
            </a:xfrm>
            <a:prstGeom prst="rect">
              <a:avLst/>
            </a:prstGeom>
            <a:solidFill>
              <a:srgbClr val="1CABE2">
                <a:alpha val="85098"/>
              </a:srgbClr>
            </a:solidFill>
          </p:spPr>
          <p:txBody>
            <a:bodyPr/>
            <a:lstStyle/>
            <a:p/>
          </p:txBody>
        </p:sp>
        <p:sp>
          <p:nvSpPr>
            <p:cNvPr id="35" name="rc35"/>
            <p:cNvSpPr/>
            <p:nvPr/>
          </p:nvSpPr>
          <p:spPr>
            <a:xfrm>
              <a:off x="4494818" y="3949319"/>
              <a:ext cx="239877" cy="166381"/>
            </a:xfrm>
            <a:prstGeom prst="rect">
              <a:avLst/>
            </a:prstGeom>
            <a:solidFill>
              <a:srgbClr val="1CABE2">
                <a:alpha val="85098"/>
              </a:srgbClr>
            </a:solidFill>
          </p:spPr>
          <p:txBody>
            <a:bodyPr/>
            <a:lstStyle/>
            <a:p/>
          </p:txBody>
        </p:sp>
        <p:sp>
          <p:nvSpPr>
            <p:cNvPr id="36" name="rc36"/>
            <p:cNvSpPr/>
            <p:nvPr/>
          </p:nvSpPr>
          <p:spPr>
            <a:xfrm>
              <a:off x="4761348" y="3950055"/>
              <a:ext cx="239877" cy="165645"/>
            </a:xfrm>
            <a:prstGeom prst="rect">
              <a:avLst/>
            </a:prstGeom>
            <a:solidFill>
              <a:srgbClr val="1CABE2">
                <a:alpha val="85098"/>
              </a:srgbClr>
            </a:solidFill>
          </p:spPr>
          <p:txBody>
            <a:bodyPr/>
            <a:lstStyle/>
            <a:p/>
          </p:txBody>
        </p:sp>
        <p:sp>
          <p:nvSpPr>
            <p:cNvPr id="37" name="rc37"/>
            <p:cNvSpPr/>
            <p:nvPr/>
          </p:nvSpPr>
          <p:spPr>
            <a:xfrm>
              <a:off x="5027878" y="3949908"/>
              <a:ext cx="239877" cy="165792"/>
            </a:xfrm>
            <a:prstGeom prst="rect">
              <a:avLst/>
            </a:prstGeom>
            <a:solidFill>
              <a:srgbClr val="1CABE2">
                <a:alpha val="85098"/>
              </a:srgbClr>
            </a:solidFill>
          </p:spPr>
          <p:txBody>
            <a:bodyPr/>
            <a:lstStyle/>
            <a:p/>
          </p:txBody>
        </p:sp>
        <p:sp>
          <p:nvSpPr>
            <p:cNvPr id="38" name="rc38"/>
            <p:cNvSpPr/>
            <p:nvPr/>
          </p:nvSpPr>
          <p:spPr>
            <a:xfrm>
              <a:off x="5294409" y="3949319"/>
              <a:ext cx="239877" cy="166381"/>
            </a:xfrm>
            <a:prstGeom prst="rect">
              <a:avLst/>
            </a:prstGeom>
            <a:solidFill>
              <a:srgbClr val="1CABE2">
                <a:alpha val="85098"/>
              </a:srgbClr>
            </a:solidFill>
          </p:spPr>
          <p:txBody>
            <a:bodyPr/>
            <a:lstStyle/>
            <a:p/>
          </p:txBody>
        </p:sp>
        <p:sp>
          <p:nvSpPr>
            <p:cNvPr id="39" name="rc39"/>
            <p:cNvSpPr/>
            <p:nvPr/>
          </p:nvSpPr>
          <p:spPr>
            <a:xfrm>
              <a:off x="5560939" y="3948142"/>
              <a:ext cx="239877" cy="167558"/>
            </a:xfrm>
            <a:prstGeom prst="rect">
              <a:avLst/>
            </a:prstGeom>
            <a:solidFill>
              <a:srgbClr val="1CABE2">
                <a:alpha val="85098"/>
              </a:srgbClr>
            </a:solidFill>
          </p:spPr>
          <p:txBody>
            <a:bodyPr/>
            <a:lstStyle/>
            <a:p/>
          </p:txBody>
        </p:sp>
        <p:sp>
          <p:nvSpPr>
            <p:cNvPr id="40" name="rc40"/>
            <p:cNvSpPr/>
            <p:nvPr/>
          </p:nvSpPr>
          <p:spPr>
            <a:xfrm>
              <a:off x="5827469" y="3946818"/>
              <a:ext cx="239877" cy="168881"/>
            </a:xfrm>
            <a:prstGeom prst="rect">
              <a:avLst/>
            </a:prstGeom>
            <a:solidFill>
              <a:srgbClr val="1CABE2">
                <a:alpha val="85098"/>
              </a:srgbClr>
            </a:solidFill>
          </p:spPr>
          <p:txBody>
            <a:bodyPr/>
            <a:lstStyle/>
            <a:p/>
          </p:txBody>
        </p:sp>
        <p:sp>
          <p:nvSpPr>
            <p:cNvPr id="41" name="rc41"/>
            <p:cNvSpPr/>
            <p:nvPr/>
          </p:nvSpPr>
          <p:spPr>
            <a:xfrm>
              <a:off x="6094000" y="3945494"/>
              <a:ext cx="239877" cy="170205"/>
            </a:xfrm>
            <a:prstGeom prst="rect">
              <a:avLst/>
            </a:prstGeom>
            <a:solidFill>
              <a:srgbClr val="1CABE2">
                <a:alpha val="85098"/>
              </a:srgbClr>
            </a:solidFill>
          </p:spPr>
          <p:txBody>
            <a:bodyPr/>
            <a:lstStyle/>
            <a:p/>
          </p:txBody>
        </p:sp>
        <p:sp>
          <p:nvSpPr>
            <p:cNvPr id="42" name="rc42"/>
            <p:cNvSpPr/>
            <p:nvPr/>
          </p:nvSpPr>
          <p:spPr>
            <a:xfrm>
              <a:off x="6360530" y="3943876"/>
              <a:ext cx="239877" cy="171824"/>
            </a:xfrm>
            <a:prstGeom prst="rect">
              <a:avLst/>
            </a:prstGeom>
            <a:solidFill>
              <a:srgbClr val="1CABE2">
                <a:alpha val="85098"/>
              </a:srgbClr>
            </a:solidFill>
          </p:spPr>
          <p:txBody>
            <a:bodyPr/>
            <a:lstStyle/>
            <a:p/>
          </p:txBody>
        </p:sp>
        <p:sp>
          <p:nvSpPr>
            <p:cNvPr id="43" name="rc43"/>
            <p:cNvSpPr/>
            <p:nvPr/>
          </p:nvSpPr>
          <p:spPr>
            <a:xfrm>
              <a:off x="6627060" y="3942699"/>
              <a:ext cx="239877" cy="173001"/>
            </a:xfrm>
            <a:prstGeom prst="rect">
              <a:avLst/>
            </a:prstGeom>
            <a:solidFill>
              <a:srgbClr val="1CABE2">
                <a:alpha val="85098"/>
              </a:srgbClr>
            </a:solidFill>
          </p:spPr>
          <p:txBody>
            <a:bodyPr/>
            <a:lstStyle/>
            <a:p/>
          </p:txBody>
        </p:sp>
        <p:sp>
          <p:nvSpPr>
            <p:cNvPr id="44" name="rc44"/>
            <p:cNvSpPr/>
            <p:nvPr/>
          </p:nvSpPr>
          <p:spPr>
            <a:xfrm>
              <a:off x="6893590" y="3940787"/>
              <a:ext cx="239877" cy="174913"/>
            </a:xfrm>
            <a:prstGeom prst="rect">
              <a:avLst/>
            </a:prstGeom>
            <a:solidFill>
              <a:srgbClr val="1CABE2">
                <a:alpha val="85098"/>
              </a:srgbClr>
            </a:solidFill>
          </p:spPr>
          <p:txBody>
            <a:bodyPr/>
            <a:lstStyle/>
            <a:p/>
          </p:txBody>
        </p:sp>
        <p:sp>
          <p:nvSpPr>
            <p:cNvPr id="45" name="rc45"/>
            <p:cNvSpPr/>
            <p:nvPr/>
          </p:nvSpPr>
          <p:spPr>
            <a:xfrm>
              <a:off x="7160121" y="3939022"/>
              <a:ext cx="239877" cy="176678"/>
            </a:xfrm>
            <a:prstGeom prst="rect">
              <a:avLst/>
            </a:prstGeom>
            <a:solidFill>
              <a:srgbClr val="1CABE2">
                <a:alpha val="85098"/>
              </a:srgbClr>
            </a:solidFill>
          </p:spPr>
          <p:txBody>
            <a:bodyPr/>
            <a:lstStyle/>
            <a:p/>
          </p:txBody>
        </p:sp>
        <p:sp>
          <p:nvSpPr>
            <p:cNvPr id="46" name="rc46"/>
            <p:cNvSpPr/>
            <p:nvPr/>
          </p:nvSpPr>
          <p:spPr>
            <a:xfrm>
              <a:off x="7426651" y="3939904"/>
              <a:ext cx="239877" cy="175796"/>
            </a:xfrm>
            <a:prstGeom prst="rect">
              <a:avLst/>
            </a:prstGeom>
            <a:solidFill>
              <a:srgbClr val="1CABE2">
                <a:alpha val="85098"/>
              </a:srgbClr>
            </a:solidFill>
          </p:spPr>
          <p:txBody>
            <a:bodyPr/>
            <a:lstStyle/>
            <a:p/>
          </p:txBody>
        </p:sp>
        <p:sp>
          <p:nvSpPr>
            <p:cNvPr id="47" name="rc47"/>
            <p:cNvSpPr/>
            <p:nvPr/>
          </p:nvSpPr>
          <p:spPr>
            <a:xfrm>
              <a:off x="7693181" y="3939463"/>
              <a:ext cx="239877" cy="176237"/>
            </a:xfrm>
            <a:prstGeom prst="rect">
              <a:avLst/>
            </a:prstGeom>
            <a:solidFill>
              <a:srgbClr val="1CABE2">
                <a:alpha val="85098"/>
              </a:srgbClr>
            </a:solidFill>
          </p:spPr>
          <p:txBody>
            <a:bodyPr/>
            <a:lstStyle/>
            <a:p/>
          </p:txBody>
        </p:sp>
        <p:sp>
          <p:nvSpPr>
            <p:cNvPr id="48" name="rc48"/>
            <p:cNvSpPr/>
            <p:nvPr/>
          </p:nvSpPr>
          <p:spPr>
            <a:xfrm>
              <a:off x="7959712" y="3940051"/>
              <a:ext cx="239877" cy="175649"/>
            </a:xfrm>
            <a:prstGeom prst="rect">
              <a:avLst/>
            </a:prstGeom>
            <a:solidFill>
              <a:srgbClr val="1CABE2">
                <a:alpha val="85098"/>
              </a:srgbClr>
            </a:solidFill>
          </p:spPr>
          <p:txBody>
            <a:bodyPr/>
            <a:lstStyle/>
            <a:p/>
          </p:txBody>
        </p:sp>
        <p:sp>
          <p:nvSpPr>
            <p:cNvPr id="49" name="rc49"/>
            <p:cNvSpPr/>
            <p:nvPr/>
          </p:nvSpPr>
          <p:spPr>
            <a:xfrm>
              <a:off x="1296454" y="3917691"/>
              <a:ext cx="239877" cy="66052"/>
            </a:xfrm>
            <a:prstGeom prst="rect">
              <a:avLst/>
            </a:prstGeom>
            <a:solidFill>
              <a:srgbClr val="B3B3B3">
                <a:alpha val="85098"/>
              </a:srgbClr>
            </a:solidFill>
          </p:spPr>
          <p:txBody>
            <a:bodyPr/>
            <a:lstStyle/>
            <a:p/>
          </p:txBody>
        </p:sp>
        <p:sp>
          <p:nvSpPr>
            <p:cNvPr id="50" name="rc50"/>
            <p:cNvSpPr/>
            <p:nvPr/>
          </p:nvSpPr>
          <p:spPr>
            <a:xfrm>
              <a:off x="1562984" y="3913719"/>
              <a:ext cx="239877" cy="67376"/>
            </a:xfrm>
            <a:prstGeom prst="rect">
              <a:avLst/>
            </a:prstGeom>
            <a:solidFill>
              <a:srgbClr val="B3B3B3">
                <a:alpha val="85098"/>
              </a:srgbClr>
            </a:solidFill>
          </p:spPr>
          <p:txBody>
            <a:bodyPr/>
            <a:lstStyle/>
            <a:p/>
          </p:txBody>
        </p:sp>
        <p:sp>
          <p:nvSpPr>
            <p:cNvPr id="51" name="rc51"/>
            <p:cNvSpPr/>
            <p:nvPr/>
          </p:nvSpPr>
          <p:spPr>
            <a:xfrm>
              <a:off x="1829515" y="3911806"/>
              <a:ext cx="239877" cy="67964"/>
            </a:xfrm>
            <a:prstGeom prst="rect">
              <a:avLst/>
            </a:prstGeom>
            <a:solidFill>
              <a:srgbClr val="B3B3B3">
                <a:alpha val="85098"/>
              </a:srgbClr>
            </a:solidFill>
          </p:spPr>
          <p:txBody>
            <a:bodyPr/>
            <a:lstStyle/>
            <a:p/>
          </p:txBody>
        </p:sp>
        <p:sp>
          <p:nvSpPr>
            <p:cNvPr id="52" name="rc52"/>
            <p:cNvSpPr/>
            <p:nvPr/>
          </p:nvSpPr>
          <p:spPr>
            <a:xfrm>
              <a:off x="2096045" y="3841341"/>
              <a:ext cx="239877" cy="137106"/>
            </a:xfrm>
            <a:prstGeom prst="rect">
              <a:avLst/>
            </a:prstGeom>
            <a:solidFill>
              <a:srgbClr val="B3B3B3">
                <a:alpha val="85098"/>
              </a:srgbClr>
            </a:solidFill>
          </p:spPr>
          <p:txBody>
            <a:bodyPr/>
            <a:lstStyle/>
            <a:p/>
          </p:txBody>
        </p:sp>
        <p:sp>
          <p:nvSpPr>
            <p:cNvPr id="53" name="rc53"/>
            <p:cNvSpPr/>
            <p:nvPr/>
          </p:nvSpPr>
          <p:spPr>
            <a:xfrm>
              <a:off x="2362575" y="3837075"/>
              <a:ext cx="239877" cy="139312"/>
            </a:xfrm>
            <a:prstGeom prst="rect">
              <a:avLst/>
            </a:prstGeom>
            <a:solidFill>
              <a:srgbClr val="B3B3B3">
                <a:alpha val="85098"/>
              </a:srgbClr>
            </a:solidFill>
          </p:spPr>
          <p:txBody>
            <a:bodyPr/>
            <a:lstStyle/>
            <a:p/>
          </p:txBody>
        </p:sp>
        <p:sp>
          <p:nvSpPr>
            <p:cNvPr id="54" name="rc54"/>
            <p:cNvSpPr/>
            <p:nvPr/>
          </p:nvSpPr>
          <p:spPr>
            <a:xfrm>
              <a:off x="2629106" y="3827659"/>
              <a:ext cx="239877" cy="144020"/>
            </a:xfrm>
            <a:prstGeom prst="rect">
              <a:avLst/>
            </a:prstGeom>
            <a:solidFill>
              <a:srgbClr val="B3B3B3">
                <a:alpha val="85098"/>
              </a:srgbClr>
            </a:solidFill>
          </p:spPr>
          <p:txBody>
            <a:bodyPr/>
            <a:lstStyle/>
            <a:p/>
          </p:txBody>
        </p:sp>
        <p:sp>
          <p:nvSpPr>
            <p:cNvPr id="55" name="rc55"/>
            <p:cNvSpPr/>
            <p:nvPr/>
          </p:nvSpPr>
          <p:spPr>
            <a:xfrm>
              <a:off x="2895636" y="3817509"/>
              <a:ext cx="239877" cy="149022"/>
            </a:xfrm>
            <a:prstGeom prst="rect">
              <a:avLst/>
            </a:prstGeom>
            <a:solidFill>
              <a:srgbClr val="B3B3B3">
                <a:alpha val="85098"/>
              </a:srgbClr>
            </a:solidFill>
          </p:spPr>
          <p:txBody>
            <a:bodyPr/>
            <a:lstStyle/>
            <a:p/>
          </p:txBody>
        </p:sp>
        <p:sp>
          <p:nvSpPr>
            <p:cNvPr id="56" name="rc56"/>
            <p:cNvSpPr/>
            <p:nvPr/>
          </p:nvSpPr>
          <p:spPr>
            <a:xfrm>
              <a:off x="3162166" y="3809124"/>
              <a:ext cx="239877" cy="153288"/>
            </a:xfrm>
            <a:prstGeom prst="rect">
              <a:avLst/>
            </a:prstGeom>
            <a:solidFill>
              <a:srgbClr val="B3B3B3">
                <a:alpha val="85098"/>
              </a:srgbClr>
            </a:solidFill>
          </p:spPr>
          <p:txBody>
            <a:bodyPr/>
            <a:lstStyle/>
            <a:p/>
          </p:txBody>
        </p:sp>
        <p:sp>
          <p:nvSpPr>
            <p:cNvPr id="57" name="rc57"/>
            <p:cNvSpPr/>
            <p:nvPr/>
          </p:nvSpPr>
          <p:spPr>
            <a:xfrm>
              <a:off x="3428696" y="3801915"/>
              <a:ext cx="239877" cy="156966"/>
            </a:xfrm>
            <a:prstGeom prst="rect">
              <a:avLst/>
            </a:prstGeom>
            <a:solidFill>
              <a:srgbClr val="B3B3B3">
                <a:alpha val="85098"/>
              </a:srgbClr>
            </a:solidFill>
          </p:spPr>
          <p:txBody>
            <a:bodyPr/>
            <a:lstStyle/>
            <a:p/>
          </p:txBody>
        </p:sp>
        <p:sp>
          <p:nvSpPr>
            <p:cNvPr id="58" name="rc58"/>
            <p:cNvSpPr/>
            <p:nvPr/>
          </p:nvSpPr>
          <p:spPr>
            <a:xfrm>
              <a:off x="3695227" y="3795148"/>
              <a:ext cx="239877" cy="160202"/>
            </a:xfrm>
            <a:prstGeom prst="rect">
              <a:avLst/>
            </a:prstGeom>
            <a:solidFill>
              <a:srgbClr val="B3B3B3">
                <a:alpha val="85098"/>
              </a:srgbClr>
            </a:solidFill>
          </p:spPr>
          <p:txBody>
            <a:bodyPr/>
            <a:lstStyle/>
            <a:p/>
          </p:txBody>
        </p:sp>
        <p:sp>
          <p:nvSpPr>
            <p:cNvPr id="59" name="rc59"/>
            <p:cNvSpPr/>
            <p:nvPr/>
          </p:nvSpPr>
          <p:spPr>
            <a:xfrm>
              <a:off x="3961757" y="3706441"/>
              <a:ext cx="239877" cy="245526"/>
            </a:xfrm>
            <a:prstGeom prst="rect">
              <a:avLst/>
            </a:prstGeom>
            <a:solidFill>
              <a:srgbClr val="B3B3B3">
                <a:alpha val="85098"/>
              </a:srgbClr>
            </a:solidFill>
          </p:spPr>
          <p:txBody>
            <a:bodyPr/>
            <a:lstStyle/>
            <a:p/>
          </p:txBody>
        </p:sp>
        <p:sp>
          <p:nvSpPr>
            <p:cNvPr id="60" name="rc60"/>
            <p:cNvSpPr/>
            <p:nvPr/>
          </p:nvSpPr>
          <p:spPr>
            <a:xfrm>
              <a:off x="4228287" y="3702763"/>
              <a:ext cx="239877" cy="247732"/>
            </a:xfrm>
            <a:prstGeom prst="rect">
              <a:avLst/>
            </a:prstGeom>
            <a:solidFill>
              <a:srgbClr val="B3B3B3">
                <a:alpha val="85098"/>
              </a:srgbClr>
            </a:solidFill>
          </p:spPr>
          <p:txBody>
            <a:bodyPr/>
            <a:lstStyle/>
            <a:p/>
          </p:txBody>
        </p:sp>
        <p:sp>
          <p:nvSpPr>
            <p:cNvPr id="61" name="rc61"/>
            <p:cNvSpPr/>
            <p:nvPr/>
          </p:nvSpPr>
          <p:spPr>
            <a:xfrm>
              <a:off x="4494818" y="3699821"/>
              <a:ext cx="239877" cy="249498"/>
            </a:xfrm>
            <a:prstGeom prst="rect">
              <a:avLst/>
            </a:prstGeom>
            <a:solidFill>
              <a:srgbClr val="B3B3B3">
                <a:alpha val="85098"/>
              </a:srgbClr>
            </a:solidFill>
          </p:spPr>
          <p:txBody>
            <a:bodyPr/>
            <a:lstStyle/>
            <a:p/>
          </p:txBody>
        </p:sp>
        <p:sp>
          <p:nvSpPr>
            <p:cNvPr id="62" name="rc62"/>
            <p:cNvSpPr/>
            <p:nvPr/>
          </p:nvSpPr>
          <p:spPr>
            <a:xfrm>
              <a:off x="4761348" y="3701586"/>
              <a:ext cx="239877" cy="248468"/>
            </a:xfrm>
            <a:prstGeom prst="rect">
              <a:avLst/>
            </a:prstGeom>
            <a:solidFill>
              <a:srgbClr val="B3B3B3">
                <a:alpha val="85098"/>
              </a:srgbClr>
            </a:solidFill>
          </p:spPr>
          <p:txBody>
            <a:bodyPr/>
            <a:lstStyle/>
            <a:p/>
          </p:txBody>
        </p:sp>
        <p:sp>
          <p:nvSpPr>
            <p:cNvPr id="63" name="rc63"/>
            <p:cNvSpPr/>
            <p:nvPr/>
          </p:nvSpPr>
          <p:spPr>
            <a:xfrm>
              <a:off x="5027878" y="3701145"/>
              <a:ext cx="239877" cy="248762"/>
            </a:xfrm>
            <a:prstGeom prst="rect">
              <a:avLst/>
            </a:prstGeom>
            <a:solidFill>
              <a:srgbClr val="B3B3B3">
                <a:alpha val="85098"/>
              </a:srgbClr>
            </a:solidFill>
          </p:spPr>
          <p:txBody>
            <a:bodyPr/>
            <a:lstStyle/>
            <a:p/>
          </p:txBody>
        </p:sp>
        <p:sp>
          <p:nvSpPr>
            <p:cNvPr id="64" name="rc64"/>
            <p:cNvSpPr/>
            <p:nvPr/>
          </p:nvSpPr>
          <p:spPr>
            <a:xfrm>
              <a:off x="5294409" y="3699821"/>
              <a:ext cx="239877" cy="249498"/>
            </a:xfrm>
            <a:prstGeom prst="rect">
              <a:avLst/>
            </a:prstGeom>
            <a:solidFill>
              <a:srgbClr val="B3B3B3">
                <a:alpha val="85098"/>
              </a:srgbClr>
            </a:solidFill>
          </p:spPr>
          <p:txBody>
            <a:bodyPr/>
            <a:lstStyle/>
            <a:p/>
          </p:txBody>
        </p:sp>
        <p:sp>
          <p:nvSpPr>
            <p:cNvPr id="65" name="rc65"/>
            <p:cNvSpPr/>
            <p:nvPr/>
          </p:nvSpPr>
          <p:spPr>
            <a:xfrm>
              <a:off x="5560939" y="3697026"/>
              <a:ext cx="239877" cy="251116"/>
            </a:xfrm>
            <a:prstGeom prst="rect">
              <a:avLst/>
            </a:prstGeom>
            <a:solidFill>
              <a:srgbClr val="B3B3B3">
                <a:alpha val="85098"/>
              </a:srgbClr>
            </a:solidFill>
          </p:spPr>
          <p:txBody>
            <a:bodyPr/>
            <a:lstStyle/>
            <a:p/>
          </p:txBody>
        </p:sp>
        <p:sp>
          <p:nvSpPr>
            <p:cNvPr id="66" name="rc66"/>
            <p:cNvSpPr/>
            <p:nvPr/>
          </p:nvSpPr>
          <p:spPr>
            <a:xfrm>
              <a:off x="5827469" y="3693642"/>
              <a:ext cx="239877" cy="253175"/>
            </a:xfrm>
            <a:prstGeom prst="rect">
              <a:avLst/>
            </a:prstGeom>
            <a:solidFill>
              <a:srgbClr val="B3B3B3">
                <a:alpha val="85098"/>
              </a:srgbClr>
            </a:solidFill>
          </p:spPr>
          <p:txBody>
            <a:bodyPr/>
            <a:lstStyle/>
            <a:p/>
          </p:txBody>
        </p:sp>
        <p:sp>
          <p:nvSpPr>
            <p:cNvPr id="67" name="rc67"/>
            <p:cNvSpPr/>
            <p:nvPr/>
          </p:nvSpPr>
          <p:spPr>
            <a:xfrm>
              <a:off x="6094000" y="3690112"/>
              <a:ext cx="239877" cy="255382"/>
            </a:xfrm>
            <a:prstGeom prst="rect">
              <a:avLst/>
            </a:prstGeom>
            <a:solidFill>
              <a:srgbClr val="B3B3B3">
                <a:alpha val="85098"/>
              </a:srgbClr>
            </a:solidFill>
          </p:spPr>
          <p:txBody>
            <a:bodyPr/>
            <a:lstStyle/>
            <a:p/>
          </p:txBody>
        </p:sp>
        <p:sp>
          <p:nvSpPr>
            <p:cNvPr id="68" name="rc68"/>
            <p:cNvSpPr/>
            <p:nvPr/>
          </p:nvSpPr>
          <p:spPr>
            <a:xfrm>
              <a:off x="6360530" y="3686140"/>
              <a:ext cx="239877" cy="257736"/>
            </a:xfrm>
            <a:prstGeom prst="rect">
              <a:avLst/>
            </a:prstGeom>
            <a:solidFill>
              <a:srgbClr val="B3B3B3">
                <a:alpha val="85098"/>
              </a:srgbClr>
            </a:solidFill>
          </p:spPr>
          <p:txBody>
            <a:bodyPr/>
            <a:lstStyle/>
            <a:p/>
          </p:txBody>
        </p:sp>
        <p:sp>
          <p:nvSpPr>
            <p:cNvPr id="69" name="rc69"/>
            <p:cNvSpPr/>
            <p:nvPr/>
          </p:nvSpPr>
          <p:spPr>
            <a:xfrm>
              <a:off x="6627060" y="3683345"/>
              <a:ext cx="239877" cy="259354"/>
            </a:xfrm>
            <a:prstGeom prst="rect">
              <a:avLst/>
            </a:prstGeom>
            <a:solidFill>
              <a:srgbClr val="B3B3B3">
                <a:alpha val="85098"/>
              </a:srgbClr>
            </a:solidFill>
          </p:spPr>
          <p:txBody>
            <a:bodyPr/>
            <a:lstStyle/>
            <a:p/>
          </p:txBody>
        </p:sp>
        <p:sp>
          <p:nvSpPr>
            <p:cNvPr id="70" name="rc70"/>
            <p:cNvSpPr/>
            <p:nvPr/>
          </p:nvSpPr>
          <p:spPr>
            <a:xfrm>
              <a:off x="6893590" y="3678343"/>
              <a:ext cx="239877" cy="262443"/>
            </a:xfrm>
            <a:prstGeom prst="rect">
              <a:avLst/>
            </a:prstGeom>
            <a:solidFill>
              <a:srgbClr val="B3B3B3">
                <a:alpha val="85098"/>
              </a:srgbClr>
            </a:solidFill>
          </p:spPr>
          <p:txBody>
            <a:bodyPr/>
            <a:lstStyle/>
            <a:p/>
          </p:txBody>
        </p:sp>
        <p:sp>
          <p:nvSpPr>
            <p:cNvPr id="71" name="rc71"/>
            <p:cNvSpPr/>
            <p:nvPr/>
          </p:nvSpPr>
          <p:spPr>
            <a:xfrm>
              <a:off x="7160121" y="2879096"/>
              <a:ext cx="239877" cy="1059925"/>
            </a:xfrm>
            <a:prstGeom prst="rect">
              <a:avLst/>
            </a:prstGeom>
            <a:solidFill>
              <a:srgbClr val="B3B3B3">
                <a:alpha val="85098"/>
              </a:srgbClr>
            </a:solidFill>
          </p:spPr>
          <p:txBody>
            <a:bodyPr/>
            <a:lstStyle/>
            <a:p/>
          </p:txBody>
        </p:sp>
        <p:sp>
          <p:nvSpPr>
            <p:cNvPr id="72" name="rc72"/>
            <p:cNvSpPr/>
            <p:nvPr/>
          </p:nvSpPr>
          <p:spPr>
            <a:xfrm>
              <a:off x="7426651" y="3676136"/>
              <a:ext cx="239877" cy="263767"/>
            </a:xfrm>
            <a:prstGeom prst="rect">
              <a:avLst/>
            </a:prstGeom>
            <a:solidFill>
              <a:srgbClr val="B3B3B3">
                <a:alpha val="85098"/>
              </a:srgbClr>
            </a:solidFill>
          </p:spPr>
          <p:txBody>
            <a:bodyPr/>
            <a:lstStyle/>
            <a:p/>
          </p:txBody>
        </p:sp>
        <p:sp>
          <p:nvSpPr>
            <p:cNvPr id="73" name="rc73"/>
            <p:cNvSpPr/>
            <p:nvPr/>
          </p:nvSpPr>
          <p:spPr>
            <a:xfrm>
              <a:off x="7693181" y="3674960"/>
              <a:ext cx="239877" cy="264503"/>
            </a:xfrm>
            <a:prstGeom prst="rect">
              <a:avLst/>
            </a:prstGeom>
            <a:solidFill>
              <a:srgbClr val="B3B3B3">
                <a:alpha val="85098"/>
              </a:srgbClr>
            </a:solidFill>
          </p:spPr>
          <p:txBody>
            <a:bodyPr/>
            <a:lstStyle/>
            <a:p/>
          </p:txBody>
        </p:sp>
        <p:sp>
          <p:nvSpPr>
            <p:cNvPr id="74" name="rc74"/>
            <p:cNvSpPr/>
            <p:nvPr/>
          </p:nvSpPr>
          <p:spPr>
            <a:xfrm>
              <a:off x="7959712" y="3676431"/>
              <a:ext cx="239877" cy="263620"/>
            </a:xfrm>
            <a:prstGeom prst="rect">
              <a:avLst/>
            </a:prstGeom>
            <a:solidFill>
              <a:srgbClr val="B3B3B3">
                <a:alpha val="85098"/>
              </a:srgbClr>
            </a:solidFill>
          </p:spPr>
          <p:txBody>
            <a:bodyPr/>
            <a:lstStyle/>
            <a:p/>
          </p:txBody>
        </p:sp>
        <p:sp>
          <p:nvSpPr>
            <p:cNvPr id="75" name="pl75"/>
            <p:cNvSpPr/>
            <p:nvPr/>
          </p:nvSpPr>
          <p:spPr>
            <a:xfrm>
              <a:off x="1416393" y="2095913"/>
              <a:ext cx="6663257" cy="0"/>
            </a:xfrm>
            <a:custGeom>
              <a:avLst/>
              <a:pathLst>
                <a:path w="6663257" h="0">
                  <a:moveTo>
                    <a:pt x="0" y="0"/>
                  </a:moveTo>
                  <a:lnTo>
                    <a:pt x="266530" y="0"/>
                  </a:lnTo>
                  <a:lnTo>
                    <a:pt x="533060" y="0"/>
                  </a:lnTo>
                  <a:lnTo>
                    <a:pt x="799590" y="0"/>
                  </a:lnTo>
                  <a:lnTo>
                    <a:pt x="1066121" y="0"/>
                  </a:lnTo>
                  <a:lnTo>
                    <a:pt x="1332651" y="0"/>
                  </a:lnTo>
                  <a:lnTo>
                    <a:pt x="1599181" y="0"/>
                  </a:lnTo>
                  <a:lnTo>
                    <a:pt x="1865712" y="0"/>
                  </a:lnTo>
                  <a:lnTo>
                    <a:pt x="2132242" y="0"/>
                  </a:lnTo>
                  <a:lnTo>
                    <a:pt x="2398772" y="0"/>
                  </a:lnTo>
                  <a:lnTo>
                    <a:pt x="2665303" y="0"/>
                  </a:lnTo>
                  <a:lnTo>
                    <a:pt x="2931833" y="0"/>
                  </a:lnTo>
                  <a:lnTo>
                    <a:pt x="3198363" y="0"/>
                  </a:lnTo>
                  <a:lnTo>
                    <a:pt x="3464893" y="0"/>
                  </a:lnTo>
                  <a:lnTo>
                    <a:pt x="3731424" y="0"/>
                  </a:lnTo>
                  <a:lnTo>
                    <a:pt x="3997954" y="0"/>
                  </a:lnTo>
                  <a:lnTo>
                    <a:pt x="4264484" y="0"/>
                  </a:lnTo>
                  <a:lnTo>
                    <a:pt x="4531015" y="0"/>
                  </a:lnTo>
                  <a:lnTo>
                    <a:pt x="4797545" y="0"/>
                  </a:lnTo>
                  <a:lnTo>
                    <a:pt x="5064075" y="0"/>
                  </a:lnTo>
                  <a:lnTo>
                    <a:pt x="5330606" y="0"/>
                  </a:lnTo>
                  <a:lnTo>
                    <a:pt x="5597136" y="0"/>
                  </a:lnTo>
                  <a:lnTo>
                    <a:pt x="5863666" y="0"/>
                  </a:lnTo>
                  <a:lnTo>
                    <a:pt x="6130197" y="0"/>
                  </a:lnTo>
                  <a:lnTo>
                    <a:pt x="6396727" y="0"/>
                  </a:lnTo>
                  <a:lnTo>
                    <a:pt x="6663257" y="0"/>
                  </a:lnTo>
                </a:path>
              </a:pathLst>
            </a:custGeom>
            <a:ln w="27101" cap="flat">
              <a:solidFill>
                <a:srgbClr val="0058AB">
                  <a:alpha val="100000"/>
                </a:srgbClr>
              </a:solidFill>
              <a:prstDash val="solid"/>
              <a:round/>
            </a:ln>
          </p:spPr>
          <p:txBody>
            <a:bodyPr/>
            <a:lstStyle/>
            <a:p/>
          </p:txBody>
        </p:sp>
        <p:sp>
          <p:nvSpPr>
            <p:cNvPr id="76" name="pl76"/>
            <p:cNvSpPr/>
            <p:nvPr/>
          </p:nvSpPr>
          <p:spPr>
            <a:xfrm>
              <a:off x="1416393" y="2116523"/>
              <a:ext cx="6663257" cy="226710"/>
            </a:xfrm>
            <a:custGeom>
              <a:avLst/>
              <a:pathLst>
                <a:path w="6663257" h="226710">
                  <a:moveTo>
                    <a:pt x="0" y="0"/>
                  </a:moveTo>
                  <a:lnTo>
                    <a:pt x="266530" y="0"/>
                  </a:lnTo>
                  <a:lnTo>
                    <a:pt x="533060" y="0"/>
                  </a:lnTo>
                  <a:lnTo>
                    <a:pt x="799590" y="20610"/>
                  </a:lnTo>
                  <a:lnTo>
                    <a:pt x="1066121" y="20610"/>
                  </a:lnTo>
                  <a:lnTo>
                    <a:pt x="1332651" y="20610"/>
                  </a:lnTo>
                  <a:lnTo>
                    <a:pt x="1599181" y="20610"/>
                  </a:lnTo>
                  <a:lnTo>
                    <a:pt x="1865712" y="20610"/>
                  </a:lnTo>
                  <a:lnTo>
                    <a:pt x="2132242" y="20610"/>
                  </a:lnTo>
                  <a:lnTo>
                    <a:pt x="2398772" y="20610"/>
                  </a:lnTo>
                  <a:lnTo>
                    <a:pt x="2665303" y="41220"/>
                  </a:lnTo>
                  <a:lnTo>
                    <a:pt x="2931833" y="41220"/>
                  </a:lnTo>
                  <a:lnTo>
                    <a:pt x="3198363" y="41220"/>
                  </a:lnTo>
                  <a:lnTo>
                    <a:pt x="3464893" y="41220"/>
                  </a:lnTo>
                  <a:lnTo>
                    <a:pt x="3731424" y="41220"/>
                  </a:lnTo>
                  <a:lnTo>
                    <a:pt x="3997954" y="41220"/>
                  </a:lnTo>
                  <a:lnTo>
                    <a:pt x="4264484" y="41220"/>
                  </a:lnTo>
                  <a:lnTo>
                    <a:pt x="4531015" y="41220"/>
                  </a:lnTo>
                  <a:lnTo>
                    <a:pt x="4797545" y="41220"/>
                  </a:lnTo>
                  <a:lnTo>
                    <a:pt x="5064075" y="41220"/>
                  </a:lnTo>
                  <a:lnTo>
                    <a:pt x="5330606" y="41220"/>
                  </a:lnTo>
                  <a:lnTo>
                    <a:pt x="5597136" y="41220"/>
                  </a:lnTo>
                  <a:lnTo>
                    <a:pt x="5863666" y="226710"/>
                  </a:lnTo>
                  <a:lnTo>
                    <a:pt x="6130197" y="41220"/>
                  </a:lnTo>
                  <a:lnTo>
                    <a:pt x="6396727" y="41220"/>
                  </a:lnTo>
                  <a:lnTo>
                    <a:pt x="6663257" y="41220"/>
                  </a:lnTo>
                </a:path>
              </a:pathLst>
            </a:custGeom>
            <a:ln w="27101" cap="flat">
              <a:solidFill>
                <a:srgbClr val="F26A21">
                  <a:alpha val="100000"/>
                </a:srgbClr>
              </a:solidFill>
              <a:prstDash val="solid"/>
              <a:round/>
            </a:ln>
          </p:spPr>
          <p:txBody>
            <a:bodyPr/>
            <a:lstStyle/>
            <a:p/>
          </p:txBody>
        </p:sp>
        <p:sp>
          <p:nvSpPr>
            <p:cNvPr id="77" name="tx77"/>
            <p:cNvSpPr/>
            <p:nvPr/>
          </p:nvSpPr>
          <p:spPr>
            <a:xfrm>
              <a:off x="1356134" y="19406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78" name="tx78"/>
            <p:cNvSpPr/>
            <p:nvPr/>
          </p:nvSpPr>
          <p:spPr>
            <a:xfrm>
              <a:off x="2688785" y="19406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79" name="tx79"/>
            <p:cNvSpPr/>
            <p:nvPr/>
          </p:nvSpPr>
          <p:spPr>
            <a:xfrm>
              <a:off x="4021437" y="19406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0" name="tx80"/>
            <p:cNvSpPr/>
            <p:nvPr/>
          </p:nvSpPr>
          <p:spPr>
            <a:xfrm>
              <a:off x="5354088" y="19406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1" name="tx81"/>
            <p:cNvSpPr/>
            <p:nvPr/>
          </p:nvSpPr>
          <p:spPr>
            <a:xfrm>
              <a:off x="6420210" y="19406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2" name="tx82"/>
            <p:cNvSpPr/>
            <p:nvPr/>
          </p:nvSpPr>
          <p:spPr>
            <a:xfrm>
              <a:off x="6686740" y="19406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3" name="tx83"/>
            <p:cNvSpPr/>
            <p:nvPr/>
          </p:nvSpPr>
          <p:spPr>
            <a:xfrm>
              <a:off x="6953270" y="19406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4" name="tx84"/>
            <p:cNvSpPr/>
            <p:nvPr/>
          </p:nvSpPr>
          <p:spPr>
            <a:xfrm>
              <a:off x="7219800" y="19406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5" name="tx85"/>
            <p:cNvSpPr/>
            <p:nvPr/>
          </p:nvSpPr>
          <p:spPr>
            <a:xfrm>
              <a:off x="7486331" y="19406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6" name="tx86"/>
            <p:cNvSpPr/>
            <p:nvPr/>
          </p:nvSpPr>
          <p:spPr>
            <a:xfrm>
              <a:off x="7752861" y="19406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7" name="tx87"/>
            <p:cNvSpPr/>
            <p:nvPr/>
          </p:nvSpPr>
          <p:spPr>
            <a:xfrm>
              <a:off x="8019391" y="19406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8" name="tx88"/>
            <p:cNvSpPr/>
            <p:nvPr/>
          </p:nvSpPr>
          <p:spPr>
            <a:xfrm>
              <a:off x="1356134" y="21708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97</a:t>
              </a:r>
            </a:p>
          </p:txBody>
        </p:sp>
        <p:sp>
          <p:nvSpPr>
            <p:cNvPr id="89" name="tx89"/>
            <p:cNvSpPr/>
            <p:nvPr/>
          </p:nvSpPr>
          <p:spPr>
            <a:xfrm>
              <a:off x="2688785" y="2191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96</a:t>
              </a:r>
            </a:p>
          </p:txBody>
        </p:sp>
        <p:sp>
          <p:nvSpPr>
            <p:cNvPr id="90" name="tx90"/>
            <p:cNvSpPr/>
            <p:nvPr/>
          </p:nvSpPr>
          <p:spPr>
            <a:xfrm>
              <a:off x="4021437" y="2212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95</a:t>
              </a:r>
            </a:p>
          </p:txBody>
        </p:sp>
        <p:sp>
          <p:nvSpPr>
            <p:cNvPr id="91" name="tx91"/>
            <p:cNvSpPr/>
            <p:nvPr/>
          </p:nvSpPr>
          <p:spPr>
            <a:xfrm>
              <a:off x="5354088" y="2212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95</a:t>
              </a:r>
            </a:p>
          </p:txBody>
        </p:sp>
        <p:sp>
          <p:nvSpPr>
            <p:cNvPr id="92" name="tx92"/>
            <p:cNvSpPr/>
            <p:nvPr/>
          </p:nvSpPr>
          <p:spPr>
            <a:xfrm>
              <a:off x="6420210" y="2212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95</a:t>
              </a:r>
            </a:p>
          </p:txBody>
        </p:sp>
        <p:sp>
          <p:nvSpPr>
            <p:cNvPr id="93" name="tx93"/>
            <p:cNvSpPr/>
            <p:nvPr/>
          </p:nvSpPr>
          <p:spPr>
            <a:xfrm>
              <a:off x="6686740" y="2212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95</a:t>
              </a:r>
            </a:p>
          </p:txBody>
        </p:sp>
        <p:sp>
          <p:nvSpPr>
            <p:cNvPr id="94" name="tx94"/>
            <p:cNvSpPr/>
            <p:nvPr/>
          </p:nvSpPr>
          <p:spPr>
            <a:xfrm>
              <a:off x="6953270" y="2212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95</a:t>
              </a:r>
            </a:p>
          </p:txBody>
        </p:sp>
        <p:sp>
          <p:nvSpPr>
            <p:cNvPr id="95" name="tx95"/>
            <p:cNvSpPr/>
            <p:nvPr/>
          </p:nvSpPr>
          <p:spPr>
            <a:xfrm>
              <a:off x="7219800" y="23975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86</a:t>
              </a:r>
            </a:p>
          </p:txBody>
        </p:sp>
        <p:sp>
          <p:nvSpPr>
            <p:cNvPr id="96" name="tx96"/>
            <p:cNvSpPr/>
            <p:nvPr/>
          </p:nvSpPr>
          <p:spPr>
            <a:xfrm>
              <a:off x="7486331" y="2212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95</a:t>
              </a:r>
            </a:p>
          </p:txBody>
        </p:sp>
        <p:sp>
          <p:nvSpPr>
            <p:cNvPr id="97" name="tx97"/>
            <p:cNvSpPr/>
            <p:nvPr/>
          </p:nvSpPr>
          <p:spPr>
            <a:xfrm>
              <a:off x="7752861" y="2212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95</a:t>
              </a:r>
            </a:p>
          </p:txBody>
        </p:sp>
        <p:sp>
          <p:nvSpPr>
            <p:cNvPr id="98" name="tx98"/>
            <p:cNvSpPr/>
            <p:nvPr/>
          </p:nvSpPr>
          <p:spPr>
            <a:xfrm>
              <a:off x="8019391" y="2212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26A21">
                      <a:alpha val="100000"/>
                    </a:srgbClr>
                  </a:solidFill>
                  <a:latin typeface="Arial"/>
                  <a:cs typeface="Arial"/>
                </a:rPr>
                <a:t>95</a:t>
              </a:r>
            </a:p>
          </p:txBody>
        </p:sp>
        <p:sp>
          <p:nvSpPr>
            <p:cNvPr id="99" name="tx99"/>
            <p:cNvSpPr/>
            <p:nvPr/>
          </p:nvSpPr>
          <p:spPr>
            <a:xfrm>
              <a:off x="4006395" y="399501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00" name="tx100"/>
            <p:cNvSpPr/>
            <p:nvPr/>
          </p:nvSpPr>
          <p:spPr>
            <a:xfrm>
              <a:off x="5339046" y="399369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01" name="tx101"/>
            <p:cNvSpPr/>
            <p:nvPr/>
          </p:nvSpPr>
          <p:spPr>
            <a:xfrm>
              <a:off x="6405168" y="399097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02" name="tx102"/>
            <p:cNvSpPr/>
            <p:nvPr/>
          </p:nvSpPr>
          <p:spPr>
            <a:xfrm>
              <a:off x="6671698" y="39903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03" name="tx103"/>
            <p:cNvSpPr/>
            <p:nvPr/>
          </p:nvSpPr>
          <p:spPr>
            <a:xfrm>
              <a:off x="6938228" y="398942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04" name="tx104"/>
            <p:cNvSpPr/>
            <p:nvPr/>
          </p:nvSpPr>
          <p:spPr>
            <a:xfrm>
              <a:off x="7204759" y="398854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05" name="tx105"/>
            <p:cNvSpPr/>
            <p:nvPr/>
          </p:nvSpPr>
          <p:spPr>
            <a:xfrm>
              <a:off x="7471289" y="398898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06" name="tx106"/>
            <p:cNvSpPr/>
            <p:nvPr/>
          </p:nvSpPr>
          <p:spPr>
            <a:xfrm>
              <a:off x="7737819" y="398876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07" name="tx107"/>
            <p:cNvSpPr/>
            <p:nvPr/>
          </p:nvSpPr>
          <p:spPr>
            <a:xfrm>
              <a:off x="8004349" y="398906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08" name="tx108"/>
            <p:cNvSpPr/>
            <p:nvPr/>
          </p:nvSpPr>
          <p:spPr>
            <a:xfrm>
              <a:off x="4006395" y="379038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09" name="tx109"/>
            <p:cNvSpPr/>
            <p:nvPr/>
          </p:nvSpPr>
          <p:spPr>
            <a:xfrm>
              <a:off x="5339046" y="37857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10" name="tx110"/>
            <p:cNvSpPr/>
            <p:nvPr/>
          </p:nvSpPr>
          <p:spPr>
            <a:xfrm>
              <a:off x="6405168" y="377619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11" name="tx111"/>
            <p:cNvSpPr/>
            <p:nvPr/>
          </p:nvSpPr>
          <p:spPr>
            <a:xfrm>
              <a:off x="6671698" y="37742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12" name="tx112"/>
            <p:cNvSpPr/>
            <p:nvPr/>
          </p:nvSpPr>
          <p:spPr>
            <a:xfrm>
              <a:off x="6938228" y="377074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13" name="tx113"/>
            <p:cNvSpPr/>
            <p:nvPr/>
          </p:nvSpPr>
          <p:spPr>
            <a:xfrm>
              <a:off x="7204759" y="337024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7.2</a:t>
              </a:r>
            </a:p>
          </p:txBody>
        </p:sp>
        <p:sp>
          <p:nvSpPr>
            <p:cNvPr id="114" name="tx114"/>
            <p:cNvSpPr/>
            <p:nvPr/>
          </p:nvSpPr>
          <p:spPr>
            <a:xfrm>
              <a:off x="7471289" y="376920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15" name="tx115"/>
            <p:cNvSpPr/>
            <p:nvPr/>
          </p:nvSpPr>
          <p:spPr>
            <a:xfrm>
              <a:off x="7737819" y="376839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16" name="tx116"/>
            <p:cNvSpPr/>
            <p:nvPr/>
          </p:nvSpPr>
          <p:spPr>
            <a:xfrm>
              <a:off x="8004349" y="376942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17" name="tx117"/>
            <p:cNvSpPr/>
            <p:nvPr/>
          </p:nvSpPr>
          <p:spPr>
            <a:xfrm>
              <a:off x="1341092" y="380124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118" name="tx118"/>
            <p:cNvSpPr/>
            <p:nvPr/>
          </p:nvSpPr>
          <p:spPr>
            <a:xfrm>
              <a:off x="2718915" y="37112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9" name="tx119"/>
            <p:cNvSpPr/>
            <p:nvPr/>
          </p:nvSpPr>
          <p:spPr>
            <a:xfrm>
              <a:off x="4006395" y="358999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20" name="tx120"/>
            <p:cNvSpPr/>
            <p:nvPr/>
          </p:nvSpPr>
          <p:spPr>
            <a:xfrm>
              <a:off x="5339046" y="358337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21" name="tx121"/>
            <p:cNvSpPr/>
            <p:nvPr/>
          </p:nvSpPr>
          <p:spPr>
            <a:xfrm>
              <a:off x="6405168" y="35696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22" name="tx122"/>
            <p:cNvSpPr/>
            <p:nvPr/>
          </p:nvSpPr>
          <p:spPr>
            <a:xfrm>
              <a:off x="6671698" y="356689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23" name="tx123"/>
            <p:cNvSpPr/>
            <p:nvPr/>
          </p:nvSpPr>
          <p:spPr>
            <a:xfrm>
              <a:off x="6983400" y="35618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4" name="tx124"/>
            <p:cNvSpPr/>
            <p:nvPr/>
          </p:nvSpPr>
          <p:spPr>
            <a:xfrm>
              <a:off x="7204759" y="276264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5" name="tx125"/>
            <p:cNvSpPr/>
            <p:nvPr/>
          </p:nvSpPr>
          <p:spPr>
            <a:xfrm>
              <a:off x="7516460" y="3559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6" name="tx126"/>
            <p:cNvSpPr/>
            <p:nvPr/>
          </p:nvSpPr>
          <p:spPr>
            <a:xfrm>
              <a:off x="7782991" y="35585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7" name="tx127"/>
            <p:cNvSpPr/>
            <p:nvPr/>
          </p:nvSpPr>
          <p:spPr>
            <a:xfrm>
              <a:off x="8049521" y="35599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8" name="tx128"/>
            <p:cNvSpPr/>
            <p:nvPr/>
          </p:nvSpPr>
          <p:spPr>
            <a:xfrm>
              <a:off x="717766" y="4065683"/>
              <a:ext cx="1709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0K</a:t>
              </a:r>
            </a:p>
          </p:txBody>
        </p:sp>
        <p:sp>
          <p:nvSpPr>
            <p:cNvPr id="129" name="tx129"/>
            <p:cNvSpPr/>
            <p:nvPr/>
          </p:nvSpPr>
          <p:spPr>
            <a:xfrm>
              <a:off x="717766" y="3330134"/>
              <a:ext cx="1709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5K</a:t>
              </a:r>
            </a:p>
          </p:txBody>
        </p:sp>
        <p:sp>
          <p:nvSpPr>
            <p:cNvPr id="130" name="tx130"/>
            <p:cNvSpPr/>
            <p:nvPr/>
          </p:nvSpPr>
          <p:spPr>
            <a:xfrm>
              <a:off x="640042" y="2594585"/>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10K</a:t>
              </a:r>
            </a:p>
          </p:txBody>
        </p:sp>
        <p:sp>
          <p:nvSpPr>
            <p:cNvPr id="131" name="tx131"/>
            <p:cNvSpPr/>
            <p:nvPr/>
          </p:nvSpPr>
          <p:spPr>
            <a:xfrm>
              <a:off x="640042" y="1859036"/>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15K</a:t>
              </a:r>
            </a:p>
          </p:txBody>
        </p:sp>
        <p:sp>
          <p:nvSpPr>
            <p:cNvPr id="132" name="tx132"/>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3" name="tx133"/>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4" name="tx134"/>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5" name="tx135"/>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6" name="tx136"/>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7" name="tx137"/>
            <p:cNvSpPr/>
            <p:nvPr/>
          </p:nvSpPr>
          <p:spPr>
            <a:xfrm rot="-5400000">
              <a:off x="126094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8" name="tx138"/>
            <p:cNvSpPr/>
            <p:nvPr/>
          </p:nvSpPr>
          <p:spPr>
            <a:xfrm rot="-5400000">
              <a:off x="259359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9" name="tx139"/>
            <p:cNvSpPr/>
            <p:nvPr/>
          </p:nvSpPr>
          <p:spPr>
            <a:xfrm rot="-5400000">
              <a:off x="392624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0" name="tx140"/>
            <p:cNvSpPr/>
            <p:nvPr/>
          </p:nvSpPr>
          <p:spPr>
            <a:xfrm rot="-5400000">
              <a:off x="525889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1" name="tx141"/>
            <p:cNvSpPr/>
            <p:nvPr/>
          </p:nvSpPr>
          <p:spPr>
            <a:xfrm rot="-5400000">
              <a:off x="6325020"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2" name="tx142"/>
            <p:cNvSpPr/>
            <p:nvPr/>
          </p:nvSpPr>
          <p:spPr>
            <a:xfrm rot="-5400000">
              <a:off x="659155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3" name="tx143"/>
            <p:cNvSpPr/>
            <p:nvPr/>
          </p:nvSpPr>
          <p:spPr>
            <a:xfrm rot="-5400000">
              <a:off x="68580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4" name="tx144"/>
            <p:cNvSpPr/>
            <p:nvPr/>
          </p:nvSpPr>
          <p:spPr>
            <a:xfrm rot="-5400000">
              <a:off x="712461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5" name="tx145"/>
            <p:cNvSpPr/>
            <p:nvPr/>
          </p:nvSpPr>
          <p:spPr>
            <a:xfrm rot="-5400000">
              <a:off x="739114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6" name="tx146"/>
            <p:cNvSpPr/>
            <p:nvPr/>
          </p:nvSpPr>
          <p:spPr>
            <a:xfrm rot="-5400000">
              <a:off x="765767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7" name="tx147"/>
            <p:cNvSpPr/>
            <p:nvPr/>
          </p:nvSpPr>
          <p:spPr>
            <a:xfrm rot="-5400000">
              <a:off x="792420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8" name="tx148"/>
            <p:cNvSpPr/>
            <p:nvPr/>
          </p:nvSpPr>
          <p:spPr>
            <a:xfrm rot="-5400000">
              <a:off x="-775679" y="2983654"/>
              <a:ext cx="24783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un- and under-vaccinated (thousands)</a:t>
              </a:r>
            </a:p>
          </p:txBody>
        </p:sp>
        <p:sp>
          <p:nvSpPr>
            <p:cNvPr id="149" name="tx149"/>
            <p:cNvSpPr/>
            <p:nvPr/>
          </p:nvSpPr>
          <p:spPr>
            <a:xfrm rot="5400000">
              <a:off x="8365930" y="2983654"/>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50" name="pl150"/>
            <p:cNvSpPr/>
            <p:nvPr/>
          </p:nvSpPr>
          <p:spPr>
            <a:xfrm>
              <a:off x="3035746"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pl151"/>
            <p:cNvSpPr/>
            <p:nvPr/>
          </p:nvSpPr>
          <p:spPr>
            <a:xfrm>
              <a:off x="3751453" y="5080198"/>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2" name="tx152"/>
            <p:cNvSpPr/>
            <p:nvPr/>
          </p:nvSpPr>
          <p:spPr>
            <a:xfrm>
              <a:off x="3302845" y="5030180"/>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53" name="tx153"/>
            <p:cNvSpPr/>
            <p:nvPr/>
          </p:nvSpPr>
          <p:spPr>
            <a:xfrm>
              <a:off x="4018552" y="5030180"/>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54" name="rc154"/>
            <p:cNvSpPr/>
            <p:nvPr/>
          </p:nvSpPr>
          <p:spPr>
            <a:xfrm>
              <a:off x="4662982" y="4979470"/>
              <a:ext cx="201456" cy="201456"/>
            </a:xfrm>
            <a:prstGeom prst="rect">
              <a:avLst/>
            </a:prstGeom>
            <a:solidFill>
              <a:srgbClr val="B3B3B3">
                <a:alpha val="85098"/>
              </a:srgbClr>
            </a:solidFill>
          </p:spPr>
          <p:txBody>
            <a:bodyPr/>
            <a:lstStyle/>
            <a:p/>
          </p:txBody>
        </p:sp>
        <p:sp>
          <p:nvSpPr>
            <p:cNvPr id="155" name="rc155"/>
            <p:cNvSpPr/>
            <p:nvPr/>
          </p:nvSpPr>
          <p:spPr>
            <a:xfrm>
              <a:off x="5565318" y="4979470"/>
              <a:ext cx="201456" cy="201456"/>
            </a:xfrm>
            <a:prstGeom prst="rect">
              <a:avLst/>
            </a:prstGeom>
            <a:solidFill>
              <a:srgbClr val="1CABE2">
                <a:alpha val="85098"/>
              </a:srgbClr>
            </a:solidFill>
          </p:spPr>
          <p:txBody>
            <a:bodyPr/>
            <a:lstStyle/>
            <a:p/>
          </p:txBody>
        </p:sp>
        <p:sp>
          <p:nvSpPr>
            <p:cNvPr id="156" name="tx156"/>
            <p:cNvSpPr/>
            <p:nvPr/>
          </p:nvSpPr>
          <p:spPr>
            <a:xfrm>
              <a:off x="4943027" y="5030180"/>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57" name="tx157"/>
            <p:cNvSpPr/>
            <p:nvPr/>
          </p:nvSpPr>
          <p:spPr>
            <a:xfrm>
              <a:off x="5845363" y="5030180"/>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58" name="tx158"/>
            <p:cNvSpPr/>
            <p:nvPr/>
          </p:nvSpPr>
          <p:spPr>
            <a:xfrm>
              <a:off x="951297" y="1437626"/>
              <a:ext cx="583579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a:t>
              </a:r>
            </a:p>
          </p:txBody>
        </p:sp>
        <p:sp>
          <p:nvSpPr>
            <p:cNvPr id="159" name="tx159"/>
            <p:cNvSpPr/>
            <p:nvPr/>
          </p:nvSpPr>
          <p:spPr>
            <a:xfrm>
              <a:off x="951297" y="1618677"/>
              <a:ext cx="16300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Botswana, 2000-2025</a:t>
              </a:r>
            </a:p>
          </p:txBody>
        </p:sp>
        <p:sp>
          <p:nvSpPr>
            <p:cNvPr id="160" name="pl160"/>
            <p:cNvSpPr/>
            <p:nvPr/>
          </p:nvSpPr>
          <p:spPr>
            <a:xfrm>
              <a:off x="2448513"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4752630"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056747"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297" y="578551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4" name="pl164"/>
            <p:cNvSpPr/>
            <p:nvPr/>
          </p:nvSpPr>
          <p:spPr>
            <a:xfrm>
              <a:off x="951297" y="563674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5" name="pl165"/>
            <p:cNvSpPr/>
            <p:nvPr/>
          </p:nvSpPr>
          <p:spPr>
            <a:xfrm>
              <a:off x="951297" y="548796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6" name="pl166"/>
            <p:cNvSpPr/>
            <p:nvPr/>
          </p:nvSpPr>
          <p:spPr>
            <a:xfrm>
              <a:off x="129645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600571"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5904688"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208805"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454" y="5726007"/>
              <a:ext cx="2691208" cy="119023"/>
            </a:xfrm>
            <a:prstGeom prst="rect">
              <a:avLst/>
            </a:prstGeom>
            <a:solidFill>
              <a:srgbClr val="1CABE2">
                <a:alpha val="85098"/>
              </a:srgbClr>
            </a:solidFill>
          </p:spPr>
          <p:txBody>
            <a:bodyPr/>
            <a:lstStyle/>
            <a:p/>
          </p:txBody>
        </p:sp>
        <p:sp>
          <p:nvSpPr>
            <p:cNvPr id="171" name="rc171"/>
            <p:cNvSpPr/>
            <p:nvPr/>
          </p:nvSpPr>
          <p:spPr>
            <a:xfrm>
              <a:off x="1296454" y="5577228"/>
              <a:ext cx="2760332" cy="119023"/>
            </a:xfrm>
            <a:prstGeom prst="rect">
              <a:avLst/>
            </a:prstGeom>
            <a:solidFill>
              <a:srgbClr val="1CABE2">
                <a:alpha val="85098"/>
              </a:srgbClr>
            </a:solidFill>
          </p:spPr>
          <p:txBody>
            <a:bodyPr/>
            <a:lstStyle/>
            <a:p/>
          </p:txBody>
        </p:sp>
        <p:sp>
          <p:nvSpPr>
            <p:cNvPr id="172" name="rc172"/>
            <p:cNvSpPr/>
            <p:nvPr/>
          </p:nvSpPr>
          <p:spPr>
            <a:xfrm>
              <a:off x="1296454" y="5428449"/>
              <a:ext cx="2751115" cy="119023"/>
            </a:xfrm>
            <a:prstGeom prst="rect">
              <a:avLst/>
            </a:prstGeom>
            <a:solidFill>
              <a:srgbClr val="1CABE2">
                <a:alpha val="85098"/>
              </a:srgbClr>
            </a:solidFill>
          </p:spPr>
          <p:txBody>
            <a:bodyPr/>
            <a:lstStyle/>
            <a:p/>
          </p:txBody>
        </p:sp>
        <p:sp>
          <p:nvSpPr>
            <p:cNvPr id="173" name="rc173"/>
            <p:cNvSpPr/>
            <p:nvPr/>
          </p:nvSpPr>
          <p:spPr>
            <a:xfrm>
              <a:off x="3987663" y="5726007"/>
              <a:ext cx="4036813" cy="119023"/>
            </a:xfrm>
            <a:prstGeom prst="rect">
              <a:avLst/>
            </a:prstGeom>
            <a:solidFill>
              <a:srgbClr val="B3B3B3">
                <a:alpha val="85098"/>
              </a:srgbClr>
            </a:solidFill>
          </p:spPr>
          <p:txBody>
            <a:bodyPr/>
            <a:lstStyle/>
            <a:p/>
          </p:txBody>
        </p:sp>
        <p:sp>
          <p:nvSpPr>
            <p:cNvPr id="174" name="rc174"/>
            <p:cNvSpPr/>
            <p:nvPr/>
          </p:nvSpPr>
          <p:spPr>
            <a:xfrm>
              <a:off x="4056786" y="5577228"/>
              <a:ext cx="4142802" cy="119023"/>
            </a:xfrm>
            <a:prstGeom prst="rect">
              <a:avLst/>
            </a:prstGeom>
            <a:solidFill>
              <a:srgbClr val="B3B3B3">
                <a:alpha val="85098"/>
              </a:srgbClr>
            </a:solidFill>
          </p:spPr>
          <p:txBody>
            <a:bodyPr/>
            <a:lstStyle/>
            <a:p/>
          </p:txBody>
        </p:sp>
        <p:sp>
          <p:nvSpPr>
            <p:cNvPr id="175" name="rc175"/>
            <p:cNvSpPr/>
            <p:nvPr/>
          </p:nvSpPr>
          <p:spPr>
            <a:xfrm>
              <a:off x="4047570" y="5428449"/>
              <a:ext cx="4128977" cy="119023"/>
            </a:xfrm>
            <a:prstGeom prst="rect">
              <a:avLst/>
            </a:prstGeom>
            <a:solidFill>
              <a:srgbClr val="B3B3B3">
                <a:alpha val="85098"/>
              </a:srgbClr>
            </a:solidFill>
          </p:spPr>
          <p:txBody>
            <a:bodyPr/>
            <a:lstStyle/>
            <a:p/>
          </p:txBody>
        </p:sp>
        <p:sp>
          <p:nvSpPr>
            <p:cNvPr id="176" name="tx176"/>
            <p:cNvSpPr/>
            <p:nvPr/>
          </p:nvSpPr>
          <p:spPr>
            <a:xfrm>
              <a:off x="8104715" y="5744188"/>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2.9</a:t>
              </a:r>
            </a:p>
          </p:txBody>
        </p:sp>
        <p:sp>
          <p:nvSpPr>
            <p:cNvPr id="177" name="tx177"/>
            <p:cNvSpPr/>
            <p:nvPr/>
          </p:nvSpPr>
          <p:spPr>
            <a:xfrm>
              <a:off x="8231684" y="5595409"/>
              <a:ext cx="6419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78" name="tx178"/>
            <p:cNvSpPr/>
            <p:nvPr/>
          </p:nvSpPr>
          <p:spPr>
            <a:xfrm>
              <a:off x="8208643" y="5446630"/>
              <a:ext cx="6419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79" name="tx179"/>
            <p:cNvSpPr/>
            <p:nvPr/>
          </p:nvSpPr>
          <p:spPr>
            <a:xfrm>
              <a:off x="2561820" y="5744188"/>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1.2</a:t>
              </a:r>
            </a:p>
          </p:txBody>
        </p:sp>
        <p:sp>
          <p:nvSpPr>
            <p:cNvPr id="180" name="tx180"/>
            <p:cNvSpPr/>
            <p:nvPr/>
          </p:nvSpPr>
          <p:spPr>
            <a:xfrm>
              <a:off x="2596382" y="5595409"/>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1.2</a:t>
              </a:r>
            </a:p>
          </p:txBody>
        </p:sp>
        <p:sp>
          <p:nvSpPr>
            <p:cNvPr id="181" name="tx181"/>
            <p:cNvSpPr/>
            <p:nvPr/>
          </p:nvSpPr>
          <p:spPr>
            <a:xfrm>
              <a:off x="2591773" y="5446630"/>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1.2</a:t>
              </a:r>
            </a:p>
          </p:txBody>
        </p:sp>
        <p:sp>
          <p:nvSpPr>
            <p:cNvPr id="182" name="tx182"/>
            <p:cNvSpPr/>
            <p:nvPr/>
          </p:nvSpPr>
          <p:spPr>
            <a:xfrm>
              <a:off x="5925831" y="5744188"/>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1.8</a:t>
              </a:r>
            </a:p>
          </p:txBody>
        </p:sp>
        <p:sp>
          <p:nvSpPr>
            <p:cNvPr id="183" name="tx183"/>
            <p:cNvSpPr/>
            <p:nvPr/>
          </p:nvSpPr>
          <p:spPr>
            <a:xfrm>
              <a:off x="6047949" y="5595409"/>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1.8</a:t>
              </a:r>
            </a:p>
          </p:txBody>
        </p:sp>
        <p:sp>
          <p:nvSpPr>
            <p:cNvPr id="184" name="tx184"/>
            <p:cNvSpPr/>
            <p:nvPr/>
          </p:nvSpPr>
          <p:spPr>
            <a:xfrm>
              <a:off x="6031820" y="5446630"/>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1.8</a:t>
              </a:r>
            </a:p>
          </p:txBody>
        </p:sp>
        <p:sp>
          <p:nvSpPr>
            <p:cNvPr id="185" name="tx185"/>
            <p:cNvSpPr/>
            <p:nvPr/>
          </p:nvSpPr>
          <p:spPr>
            <a:xfrm>
              <a:off x="577771"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6" name="tx186"/>
            <p:cNvSpPr/>
            <p:nvPr/>
          </p:nvSpPr>
          <p:spPr>
            <a:xfrm>
              <a:off x="577771"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7" name="tx187"/>
            <p:cNvSpPr/>
            <p:nvPr/>
          </p:nvSpPr>
          <p:spPr>
            <a:xfrm>
              <a:off x="577771"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8" name="tx188"/>
            <p:cNvSpPr/>
            <p:nvPr/>
          </p:nvSpPr>
          <p:spPr>
            <a:xfrm>
              <a:off x="1211003" y="5937416"/>
              <a:ext cx="1709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0K</a:t>
              </a:r>
            </a:p>
          </p:txBody>
        </p:sp>
        <p:sp>
          <p:nvSpPr>
            <p:cNvPr id="189" name="tx189"/>
            <p:cNvSpPr/>
            <p:nvPr/>
          </p:nvSpPr>
          <p:spPr>
            <a:xfrm>
              <a:off x="3515120" y="5937416"/>
              <a:ext cx="1709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1K</a:t>
              </a:r>
            </a:p>
          </p:txBody>
        </p:sp>
        <p:sp>
          <p:nvSpPr>
            <p:cNvPr id="190" name="tx190"/>
            <p:cNvSpPr/>
            <p:nvPr/>
          </p:nvSpPr>
          <p:spPr>
            <a:xfrm>
              <a:off x="5819238" y="5937416"/>
              <a:ext cx="1709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2K</a:t>
              </a:r>
            </a:p>
          </p:txBody>
        </p:sp>
        <p:sp>
          <p:nvSpPr>
            <p:cNvPr id="191" name="tx191"/>
            <p:cNvSpPr/>
            <p:nvPr/>
          </p:nvSpPr>
          <p:spPr>
            <a:xfrm>
              <a:off x="8123355" y="5937416"/>
              <a:ext cx="1709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3K</a:t>
              </a:r>
            </a:p>
          </p:txBody>
        </p:sp>
        <p:sp>
          <p:nvSpPr>
            <p:cNvPr id="192" name="tx192"/>
            <p:cNvSpPr/>
            <p:nvPr/>
          </p:nvSpPr>
          <p:spPr>
            <a:xfrm>
              <a:off x="3508827" y="6101690"/>
              <a:ext cx="24783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un- and under-vaccinated (thousands)</a:t>
              </a:r>
            </a:p>
          </p:txBody>
        </p:sp>
        <p:sp>
          <p:nvSpPr>
            <p:cNvPr id="193" name="tx193"/>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4" name="tx194"/>
            <p:cNvSpPr/>
            <p:nvPr/>
          </p:nvSpPr>
          <p:spPr>
            <a:xfrm>
              <a:off x="5040216" y="6421459"/>
              <a:ext cx="35045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Lines show vaccine coverage and bars show number of children.</a:t>
              </a:r>
            </a:p>
          </p:txBody>
        </p:sp>
        <p:sp>
          <p:nvSpPr>
            <p:cNvPr id="195" name="tx195"/>
            <p:cNvSpPr/>
            <p:nvPr/>
          </p:nvSpPr>
          <p:spPr>
            <a:xfrm>
              <a:off x="5773657" y="6542159"/>
              <a:ext cx="27710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Zero-dose children are those who did not receive DTP1.</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Botswana.
In 2025, DTP1 coverage in Botswana remained constant 98%. The number of children missing out on any DTP vaccination (zero-dose children) remained constant at from 1,000 in 2024 to 1,000 in 2025.
DTP3 coverage remained constant 95% in 2025, leaving 3,000 children vulnerable to vaccine-preventable diseases.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98% and DTP3 was 95%, leaving 3,000 children un- or under-vaccinated, including 1,000 zero-dose and 2,000 with only partial protection.</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86092"/>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 name="pl6"/>
            <p:cNvSpPr/>
            <p:nvPr/>
          </p:nvSpPr>
          <p:spPr>
            <a:xfrm>
              <a:off x="951297" y="3239367"/>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7" name="pl7"/>
            <p:cNvSpPr/>
            <p:nvPr/>
          </p:nvSpPr>
          <p:spPr>
            <a:xfrm>
              <a:off x="951297" y="2692643"/>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8" name="pl8"/>
            <p:cNvSpPr/>
            <p:nvPr/>
          </p:nvSpPr>
          <p:spPr>
            <a:xfrm>
              <a:off x="951297" y="2145918"/>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9" name="pl9"/>
            <p:cNvSpPr/>
            <p:nvPr/>
          </p:nvSpPr>
          <p:spPr>
            <a:xfrm>
              <a:off x="951297" y="405945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1273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6600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41928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87255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4" name="pl14"/>
            <p:cNvSpPr/>
            <p:nvPr/>
          </p:nvSpPr>
          <p:spPr>
            <a:xfrm>
              <a:off x="1121155"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58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80018"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450"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42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95"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313"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1155" y="1916293"/>
              <a:ext cx="3397157" cy="0"/>
            </a:xfrm>
            <a:custGeom>
              <a:avLst/>
              <a:pathLst>
                <a:path w="3397157" h="0">
                  <a:moveTo>
                    <a:pt x="0" y="0"/>
                  </a:moveTo>
                  <a:lnTo>
                    <a:pt x="135886" y="0"/>
                  </a:lnTo>
                  <a:lnTo>
                    <a:pt x="271772" y="0"/>
                  </a:lnTo>
                  <a:lnTo>
                    <a:pt x="407658" y="0"/>
                  </a:lnTo>
                  <a:lnTo>
                    <a:pt x="543545" y="0"/>
                  </a:lnTo>
                  <a:lnTo>
                    <a:pt x="679431" y="0"/>
                  </a:lnTo>
                  <a:lnTo>
                    <a:pt x="815317" y="0"/>
                  </a:lnTo>
                  <a:lnTo>
                    <a:pt x="951204" y="0"/>
                  </a:lnTo>
                  <a:lnTo>
                    <a:pt x="1087090" y="0"/>
                  </a:lnTo>
                  <a:lnTo>
                    <a:pt x="1222976" y="0"/>
                  </a:lnTo>
                  <a:lnTo>
                    <a:pt x="1358863" y="0"/>
                  </a:lnTo>
                  <a:lnTo>
                    <a:pt x="1494749" y="0"/>
                  </a:lnTo>
                  <a:lnTo>
                    <a:pt x="1630635" y="0"/>
                  </a:lnTo>
                  <a:lnTo>
                    <a:pt x="1766522" y="0"/>
                  </a:lnTo>
                  <a:lnTo>
                    <a:pt x="1902408" y="0"/>
                  </a:lnTo>
                  <a:lnTo>
                    <a:pt x="2038294" y="0"/>
                  </a:lnTo>
                  <a:lnTo>
                    <a:pt x="2174180" y="0"/>
                  </a:lnTo>
                  <a:lnTo>
                    <a:pt x="2310067" y="0"/>
                  </a:lnTo>
                  <a:lnTo>
                    <a:pt x="2445953" y="0"/>
                  </a:lnTo>
                  <a:lnTo>
                    <a:pt x="2581839" y="0"/>
                  </a:lnTo>
                  <a:lnTo>
                    <a:pt x="2717726" y="0"/>
                  </a:lnTo>
                  <a:lnTo>
                    <a:pt x="2853612" y="0"/>
                  </a:lnTo>
                  <a:lnTo>
                    <a:pt x="2989498" y="0"/>
                  </a:lnTo>
                  <a:lnTo>
                    <a:pt x="3125385" y="0"/>
                  </a:lnTo>
                  <a:lnTo>
                    <a:pt x="3261271" y="0"/>
                  </a:lnTo>
                  <a:lnTo>
                    <a:pt x="3397157" y="0"/>
                  </a:lnTo>
                </a:path>
              </a:pathLst>
            </a:custGeom>
            <a:ln w="27101" cap="flat">
              <a:solidFill>
                <a:srgbClr val="0058AB">
                  <a:alpha val="100000"/>
                </a:srgbClr>
              </a:solidFill>
              <a:prstDash val="solid"/>
              <a:round/>
            </a:ln>
          </p:spPr>
          <p:txBody>
            <a:bodyPr/>
            <a:lstStyle/>
            <a:p/>
          </p:txBody>
        </p:sp>
        <p:sp>
          <p:nvSpPr>
            <p:cNvPr id="22" name="pl22"/>
            <p:cNvSpPr/>
            <p:nvPr/>
          </p:nvSpPr>
          <p:spPr>
            <a:xfrm>
              <a:off x="1121155" y="2069376"/>
              <a:ext cx="3397157" cy="196820"/>
            </a:xfrm>
            <a:custGeom>
              <a:avLst/>
              <a:pathLst>
                <a:path w="3397157" h="196820">
                  <a:moveTo>
                    <a:pt x="0" y="196820"/>
                  </a:moveTo>
                  <a:lnTo>
                    <a:pt x="135886" y="174951"/>
                  </a:lnTo>
                  <a:lnTo>
                    <a:pt x="271772" y="174951"/>
                  </a:lnTo>
                  <a:lnTo>
                    <a:pt x="407658" y="153082"/>
                  </a:lnTo>
                  <a:lnTo>
                    <a:pt x="543545" y="131213"/>
                  </a:lnTo>
                  <a:lnTo>
                    <a:pt x="679431" y="109344"/>
                  </a:lnTo>
                  <a:lnTo>
                    <a:pt x="815317" y="87475"/>
                  </a:lnTo>
                  <a:lnTo>
                    <a:pt x="951204" y="87475"/>
                  </a:lnTo>
                  <a:lnTo>
                    <a:pt x="1087090" y="65606"/>
                  </a:lnTo>
                  <a:lnTo>
                    <a:pt x="1222976" y="43737"/>
                  </a:lnTo>
                  <a:lnTo>
                    <a:pt x="1358863" y="43737"/>
                  </a:lnTo>
                  <a:lnTo>
                    <a:pt x="1494749" y="21868"/>
                  </a:lnTo>
                  <a:lnTo>
                    <a:pt x="1630635" y="43737"/>
                  </a:lnTo>
                  <a:lnTo>
                    <a:pt x="1766522" y="43737"/>
                  </a:lnTo>
                  <a:lnTo>
                    <a:pt x="1902408" y="43737"/>
                  </a:lnTo>
                  <a:lnTo>
                    <a:pt x="2038294" y="43737"/>
                  </a:lnTo>
                  <a:lnTo>
                    <a:pt x="2174180" y="21868"/>
                  </a:lnTo>
                  <a:lnTo>
                    <a:pt x="2310067" y="21868"/>
                  </a:lnTo>
                  <a:lnTo>
                    <a:pt x="2445953" y="21868"/>
                  </a:lnTo>
                  <a:lnTo>
                    <a:pt x="2581839" y="0"/>
                  </a:lnTo>
                  <a:lnTo>
                    <a:pt x="2717726" y="65606"/>
                  </a:lnTo>
                  <a:lnTo>
                    <a:pt x="2853612" y="109344"/>
                  </a:lnTo>
                  <a:lnTo>
                    <a:pt x="2989498" y="43737"/>
                  </a:lnTo>
                  <a:lnTo>
                    <a:pt x="3125385" y="43737"/>
                  </a:lnTo>
                  <a:lnTo>
                    <a:pt x="3261271" y="43737"/>
                  </a:lnTo>
                  <a:lnTo>
                    <a:pt x="3397157" y="21868"/>
                  </a:lnTo>
                </a:path>
              </a:pathLst>
            </a:custGeom>
            <a:ln w="27101" cap="flat">
              <a:solidFill>
                <a:srgbClr val="80BD41">
                  <a:alpha val="100000"/>
                </a:srgbClr>
              </a:solidFill>
              <a:prstDash val="solid"/>
              <a:round/>
            </a:ln>
          </p:spPr>
          <p:txBody>
            <a:bodyPr/>
            <a:lstStyle/>
            <a:p/>
          </p:txBody>
        </p:sp>
        <p:sp>
          <p:nvSpPr>
            <p:cNvPr id="23" name="pl23"/>
            <p:cNvSpPr/>
            <p:nvPr/>
          </p:nvSpPr>
          <p:spPr>
            <a:xfrm>
              <a:off x="1121155" y="2178721"/>
              <a:ext cx="3397157" cy="284296"/>
            </a:xfrm>
            <a:custGeom>
              <a:avLst/>
              <a:pathLst>
                <a:path w="3397157" h="284296">
                  <a:moveTo>
                    <a:pt x="0" y="284296"/>
                  </a:moveTo>
                  <a:lnTo>
                    <a:pt x="135886" y="240558"/>
                  </a:lnTo>
                  <a:lnTo>
                    <a:pt x="271772" y="196820"/>
                  </a:lnTo>
                  <a:lnTo>
                    <a:pt x="407658" y="153082"/>
                  </a:lnTo>
                  <a:lnTo>
                    <a:pt x="543545" y="131213"/>
                  </a:lnTo>
                  <a:lnTo>
                    <a:pt x="679431" y="131213"/>
                  </a:lnTo>
                  <a:lnTo>
                    <a:pt x="815317" y="87475"/>
                  </a:lnTo>
                  <a:lnTo>
                    <a:pt x="951204" y="65606"/>
                  </a:lnTo>
                  <a:lnTo>
                    <a:pt x="1087090" y="65606"/>
                  </a:lnTo>
                  <a:lnTo>
                    <a:pt x="1222976" y="43737"/>
                  </a:lnTo>
                  <a:lnTo>
                    <a:pt x="1358863" y="21868"/>
                  </a:lnTo>
                  <a:lnTo>
                    <a:pt x="1494749" y="0"/>
                  </a:lnTo>
                  <a:lnTo>
                    <a:pt x="1630635" y="21868"/>
                  </a:lnTo>
                  <a:lnTo>
                    <a:pt x="1766522" y="65606"/>
                  </a:lnTo>
                  <a:lnTo>
                    <a:pt x="1902408" y="21868"/>
                  </a:lnTo>
                  <a:lnTo>
                    <a:pt x="2038294" y="21868"/>
                  </a:lnTo>
                  <a:lnTo>
                    <a:pt x="2174180" y="21868"/>
                  </a:lnTo>
                  <a:lnTo>
                    <a:pt x="2310067" y="43737"/>
                  </a:lnTo>
                  <a:lnTo>
                    <a:pt x="2445953" y="21868"/>
                  </a:lnTo>
                  <a:lnTo>
                    <a:pt x="2581839" y="0"/>
                  </a:lnTo>
                  <a:lnTo>
                    <a:pt x="2717726" y="43737"/>
                  </a:lnTo>
                  <a:lnTo>
                    <a:pt x="2853612" y="65606"/>
                  </a:lnTo>
                  <a:lnTo>
                    <a:pt x="2989498" y="43737"/>
                  </a:lnTo>
                  <a:lnTo>
                    <a:pt x="3125385" y="0"/>
                  </a:lnTo>
                  <a:lnTo>
                    <a:pt x="3261271" y="43737"/>
                  </a:lnTo>
                  <a:lnTo>
                    <a:pt x="3397157" y="21868"/>
                  </a:lnTo>
                </a:path>
              </a:pathLst>
            </a:custGeom>
            <a:ln w="27101" cap="flat">
              <a:solidFill>
                <a:srgbClr val="961A49">
                  <a:alpha val="100000"/>
                </a:srgbClr>
              </a:solidFill>
              <a:prstDash val="solid"/>
              <a:round/>
            </a:ln>
          </p:spPr>
          <p:txBody>
            <a:bodyPr/>
            <a:lstStyle/>
            <a:p/>
          </p:txBody>
        </p:sp>
        <p:sp>
          <p:nvSpPr>
            <p:cNvPr id="24" name="pl24"/>
            <p:cNvSpPr/>
            <p:nvPr/>
          </p:nvSpPr>
          <p:spPr>
            <a:xfrm>
              <a:off x="1121155" y="1916293"/>
              <a:ext cx="3397157" cy="0"/>
            </a:xfrm>
            <a:custGeom>
              <a:avLst/>
              <a:pathLst>
                <a:path w="3397157" h="0">
                  <a:moveTo>
                    <a:pt x="0" y="0"/>
                  </a:moveTo>
                  <a:lnTo>
                    <a:pt x="135886" y="0"/>
                  </a:lnTo>
                  <a:lnTo>
                    <a:pt x="271772" y="0"/>
                  </a:lnTo>
                  <a:lnTo>
                    <a:pt x="407658" y="0"/>
                  </a:lnTo>
                  <a:lnTo>
                    <a:pt x="543545" y="0"/>
                  </a:lnTo>
                  <a:lnTo>
                    <a:pt x="679431" y="0"/>
                  </a:lnTo>
                  <a:lnTo>
                    <a:pt x="815317" y="0"/>
                  </a:lnTo>
                  <a:lnTo>
                    <a:pt x="951204" y="0"/>
                  </a:lnTo>
                  <a:lnTo>
                    <a:pt x="1087090" y="0"/>
                  </a:lnTo>
                  <a:lnTo>
                    <a:pt x="1222976" y="0"/>
                  </a:lnTo>
                  <a:lnTo>
                    <a:pt x="1358863" y="0"/>
                  </a:lnTo>
                  <a:lnTo>
                    <a:pt x="1494749" y="0"/>
                  </a:lnTo>
                  <a:lnTo>
                    <a:pt x="1630635" y="0"/>
                  </a:lnTo>
                  <a:lnTo>
                    <a:pt x="1766522" y="0"/>
                  </a:lnTo>
                  <a:lnTo>
                    <a:pt x="1902408" y="0"/>
                  </a:lnTo>
                  <a:lnTo>
                    <a:pt x="2038294" y="0"/>
                  </a:lnTo>
                  <a:lnTo>
                    <a:pt x="2174180" y="0"/>
                  </a:lnTo>
                  <a:lnTo>
                    <a:pt x="2310067" y="0"/>
                  </a:lnTo>
                  <a:lnTo>
                    <a:pt x="2445953" y="0"/>
                  </a:lnTo>
                  <a:lnTo>
                    <a:pt x="2581839" y="0"/>
                  </a:lnTo>
                  <a:lnTo>
                    <a:pt x="2717726" y="0"/>
                  </a:lnTo>
                  <a:lnTo>
                    <a:pt x="2853612" y="0"/>
                  </a:lnTo>
                  <a:lnTo>
                    <a:pt x="2989498" y="0"/>
                  </a:lnTo>
                  <a:lnTo>
                    <a:pt x="3125385" y="0"/>
                  </a:lnTo>
                  <a:lnTo>
                    <a:pt x="3261271" y="0"/>
                  </a:lnTo>
                  <a:lnTo>
                    <a:pt x="3397157" y="0"/>
                  </a:lnTo>
                </a:path>
              </a:pathLst>
            </a:custGeom>
            <a:ln w="43362" cap="flat">
              <a:solidFill>
                <a:srgbClr val="000000">
                  <a:alpha val="100000"/>
                </a:srgbClr>
              </a:solidFill>
              <a:prstDash val="solid"/>
              <a:round/>
            </a:ln>
          </p:spPr>
          <p:txBody>
            <a:bodyPr/>
            <a:lstStyle/>
            <a:p/>
          </p:txBody>
        </p:sp>
        <p:sp>
          <p:nvSpPr>
            <p:cNvPr id="25" name="pl25"/>
            <p:cNvSpPr/>
            <p:nvPr/>
          </p:nvSpPr>
          <p:spPr>
            <a:xfrm>
              <a:off x="1121155" y="1828817"/>
              <a:ext cx="0" cy="87475"/>
            </a:xfrm>
            <a:custGeom>
              <a:avLst/>
              <a:pathLst>
                <a:path w="0" h="87475">
                  <a:moveTo>
                    <a:pt x="0" y="0"/>
                  </a:moveTo>
                  <a:lnTo>
                    <a:pt x="0" y="87475"/>
                  </a:lnTo>
                </a:path>
              </a:pathLst>
            </a:custGeom>
            <a:ln w="13550" cap="flat">
              <a:solidFill>
                <a:srgbClr val="0058AB">
                  <a:alpha val="100000"/>
                </a:srgbClr>
              </a:solidFill>
              <a:prstDash val="dot"/>
              <a:round/>
            </a:ln>
          </p:spPr>
          <p:txBody>
            <a:bodyPr/>
            <a:lstStyle/>
            <a:p/>
          </p:txBody>
        </p:sp>
        <p:sp>
          <p:nvSpPr>
            <p:cNvPr id="26" name="pl26"/>
            <p:cNvSpPr/>
            <p:nvPr/>
          </p:nvSpPr>
          <p:spPr>
            <a:xfrm>
              <a:off x="1800587" y="1828817"/>
              <a:ext cx="0" cy="87475"/>
            </a:xfrm>
            <a:custGeom>
              <a:avLst/>
              <a:pathLst>
                <a:path w="0" h="87475">
                  <a:moveTo>
                    <a:pt x="0" y="0"/>
                  </a:moveTo>
                  <a:lnTo>
                    <a:pt x="0" y="87475"/>
                  </a:lnTo>
                </a:path>
              </a:pathLst>
            </a:custGeom>
            <a:ln w="13550" cap="flat">
              <a:solidFill>
                <a:srgbClr val="0058AB">
                  <a:alpha val="100000"/>
                </a:srgbClr>
              </a:solidFill>
              <a:prstDash val="dot"/>
              <a:round/>
            </a:ln>
          </p:spPr>
          <p:txBody>
            <a:bodyPr/>
            <a:lstStyle/>
            <a:p/>
          </p:txBody>
        </p:sp>
        <p:sp>
          <p:nvSpPr>
            <p:cNvPr id="27" name="pl27"/>
            <p:cNvSpPr/>
            <p:nvPr/>
          </p:nvSpPr>
          <p:spPr>
            <a:xfrm>
              <a:off x="2480018" y="1828817"/>
              <a:ext cx="0" cy="87475"/>
            </a:xfrm>
            <a:custGeom>
              <a:avLst/>
              <a:pathLst>
                <a:path w="0" h="87475">
                  <a:moveTo>
                    <a:pt x="0" y="0"/>
                  </a:moveTo>
                  <a:lnTo>
                    <a:pt x="0" y="87475"/>
                  </a:lnTo>
                </a:path>
              </a:pathLst>
            </a:custGeom>
            <a:ln w="13550" cap="flat">
              <a:solidFill>
                <a:srgbClr val="0058AB">
                  <a:alpha val="100000"/>
                </a:srgbClr>
              </a:solidFill>
              <a:prstDash val="dot"/>
              <a:round/>
            </a:ln>
          </p:spPr>
          <p:txBody>
            <a:bodyPr/>
            <a:lstStyle/>
            <a:p/>
          </p:txBody>
        </p:sp>
        <p:sp>
          <p:nvSpPr>
            <p:cNvPr id="28" name="pl28"/>
            <p:cNvSpPr/>
            <p:nvPr/>
          </p:nvSpPr>
          <p:spPr>
            <a:xfrm>
              <a:off x="3159450" y="1828817"/>
              <a:ext cx="0" cy="87475"/>
            </a:xfrm>
            <a:custGeom>
              <a:avLst/>
              <a:pathLst>
                <a:path w="0" h="87475">
                  <a:moveTo>
                    <a:pt x="0" y="0"/>
                  </a:moveTo>
                  <a:lnTo>
                    <a:pt x="0" y="87475"/>
                  </a:lnTo>
                </a:path>
              </a:pathLst>
            </a:custGeom>
            <a:ln w="13550" cap="flat">
              <a:solidFill>
                <a:srgbClr val="0058AB">
                  <a:alpha val="100000"/>
                </a:srgbClr>
              </a:solidFill>
              <a:prstDash val="dot"/>
              <a:round/>
            </a:ln>
          </p:spPr>
          <p:txBody>
            <a:bodyPr/>
            <a:lstStyle/>
            <a:p/>
          </p:txBody>
        </p:sp>
        <p:sp>
          <p:nvSpPr>
            <p:cNvPr id="29" name="pl29"/>
            <p:cNvSpPr/>
            <p:nvPr/>
          </p:nvSpPr>
          <p:spPr>
            <a:xfrm>
              <a:off x="3702995" y="1828817"/>
              <a:ext cx="0" cy="87475"/>
            </a:xfrm>
            <a:custGeom>
              <a:avLst/>
              <a:pathLst>
                <a:path w="0" h="87475">
                  <a:moveTo>
                    <a:pt x="0" y="0"/>
                  </a:moveTo>
                  <a:lnTo>
                    <a:pt x="0" y="87475"/>
                  </a:lnTo>
                </a:path>
              </a:pathLst>
            </a:custGeom>
            <a:ln w="13550" cap="flat">
              <a:solidFill>
                <a:srgbClr val="0058AB">
                  <a:alpha val="100000"/>
                </a:srgbClr>
              </a:solidFill>
              <a:prstDash val="dot"/>
              <a:round/>
            </a:ln>
          </p:spPr>
          <p:txBody>
            <a:bodyPr/>
            <a:lstStyle/>
            <a:p/>
          </p:txBody>
        </p:sp>
        <p:sp>
          <p:nvSpPr>
            <p:cNvPr id="30" name="pl30"/>
            <p:cNvSpPr/>
            <p:nvPr/>
          </p:nvSpPr>
          <p:spPr>
            <a:xfrm>
              <a:off x="4382427" y="1828817"/>
              <a:ext cx="0" cy="87475"/>
            </a:xfrm>
            <a:custGeom>
              <a:avLst/>
              <a:pathLst>
                <a:path w="0" h="87475">
                  <a:moveTo>
                    <a:pt x="0" y="0"/>
                  </a:moveTo>
                  <a:lnTo>
                    <a:pt x="0" y="87475"/>
                  </a:lnTo>
                </a:path>
              </a:pathLst>
            </a:custGeom>
            <a:ln w="13550" cap="flat">
              <a:solidFill>
                <a:srgbClr val="0058AB">
                  <a:alpha val="100000"/>
                </a:srgbClr>
              </a:solidFill>
              <a:prstDash val="dot"/>
              <a:round/>
            </a:ln>
          </p:spPr>
          <p:txBody>
            <a:bodyPr/>
            <a:lstStyle/>
            <a:p/>
          </p:txBody>
        </p:sp>
        <p:sp>
          <p:nvSpPr>
            <p:cNvPr id="31" name="pl31"/>
            <p:cNvSpPr/>
            <p:nvPr/>
          </p:nvSpPr>
          <p:spPr>
            <a:xfrm>
              <a:off x="4518313" y="1828817"/>
              <a:ext cx="0" cy="87475"/>
            </a:xfrm>
            <a:custGeom>
              <a:avLst/>
              <a:pathLst>
                <a:path w="0" h="87475">
                  <a:moveTo>
                    <a:pt x="0" y="0"/>
                  </a:moveTo>
                  <a:lnTo>
                    <a:pt x="0" y="87475"/>
                  </a:lnTo>
                </a:path>
              </a:pathLst>
            </a:custGeom>
            <a:ln w="13550" cap="flat">
              <a:solidFill>
                <a:srgbClr val="0058AB">
                  <a:alpha val="100000"/>
                </a:srgbClr>
              </a:solidFill>
              <a:prstDash val="dot"/>
              <a:round/>
            </a:ln>
          </p:spPr>
          <p:txBody>
            <a:bodyPr/>
            <a:lstStyle/>
            <a:p/>
          </p:txBody>
        </p:sp>
        <p:sp>
          <p:nvSpPr>
            <p:cNvPr id="32" name="pl32"/>
            <p:cNvSpPr/>
            <p:nvPr/>
          </p:nvSpPr>
          <p:spPr>
            <a:xfrm>
              <a:off x="1121155" y="1916293"/>
              <a:ext cx="3397157" cy="0"/>
            </a:xfrm>
            <a:custGeom>
              <a:avLst/>
              <a:pathLst>
                <a:path w="3397157" h="0">
                  <a:moveTo>
                    <a:pt x="0" y="0"/>
                  </a:moveTo>
                  <a:lnTo>
                    <a:pt x="135886" y="0"/>
                  </a:lnTo>
                  <a:lnTo>
                    <a:pt x="271772" y="0"/>
                  </a:lnTo>
                  <a:lnTo>
                    <a:pt x="407658" y="0"/>
                  </a:lnTo>
                  <a:lnTo>
                    <a:pt x="543545" y="0"/>
                  </a:lnTo>
                  <a:lnTo>
                    <a:pt x="679431" y="0"/>
                  </a:lnTo>
                  <a:lnTo>
                    <a:pt x="815317" y="0"/>
                  </a:lnTo>
                  <a:lnTo>
                    <a:pt x="951204" y="0"/>
                  </a:lnTo>
                  <a:lnTo>
                    <a:pt x="1087090" y="0"/>
                  </a:lnTo>
                  <a:lnTo>
                    <a:pt x="1222976" y="0"/>
                  </a:lnTo>
                  <a:lnTo>
                    <a:pt x="1358863" y="0"/>
                  </a:lnTo>
                  <a:lnTo>
                    <a:pt x="1494749" y="0"/>
                  </a:lnTo>
                  <a:lnTo>
                    <a:pt x="1630635" y="0"/>
                  </a:lnTo>
                  <a:lnTo>
                    <a:pt x="1766522" y="0"/>
                  </a:lnTo>
                  <a:lnTo>
                    <a:pt x="1902408" y="0"/>
                  </a:lnTo>
                  <a:lnTo>
                    <a:pt x="2038294" y="0"/>
                  </a:lnTo>
                  <a:lnTo>
                    <a:pt x="2174180" y="0"/>
                  </a:lnTo>
                  <a:lnTo>
                    <a:pt x="2310067" y="0"/>
                  </a:lnTo>
                  <a:lnTo>
                    <a:pt x="2445953" y="0"/>
                  </a:lnTo>
                  <a:lnTo>
                    <a:pt x="2581839" y="0"/>
                  </a:lnTo>
                  <a:lnTo>
                    <a:pt x="2717726" y="0"/>
                  </a:lnTo>
                  <a:lnTo>
                    <a:pt x="2853612" y="0"/>
                  </a:lnTo>
                  <a:lnTo>
                    <a:pt x="2989498" y="0"/>
                  </a:lnTo>
                  <a:lnTo>
                    <a:pt x="3125385" y="0"/>
                  </a:lnTo>
                  <a:lnTo>
                    <a:pt x="3261271" y="0"/>
                  </a:lnTo>
                  <a:lnTo>
                    <a:pt x="3397157" y="0"/>
                  </a:lnTo>
                </a:path>
              </a:pathLst>
            </a:custGeom>
            <a:ln w="27101" cap="flat">
              <a:solidFill>
                <a:srgbClr val="0058AB">
                  <a:alpha val="100000"/>
                </a:srgbClr>
              </a:solidFill>
              <a:prstDash val="solid"/>
              <a:round/>
            </a:ln>
          </p:spPr>
          <p:txBody>
            <a:bodyPr/>
            <a:lstStyle/>
            <a:p/>
          </p:txBody>
        </p:sp>
        <p:sp>
          <p:nvSpPr>
            <p:cNvPr id="33" name="tx33"/>
            <p:cNvSpPr/>
            <p:nvPr/>
          </p:nvSpPr>
          <p:spPr>
            <a:xfrm>
              <a:off x="1060896"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34" name="tx34"/>
            <p:cNvSpPr/>
            <p:nvPr/>
          </p:nvSpPr>
          <p:spPr>
            <a:xfrm>
              <a:off x="1740328"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35" name="tx35"/>
            <p:cNvSpPr/>
            <p:nvPr/>
          </p:nvSpPr>
          <p:spPr>
            <a:xfrm>
              <a:off x="2419759"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36" name="tx36"/>
            <p:cNvSpPr/>
            <p:nvPr/>
          </p:nvSpPr>
          <p:spPr>
            <a:xfrm>
              <a:off x="3099191"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37" name="tx37"/>
            <p:cNvSpPr/>
            <p:nvPr/>
          </p:nvSpPr>
          <p:spPr>
            <a:xfrm>
              <a:off x="3642736"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38" name="tx38"/>
            <p:cNvSpPr/>
            <p:nvPr/>
          </p:nvSpPr>
          <p:spPr>
            <a:xfrm>
              <a:off x="4322168"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39" name="tx39"/>
            <p:cNvSpPr/>
            <p:nvPr/>
          </p:nvSpPr>
          <p:spPr>
            <a:xfrm>
              <a:off x="4458054"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40" name="tx40"/>
            <p:cNvSpPr/>
            <p:nvPr/>
          </p:nvSpPr>
          <p:spPr>
            <a:xfrm>
              <a:off x="4602675" y="2052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90</a:t>
              </a:r>
            </a:p>
          </p:txBody>
        </p:sp>
        <p:sp>
          <p:nvSpPr>
            <p:cNvPr id="41" name="tx41"/>
            <p:cNvSpPr/>
            <p:nvPr/>
          </p:nvSpPr>
          <p:spPr>
            <a:xfrm>
              <a:off x="4602675" y="2161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1A49">
                      <a:alpha val="100000"/>
                    </a:srgbClr>
                  </a:solidFill>
                  <a:latin typeface="Arial"/>
                  <a:cs typeface="Arial"/>
                </a:rPr>
                <a:t>85</a:t>
              </a:r>
            </a:p>
          </p:txBody>
        </p:sp>
        <p:sp>
          <p:nvSpPr>
            <p:cNvPr id="42" name="tx42"/>
            <p:cNvSpPr/>
            <p:nvPr/>
          </p:nvSpPr>
          <p:spPr>
            <a:xfrm>
              <a:off x="810943" y="400943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3" name="tx43"/>
            <p:cNvSpPr/>
            <p:nvPr/>
          </p:nvSpPr>
          <p:spPr>
            <a:xfrm>
              <a:off x="733219" y="34627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44" name="tx44"/>
            <p:cNvSpPr/>
            <p:nvPr/>
          </p:nvSpPr>
          <p:spPr>
            <a:xfrm>
              <a:off x="733219" y="291598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45" name="tx45"/>
            <p:cNvSpPr/>
            <p:nvPr/>
          </p:nvSpPr>
          <p:spPr>
            <a:xfrm>
              <a:off x="733219" y="236926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46" name="tx46"/>
            <p:cNvSpPr/>
            <p:nvPr/>
          </p:nvSpPr>
          <p:spPr>
            <a:xfrm>
              <a:off x="655495" y="182253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7" name="tx47"/>
            <p:cNvSpPr/>
            <p:nvPr/>
          </p:nvSpPr>
          <p:spPr>
            <a:xfrm rot="-5400000">
              <a:off x="965707"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8" name="tx48"/>
            <p:cNvSpPr/>
            <p:nvPr/>
          </p:nvSpPr>
          <p:spPr>
            <a:xfrm rot="-5400000">
              <a:off x="164513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9" name="tx49"/>
            <p:cNvSpPr/>
            <p:nvPr/>
          </p:nvSpPr>
          <p:spPr>
            <a:xfrm rot="-5400000">
              <a:off x="2324570"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0" name="tx50"/>
            <p:cNvSpPr/>
            <p:nvPr/>
          </p:nvSpPr>
          <p:spPr>
            <a:xfrm rot="-5400000">
              <a:off x="3004002"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1" name="tx51"/>
            <p:cNvSpPr/>
            <p:nvPr/>
          </p:nvSpPr>
          <p:spPr>
            <a:xfrm rot="-5400000">
              <a:off x="422697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52" name="tx52"/>
            <p:cNvSpPr/>
            <p:nvPr/>
          </p:nvSpPr>
          <p:spPr>
            <a:xfrm rot="-5400000">
              <a:off x="3547547"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3" name="tx53"/>
            <p:cNvSpPr/>
            <p:nvPr/>
          </p:nvSpPr>
          <p:spPr>
            <a:xfrm rot="-5400000">
              <a:off x="4362865"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4" name="tx54"/>
            <p:cNvSpPr/>
            <p:nvPr/>
          </p:nvSpPr>
          <p:spPr>
            <a:xfrm rot="-5400000">
              <a:off x="32467" y="2861315"/>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5" name="pl55"/>
            <p:cNvSpPr/>
            <p:nvPr/>
          </p:nvSpPr>
          <p:spPr>
            <a:xfrm>
              <a:off x="1639556"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39556"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11844" y="504226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4368" y="5042266"/>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06655" y="4992248"/>
              <a:ext cx="61365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Botswana</a:t>
              </a:r>
            </a:p>
          </p:txBody>
        </p:sp>
        <p:sp>
          <p:nvSpPr>
            <p:cNvPr id="60" name="tx60"/>
            <p:cNvSpPr/>
            <p:nvPr/>
          </p:nvSpPr>
          <p:spPr>
            <a:xfrm>
              <a:off x="2878943" y="499224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1" name="tx61"/>
            <p:cNvSpPr/>
            <p:nvPr/>
          </p:nvSpPr>
          <p:spPr>
            <a:xfrm>
              <a:off x="3641468" y="4992248"/>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ESAR</a:t>
              </a:r>
            </a:p>
          </p:txBody>
        </p:sp>
        <p:sp>
          <p:nvSpPr>
            <p:cNvPr id="62" name="tx62"/>
            <p:cNvSpPr/>
            <p:nvPr/>
          </p:nvSpPr>
          <p:spPr>
            <a:xfrm>
              <a:off x="1506381" y="1437626"/>
              <a:ext cx="262670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Botswana, 2000-2025</a:t>
              </a:r>
            </a:p>
          </p:txBody>
        </p:sp>
        <p:sp>
          <p:nvSpPr>
            <p:cNvPr id="63" name="pl63"/>
            <p:cNvSpPr/>
            <p:nvPr/>
          </p:nvSpPr>
          <p:spPr>
            <a:xfrm>
              <a:off x="5267948" y="4009536"/>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4" name="pl64"/>
            <p:cNvSpPr/>
            <p:nvPr/>
          </p:nvSpPr>
          <p:spPr>
            <a:xfrm>
              <a:off x="5267948" y="3510353"/>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5" name="pl65"/>
            <p:cNvSpPr/>
            <p:nvPr/>
          </p:nvSpPr>
          <p:spPr>
            <a:xfrm>
              <a:off x="5267948" y="3011169"/>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6" name="pl66"/>
            <p:cNvSpPr/>
            <p:nvPr/>
          </p:nvSpPr>
          <p:spPr>
            <a:xfrm>
              <a:off x="5267948" y="2511986"/>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7" name="pl67"/>
            <p:cNvSpPr/>
            <p:nvPr/>
          </p:nvSpPr>
          <p:spPr>
            <a:xfrm>
              <a:off x="5267948" y="2012802"/>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8" name="pl68"/>
            <p:cNvSpPr/>
            <p:nvPr/>
          </p:nvSpPr>
          <p:spPr>
            <a:xfrm>
              <a:off x="5267948" y="375994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69" name="pl69"/>
            <p:cNvSpPr/>
            <p:nvPr/>
          </p:nvSpPr>
          <p:spPr>
            <a:xfrm>
              <a:off x="5267948" y="3260761"/>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0" name="pl70"/>
            <p:cNvSpPr/>
            <p:nvPr/>
          </p:nvSpPr>
          <p:spPr>
            <a:xfrm>
              <a:off x="5267948" y="2761577"/>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1" name="pl71"/>
            <p:cNvSpPr/>
            <p:nvPr/>
          </p:nvSpPr>
          <p:spPr>
            <a:xfrm>
              <a:off x="5267948" y="2262394"/>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2" name="pl72"/>
            <p:cNvSpPr/>
            <p:nvPr/>
          </p:nvSpPr>
          <p:spPr>
            <a:xfrm>
              <a:off x="5267948" y="176321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3" name="pl73"/>
            <p:cNvSpPr/>
            <p:nvPr/>
          </p:nvSpPr>
          <p:spPr>
            <a:xfrm>
              <a:off x="5437806"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23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669"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100"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46"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7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64"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806" y="2761577"/>
              <a:ext cx="3397157" cy="0"/>
            </a:xfrm>
            <a:custGeom>
              <a:avLst/>
              <a:pathLst>
                <a:path w="3397157" h="0">
                  <a:moveTo>
                    <a:pt x="0" y="0"/>
                  </a:moveTo>
                  <a:lnTo>
                    <a:pt x="135886" y="0"/>
                  </a:lnTo>
                  <a:lnTo>
                    <a:pt x="271772" y="0"/>
                  </a:lnTo>
                  <a:lnTo>
                    <a:pt x="407658" y="0"/>
                  </a:lnTo>
                  <a:lnTo>
                    <a:pt x="543545" y="0"/>
                  </a:lnTo>
                  <a:lnTo>
                    <a:pt x="679431" y="0"/>
                  </a:lnTo>
                  <a:lnTo>
                    <a:pt x="815317" y="0"/>
                  </a:lnTo>
                  <a:lnTo>
                    <a:pt x="951204" y="0"/>
                  </a:lnTo>
                  <a:lnTo>
                    <a:pt x="1087090" y="0"/>
                  </a:lnTo>
                  <a:lnTo>
                    <a:pt x="1222976" y="0"/>
                  </a:lnTo>
                  <a:lnTo>
                    <a:pt x="1358863" y="0"/>
                  </a:lnTo>
                  <a:lnTo>
                    <a:pt x="1494749" y="0"/>
                  </a:lnTo>
                  <a:lnTo>
                    <a:pt x="1630635" y="0"/>
                  </a:lnTo>
                  <a:lnTo>
                    <a:pt x="1766522" y="0"/>
                  </a:lnTo>
                  <a:lnTo>
                    <a:pt x="1902408" y="0"/>
                  </a:lnTo>
                  <a:lnTo>
                    <a:pt x="2038294" y="0"/>
                  </a:lnTo>
                  <a:lnTo>
                    <a:pt x="2174180" y="0"/>
                  </a:lnTo>
                  <a:lnTo>
                    <a:pt x="2310067" y="0"/>
                  </a:lnTo>
                  <a:lnTo>
                    <a:pt x="2445953" y="0"/>
                  </a:lnTo>
                  <a:lnTo>
                    <a:pt x="2581839" y="0"/>
                  </a:lnTo>
                  <a:lnTo>
                    <a:pt x="2717726" y="0"/>
                  </a:lnTo>
                  <a:lnTo>
                    <a:pt x="2853612" y="0"/>
                  </a:lnTo>
                  <a:lnTo>
                    <a:pt x="2989498" y="0"/>
                  </a:lnTo>
                  <a:lnTo>
                    <a:pt x="3125385" y="0"/>
                  </a:lnTo>
                  <a:lnTo>
                    <a:pt x="3261271" y="0"/>
                  </a:lnTo>
                  <a:lnTo>
                    <a:pt x="3397157" y="0"/>
                  </a:lnTo>
                </a:path>
              </a:pathLst>
            </a:custGeom>
            <a:ln w="27101" cap="flat">
              <a:solidFill>
                <a:srgbClr val="0058AB">
                  <a:alpha val="100000"/>
                </a:srgbClr>
              </a:solidFill>
              <a:prstDash val="solid"/>
              <a:round/>
            </a:ln>
          </p:spPr>
          <p:txBody>
            <a:bodyPr/>
            <a:lstStyle/>
            <a:p/>
          </p:txBody>
        </p:sp>
        <p:sp>
          <p:nvSpPr>
            <p:cNvPr id="81" name="pl81"/>
            <p:cNvSpPr/>
            <p:nvPr/>
          </p:nvSpPr>
          <p:spPr>
            <a:xfrm>
              <a:off x="5437806" y="2761577"/>
              <a:ext cx="3397157" cy="898530"/>
            </a:xfrm>
            <a:custGeom>
              <a:avLst/>
              <a:pathLst>
                <a:path w="3397157" h="898530">
                  <a:moveTo>
                    <a:pt x="0" y="898530"/>
                  </a:moveTo>
                  <a:lnTo>
                    <a:pt x="135886" y="798693"/>
                  </a:lnTo>
                  <a:lnTo>
                    <a:pt x="271772" y="798693"/>
                  </a:lnTo>
                  <a:lnTo>
                    <a:pt x="407658" y="698857"/>
                  </a:lnTo>
                  <a:lnTo>
                    <a:pt x="543545" y="599020"/>
                  </a:lnTo>
                  <a:lnTo>
                    <a:pt x="679431" y="499183"/>
                  </a:lnTo>
                  <a:lnTo>
                    <a:pt x="815317" y="399346"/>
                  </a:lnTo>
                  <a:lnTo>
                    <a:pt x="951204" y="399346"/>
                  </a:lnTo>
                  <a:lnTo>
                    <a:pt x="1087090" y="299510"/>
                  </a:lnTo>
                  <a:lnTo>
                    <a:pt x="1222976" y="199673"/>
                  </a:lnTo>
                  <a:lnTo>
                    <a:pt x="1358863" y="199673"/>
                  </a:lnTo>
                  <a:lnTo>
                    <a:pt x="1494749" y="99836"/>
                  </a:lnTo>
                  <a:lnTo>
                    <a:pt x="1630635" y="199673"/>
                  </a:lnTo>
                  <a:lnTo>
                    <a:pt x="1766522" y="199673"/>
                  </a:lnTo>
                  <a:lnTo>
                    <a:pt x="1902408" y="199673"/>
                  </a:lnTo>
                  <a:lnTo>
                    <a:pt x="2038294" y="199673"/>
                  </a:lnTo>
                  <a:lnTo>
                    <a:pt x="2174180" y="99836"/>
                  </a:lnTo>
                  <a:lnTo>
                    <a:pt x="2310067" y="99836"/>
                  </a:lnTo>
                  <a:lnTo>
                    <a:pt x="2445953" y="99836"/>
                  </a:lnTo>
                  <a:lnTo>
                    <a:pt x="2581839" y="0"/>
                  </a:lnTo>
                  <a:lnTo>
                    <a:pt x="2717726" y="299510"/>
                  </a:lnTo>
                  <a:lnTo>
                    <a:pt x="2853612" y="499183"/>
                  </a:lnTo>
                  <a:lnTo>
                    <a:pt x="2989498" y="199673"/>
                  </a:lnTo>
                  <a:lnTo>
                    <a:pt x="3125385" y="199673"/>
                  </a:lnTo>
                  <a:lnTo>
                    <a:pt x="3261271" y="199673"/>
                  </a:lnTo>
                  <a:lnTo>
                    <a:pt x="3397157" y="99836"/>
                  </a:lnTo>
                </a:path>
              </a:pathLst>
            </a:custGeom>
            <a:ln w="27101" cap="flat">
              <a:solidFill>
                <a:srgbClr val="80BD41">
                  <a:alpha val="100000"/>
                </a:srgbClr>
              </a:solidFill>
              <a:prstDash val="solid"/>
              <a:round/>
            </a:ln>
          </p:spPr>
          <p:txBody>
            <a:bodyPr/>
            <a:lstStyle/>
            <a:p/>
          </p:txBody>
        </p:sp>
        <p:sp>
          <p:nvSpPr>
            <p:cNvPr id="82" name="pl82"/>
            <p:cNvSpPr/>
            <p:nvPr/>
          </p:nvSpPr>
          <p:spPr>
            <a:xfrm>
              <a:off x="5437806" y="2761577"/>
              <a:ext cx="3397157" cy="1297877"/>
            </a:xfrm>
            <a:custGeom>
              <a:avLst/>
              <a:pathLst>
                <a:path w="3397157" h="1297877">
                  <a:moveTo>
                    <a:pt x="0" y="1297877"/>
                  </a:moveTo>
                  <a:lnTo>
                    <a:pt x="135886" y="1098203"/>
                  </a:lnTo>
                  <a:lnTo>
                    <a:pt x="271772" y="898530"/>
                  </a:lnTo>
                  <a:lnTo>
                    <a:pt x="407658" y="698857"/>
                  </a:lnTo>
                  <a:lnTo>
                    <a:pt x="543545" y="599020"/>
                  </a:lnTo>
                  <a:lnTo>
                    <a:pt x="679431" y="599020"/>
                  </a:lnTo>
                  <a:lnTo>
                    <a:pt x="815317" y="399346"/>
                  </a:lnTo>
                  <a:lnTo>
                    <a:pt x="951204" y="299510"/>
                  </a:lnTo>
                  <a:lnTo>
                    <a:pt x="1087090" y="299510"/>
                  </a:lnTo>
                  <a:lnTo>
                    <a:pt x="1222976" y="199673"/>
                  </a:lnTo>
                  <a:lnTo>
                    <a:pt x="1358863" y="99836"/>
                  </a:lnTo>
                  <a:lnTo>
                    <a:pt x="1494749" y="0"/>
                  </a:lnTo>
                  <a:lnTo>
                    <a:pt x="1630635" y="99836"/>
                  </a:lnTo>
                  <a:lnTo>
                    <a:pt x="1766522" y="299510"/>
                  </a:lnTo>
                  <a:lnTo>
                    <a:pt x="1902408" y="99836"/>
                  </a:lnTo>
                  <a:lnTo>
                    <a:pt x="2038294" y="99836"/>
                  </a:lnTo>
                  <a:lnTo>
                    <a:pt x="2174180" y="99836"/>
                  </a:lnTo>
                  <a:lnTo>
                    <a:pt x="2310067" y="199673"/>
                  </a:lnTo>
                  <a:lnTo>
                    <a:pt x="2445953" y="99836"/>
                  </a:lnTo>
                  <a:lnTo>
                    <a:pt x="2581839" y="0"/>
                  </a:lnTo>
                  <a:lnTo>
                    <a:pt x="2717726" y="199673"/>
                  </a:lnTo>
                  <a:lnTo>
                    <a:pt x="2853612" y="299510"/>
                  </a:lnTo>
                  <a:lnTo>
                    <a:pt x="2989498" y="199673"/>
                  </a:lnTo>
                  <a:lnTo>
                    <a:pt x="3125385" y="0"/>
                  </a:lnTo>
                  <a:lnTo>
                    <a:pt x="3261271" y="199673"/>
                  </a:lnTo>
                  <a:lnTo>
                    <a:pt x="3397157" y="99836"/>
                  </a:lnTo>
                </a:path>
              </a:pathLst>
            </a:custGeom>
            <a:ln w="27101" cap="flat">
              <a:solidFill>
                <a:srgbClr val="961A49">
                  <a:alpha val="100000"/>
                </a:srgbClr>
              </a:solidFill>
              <a:prstDash val="solid"/>
              <a:round/>
            </a:ln>
          </p:spPr>
          <p:txBody>
            <a:bodyPr/>
            <a:lstStyle/>
            <a:p/>
          </p:txBody>
        </p:sp>
        <p:sp>
          <p:nvSpPr>
            <p:cNvPr id="83" name="pl83"/>
            <p:cNvSpPr/>
            <p:nvPr/>
          </p:nvSpPr>
          <p:spPr>
            <a:xfrm>
              <a:off x="5437806" y="2761577"/>
              <a:ext cx="3397157" cy="0"/>
            </a:xfrm>
            <a:custGeom>
              <a:avLst/>
              <a:pathLst>
                <a:path w="3397157" h="0">
                  <a:moveTo>
                    <a:pt x="0" y="0"/>
                  </a:moveTo>
                  <a:lnTo>
                    <a:pt x="0" y="0"/>
                  </a:lnTo>
                  <a:lnTo>
                    <a:pt x="0" y="0"/>
                  </a:lnTo>
                  <a:lnTo>
                    <a:pt x="135886" y="0"/>
                  </a:lnTo>
                  <a:lnTo>
                    <a:pt x="135886" y="0"/>
                  </a:lnTo>
                  <a:lnTo>
                    <a:pt x="135886" y="0"/>
                  </a:lnTo>
                  <a:lnTo>
                    <a:pt x="271772" y="0"/>
                  </a:lnTo>
                  <a:lnTo>
                    <a:pt x="271772" y="0"/>
                  </a:lnTo>
                  <a:lnTo>
                    <a:pt x="271772" y="0"/>
                  </a:lnTo>
                  <a:lnTo>
                    <a:pt x="407658" y="0"/>
                  </a:lnTo>
                  <a:lnTo>
                    <a:pt x="407658" y="0"/>
                  </a:lnTo>
                  <a:lnTo>
                    <a:pt x="407658" y="0"/>
                  </a:lnTo>
                  <a:lnTo>
                    <a:pt x="543545" y="0"/>
                  </a:lnTo>
                  <a:lnTo>
                    <a:pt x="543545" y="0"/>
                  </a:lnTo>
                  <a:lnTo>
                    <a:pt x="543545" y="0"/>
                  </a:lnTo>
                  <a:lnTo>
                    <a:pt x="679431" y="0"/>
                  </a:lnTo>
                  <a:lnTo>
                    <a:pt x="679431" y="0"/>
                  </a:lnTo>
                  <a:lnTo>
                    <a:pt x="679431" y="0"/>
                  </a:lnTo>
                  <a:lnTo>
                    <a:pt x="815317" y="0"/>
                  </a:lnTo>
                  <a:lnTo>
                    <a:pt x="815317" y="0"/>
                  </a:lnTo>
                  <a:lnTo>
                    <a:pt x="815317" y="0"/>
                  </a:lnTo>
                  <a:lnTo>
                    <a:pt x="951204" y="0"/>
                  </a:lnTo>
                  <a:lnTo>
                    <a:pt x="951204" y="0"/>
                  </a:lnTo>
                  <a:lnTo>
                    <a:pt x="951204" y="0"/>
                  </a:lnTo>
                  <a:lnTo>
                    <a:pt x="1087090" y="0"/>
                  </a:lnTo>
                  <a:lnTo>
                    <a:pt x="1087090" y="0"/>
                  </a:lnTo>
                  <a:lnTo>
                    <a:pt x="1087090" y="0"/>
                  </a:lnTo>
                  <a:lnTo>
                    <a:pt x="1222976" y="0"/>
                  </a:lnTo>
                  <a:lnTo>
                    <a:pt x="1222976" y="0"/>
                  </a:lnTo>
                  <a:lnTo>
                    <a:pt x="1222976" y="0"/>
                  </a:lnTo>
                  <a:lnTo>
                    <a:pt x="1358863" y="0"/>
                  </a:lnTo>
                  <a:lnTo>
                    <a:pt x="1358863" y="0"/>
                  </a:lnTo>
                  <a:lnTo>
                    <a:pt x="1358863" y="0"/>
                  </a:lnTo>
                  <a:lnTo>
                    <a:pt x="1494749" y="0"/>
                  </a:lnTo>
                  <a:lnTo>
                    <a:pt x="1494749" y="0"/>
                  </a:lnTo>
                  <a:lnTo>
                    <a:pt x="1494749" y="0"/>
                  </a:lnTo>
                  <a:lnTo>
                    <a:pt x="1630635" y="0"/>
                  </a:lnTo>
                  <a:lnTo>
                    <a:pt x="1630635" y="0"/>
                  </a:lnTo>
                  <a:lnTo>
                    <a:pt x="1630635" y="0"/>
                  </a:lnTo>
                  <a:lnTo>
                    <a:pt x="1766522" y="0"/>
                  </a:lnTo>
                  <a:lnTo>
                    <a:pt x="1766522" y="0"/>
                  </a:lnTo>
                  <a:lnTo>
                    <a:pt x="1766522" y="0"/>
                  </a:lnTo>
                  <a:lnTo>
                    <a:pt x="1902408" y="0"/>
                  </a:lnTo>
                  <a:lnTo>
                    <a:pt x="1902408" y="0"/>
                  </a:lnTo>
                  <a:lnTo>
                    <a:pt x="1902408" y="0"/>
                  </a:lnTo>
                  <a:lnTo>
                    <a:pt x="2038294" y="0"/>
                  </a:lnTo>
                  <a:lnTo>
                    <a:pt x="2038294" y="0"/>
                  </a:lnTo>
                  <a:lnTo>
                    <a:pt x="2038294" y="0"/>
                  </a:lnTo>
                  <a:lnTo>
                    <a:pt x="2174180" y="0"/>
                  </a:lnTo>
                  <a:lnTo>
                    <a:pt x="2174180" y="0"/>
                  </a:lnTo>
                  <a:lnTo>
                    <a:pt x="2174180" y="0"/>
                  </a:lnTo>
                  <a:lnTo>
                    <a:pt x="2310067" y="0"/>
                  </a:lnTo>
                  <a:lnTo>
                    <a:pt x="2310067" y="0"/>
                  </a:lnTo>
                  <a:lnTo>
                    <a:pt x="2310067" y="0"/>
                  </a:lnTo>
                  <a:lnTo>
                    <a:pt x="2445953" y="0"/>
                  </a:lnTo>
                  <a:lnTo>
                    <a:pt x="2445953" y="0"/>
                  </a:lnTo>
                  <a:lnTo>
                    <a:pt x="2445953" y="0"/>
                  </a:lnTo>
                  <a:lnTo>
                    <a:pt x="2581839" y="0"/>
                  </a:lnTo>
                  <a:lnTo>
                    <a:pt x="2581839" y="0"/>
                  </a:lnTo>
                  <a:lnTo>
                    <a:pt x="2581839" y="0"/>
                  </a:lnTo>
                  <a:lnTo>
                    <a:pt x="2717726" y="0"/>
                  </a:lnTo>
                  <a:lnTo>
                    <a:pt x="2717726" y="0"/>
                  </a:lnTo>
                  <a:lnTo>
                    <a:pt x="2717726" y="0"/>
                  </a:lnTo>
                  <a:lnTo>
                    <a:pt x="2853612" y="0"/>
                  </a:lnTo>
                  <a:lnTo>
                    <a:pt x="2853612" y="0"/>
                  </a:lnTo>
                  <a:lnTo>
                    <a:pt x="2853612" y="0"/>
                  </a:lnTo>
                  <a:lnTo>
                    <a:pt x="2989498" y="0"/>
                  </a:lnTo>
                  <a:lnTo>
                    <a:pt x="2989498" y="0"/>
                  </a:lnTo>
                  <a:lnTo>
                    <a:pt x="2989498" y="0"/>
                  </a:lnTo>
                  <a:lnTo>
                    <a:pt x="3125385" y="0"/>
                  </a:lnTo>
                  <a:lnTo>
                    <a:pt x="3125385" y="0"/>
                  </a:lnTo>
                  <a:lnTo>
                    <a:pt x="3125385" y="0"/>
                  </a:lnTo>
                  <a:lnTo>
                    <a:pt x="3261271" y="0"/>
                  </a:lnTo>
                  <a:lnTo>
                    <a:pt x="3261271" y="0"/>
                  </a:lnTo>
                  <a:lnTo>
                    <a:pt x="3261271" y="0"/>
                  </a:lnTo>
                  <a:lnTo>
                    <a:pt x="3397157" y="0"/>
                  </a:lnTo>
                  <a:lnTo>
                    <a:pt x="3397157" y="0"/>
                  </a:lnTo>
                  <a:lnTo>
                    <a:pt x="3397157" y="0"/>
                  </a:lnTo>
                </a:path>
              </a:pathLst>
            </a:custGeom>
            <a:ln w="13550" cap="flat">
              <a:solidFill>
                <a:srgbClr val="000000">
                  <a:alpha val="100000"/>
                </a:srgbClr>
              </a:solidFill>
              <a:prstDash val="dash"/>
              <a:round/>
            </a:ln>
          </p:spPr>
          <p:txBody>
            <a:bodyPr/>
            <a:lstStyle/>
            <a:p/>
          </p:txBody>
        </p:sp>
        <p:sp>
          <p:nvSpPr>
            <p:cNvPr id="84" name="pl84"/>
            <p:cNvSpPr/>
            <p:nvPr/>
          </p:nvSpPr>
          <p:spPr>
            <a:xfrm>
              <a:off x="5437806" y="2761577"/>
              <a:ext cx="3397157" cy="0"/>
            </a:xfrm>
            <a:custGeom>
              <a:avLst/>
              <a:pathLst>
                <a:path w="3397157" h="0">
                  <a:moveTo>
                    <a:pt x="0" y="0"/>
                  </a:moveTo>
                  <a:lnTo>
                    <a:pt x="135886" y="0"/>
                  </a:lnTo>
                  <a:lnTo>
                    <a:pt x="271772" y="0"/>
                  </a:lnTo>
                  <a:lnTo>
                    <a:pt x="407658" y="0"/>
                  </a:lnTo>
                  <a:lnTo>
                    <a:pt x="543545" y="0"/>
                  </a:lnTo>
                  <a:lnTo>
                    <a:pt x="679431" y="0"/>
                  </a:lnTo>
                  <a:lnTo>
                    <a:pt x="815317" y="0"/>
                  </a:lnTo>
                  <a:lnTo>
                    <a:pt x="951204" y="0"/>
                  </a:lnTo>
                  <a:lnTo>
                    <a:pt x="1087090" y="0"/>
                  </a:lnTo>
                  <a:lnTo>
                    <a:pt x="1222976" y="0"/>
                  </a:lnTo>
                  <a:lnTo>
                    <a:pt x="1358863" y="0"/>
                  </a:lnTo>
                  <a:lnTo>
                    <a:pt x="1494749" y="0"/>
                  </a:lnTo>
                  <a:lnTo>
                    <a:pt x="1630635" y="0"/>
                  </a:lnTo>
                  <a:lnTo>
                    <a:pt x="1766522" y="0"/>
                  </a:lnTo>
                  <a:lnTo>
                    <a:pt x="1902408" y="0"/>
                  </a:lnTo>
                  <a:lnTo>
                    <a:pt x="2038294" y="0"/>
                  </a:lnTo>
                  <a:lnTo>
                    <a:pt x="2174180" y="0"/>
                  </a:lnTo>
                  <a:lnTo>
                    <a:pt x="2310067" y="0"/>
                  </a:lnTo>
                  <a:lnTo>
                    <a:pt x="2445953" y="0"/>
                  </a:lnTo>
                  <a:lnTo>
                    <a:pt x="2581839" y="0"/>
                  </a:lnTo>
                  <a:lnTo>
                    <a:pt x="2717726" y="0"/>
                  </a:lnTo>
                  <a:lnTo>
                    <a:pt x="2853612" y="0"/>
                  </a:lnTo>
                  <a:lnTo>
                    <a:pt x="2989498" y="0"/>
                  </a:lnTo>
                  <a:lnTo>
                    <a:pt x="3125385" y="0"/>
                  </a:lnTo>
                  <a:lnTo>
                    <a:pt x="3261271" y="0"/>
                  </a:lnTo>
                  <a:lnTo>
                    <a:pt x="3397157" y="0"/>
                  </a:lnTo>
                </a:path>
              </a:pathLst>
            </a:custGeom>
            <a:ln w="43362" cap="flat">
              <a:solidFill>
                <a:srgbClr val="000000">
                  <a:alpha val="100000"/>
                </a:srgbClr>
              </a:solidFill>
              <a:prstDash val="solid"/>
              <a:round/>
            </a:ln>
          </p:spPr>
          <p:txBody>
            <a:bodyPr/>
            <a:lstStyle/>
            <a:p/>
          </p:txBody>
        </p:sp>
        <p:sp>
          <p:nvSpPr>
            <p:cNvPr id="85" name="pl85"/>
            <p:cNvSpPr/>
            <p:nvPr/>
          </p:nvSpPr>
          <p:spPr>
            <a:xfrm>
              <a:off x="5437806" y="2601839"/>
              <a:ext cx="0" cy="159738"/>
            </a:xfrm>
            <a:custGeom>
              <a:avLst/>
              <a:pathLst>
                <a:path w="0" h="159738">
                  <a:moveTo>
                    <a:pt x="0" y="15973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237" y="2601839"/>
              <a:ext cx="0" cy="159738"/>
            </a:xfrm>
            <a:custGeom>
              <a:avLst/>
              <a:pathLst>
                <a:path w="0" h="159738">
                  <a:moveTo>
                    <a:pt x="0" y="15973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669" y="2601839"/>
              <a:ext cx="0" cy="159738"/>
            </a:xfrm>
            <a:custGeom>
              <a:avLst/>
              <a:pathLst>
                <a:path w="0" h="159738">
                  <a:moveTo>
                    <a:pt x="0" y="15973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100" y="2601839"/>
              <a:ext cx="0" cy="159738"/>
            </a:xfrm>
            <a:custGeom>
              <a:avLst/>
              <a:pathLst>
                <a:path w="0" h="159738">
                  <a:moveTo>
                    <a:pt x="0" y="15973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46" y="2601839"/>
              <a:ext cx="0" cy="159738"/>
            </a:xfrm>
            <a:custGeom>
              <a:avLst/>
              <a:pathLst>
                <a:path w="0" h="159738">
                  <a:moveTo>
                    <a:pt x="0" y="15973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77" y="2601839"/>
              <a:ext cx="0" cy="159738"/>
            </a:xfrm>
            <a:custGeom>
              <a:avLst/>
              <a:pathLst>
                <a:path w="0" h="159738">
                  <a:moveTo>
                    <a:pt x="0" y="15973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64" y="2601839"/>
              <a:ext cx="0" cy="159738"/>
            </a:xfrm>
            <a:custGeom>
              <a:avLst/>
              <a:pathLst>
                <a:path w="0" h="159738">
                  <a:moveTo>
                    <a:pt x="0" y="15973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806" y="2761577"/>
              <a:ext cx="3397157" cy="0"/>
            </a:xfrm>
            <a:custGeom>
              <a:avLst/>
              <a:pathLst>
                <a:path w="3397157" h="0">
                  <a:moveTo>
                    <a:pt x="0" y="0"/>
                  </a:moveTo>
                  <a:lnTo>
                    <a:pt x="135886" y="0"/>
                  </a:lnTo>
                  <a:lnTo>
                    <a:pt x="271772" y="0"/>
                  </a:lnTo>
                  <a:lnTo>
                    <a:pt x="407658" y="0"/>
                  </a:lnTo>
                  <a:lnTo>
                    <a:pt x="543545" y="0"/>
                  </a:lnTo>
                  <a:lnTo>
                    <a:pt x="679431" y="0"/>
                  </a:lnTo>
                  <a:lnTo>
                    <a:pt x="815317" y="0"/>
                  </a:lnTo>
                  <a:lnTo>
                    <a:pt x="951204" y="0"/>
                  </a:lnTo>
                  <a:lnTo>
                    <a:pt x="1087090" y="0"/>
                  </a:lnTo>
                  <a:lnTo>
                    <a:pt x="1222976" y="0"/>
                  </a:lnTo>
                  <a:lnTo>
                    <a:pt x="1358863" y="0"/>
                  </a:lnTo>
                  <a:lnTo>
                    <a:pt x="1494749" y="0"/>
                  </a:lnTo>
                  <a:lnTo>
                    <a:pt x="1630635" y="0"/>
                  </a:lnTo>
                  <a:lnTo>
                    <a:pt x="1766522" y="0"/>
                  </a:lnTo>
                  <a:lnTo>
                    <a:pt x="1902408" y="0"/>
                  </a:lnTo>
                  <a:lnTo>
                    <a:pt x="2038294" y="0"/>
                  </a:lnTo>
                  <a:lnTo>
                    <a:pt x="2174180" y="0"/>
                  </a:lnTo>
                  <a:lnTo>
                    <a:pt x="2310067" y="0"/>
                  </a:lnTo>
                  <a:lnTo>
                    <a:pt x="2445953" y="0"/>
                  </a:lnTo>
                  <a:lnTo>
                    <a:pt x="2581839" y="0"/>
                  </a:lnTo>
                  <a:lnTo>
                    <a:pt x="2717726" y="0"/>
                  </a:lnTo>
                  <a:lnTo>
                    <a:pt x="2853612" y="0"/>
                  </a:lnTo>
                  <a:lnTo>
                    <a:pt x="2989498" y="0"/>
                  </a:lnTo>
                  <a:lnTo>
                    <a:pt x="3125385" y="0"/>
                  </a:lnTo>
                  <a:lnTo>
                    <a:pt x="3261271" y="0"/>
                  </a:lnTo>
                  <a:lnTo>
                    <a:pt x="3397157" y="0"/>
                  </a:lnTo>
                </a:path>
              </a:pathLst>
            </a:custGeom>
            <a:ln w="27101" cap="flat">
              <a:solidFill>
                <a:srgbClr val="0058AB">
                  <a:alpha val="100000"/>
                </a:srgbClr>
              </a:solidFill>
              <a:prstDash val="solid"/>
              <a:round/>
            </a:ln>
          </p:spPr>
          <p:txBody>
            <a:bodyPr/>
            <a:lstStyle/>
            <a:p/>
          </p:txBody>
        </p:sp>
        <p:sp>
          <p:nvSpPr>
            <p:cNvPr id="93" name="tx93"/>
            <p:cNvSpPr/>
            <p:nvPr/>
          </p:nvSpPr>
          <p:spPr>
            <a:xfrm>
              <a:off x="5407676" y="25230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94" name="tx94"/>
            <p:cNvSpPr/>
            <p:nvPr/>
          </p:nvSpPr>
          <p:spPr>
            <a:xfrm>
              <a:off x="6087108" y="25230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95" name="tx95"/>
            <p:cNvSpPr/>
            <p:nvPr/>
          </p:nvSpPr>
          <p:spPr>
            <a:xfrm>
              <a:off x="6766539" y="25230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96" name="tx96"/>
            <p:cNvSpPr/>
            <p:nvPr/>
          </p:nvSpPr>
          <p:spPr>
            <a:xfrm>
              <a:off x="7445971" y="25230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97" name="tx97"/>
            <p:cNvSpPr/>
            <p:nvPr/>
          </p:nvSpPr>
          <p:spPr>
            <a:xfrm>
              <a:off x="7989516" y="25230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98" name="tx98"/>
            <p:cNvSpPr/>
            <p:nvPr/>
          </p:nvSpPr>
          <p:spPr>
            <a:xfrm>
              <a:off x="8668948" y="25230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99" name="tx99"/>
            <p:cNvSpPr/>
            <p:nvPr/>
          </p:nvSpPr>
          <p:spPr>
            <a:xfrm>
              <a:off x="8804834" y="25230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100" name="tx100"/>
            <p:cNvSpPr/>
            <p:nvPr/>
          </p:nvSpPr>
          <p:spPr>
            <a:xfrm>
              <a:off x="8902428" y="28225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-1</a:t>
              </a:r>
            </a:p>
          </p:txBody>
        </p:sp>
        <p:sp>
          <p:nvSpPr>
            <p:cNvPr id="101" name="tx101"/>
            <p:cNvSpPr/>
            <p:nvPr/>
          </p:nvSpPr>
          <p:spPr>
            <a:xfrm>
              <a:off x="8902428" y="28225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1A49">
                      <a:alpha val="100000"/>
                    </a:srgbClr>
                  </a:solidFill>
                  <a:latin typeface="Arial"/>
                  <a:cs typeface="Arial"/>
                </a:rPr>
                <a:t>-1</a:t>
              </a:r>
            </a:p>
          </p:txBody>
        </p:sp>
        <p:sp>
          <p:nvSpPr>
            <p:cNvPr id="102" name="tx102"/>
            <p:cNvSpPr/>
            <p:nvPr/>
          </p:nvSpPr>
          <p:spPr>
            <a:xfrm>
              <a:off x="5003327" y="3709927"/>
              <a:ext cx="2019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3" name="tx103"/>
            <p:cNvSpPr/>
            <p:nvPr/>
          </p:nvSpPr>
          <p:spPr>
            <a:xfrm>
              <a:off x="5081051" y="3210743"/>
              <a:ext cx="12426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104" name="tx104"/>
            <p:cNvSpPr/>
            <p:nvPr/>
          </p:nvSpPr>
          <p:spPr>
            <a:xfrm>
              <a:off x="5127594" y="271156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5" name="tx105"/>
            <p:cNvSpPr/>
            <p:nvPr/>
          </p:nvSpPr>
          <p:spPr>
            <a:xfrm>
              <a:off x="5127594" y="2212376"/>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106" name="tx106"/>
            <p:cNvSpPr/>
            <p:nvPr/>
          </p:nvSpPr>
          <p:spPr>
            <a:xfrm>
              <a:off x="5049870" y="171319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7" name="tx107"/>
            <p:cNvSpPr/>
            <p:nvPr/>
          </p:nvSpPr>
          <p:spPr>
            <a:xfrm rot="-5400000">
              <a:off x="5282358"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08" name="tx108"/>
            <p:cNvSpPr/>
            <p:nvPr/>
          </p:nvSpPr>
          <p:spPr>
            <a:xfrm rot="-5400000">
              <a:off x="596178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09" name="tx109"/>
            <p:cNvSpPr/>
            <p:nvPr/>
          </p:nvSpPr>
          <p:spPr>
            <a:xfrm rot="-5400000">
              <a:off x="6641221"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10" name="tx110"/>
            <p:cNvSpPr/>
            <p:nvPr/>
          </p:nvSpPr>
          <p:spPr>
            <a:xfrm rot="-5400000">
              <a:off x="7320652"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11" name="tx111"/>
            <p:cNvSpPr/>
            <p:nvPr/>
          </p:nvSpPr>
          <p:spPr>
            <a:xfrm rot="-5400000">
              <a:off x="7864198"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12" name="tx112"/>
            <p:cNvSpPr/>
            <p:nvPr/>
          </p:nvSpPr>
          <p:spPr>
            <a:xfrm rot="-5400000">
              <a:off x="854362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13" name="tx113"/>
            <p:cNvSpPr/>
            <p:nvPr/>
          </p:nvSpPr>
          <p:spPr>
            <a:xfrm rot="-5400000">
              <a:off x="8679516"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14" name="tx114"/>
            <p:cNvSpPr/>
            <p:nvPr/>
          </p:nvSpPr>
          <p:spPr>
            <a:xfrm rot="-5400000">
              <a:off x="4171770" y="2856743"/>
              <a:ext cx="142033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Difference (% points)</a:t>
              </a:r>
            </a:p>
          </p:txBody>
        </p:sp>
        <p:sp>
          <p:nvSpPr>
            <p:cNvPr id="115" name="pl115"/>
            <p:cNvSpPr/>
            <p:nvPr/>
          </p:nvSpPr>
          <p:spPr>
            <a:xfrm>
              <a:off x="5956206"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56206"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28494" y="504226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91019" y="5042266"/>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23306" y="4992248"/>
              <a:ext cx="61365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Botswana</a:t>
              </a:r>
            </a:p>
          </p:txBody>
        </p:sp>
        <p:sp>
          <p:nvSpPr>
            <p:cNvPr id="120" name="tx120"/>
            <p:cNvSpPr/>
            <p:nvPr/>
          </p:nvSpPr>
          <p:spPr>
            <a:xfrm>
              <a:off x="7195594" y="499224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21" name="tx121"/>
            <p:cNvSpPr/>
            <p:nvPr/>
          </p:nvSpPr>
          <p:spPr>
            <a:xfrm>
              <a:off x="7958118" y="4992248"/>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ESAR</a:t>
              </a:r>
            </a:p>
          </p:txBody>
        </p:sp>
        <p:sp>
          <p:nvSpPr>
            <p:cNvPr id="122" name="tx122"/>
            <p:cNvSpPr/>
            <p:nvPr/>
          </p:nvSpPr>
          <p:spPr>
            <a:xfrm>
              <a:off x="5815945" y="1437626"/>
              <a:ext cx="264087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Coverage difference compared to 2019</a:t>
              </a:r>
            </a:p>
          </p:txBody>
        </p:sp>
        <p:sp>
          <p:nvSpPr>
            <p:cNvPr id="123" name="pl123"/>
            <p:cNvSpPr/>
            <p:nvPr/>
          </p:nvSpPr>
          <p:spPr>
            <a:xfrm>
              <a:off x="2081284"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609119"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136954"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664789"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192624"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297" y="5944673"/>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29" name="pl129"/>
            <p:cNvSpPr/>
            <p:nvPr/>
          </p:nvSpPr>
          <p:spPr>
            <a:xfrm>
              <a:off x="951297" y="5801158"/>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30" name="pl130"/>
            <p:cNvSpPr/>
            <p:nvPr/>
          </p:nvSpPr>
          <p:spPr>
            <a:xfrm>
              <a:off x="951297" y="5657643"/>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31" name="pl131"/>
            <p:cNvSpPr/>
            <p:nvPr/>
          </p:nvSpPr>
          <p:spPr>
            <a:xfrm>
              <a:off x="1317367"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845202"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373037"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900872"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428707"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956542"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367" y="5887267"/>
              <a:ext cx="7138045" cy="114812"/>
            </a:xfrm>
            <a:prstGeom prst="rect">
              <a:avLst/>
            </a:prstGeom>
            <a:solidFill>
              <a:srgbClr val="1CABE2">
                <a:alpha val="80000"/>
              </a:srgbClr>
            </a:solidFill>
          </p:spPr>
          <p:txBody>
            <a:bodyPr/>
            <a:lstStyle/>
            <a:p/>
          </p:txBody>
        </p:sp>
        <p:sp>
          <p:nvSpPr>
            <p:cNvPr id="138" name="rc138"/>
            <p:cNvSpPr/>
            <p:nvPr/>
          </p:nvSpPr>
          <p:spPr>
            <a:xfrm>
              <a:off x="1317367" y="5743752"/>
              <a:ext cx="7321385" cy="114812"/>
            </a:xfrm>
            <a:prstGeom prst="rect">
              <a:avLst/>
            </a:prstGeom>
            <a:solidFill>
              <a:srgbClr val="1CABE2">
                <a:alpha val="80000"/>
              </a:srgbClr>
            </a:solidFill>
          </p:spPr>
          <p:txBody>
            <a:bodyPr/>
            <a:lstStyle/>
            <a:p/>
          </p:txBody>
        </p:sp>
        <p:sp>
          <p:nvSpPr>
            <p:cNvPr id="139" name="rc139"/>
            <p:cNvSpPr/>
            <p:nvPr/>
          </p:nvSpPr>
          <p:spPr>
            <a:xfrm>
              <a:off x="1317367" y="5600237"/>
              <a:ext cx="7296940" cy="114812"/>
            </a:xfrm>
            <a:prstGeom prst="rect">
              <a:avLst/>
            </a:prstGeom>
            <a:solidFill>
              <a:srgbClr val="1CABE2">
                <a:alpha val="80000"/>
              </a:srgbClr>
            </a:solidFill>
          </p:spPr>
          <p:txBody>
            <a:bodyPr/>
            <a:lstStyle/>
            <a:p/>
          </p:txBody>
        </p:sp>
        <p:sp>
          <p:nvSpPr>
            <p:cNvPr id="140" name="tx140"/>
            <p:cNvSpPr/>
            <p:nvPr/>
          </p:nvSpPr>
          <p:spPr>
            <a:xfrm>
              <a:off x="577771" y="589465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1" name="tx141"/>
            <p:cNvSpPr/>
            <p:nvPr/>
          </p:nvSpPr>
          <p:spPr>
            <a:xfrm>
              <a:off x="577771" y="575114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2" name="tx142"/>
            <p:cNvSpPr/>
            <p:nvPr/>
          </p:nvSpPr>
          <p:spPr>
            <a:xfrm>
              <a:off x="577771" y="560762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3" name="tx143"/>
            <p:cNvSpPr/>
            <p:nvPr/>
          </p:nvSpPr>
          <p:spPr>
            <a:xfrm>
              <a:off x="1239643" y="610813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44" name="tx144"/>
            <p:cNvSpPr/>
            <p:nvPr/>
          </p:nvSpPr>
          <p:spPr>
            <a:xfrm>
              <a:off x="2612030" y="610813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250</a:t>
              </a:r>
            </a:p>
          </p:txBody>
        </p:sp>
        <p:sp>
          <p:nvSpPr>
            <p:cNvPr id="145" name="tx145"/>
            <p:cNvSpPr/>
            <p:nvPr/>
          </p:nvSpPr>
          <p:spPr>
            <a:xfrm>
              <a:off x="4139865" y="610813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500</a:t>
              </a:r>
            </a:p>
          </p:txBody>
        </p:sp>
        <p:sp>
          <p:nvSpPr>
            <p:cNvPr id="146" name="tx146"/>
            <p:cNvSpPr/>
            <p:nvPr/>
          </p:nvSpPr>
          <p:spPr>
            <a:xfrm>
              <a:off x="5667700" y="610813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750</a:t>
              </a:r>
            </a:p>
          </p:txBody>
        </p:sp>
        <p:sp>
          <p:nvSpPr>
            <p:cNvPr id="147" name="tx147"/>
            <p:cNvSpPr/>
            <p:nvPr/>
          </p:nvSpPr>
          <p:spPr>
            <a:xfrm>
              <a:off x="7078949" y="6108135"/>
              <a:ext cx="3497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a:t>
              </a:r>
            </a:p>
          </p:txBody>
        </p:sp>
        <p:sp>
          <p:nvSpPr>
            <p:cNvPr id="148" name="tx148"/>
            <p:cNvSpPr/>
            <p:nvPr/>
          </p:nvSpPr>
          <p:spPr>
            <a:xfrm>
              <a:off x="8606784" y="6108135"/>
              <a:ext cx="3497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1,250</a:t>
              </a:r>
            </a:p>
          </p:txBody>
        </p:sp>
        <p:sp>
          <p:nvSpPr>
            <p:cNvPr id="149" name="tx149"/>
            <p:cNvSpPr/>
            <p:nvPr/>
          </p:nvSpPr>
          <p:spPr>
            <a:xfrm>
              <a:off x="951297" y="5360761"/>
              <a:ext cx="353333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2019, 2024 and 2025</a:t>
              </a:r>
            </a:p>
          </p:txBody>
        </p:sp>
        <p:sp>
          <p:nvSpPr>
            <p:cNvPr id="150" name="tx150"/>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1965" y="6542159"/>
              <a:ext cx="81328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DTP1 coverage in Botswana (98%) was 8 percentage points higher than the global average (90%) and 13 percentage points higher than the average across all ESAR countries (85%).
National DTP1 coverage was the same as in 2019 (98%).
This equates to 1,000 zero-dose children in 2025 - the same number of zero-dose children as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Botswana DTP1 coverage was 98% - this is the same as in 2019 and higher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2025, Botswana ranked number 18 out of 21 countries for lowest DTP1 coverage (based on tied ranks).
Botswana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Botswana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171" y="90496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5" name="pl5"/>
            <p:cNvSpPr/>
            <p:nvPr/>
          </p:nvSpPr>
          <p:spPr>
            <a:xfrm>
              <a:off x="695171" y="114980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6" name="pl6"/>
            <p:cNvSpPr/>
            <p:nvPr/>
          </p:nvSpPr>
          <p:spPr>
            <a:xfrm>
              <a:off x="695171" y="139465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7" name="pl7"/>
            <p:cNvSpPr/>
            <p:nvPr/>
          </p:nvSpPr>
          <p:spPr>
            <a:xfrm>
              <a:off x="695171" y="163950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8" name="pl8"/>
            <p:cNvSpPr/>
            <p:nvPr/>
          </p:nvSpPr>
          <p:spPr>
            <a:xfrm>
              <a:off x="695171" y="188435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9" name="pl9"/>
            <p:cNvSpPr/>
            <p:nvPr/>
          </p:nvSpPr>
          <p:spPr>
            <a:xfrm>
              <a:off x="695171" y="212920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0" name="pl10"/>
            <p:cNvSpPr/>
            <p:nvPr/>
          </p:nvSpPr>
          <p:spPr>
            <a:xfrm>
              <a:off x="695171" y="237405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1" name="pl11"/>
            <p:cNvSpPr/>
            <p:nvPr/>
          </p:nvSpPr>
          <p:spPr>
            <a:xfrm>
              <a:off x="695171" y="261890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2" name="pl12"/>
            <p:cNvSpPr/>
            <p:nvPr/>
          </p:nvSpPr>
          <p:spPr>
            <a:xfrm>
              <a:off x="695171" y="286375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3" name="pl13"/>
            <p:cNvSpPr/>
            <p:nvPr/>
          </p:nvSpPr>
          <p:spPr>
            <a:xfrm>
              <a:off x="695171" y="310860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4" name="pl14"/>
            <p:cNvSpPr/>
            <p:nvPr/>
          </p:nvSpPr>
          <p:spPr>
            <a:xfrm>
              <a:off x="695171" y="335345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5" name="pl15"/>
            <p:cNvSpPr/>
            <p:nvPr/>
          </p:nvSpPr>
          <p:spPr>
            <a:xfrm>
              <a:off x="695171" y="359829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6" name="pl16"/>
            <p:cNvSpPr/>
            <p:nvPr/>
          </p:nvSpPr>
          <p:spPr>
            <a:xfrm>
              <a:off x="695171" y="384314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7" name="pl17"/>
            <p:cNvSpPr/>
            <p:nvPr/>
          </p:nvSpPr>
          <p:spPr>
            <a:xfrm>
              <a:off x="695171" y="408799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8" name="pl18"/>
            <p:cNvSpPr/>
            <p:nvPr/>
          </p:nvSpPr>
          <p:spPr>
            <a:xfrm>
              <a:off x="695171" y="433284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9" name="pl19"/>
            <p:cNvSpPr/>
            <p:nvPr/>
          </p:nvSpPr>
          <p:spPr>
            <a:xfrm>
              <a:off x="695171" y="457769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0" name="pl20"/>
            <p:cNvSpPr/>
            <p:nvPr/>
          </p:nvSpPr>
          <p:spPr>
            <a:xfrm>
              <a:off x="695171" y="482254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1" name="pl21"/>
            <p:cNvSpPr/>
            <p:nvPr/>
          </p:nvSpPr>
          <p:spPr>
            <a:xfrm>
              <a:off x="695171" y="506739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2" name="pl22"/>
            <p:cNvSpPr/>
            <p:nvPr/>
          </p:nvSpPr>
          <p:spPr>
            <a:xfrm>
              <a:off x="695171" y="531224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3" name="pl23"/>
            <p:cNvSpPr/>
            <p:nvPr/>
          </p:nvSpPr>
          <p:spPr>
            <a:xfrm>
              <a:off x="695171" y="555709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4" name="pl24"/>
            <p:cNvSpPr/>
            <p:nvPr/>
          </p:nvSpPr>
          <p:spPr>
            <a:xfrm>
              <a:off x="695171" y="580193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5" name="pl25"/>
            <p:cNvSpPr/>
            <p:nvPr/>
          </p:nvSpPr>
          <p:spPr>
            <a:xfrm>
              <a:off x="2482351" y="1149809"/>
              <a:ext cx="4687686" cy="244766"/>
            </a:xfrm>
            <a:custGeom>
              <a:avLst/>
              <a:pathLst>
                <a:path w="4687686" h="244766">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82"/>
                  </a:lnTo>
                  <a:lnTo>
                    <a:pt x="1183759" y="96"/>
                  </a:lnTo>
                  <a:lnTo>
                    <a:pt x="1195596" y="113"/>
                  </a:lnTo>
                  <a:lnTo>
                    <a:pt x="1207434" y="133"/>
                  </a:lnTo>
                  <a:lnTo>
                    <a:pt x="1219272" y="156"/>
                  </a:lnTo>
                  <a:lnTo>
                    <a:pt x="1231109" y="184"/>
                  </a:lnTo>
                  <a:lnTo>
                    <a:pt x="1242947" y="216"/>
                  </a:lnTo>
                  <a:lnTo>
                    <a:pt x="1254784" y="254"/>
                  </a:lnTo>
                  <a:lnTo>
                    <a:pt x="1266622" y="298"/>
                  </a:lnTo>
                  <a:lnTo>
                    <a:pt x="1278459" y="351"/>
                  </a:lnTo>
                  <a:lnTo>
                    <a:pt x="1290297" y="412"/>
                  </a:lnTo>
                  <a:lnTo>
                    <a:pt x="1302135" y="485"/>
                  </a:lnTo>
                  <a:lnTo>
                    <a:pt x="1313972" y="569"/>
                  </a:lnTo>
                  <a:lnTo>
                    <a:pt x="1325810" y="669"/>
                  </a:lnTo>
                  <a:lnTo>
                    <a:pt x="1337647" y="786"/>
                  </a:lnTo>
                  <a:lnTo>
                    <a:pt x="1349485" y="924"/>
                  </a:lnTo>
                  <a:lnTo>
                    <a:pt x="1361323" y="1085"/>
                  </a:lnTo>
                  <a:lnTo>
                    <a:pt x="1373160" y="1274"/>
                  </a:lnTo>
                  <a:lnTo>
                    <a:pt x="1384998" y="1497"/>
                  </a:lnTo>
                  <a:lnTo>
                    <a:pt x="1396835" y="1757"/>
                  </a:lnTo>
                  <a:lnTo>
                    <a:pt x="1408673" y="2063"/>
                  </a:lnTo>
                  <a:lnTo>
                    <a:pt x="1420511" y="2422"/>
                  </a:lnTo>
                  <a:lnTo>
                    <a:pt x="1432348" y="2842"/>
                  </a:lnTo>
                  <a:lnTo>
                    <a:pt x="1444186" y="3333"/>
                  </a:lnTo>
                  <a:lnTo>
                    <a:pt x="1456023" y="3909"/>
                  </a:lnTo>
                  <a:lnTo>
                    <a:pt x="1467861" y="4582"/>
                  </a:lnTo>
                  <a:lnTo>
                    <a:pt x="1479699" y="5368"/>
                  </a:lnTo>
                  <a:lnTo>
                    <a:pt x="1491536" y="6285"/>
                  </a:lnTo>
                  <a:lnTo>
                    <a:pt x="1503374" y="7355"/>
                  </a:lnTo>
                  <a:lnTo>
                    <a:pt x="1515211" y="8599"/>
                  </a:lnTo>
                  <a:lnTo>
                    <a:pt x="1527049" y="10046"/>
                  </a:lnTo>
                  <a:lnTo>
                    <a:pt x="1538887" y="11724"/>
                  </a:lnTo>
                  <a:lnTo>
                    <a:pt x="1550724" y="13666"/>
                  </a:lnTo>
                  <a:lnTo>
                    <a:pt x="1562562" y="15907"/>
                  </a:lnTo>
                  <a:lnTo>
                    <a:pt x="1574399" y="18487"/>
                  </a:lnTo>
                  <a:lnTo>
                    <a:pt x="1586237" y="21446"/>
                  </a:lnTo>
                  <a:lnTo>
                    <a:pt x="1598074" y="24826"/>
                  </a:lnTo>
                  <a:lnTo>
                    <a:pt x="1609912" y="28671"/>
                  </a:lnTo>
                  <a:lnTo>
                    <a:pt x="1621750" y="33022"/>
                  </a:lnTo>
                  <a:lnTo>
                    <a:pt x="1633587" y="37917"/>
                  </a:lnTo>
                  <a:lnTo>
                    <a:pt x="1645425" y="43390"/>
                  </a:lnTo>
                  <a:lnTo>
                    <a:pt x="1657262" y="49463"/>
                  </a:lnTo>
                  <a:lnTo>
                    <a:pt x="1669100" y="56150"/>
                  </a:lnTo>
                  <a:lnTo>
                    <a:pt x="1680938" y="63447"/>
                  </a:lnTo>
                  <a:lnTo>
                    <a:pt x="1692775" y="71334"/>
                  </a:lnTo>
                  <a:lnTo>
                    <a:pt x="1704613" y="79770"/>
                  </a:lnTo>
                  <a:lnTo>
                    <a:pt x="1716450" y="88693"/>
                  </a:lnTo>
                  <a:lnTo>
                    <a:pt x="1728288" y="98023"/>
                  </a:lnTo>
                  <a:lnTo>
                    <a:pt x="1740126" y="107657"/>
                  </a:lnTo>
                  <a:lnTo>
                    <a:pt x="1751963" y="117480"/>
                  </a:lnTo>
                  <a:lnTo>
                    <a:pt x="1763801" y="127368"/>
                  </a:lnTo>
                  <a:lnTo>
                    <a:pt x="1775638" y="137191"/>
                  </a:lnTo>
                  <a:lnTo>
                    <a:pt x="1787476" y="146825"/>
                  </a:lnTo>
                  <a:lnTo>
                    <a:pt x="1799314" y="156154"/>
                  </a:lnTo>
                  <a:lnTo>
                    <a:pt x="1811151" y="165078"/>
                  </a:lnTo>
                  <a:lnTo>
                    <a:pt x="1822989" y="173514"/>
                  </a:lnTo>
                  <a:lnTo>
                    <a:pt x="1834826" y="181401"/>
                  </a:lnTo>
                  <a:lnTo>
                    <a:pt x="1846664" y="188698"/>
                  </a:lnTo>
                  <a:lnTo>
                    <a:pt x="1858502" y="195385"/>
                  </a:lnTo>
                  <a:lnTo>
                    <a:pt x="1870339" y="201458"/>
                  </a:lnTo>
                  <a:lnTo>
                    <a:pt x="1882177" y="206931"/>
                  </a:lnTo>
                  <a:lnTo>
                    <a:pt x="1894014" y="211826"/>
                  </a:lnTo>
                  <a:lnTo>
                    <a:pt x="1905852" y="216177"/>
                  </a:lnTo>
                  <a:lnTo>
                    <a:pt x="1917689" y="220022"/>
                  </a:lnTo>
                  <a:lnTo>
                    <a:pt x="1929527" y="223402"/>
                  </a:lnTo>
                  <a:lnTo>
                    <a:pt x="1941365" y="226361"/>
                  </a:lnTo>
                  <a:lnTo>
                    <a:pt x="1953202" y="228941"/>
                  </a:lnTo>
                  <a:lnTo>
                    <a:pt x="1965040" y="231182"/>
                  </a:lnTo>
                  <a:lnTo>
                    <a:pt x="1976877" y="233124"/>
                  </a:lnTo>
                  <a:lnTo>
                    <a:pt x="1988715" y="234802"/>
                  </a:lnTo>
                  <a:lnTo>
                    <a:pt x="2000553" y="236248"/>
                  </a:lnTo>
                  <a:lnTo>
                    <a:pt x="2012390" y="237493"/>
                  </a:lnTo>
                  <a:lnTo>
                    <a:pt x="2024228" y="238563"/>
                  </a:lnTo>
                  <a:lnTo>
                    <a:pt x="2036065" y="239480"/>
                  </a:lnTo>
                  <a:lnTo>
                    <a:pt x="2047903" y="240266"/>
                  </a:lnTo>
                  <a:lnTo>
                    <a:pt x="2059741" y="240939"/>
                  </a:lnTo>
                  <a:lnTo>
                    <a:pt x="2071578" y="241515"/>
                  </a:lnTo>
                  <a:lnTo>
                    <a:pt x="2083416" y="242006"/>
                  </a:lnTo>
                  <a:lnTo>
                    <a:pt x="2095253" y="242426"/>
                  </a:lnTo>
                  <a:lnTo>
                    <a:pt x="2107091" y="242785"/>
                  </a:lnTo>
                  <a:lnTo>
                    <a:pt x="2118929" y="243090"/>
                  </a:lnTo>
                  <a:lnTo>
                    <a:pt x="2130766" y="243351"/>
                  </a:lnTo>
                  <a:lnTo>
                    <a:pt x="2142604" y="243573"/>
                  </a:lnTo>
                  <a:lnTo>
                    <a:pt x="2154441" y="243763"/>
                  </a:lnTo>
                  <a:lnTo>
                    <a:pt x="2166279" y="243924"/>
                  </a:lnTo>
                  <a:lnTo>
                    <a:pt x="2178117" y="244062"/>
                  </a:lnTo>
                  <a:lnTo>
                    <a:pt x="2189954" y="244179"/>
                  </a:lnTo>
                  <a:lnTo>
                    <a:pt x="2201792" y="244279"/>
                  </a:lnTo>
                  <a:lnTo>
                    <a:pt x="2213629" y="244363"/>
                  </a:lnTo>
                  <a:lnTo>
                    <a:pt x="2225467" y="244436"/>
                  </a:lnTo>
                  <a:lnTo>
                    <a:pt x="2237304" y="244497"/>
                  </a:lnTo>
                  <a:lnTo>
                    <a:pt x="2249142" y="244550"/>
                  </a:lnTo>
                  <a:lnTo>
                    <a:pt x="2260980" y="244594"/>
                  </a:lnTo>
                  <a:lnTo>
                    <a:pt x="2272817" y="244632"/>
                  </a:lnTo>
                  <a:lnTo>
                    <a:pt x="2284655" y="244664"/>
                  </a:lnTo>
                  <a:lnTo>
                    <a:pt x="2296492" y="244692"/>
                  </a:lnTo>
                  <a:lnTo>
                    <a:pt x="2308330" y="244715"/>
                  </a:lnTo>
                  <a:lnTo>
                    <a:pt x="2320168" y="244735"/>
                  </a:lnTo>
                  <a:lnTo>
                    <a:pt x="2332005" y="244752"/>
                  </a:lnTo>
                  <a:lnTo>
                    <a:pt x="2343843" y="244766"/>
                  </a:lnTo>
                  <a:lnTo>
                    <a:pt x="2343843" y="244766"/>
                  </a:lnTo>
                  <a:lnTo>
                    <a:pt x="2355680" y="244752"/>
                  </a:lnTo>
                  <a:lnTo>
                    <a:pt x="2367518" y="244735"/>
                  </a:lnTo>
                  <a:lnTo>
                    <a:pt x="2379356" y="244715"/>
                  </a:lnTo>
                  <a:lnTo>
                    <a:pt x="2391193" y="244692"/>
                  </a:lnTo>
                  <a:lnTo>
                    <a:pt x="2403031" y="244664"/>
                  </a:lnTo>
                  <a:lnTo>
                    <a:pt x="2414868" y="244632"/>
                  </a:lnTo>
                  <a:lnTo>
                    <a:pt x="2426706" y="244594"/>
                  </a:lnTo>
                  <a:lnTo>
                    <a:pt x="2438544" y="244550"/>
                  </a:lnTo>
                  <a:lnTo>
                    <a:pt x="2450381" y="244497"/>
                  </a:lnTo>
                  <a:lnTo>
                    <a:pt x="2462219" y="244436"/>
                  </a:lnTo>
                  <a:lnTo>
                    <a:pt x="2474056" y="244363"/>
                  </a:lnTo>
                  <a:lnTo>
                    <a:pt x="2485894" y="244279"/>
                  </a:lnTo>
                  <a:lnTo>
                    <a:pt x="2497732" y="244179"/>
                  </a:lnTo>
                  <a:lnTo>
                    <a:pt x="2509569" y="244062"/>
                  </a:lnTo>
                  <a:lnTo>
                    <a:pt x="2521407" y="243924"/>
                  </a:lnTo>
                  <a:lnTo>
                    <a:pt x="2533244" y="243763"/>
                  </a:lnTo>
                  <a:lnTo>
                    <a:pt x="2545082" y="243573"/>
                  </a:lnTo>
                  <a:lnTo>
                    <a:pt x="2556919" y="243351"/>
                  </a:lnTo>
                  <a:lnTo>
                    <a:pt x="2568757" y="243090"/>
                  </a:lnTo>
                  <a:lnTo>
                    <a:pt x="2580595" y="242785"/>
                  </a:lnTo>
                  <a:lnTo>
                    <a:pt x="2592432" y="242426"/>
                  </a:lnTo>
                  <a:lnTo>
                    <a:pt x="2604270" y="242006"/>
                  </a:lnTo>
                  <a:lnTo>
                    <a:pt x="2616107" y="241515"/>
                  </a:lnTo>
                  <a:lnTo>
                    <a:pt x="2627945" y="240939"/>
                  </a:lnTo>
                  <a:lnTo>
                    <a:pt x="2639783" y="240266"/>
                  </a:lnTo>
                  <a:lnTo>
                    <a:pt x="2651620" y="239480"/>
                  </a:lnTo>
                  <a:lnTo>
                    <a:pt x="2663458" y="238563"/>
                  </a:lnTo>
                  <a:lnTo>
                    <a:pt x="2675295" y="237493"/>
                  </a:lnTo>
                  <a:lnTo>
                    <a:pt x="2687133" y="236248"/>
                  </a:lnTo>
                  <a:lnTo>
                    <a:pt x="2698971" y="234802"/>
                  </a:lnTo>
                  <a:lnTo>
                    <a:pt x="2710808" y="233124"/>
                  </a:lnTo>
                  <a:lnTo>
                    <a:pt x="2722646" y="231182"/>
                  </a:lnTo>
                  <a:lnTo>
                    <a:pt x="2734483" y="228941"/>
                  </a:lnTo>
                  <a:lnTo>
                    <a:pt x="2746321" y="226361"/>
                  </a:lnTo>
                  <a:lnTo>
                    <a:pt x="2758159" y="223402"/>
                  </a:lnTo>
                  <a:lnTo>
                    <a:pt x="2769996" y="220022"/>
                  </a:lnTo>
                  <a:lnTo>
                    <a:pt x="2781834" y="216177"/>
                  </a:lnTo>
                  <a:lnTo>
                    <a:pt x="2793671" y="211826"/>
                  </a:lnTo>
                  <a:lnTo>
                    <a:pt x="2805509" y="206931"/>
                  </a:lnTo>
                  <a:lnTo>
                    <a:pt x="2817347" y="201458"/>
                  </a:lnTo>
                  <a:lnTo>
                    <a:pt x="2829184" y="195385"/>
                  </a:lnTo>
                  <a:lnTo>
                    <a:pt x="2841022" y="188698"/>
                  </a:lnTo>
                  <a:lnTo>
                    <a:pt x="2852859" y="181401"/>
                  </a:lnTo>
                  <a:lnTo>
                    <a:pt x="2864697" y="173514"/>
                  </a:lnTo>
                  <a:lnTo>
                    <a:pt x="2876534" y="165078"/>
                  </a:lnTo>
                  <a:lnTo>
                    <a:pt x="2888372" y="156154"/>
                  </a:lnTo>
                  <a:lnTo>
                    <a:pt x="2900210" y="146825"/>
                  </a:lnTo>
                  <a:lnTo>
                    <a:pt x="2912047" y="137191"/>
                  </a:lnTo>
                  <a:lnTo>
                    <a:pt x="2923885" y="127368"/>
                  </a:lnTo>
                  <a:lnTo>
                    <a:pt x="2935722" y="117480"/>
                  </a:lnTo>
                  <a:lnTo>
                    <a:pt x="2947560" y="107657"/>
                  </a:lnTo>
                  <a:lnTo>
                    <a:pt x="2959398" y="98023"/>
                  </a:lnTo>
                  <a:lnTo>
                    <a:pt x="2971235" y="88693"/>
                  </a:lnTo>
                  <a:lnTo>
                    <a:pt x="2983073" y="79770"/>
                  </a:lnTo>
                  <a:lnTo>
                    <a:pt x="2994910" y="71334"/>
                  </a:lnTo>
                  <a:lnTo>
                    <a:pt x="3006748" y="63447"/>
                  </a:lnTo>
                  <a:lnTo>
                    <a:pt x="3018586" y="56150"/>
                  </a:lnTo>
                  <a:lnTo>
                    <a:pt x="3030423" y="49463"/>
                  </a:lnTo>
                  <a:lnTo>
                    <a:pt x="3042261" y="43390"/>
                  </a:lnTo>
                  <a:lnTo>
                    <a:pt x="3054098" y="37917"/>
                  </a:lnTo>
                  <a:lnTo>
                    <a:pt x="3065936" y="33022"/>
                  </a:lnTo>
                  <a:lnTo>
                    <a:pt x="3077774" y="28671"/>
                  </a:lnTo>
                  <a:lnTo>
                    <a:pt x="3089611" y="24826"/>
                  </a:lnTo>
                  <a:lnTo>
                    <a:pt x="3101449" y="21446"/>
                  </a:lnTo>
                  <a:lnTo>
                    <a:pt x="3113286" y="18487"/>
                  </a:lnTo>
                  <a:lnTo>
                    <a:pt x="3125124" y="15907"/>
                  </a:lnTo>
                  <a:lnTo>
                    <a:pt x="3136962" y="13666"/>
                  </a:lnTo>
                  <a:lnTo>
                    <a:pt x="3148799" y="11724"/>
                  </a:lnTo>
                  <a:lnTo>
                    <a:pt x="3160637" y="10046"/>
                  </a:lnTo>
                  <a:lnTo>
                    <a:pt x="3172474" y="8599"/>
                  </a:lnTo>
                  <a:lnTo>
                    <a:pt x="3184312" y="7355"/>
                  </a:lnTo>
                  <a:lnTo>
                    <a:pt x="3196149" y="6285"/>
                  </a:lnTo>
                  <a:lnTo>
                    <a:pt x="3207987" y="5368"/>
                  </a:lnTo>
                  <a:lnTo>
                    <a:pt x="3219825" y="4582"/>
                  </a:lnTo>
                  <a:lnTo>
                    <a:pt x="3231662" y="3909"/>
                  </a:lnTo>
                  <a:lnTo>
                    <a:pt x="3243500" y="3333"/>
                  </a:lnTo>
                  <a:lnTo>
                    <a:pt x="3255337" y="2842"/>
                  </a:lnTo>
                  <a:lnTo>
                    <a:pt x="3267175" y="2422"/>
                  </a:lnTo>
                  <a:lnTo>
                    <a:pt x="3279013" y="2063"/>
                  </a:lnTo>
                  <a:lnTo>
                    <a:pt x="3290850" y="1757"/>
                  </a:lnTo>
                  <a:lnTo>
                    <a:pt x="3302688" y="1497"/>
                  </a:lnTo>
                  <a:lnTo>
                    <a:pt x="3314525" y="1274"/>
                  </a:lnTo>
                  <a:lnTo>
                    <a:pt x="3326363" y="1085"/>
                  </a:lnTo>
                  <a:lnTo>
                    <a:pt x="3338201" y="924"/>
                  </a:lnTo>
                  <a:lnTo>
                    <a:pt x="3350038" y="786"/>
                  </a:lnTo>
                  <a:lnTo>
                    <a:pt x="3361876" y="669"/>
                  </a:lnTo>
                  <a:lnTo>
                    <a:pt x="3373713" y="569"/>
                  </a:lnTo>
                  <a:lnTo>
                    <a:pt x="3385551" y="485"/>
                  </a:lnTo>
                  <a:lnTo>
                    <a:pt x="3397389" y="412"/>
                  </a:lnTo>
                  <a:lnTo>
                    <a:pt x="3409226" y="351"/>
                  </a:lnTo>
                  <a:lnTo>
                    <a:pt x="3421064" y="298"/>
                  </a:lnTo>
                  <a:lnTo>
                    <a:pt x="3432901" y="254"/>
                  </a:lnTo>
                  <a:lnTo>
                    <a:pt x="3444739" y="216"/>
                  </a:lnTo>
                  <a:lnTo>
                    <a:pt x="3456576" y="184"/>
                  </a:lnTo>
                  <a:lnTo>
                    <a:pt x="3468414" y="156"/>
                  </a:lnTo>
                  <a:lnTo>
                    <a:pt x="3480252" y="133"/>
                  </a:lnTo>
                  <a:lnTo>
                    <a:pt x="3492089" y="113"/>
                  </a:lnTo>
                  <a:lnTo>
                    <a:pt x="3503927" y="96"/>
                  </a:lnTo>
                  <a:lnTo>
                    <a:pt x="3515764" y="82"/>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E8E8E8">
                  <a:alpha val="100000"/>
                </a:srgbClr>
              </a:solidFill>
              <a:prstDash val="solid"/>
              <a:round/>
            </a:ln>
          </p:spPr>
          <p:txBody>
            <a:bodyPr/>
            <a:lstStyle/>
            <a:p/>
          </p:txBody>
        </p:sp>
        <p:sp>
          <p:nvSpPr>
            <p:cNvPr id="26" name="pl26"/>
            <p:cNvSpPr/>
            <p:nvPr/>
          </p:nvSpPr>
          <p:spPr>
            <a:xfrm>
              <a:off x="2482351" y="5557172"/>
              <a:ext cx="4687686" cy="244766"/>
            </a:xfrm>
            <a:custGeom>
              <a:avLst/>
              <a:pathLst>
                <a:path w="4687686" h="244766">
                  <a:moveTo>
                    <a:pt x="0" y="244684"/>
                  </a:moveTo>
                  <a:lnTo>
                    <a:pt x="11837" y="244670"/>
                  </a:lnTo>
                  <a:lnTo>
                    <a:pt x="23675" y="244653"/>
                  </a:lnTo>
                  <a:lnTo>
                    <a:pt x="35512" y="244633"/>
                  </a:lnTo>
                  <a:lnTo>
                    <a:pt x="47350" y="244610"/>
                  </a:lnTo>
                  <a:lnTo>
                    <a:pt x="59187" y="244582"/>
                  </a:lnTo>
                  <a:lnTo>
                    <a:pt x="71025" y="244550"/>
                  </a:lnTo>
                  <a:lnTo>
                    <a:pt x="82863" y="244512"/>
                  </a:lnTo>
                  <a:lnTo>
                    <a:pt x="94700" y="244467"/>
                  </a:lnTo>
                  <a:lnTo>
                    <a:pt x="106538" y="244415"/>
                  </a:lnTo>
                  <a:lnTo>
                    <a:pt x="118375" y="244354"/>
                  </a:lnTo>
                  <a:lnTo>
                    <a:pt x="130213" y="244281"/>
                  </a:lnTo>
                  <a:lnTo>
                    <a:pt x="142051" y="244196"/>
                  </a:lnTo>
                  <a:lnTo>
                    <a:pt x="153888" y="244097"/>
                  </a:lnTo>
                  <a:lnTo>
                    <a:pt x="165726" y="243980"/>
                  </a:lnTo>
                  <a:lnTo>
                    <a:pt x="177563" y="243842"/>
                  </a:lnTo>
                  <a:lnTo>
                    <a:pt x="189401" y="243681"/>
                  </a:lnTo>
                  <a:lnTo>
                    <a:pt x="201239" y="243491"/>
                  </a:lnTo>
                  <a:lnTo>
                    <a:pt x="213076" y="243269"/>
                  </a:lnTo>
                  <a:lnTo>
                    <a:pt x="224914" y="243008"/>
                  </a:lnTo>
                  <a:lnTo>
                    <a:pt x="236751" y="242703"/>
                  </a:lnTo>
                  <a:lnTo>
                    <a:pt x="248589" y="242344"/>
                  </a:lnTo>
                  <a:lnTo>
                    <a:pt x="260427" y="241924"/>
                  </a:lnTo>
                  <a:lnTo>
                    <a:pt x="272264" y="241433"/>
                  </a:lnTo>
                  <a:lnTo>
                    <a:pt x="284102" y="240857"/>
                  </a:lnTo>
                  <a:lnTo>
                    <a:pt x="295939" y="240184"/>
                  </a:lnTo>
                  <a:lnTo>
                    <a:pt x="307777" y="239398"/>
                  </a:lnTo>
                  <a:lnTo>
                    <a:pt x="319614" y="238481"/>
                  </a:lnTo>
                  <a:lnTo>
                    <a:pt x="331452" y="237411"/>
                  </a:lnTo>
                  <a:lnTo>
                    <a:pt x="343290" y="236166"/>
                  </a:lnTo>
                  <a:lnTo>
                    <a:pt x="355127" y="234720"/>
                  </a:lnTo>
                  <a:lnTo>
                    <a:pt x="366965" y="233042"/>
                  </a:lnTo>
                  <a:lnTo>
                    <a:pt x="378802" y="231100"/>
                  </a:lnTo>
                  <a:lnTo>
                    <a:pt x="390640" y="228859"/>
                  </a:lnTo>
                  <a:lnTo>
                    <a:pt x="402478" y="226279"/>
                  </a:lnTo>
                  <a:lnTo>
                    <a:pt x="414315" y="223320"/>
                  </a:lnTo>
                  <a:lnTo>
                    <a:pt x="426153" y="219940"/>
                  </a:lnTo>
                  <a:lnTo>
                    <a:pt x="437990" y="216095"/>
                  </a:lnTo>
                  <a:lnTo>
                    <a:pt x="449828" y="211744"/>
                  </a:lnTo>
                  <a:lnTo>
                    <a:pt x="461666" y="206849"/>
                  </a:lnTo>
                  <a:lnTo>
                    <a:pt x="473503" y="201376"/>
                  </a:lnTo>
                  <a:lnTo>
                    <a:pt x="485341" y="195303"/>
                  </a:lnTo>
                  <a:lnTo>
                    <a:pt x="497178" y="188616"/>
                  </a:lnTo>
                  <a:lnTo>
                    <a:pt x="509016" y="181319"/>
                  </a:lnTo>
                  <a:lnTo>
                    <a:pt x="520854" y="173432"/>
                  </a:lnTo>
                  <a:lnTo>
                    <a:pt x="532691" y="164996"/>
                  </a:lnTo>
                  <a:lnTo>
                    <a:pt x="544529" y="156072"/>
                  </a:lnTo>
                  <a:lnTo>
                    <a:pt x="556366" y="146743"/>
                  </a:lnTo>
                  <a:lnTo>
                    <a:pt x="568204" y="137109"/>
                  </a:lnTo>
                  <a:lnTo>
                    <a:pt x="580042" y="127286"/>
                  </a:lnTo>
                  <a:lnTo>
                    <a:pt x="591879" y="117398"/>
                  </a:lnTo>
                  <a:lnTo>
                    <a:pt x="603717" y="107575"/>
                  </a:lnTo>
                  <a:lnTo>
                    <a:pt x="615554" y="97941"/>
                  </a:lnTo>
                  <a:lnTo>
                    <a:pt x="627392" y="88611"/>
                  </a:lnTo>
                  <a:lnTo>
                    <a:pt x="639229" y="79688"/>
                  </a:lnTo>
                  <a:lnTo>
                    <a:pt x="651067" y="71251"/>
                  </a:lnTo>
                  <a:lnTo>
                    <a:pt x="662905" y="63365"/>
                  </a:lnTo>
                  <a:lnTo>
                    <a:pt x="674742" y="56068"/>
                  </a:lnTo>
                  <a:lnTo>
                    <a:pt x="686580" y="49381"/>
                  </a:lnTo>
                  <a:lnTo>
                    <a:pt x="698417" y="43307"/>
                  </a:lnTo>
                  <a:lnTo>
                    <a:pt x="710255" y="37835"/>
                  </a:lnTo>
                  <a:lnTo>
                    <a:pt x="722093" y="32940"/>
                  </a:lnTo>
                  <a:lnTo>
                    <a:pt x="733930" y="28589"/>
                  </a:lnTo>
                  <a:lnTo>
                    <a:pt x="745768" y="24744"/>
                  </a:lnTo>
                  <a:lnTo>
                    <a:pt x="757605" y="21363"/>
                  </a:lnTo>
                  <a:lnTo>
                    <a:pt x="769443" y="18405"/>
                  </a:lnTo>
                  <a:lnTo>
                    <a:pt x="781281" y="15825"/>
                  </a:lnTo>
                  <a:lnTo>
                    <a:pt x="793118" y="13584"/>
                  </a:lnTo>
                  <a:lnTo>
                    <a:pt x="804956" y="11642"/>
                  </a:lnTo>
                  <a:lnTo>
                    <a:pt x="816793" y="9964"/>
                  </a:lnTo>
                  <a:lnTo>
                    <a:pt x="828631" y="8517"/>
                  </a:lnTo>
                  <a:lnTo>
                    <a:pt x="840469" y="7272"/>
                  </a:lnTo>
                  <a:lnTo>
                    <a:pt x="852306" y="6203"/>
                  </a:lnTo>
                  <a:lnTo>
                    <a:pt x="864144" y="5286"/>
                  </a:lnTo>
                  <a:lnTo>
                    <a:pt x="875981" y="4499"/>
                  </a:lnTo>
                  <a:lnTo>
                    <a:pt x="887819" y="3827"/>
                  </a:lnTo>
                  <a:lnTo>
                    <a:pt x="899657" y="3251"/>
                  </a:lnTo>
                  <a:lnTo>
                    <a:pt x="911494" y="2759"/>
                  </a:lnTo>
                  <a:lnTo>
                    <a:pt x="923332" y="2340"/>
                  </a:lnTo>
                  <a:lnTo>
                    <a:pt x="935169" y="1981"/>
                  </a:lnTo>
                  <a:lnTo>
                    <a:pt x="947007" y="1675"/>
                  </a:lnTo>
                  <a:lnTo>
                    <a:pt x="958844" y="1415"/>
                  </a:lnTo>
                  <a:lnTo>
                    <a:pt x="970682" y="1192"/>
                  </a:lnTo>
                  <a:lnTo>
                    <a:pt x="982520" y="1003"/>
                  </a:lnTo>
                  <a:lnTo>
                    <a:pt x="994357" y="842"/>
                  </a:lnTo>
                  <a:lnTo>
                    <a:pt x="1006195" y="704"/>
                  </a:lnTo>
                  <a:lnTo>
                    <a:pt x="1018032" y="587"/>
                  </a:lnTo>
                  <a:lnTo>
                    <a:pt x="1029870" y="487"/>
                  </a:lnTo>
                  <a:lnTo>
                    <a:pt x="1041708" y="402"/>
                  </a:lnTo>
                  <a:lnTo>
                    <a:pt x="1053545" y="330"/>
                  </a:lnTo>
                  <a:lnTo>
                    <a:pt x="1065383" y="269"/>
                  </a:lnTo>
                  <a:lnTo>
                    <a:pt x="1077220" y="216"/>
                  </a:lnTo>
                  <a:lnTo>
                    <a:pt x="1089058" y="172"/>
                  </a:lnTo>
                  <a:lnTo>
                    <a:pt x="1100896" y="134"/>
                  </a:lnTo>
                  <a:lnTo>
                    <a:pt x="1112733" y="102"/>
                  </a:lnTo>
                  <a:lnTo>
                    <a:pt x="1124571" y="74"/>
                  </a:lnTo>
                  <a:lnTo>
                    <a:pt x="1136408" y="51"/>
                  </a:lnTo>
                  <a:lnTo>
                    <a:pt x="1148246" y="31"/>
                  </a:lnTo>
                  <a:lnTo>
                    <a:pt x="1160084" y="14"/>
                  </a:lnTo>
                  <a:lnTo>
                    <a:pt x="1171921" y="0"/>
                  </a:lnTo>
                  <a:lnTo>
                    <a:pt x="1171921" y="0"/>
                  </a:lnTo>
                  <a:lnTo>
                    <a:pt x="1183759" y="14"/>
                  </a:lnTo>
                  <a:lnTo>
                    <a:pt x="1195596" y="31"/>
                  </a:lnTo>
                  <a:lnTo>
                    <a:pt x="1207434" y="51"/>
                  </a:lnTo>
                  <a:lnTo>
                    <a:pt x="1219272" y="74"/>
                  </a:lnTo>
                  <a:lnTo>
                    <a:pt x="1231109" y="102"/>
                  </a:lnTo>
                  <a:lnTo>
                    <a:pt x="1242947" y="134"/>
                  </a:lnTo>
                  <a:lnTo>
                    <a:pt x="1254784" y="172"/>
                  </a:lnTo>
                  <a:lnTo>
                    <a:pt x="1266622" y="216"/>
                  </a:lnTo>
                  <a:lnTo>
                    <a:pt x="1278459" y="269"/>
                  </a:lnTo>
                  <a:lnTo>
                    <a:pt x="1290297" y="330"/>
                  </a:lnTo>
                  <a:lnTo>
                    <a:pt x="1302135" y="402"/>
                  </a:lnTo>
                  <a:lnTo>
                    <a:pt x="1313972" y="487"/>
                  </a:lnTo>
                  <a:lnTo>
                    <a:pt x="1325810" y="587"/>
                  </a:lnTo>
                  <a:lnTo>
                    <a:pt x="1337647" y="704"/>
                  </a:lnTo>
                  <a:lnTo>
                    <a:pt x="1349485" y="842"/>
                  </a:lnTo>
                  <a:lnTo>
                    <a:pt x="1361323" y="1003"/>
                  </a:lnTo>
                  <a:lnTo>
                    <a:pt x="1373160" y="1192"/>
                  </a:lnTo>
                  <a:lnTo>
                    <a:pt x="1384998" y="1415"/>
                  </a:lnTo>
                  <a:lnTo>
                    <a:pt x="1396835" y="1675"/>
                  </a:lnTo>
                  <a:lnTo>
                    <a:pt x="1408673" y="1981"/>
                  </a:lnTo>
                  <a:lnTo>
                    <a:pt x="1420511" y="2340"/>
                  </a:lnTo>
                  <a:lnTo>
                    <a:pt x="1432348" y="2759"/>
                  </a:lnTo>
                  <a:lnTo>
                    <a:pt x="1444186" y="3251"/>
                  </a:lnTo>
                  <a:lnTo>
                    <a:pt x="1456023" y="3827"/>
                  </a:lnTo>
                  <a:lnTo>
                    <a:pt x="1467861" y="4499"/>
                  </a:lnTo>
                  <a:lnTo>
                    <a:pt x="1479699" y="5286"/>
                  </a:lnTo>
                  <a:lnTo>
                    <a:pt x="1491536" y="6203"/>
                  </a:lnTo>
                  <a:lnTo>
                    <a:pt x="1503374" y="7272"/>
                  </a:lnTo>
                  <a:lnTo>
                    <a:pt x="1515211" y="8517"/>
                  </a:lnTo>
                  <a:lnTo>
                    <a:pt x="1527049" y="9964"/>
                  </a:lnTo>
                  <a:lnTo>
                    <a:pt x="1538887" y="11642"/>
                  </a:lnTo>
                  <a:lnTo>
                    <a:pt x="1550724" y="13584"/>
                  </a:lnTo>
                  <a:lnTo>
                    <a:pt x="1562562" y="15825"/>
                  </a:lnTo>
                  <a:lnTo>
                    <a:pt x="1574399" y="18405"/>
                  </a:lnTo>
                  <a:lnTo>
                    <a:pt x="1586237" y="21363"/>
                  </a:lnTo>
                  <a:lnTo>
                    <a:pt x="1598074" y="24744"/>
                  </a:lnTo>
                  <a:lnTo>
                    <a:pt x="1609912" y="28589"/>
                  </a:lnTo>
                  <a:lnTo>
                    <a:pt x="1621750" y="32940"/>
                  </a:lnTo>
                  <a:lnTo>
                    <a:pt x="1633587" y="37835"/>
                  </a:lnTo>
                  <a:lnTo>
                    <a:pt x="1645425" y="43307"/>
                  </a:lnTo>
                  <a:lnTo>
                    <a:pt x="1657262" y="49381"/>
                  </a:lnTo>
                  <a:lnTo>
                    <a:pt x="1669100" y="56068"/>
                  </a:lnTo>
                  <a:lnTo>
                    <a:pt x="1680938" y="63365"/>
                  </a:lnTo>
                  <a:lnTo>
                    <a:pt x="1692775" y="71251"/>
                  </a:lnTo>
                  <a:lnTo>
                    <a:pt x="1704613" y="79688"/>
                  </a:lnTo>
                  <a:lnTo>
                    <a:pt x="1716450" y="88611"/>
                  </a:lnTo>
                  <a:lnTo>
                    <a:pt x="1728288" y="97941"/>
                  </a:lnTo>
                  <a:lnTo>
                    <a:pt x="1740126" y="107575"/>
                  </a:lnTo>
                  <a:lnTo>
                    <a:pt x="1751963" y="117398"/>
                  </a:lnTo>
                  <a:lnTo>
                    <a:pt x="1763801" y="127286"/>
                  </a:lnTo>
                  <a:lnTo>
                    <a:pt x="1775638" y="137109"/>
                  </a:lnTo>
                  <a:lnTo>
                    <a:pt x="1787476" y="146743"/>
                  </a:lnTo>
                  <a:lnTo>
                    <a:pt x="1799314" y="156072"/>
                  </a:lnTo>
                  <a:lnTo>
                    <a:pt x="1811151" y="164996"/>
                  </a:lnTo>
                  <a:lnTo>
                    <a:pt x="1822989" y="173432"/>
                  </a:lnTo>
                  <a:lnTo>
                    <a:pt x="1834826" y="181319"/>
                  </a:lnTo>
                  <a:lnTo>
                    <a:pt x="1846664" y="188616"/>
                  </a:lnTo>
                  <a:lnTo>
                    <a:pt x="1858502" y="195303"/>
                  </a:lnTo>
                  <a:lnTo>
                    <a:pt x="1870339" y="201376"/>
                  </a:lnTo>
                  <a:lnTo>
                    <a:pt x="1882177" y="206849"/>
                  </a:lnTo>
                  <a:lnTo>
                    <a:pt x="1894014" y="211744"/>
                  </a:lnTo>
                  <a:lnTo>
                    <a:pt x="1905852" y="216095"/>
                  </a:lnTo>
                  <a:lnTo>
                    <a:pt x="1917689" y="219940"/>
                  </a:lnTo>
                  <a:lnTo>
                    <a:pt x="1929527" y="223320"/>
                  </a:lnTo>
                  <a:lnTo>
                    <a:pt x="1941365" y="226279"/>
                  </a:lnTo>
                  <a:lnTo>
                    <a:pt x="1953202" y="228859"/>
                  </a:lnTo>
                  <a:lnTo>
                    <a:pt x="1965040" y="231100"/>
                  </a:lnTo>
                  <a:lnTo>
                    <a:pt x="1976877" y="233042"/>
                  </a:lnTo>
                  <a:lnTo>
                    <a:pt x="1988715" y="234720"/>
                  </a:lnTo>
                  <a:lnTo>
                    <a:pt x="2000553" y="236166"/>
                  </a:lnTo>
                  <a:lnTo>
                    <a:pt x="2012390" y="237411"/>
                  </a:lnTo>
                  <a:lnTo>
                    <a:pt x="2024228" y="238481"/>
                  </a:lnTo>
                  <a:lnTo>
                    <a:pt x="2036065" y="239398"/>
                  </a:lnTo>
                  <a:lnTo>
                    <a:pt x="2047903" y="240184"/>
                  </a:lnTo>
                  <a:lnTo>
                    <a:pt x="2059741" y="240857"/>
                  </a:lnTo>
                  <a:lnTo>
                    <a:pt x="2071578" y="241433"/>
                  </a:lnTo>
                  <a:lnTo>
                    <a:pt x="2083416" y="241924"/>
                  </a:lnTo>
                  <a:lnTo>
                    <a:pt x="2095253" y="242344"/>
                  </a:lnTo>
                  <a:lnTo>
                    <a:pt x="2107091" y="242703"/>
                  </a:lnTo>
                  <a:lnTo>
                    <a:pt x="2118929" y="243008"/>
                  </a:lnTo>
                  <a:lnTo>
                    <a:pt x="2130766" y="243269"/>
                  </a:lnTo>
                  <a:lnTo>
                    <a:pt x="2142604" y="243491"/>
                  </a:lnTo>
                  <a:lnTo>
                    <a:pt x="2154441" y="243681"/>
                  </a:lnTo>
                  <a:lnTo>
                    <a:pt x="2166279" y="243842"/>
                  </a:lnTo>
                  <a:lnTo>
                    <a:pt x="2178117" y="243980"/>
                  </a:lnTo>
                  <a:lnTo>
                    <a:pt x="2189954" y="244097"/>
                  </a:lnTo>
                  <a:lnTo>
                    <a:pt x="2201792" y="244196"/>
                  </a:lnTo>
                  <a:lnTo>
                    <a:pt x="2213629" y="244281"/>
                  </a:lnTo>
                  <a:lnTo>
                    <a:pt x="2225467" y="244354"/>
                  </a:lnTo>
                  <a:lnTo>
                    <a:pt x="2237304" y="244415"/>
                  </a:lnTo>
                  <a:lnTo>
                    <a:pt x="2249142" y="244467"/>
                  </a:lnTo>
                  <a:lnTo>
                    <a:pt x="2260980" y="244512"/>
                  </a:lnTo>
                  <a:lnTo>
                    <a:pt x="2272817" y="244550"/>
                  </a:lnTo>
                  <a:lnTo>
                    <a:pt x="2284655" y="244582"/>
                  </a:lnTo>
                  <a:lnTo>
                    <a:pt x="2296492" y="244610"/>
                  </a:lnTo>
                  <a:lnTo>
                    <a:pt x="2308330" y="244633"/>
                  </a:lnTo>
                  <a:lnTo>
                    <a:pt x="2320168" y="244653"/>
                  </a:lnTo>
                  <a:lnTo>
                    <a:pt x="2332005" y="244670"/>
                  </a:lnTo>
                  <a:lnTo>
                    <a:pt x="2343843" y="244684"/>
                  </a:lnTo>
                  <a:lnTo>
                    <a:pt x="2343843" y="244766"/>
                  </a:lnTo>
                  <a:lnTo>
                    <a:pt x="2355680" y="244766"/>
                  </a:lnTo>
                  <a:lnTo>
                    <a:pt x="2367518" y="244766"/>
                  </a:lnTo>
                  <a:lnTo>
                    <a:pt x="2379356" y="244766"/>
                  </a:lnTo>
                  <a:lnTo>
                    <a:pt x="2391193" y="244766"/>
                  </a:lnTo>
                  <a:lnTo>
                    <a:pt x="2403031" y="244766"/>
                  </a:lnTo>
                  <a:lnTo>
                    <a:pt x="2414868" y="244766"/>
                  </a:lnTo>
                  <a:lnTo>
                    <a:pt x="2426706" y="244766"/>
                  </a:lnTo>
                  <a:lnTo>
                    <a:pt x="2438544" y="244766"/>
                  </a:lnTo>
                  <a:lnTo>
                    <a:pt x="2450381" y="244766"/>
                  </a:lnTo>
                  <a:lnTo>
                    <a:pt x="2462219" y="244766"/>
                  </a:lnTo>
                  <a:lnTo>
                    <a:pt x="2474056" y="244766"/>
                  </a:lnTo>
                  <a:lnTo>
                    <a:pt x="2485894" y="244766"/>
                  </a:lnTo>
                  <a:lnTo>
                    <a:pt x="2497732" y="244766"/>
                  </a:lnTo>
                  <a:lnTo>
                    <a:pt x="2509569" y="244766"/>
                  </a:lnTo>
                  <a:lnTo>
                    <a:pt x="2521407" y="244766"/>
                  </a:lnTo>
                  <a:lnTo>
                    <a:pt x="2533244" y="244766"/>
                  </a:lnTo>
                  <a:lnTo>
                    <a:pt x="2545082" y="244766"/>
                  </a:lnTo>
                  <a:lnTo>
                    <a:pt x="2556919" y="244766"/>
                  </a:lnTo>
                  <a:lnTo>
                    <a:pt x="2568757" y="244766"/>
                  </a:lnTo>
                  <a:lnTo>
                    <a:pt x="2580595" y="244766"/>
                  </a:lnTo>
                  <a:lnTo>
                    <a:pt x="2592432" y="244766"/>
                  </a:lnTo>
                  <a:lnTo>
                    <a:pt x="2604270" y="244766"/>
                  </a:lnTo>
                  <a:lnTo>
                    <a:pt x="2616107" y="244766"/>
                  </a:lnTo>
                  <a:lnTo>
                    <a:pt x="2627945" y="244766"/>
                  </a:lnTo>
                  <a:lnTo>
                    <a:pt x="2639783" y="244766"/>
                  </a:lnTo>
                  <a:lnTo>
                    <a:pt x="2651620" y="244766"/>
                  </a:lnTo>
                  <a:lnTo>
                    <a:pt x="2663458" y="244766"/>
                  </a:lnTo>
                  <a:lnTo>
                    <a:pt x="2675295" y="244766"/>
                  </a:lnTo>
                  <a:lnTo>
                    <a:pt x="2687133" y="244766"/>
                  </a:lnTo>
                  <a:lnTo>
                    <a:pt x="2698971" y="244766"/>
                  </a:lnTo>
                  <a:lnTo>
                    <a:pt x="2710808" y="244766"/>
                  </a:lnTo>
                  <a:lnTo>
                    <a:pt x="2722646" y="244766"/>
                  </a:lnTo>
                  <a:lnTo>
                    <a:pt x="2734483" y="244766"/>
                  </a:lnTo>
                  <a:lnTo>
                    <a:pt x="2746321" y="244766"/>
                  </a:lnTo>
                  <a:lnTo>
                    <a:pt x="2758159" y="244766"/>
                  </a:lnTo>
                  <a:lnTo>
                    <a:pt x="2769996" y="244766"/>
                  </a:lnTo>
                  <a:lnTo>
                    <a:pt x="2781834" y="244766"/>
                  </a:lnTo>
                  <a:lnTo>
                    <a:pt x="2793671" y="244766"/>
                  </a:lnTo>
                  <a:lnTo>
                    <a:pt x="2805509" y="244766"/>
                  </a:lnTo>
                  <a:lnTo>
                    <a:pt x="2817347" y="244766"/>
                  </a:lnTo>
                  <a:lnTo>
                    <a:pt x="2829184" y="244766"/>
                  </a:lnTo>
                  <a:lnTo>
                    <a:pt x="2841022" y="244766"/>
                  </a:lnTo>
                  <a:lnTo>
                    <a:pt x="2852859" y="244766"/>
                  </a:lnTo>
                  <a:lnTo>
                    <a:pt x="2864697" y="244766"/>
                  </a:lnTo>
                  <a:lnTo>
                    <a:pt x="2876534" y="244766"/>
                  </a:lnTo>
                  <a:lnTo>
                    <a:pt x="2888372" y="244766"/>
                  </a:lnTo>
                  <a:lnTo>
                    <a:pt x="2900210" y="244766"/>
                  </a:lnTo>
                  <a:lnTo>
                    <a:pt x="2912047" y="244766"/>
                  </a:lnTo>
                  <a:lnTo>
                    <a:pt x="2923885" y="244766"/>
                  </a:lnTo>
                  <a:lnTo>
                    <a:pt x="2935722" y="244766"/>
                  </a:lnTo>
                  <a:lnTo>
                    <a:pt x="2947560" y="244766"/>
                  </a:lnTo>
                  <a:lnTo>
                    <a:pt x="2959398" y="244766"/>
                  </a:lnTo>
                  <a:lnTo>
                    <a:pt x="2971235" y="244766"/>
                  </a:lnTo>
                  <a:lnTo>
                    <a:pt x="2983073" y="244766"/>
                  </a:lnTo>
                  <a:lnTo>
                    <a:pt x="2994910" y="244766"/>
                  </a:lnTo>
                  <a:lnTo>
                    <a:pt x="3006748" y="244766"/>
                  </a:lnTo>
                  <a:lnTo>
                    <a:pt x="3018586" y="244766"/>
                  </a:lnTo>
                  <a:lnTo>
                    <a:pt x="3030423" y="244766"/>
                  </a:lnTo>
                  <a:lnTo>
                    <a:pt x="3042261" y="244766"/>
                  </a:lnTo>
                  <a:lnTo>
                    <a:pt x="3054098" y="244766"/>
                  </a:lnTo>
                  <a:lnTo>
                    <a:pt x="3065936" y="244766"/>
                  </a:lnTo>
                  <a:lnTo>
                    <a:pt x="3077774" y="244766"/>
                  </a:lnTo>
                  <a:lnTo>
                    <a:pt x="3089611" y="244766"/>
                  </a:lnTo>
                  <a:lnTo>
                    <a:pt x="3101449" y="244766"/>
                  </a:lnTo>
                  <a:lnTo>
                    <a:pt x="3113286" y="244766"/>
                  </a:lnTo>
                  <a:lnTo>
                    <a:pt x="3125124" y="244766"/>
                  </a:lnTo>
                  <a:lnTo>
                    <a:pt x="3136962" y="244766"/>
                  </a:lnTo>
                  <a:lnTo>
                    <a:pt x="3148799" y="244766"/>
                  </a:lnTo>
                  <a:lnTo>
                    <a:pt x="3160637" y="244766"/>
                  </a:lnTo>
                  <a:lnTo>
                    <a:pt x="3172474" y="244766"/>
                  </a:lnTo>
                  <a:lnTo>
                    <a:pt x="3184312" y="244766"/>
                  </a:lnTo>
                  <a:lnTo>
                    <a:pt x="3196149" y="244766"/>
                  </a:lnTo>
                  <a:lnTo>
                    <a:pt x="3207987" y="244766"/>
                  </a:lnTo>
                  <a:lnTo>
                    <a:pt x="3219825" y="244766"/>
                  </a:lnTo>
                  <a:lnTo>
                    <a:pt x="3231662" y="244766"/>
                  </a:lnTo>
                  <a:lnTo>
                    <a:pt x="3243500" y="244766"/>
                  </a:lnTo>
                  <a:lnTo>
                    <a:pt x="3255337" y="244766"/>
                  </a:lnTo>
                  <a:lnTo>
                    <a:pt x="3267175" y="244766"/>
                  </a:lnTo>
                  <a:lnTo>
                    <a:pt x="3279013" y="244766"/>
                  </a:lnTo>
                  <a:lnTo>
                    <a:pt x="3290850" y="244766"/>
                  </a:lnTo>
                  <a:lnTo>
                    <a:pt x="3302688" y="244766"/>
                  </a:lnTo>
                  <a:lnTo>
                    <a:pt x="3314525" y="244766"/>
                  </a:lnTo>
                  <a:lnTo>
                    <a:pt x="3326363" y="244766"/>
                  </a:lnTo>
                  <a:lnTo>
                    <a:pt x="3338201" y="244766"/>
                  </a:lnTo>
                  <a:lnTo>
                    <a:pt x="3350038" y="244766"/>
                  </a:lnTo>
                  <a:lnTo>
                    <a:pt x="3361876" y="244766"/>
                  </a:lnTo>
                  <a:lnTo>
                    <a:pt x="3373713" y="244766"/>
                  </a:lnTo>
                  <a:lnTo>
                    <a:pt x="3385551" y="244766"/>
                  </a:lnTo>
                  <a:lnTo>
                    <a:pt x="3397389" y="244766"/>
                  </a:lnTo>
                  <a:lnTo>
                    <a:pt x="3409226" y="244766"/>
                  </a:lnTo>
                  <a:lnTo>
                    <a:pt x="3421064" y="244766"/>
                  </a:lnTo>
                  <a:lnTo>
                    <a:pt x="3432901" y="244766"/>
                  </a:lnTo>
                  <a:lnTo>
                    <a:pt x="3444739" y="244766"/>
                  </a:lnTo>
                  <a:lnTo>
                    <a:pt x="3456576" y="244766"/>
                  </a:lnTo>
                  <a:lnTo>
                    <a:pt x="3468414" y="244766"/>
                  </a:lnTo>
                  <a:lnTo>
                    <a:pt x="3480252" y="244766"/>
                  </a:lnTo>
                  <a:lnTo>
                    <a:pt x="3492089" y="244766"/>
                  </a:lnTo>
                  <a:lnTo>
                    <a:pt x="3503927" y="244766"/>
                  </a:lnTo>
                  <a:lnTo>
                    <a:pt x="3515764" y="244766"/>
                  </a:lnTo>
                  <a:lnTo>
                    <a:pt x="3515764" y="244766"/>
                  </a:lnTo>
                  <a:lnTo>
                    <a:pt x="3527602" y="244766"/>
                  </a:lnTo>
                  <a:lnTo>
                    <a:pt x="3539440" y="244766"/>
                  </a:lnTo>
                  <a:lnTo>
                    <a:pt x="3551277" y="244766"/>
                  </a:lnTo>
                  <a:lnTo>
                    <a:pt x="3563115" y="244766"/>
                  </a:lnTo>
                  <a:lnTo>
                    <a:pt x="3574952" y="244766"/>
                  </a:lnTo>
                  <a:lnTo>
                    <a:pt x="3586790" y="244766"/>
                  </a:lnTo>
                  <a:lnTo>
                    <a:pt x="3598628" y="244766"/>
                  </a:lnTo>
                  <a:lnTo>
                    <a:pt x="3610465" y="244766"/>
                  </a:lnTo>
                  <a:lnTo>
                    <a:pt x="3622303" y="244766"/>
                  </a:lnTo>
                  <a:lnTo>
                    <a:pt x="3634140" y="244766"/>
                  </a:lnTo>
                  <a:lnTo>
                    <a:pt x="3645978" y="244766"/>
                  </a:lnTo>
                  <a:lnTo>
                    <a:pt x="3657816" y="244766"/>
                  </a:lnTo>
                  <a:lnTo>
                    <a:pt x="3669653" y="244766"/>
                  </a:lnTo>
                  <a:lnTo>
                    <a:pt x="3681491" y="244766"/>
                  </a:lnTo>
                  <a:lnTo>
                    <a:pt x="3693328" y="244766"/>
                  </a:lnTo>
                  <a:lnTo>
                    <a:pt x="3705166" y="244766"/>
                  </a:lnTo>
                  <a:lnTo>
                    <a:pt x="3717004" y="244766"/>
                  </a:lnTo>
                  <a:lnTo>
                    <a:pt x="3728841" y="244766"/>
                  </a:lnTo>
                  <a:lnTo>
                    <a:pt x="3740679" y="244766"/>
                  </a:lnTo>
                  <a:lnTo>
                    <a:pt x="3752516" y="244766"/>
                  </a:lnTo>
                  <a:lnTo>
                    <a:pt x="3764354" y="244766"/>
                  </a:lnTo>
                  <a:lnTo>
                    <a:pt x="3776191" y="244766"/>
                  </a:lnTo>
                  <a:lnTo>
                    <a:pt x="3788029" y="244766"/>
                  </a:lnTo>
                  <a:lnTo>
                    <a:pt x="3799867" y="244766"/>
                  </a:lnTo>
                  <a:lnTo>
                    <a:pt x="3811704" y="244766"/>
                  </a:lnTo>
                  <a:lnTo>
                    <a:pt x="3823542" y="244766"/>
                  </a:lnTo>
                  <a:lnTo>
                    <a:pt x="3835379" y="244766"/>
                  </a:lnTo>
                  <a:lnTo>
                    <a:pt x="3847217" y="244766"/>
                  </a:lnTo>
                  <a:lnTo>
                    <a:pt x="3859055" y="244766"/>
                  </a:lnTo>
                  <a:lnTo>
                    <a:pt x="3870892" y="244766"/>
                  </a:lnTo>
                  <a:lnTo>
                    <a:pt x="3882730" y="244766"/>
                  </a:lnTo>
                  <a:lnTo>
                    <a:pt x="3894567" y="244766"/>
                  </a:lnTo>
                  <a:lnTo>
                    <a:pt x="3906405" y="244766"/>
                  </a:lnTo>
                  <a:lnTo>
                    <a:pt x="3918243" y="244766"/>
                  </a:lnTo>
                  <a:lnTo>
                    <a:pt x="3930080" y="244766"/>
                  </a:lnTo>
                  <a:lnTo>
                    <a:pt x="3941918" y="244766"/>
                  </a:lnTo>
                  <a:lnTo>
                    <a:pt x="3953755" y="244766"/>
                  </a:lnTo>
                  <a:lnTo>
                    <a:pt x="3965593" y="244766"/>
                  </a:lnTo>
                  <a:lnTo>
                    <a:pt x="3977431" y="244766"/>
                  </a:lnTo>
                  <a:lnTo>
                    <a:pt x="3989268" y="244766"/>
                  </a:lnTo>
                  <a:lnTo>
                    <a:pt x="4001106" y="244766"/>
                  </a:lnTo>
                  <a:lnTo>
                    <a:pt x="4012943" y="244766"/>
                  </a:lnTo>
                  <a:lnTo>
                    <a:pt x="4024781" y="244766"/>
                  </a:lnTo>
                  <a:lnTo>
                    <a:pt x="4036619" y="244766"/>
                  </a:lnTo>
                  <a:lnTo>
                    <a:pt x="4048456" y="244766"/>
                  </a:lnTo>
                  <a:lnTo>
                    <a:pt x="4060294" y="244766"/>
                  </a:lnTo>
                  <a:lnTo>
                    <a:pt x="4072131" y="244766"/>
                  </a:lnTo>
                  <a:lnTo>
                    <a:pt x="4083969" y="244766"/>
                  </a:lnTo>
                  <a:lnTo>
                    <a:pt x="4095806" y="244766"/>
                  </a:lnTo>
                  <a:lnTo>
                    <a:pt x="4107644" y="244766"/>
                  </a:lnTo>
                  <a:lnTo>
                    <a:pt x="4119482" y="244766"/>
                  </a:lnTo>
                  <a:lnTo>
                    <a:pt x="4131319" y="244766"/>
                  </a:lnTo>
                  <a:lnTo>
                    <a:pt x="4143157" y="244766"/>
                  </a:lnTo>
                  <a:lnTo>
                    <a:pt x="4154994" y="244766"/>
                  </a:lnTo>
                  <a:lnTo>
                    <a:pt x="4166832" y="244766"/>
                  </a:lnTo>
                  <a:lnTo>
                    <a:pt x="4178670" y="244766"/>
                  </a:lnTo>
                  <a:lnTo>
                    <a:pt x="4190507" y="244766"/>
                  </a:lnTo>
                  <a:lnTo>
                    <a:pt x="4202345" y="244766"/>
                  </a:lnTo>
                  <a:lnTo>
                    <a:pt x="4214182" y="244766"/>
                  </a:lnTo>
                  <a:lnTo>
                    <a:pt x="4226020" y="244766"/>
                  </a:lnTo>
                  <a:lnTo>
                    <a:pt x="4237858" y="244766"/>
                  </a:lnTo>
                  <a:lnTo>
                    <a:pt x="4249695" y="244766"/>
                  </a:lnTo>
                  <a:lnTo>
                    <a:pt x="4261533" y="244766"/>
                  </a:lnTo>
                  <a:lnTo>
                    <a:pt x="4273370" y="244766"/>
                  </a:lnTo>
                  <a:lnTo>
                    <a:pt x="4285208" y="244766"/>
                  </a:lnTo>
                  <a:lnTo>
                    <a:pt x="4297046" y="244766"/>
                  </a:lnTo>
                  <a:lnTo>
                    <a:pt x="4308883" y="244766"/>
                  </a:lnTo>
                  <a:lnTo>
                    <a:pt x="4320721" y="244766"/>
                  </a:lnTo>
                  <a:lnTo>
                    <a:pt x="4332558" y="244766"/>
                  </a:lnTo>
                  <a:lnTo>
                    <a:pt x="4344396" y="244766"/>
                  </a:lnTo>
                  <a:lnTo>
                    <a:pt x="4356234" y="244766"/>
                  </a:lnTo>
                  <a:lnTo>
                    <a:pt x="4368071" y="244766"/>
                  </a:lnTo>
                  <a:lnTo>
                    <a:pt x="4379909" y="244766"/>
                  </a:lnTo>
                  <a:lnTo>
                    <a:pt x="4391746" y="244766"/>
                  </a:lnTo>
                  <a:lnTo>
                    <a:pt x="4403584" y="244766"/>
                  </a:lnTo>
                  <a:lnTo>
                    <a:pt x="4415421" y="244766"/>
                  </a:lnTo>
                  <a:lnTo>
                    <a:pt x="4427259" y="244766"/>
                  </a:lnTo>
                  <a:lnTo>
                    <a:pt x="4439097" y="244766"/>
                  </a:lnTo>
                  <a:lnTo>
                    <a:pt x="4450934" y="244766"/>
                  </a:lnTo>
                  <a:lnTo>
                    <a:pt x="4462772" y="244766"/>
                  </a:lnTo>
                  <a:lnTo>
                    <a:pt x="4474609" y="244766"/>
                  </a:lnTo>
                  <a:lnTo>
                    <a:pt x="4486447" y="244766"/>
                  </a:lnTo>
                  <a:lnTo>
                    <a:pt x="4498285" y="244766"/>
                  </a:lnTo>
                  <a:lnTo>
                    <a:pt x="4510122" y="244766"/>
                  </a:lnTo>
                  <a:lnTo>
                    <a:pt x="4521960" y="244766"/>
                  </a:lnTo>
                  <a:lnTo>
                    <a:pt x="4533797" y="244766"/>
                  </a:lnTo>
                  <a:lnTo>
                    <a:pt x="4545635" y="244766"/>
                  </a:lnTo>
                  <a:lnTo>
                    <a:pt x="4557473" y="244766"/>
                  </a:lnTo>
                  <a:lnTo>
                    <a:pt x="4569310" y="244766"/>
                  </a:lnTo>
                  <a:lnTo>
                    <a:pt x="4581148" y="244766"/>
                  </a:lnTo>
                  <a:lnTo>
                    <a:pt x="4592985" y="244766"/>
                  </a:lnTo>
                  <a:lnTo>
                    <a:pt x="4604823" y="244766"/>
                  </a:lnTo>
                  <a:lnTo>
                    <a:pt x="4616661" y="244766"/>
                  </a:lnTo>
                  <a:lnTo>
                    <a:pt x="4628498" y="244766"/>
                  </a:lnTo>
                  <a:lnTo>
                    <a:pt x="4640336" y="244766"/>
                  </a:lnTo>
                  <a:lnTo>
                    <a:pt x="4652173" y="244766"/>
                  </a:lnTo>
                  <a:lnTo>
                    <a:pt x="4664011" y="244766"/>
                  </a:lnTo>
                  <a:lnTo>
                    <a:pt x="4675849" y="244766"/>
                  </a:lnTo>
                  <a:lnTo>
                    <a:pt x="4687686" y="244766"/>
                  </a:lnTo>
                </a:path>
              </a:pathLst>
            </a:custGeom>
            <a:ln w="40651" cap="flat">
              <a:solidFill>
                <a:srgbClr val="F26A21">
                  <a:alpha val="100000"/>
                </a:srgbClr>
              </a:solidFill>
              <a:prstDash val="solid"/>
              <a:round/>
            </a:ln>
          </p:spPr>
          <p:txBody>
            <a:bodyPr/>
            <a:lstStyle/>
            <a:p/>
          </p:txBody>
        </p:sp>
        <p:sp>
          <p:nvSpPr>
            <p:cNvPr id="27" name="pl27"/>
            <p:cNvSpPr/>
            <p:nvPr/>
          </p:nvSpPr>
          <p:spPr>
            <a:xfrm>
              <a:off x="2482351" y="3108683"/>
              <a:ext cx="4687686" cy="979149"/>
            </a:xfrm>
            <a:custGeom>
              <a:avLst/>
              <a:pathLst>
                <a:path w="4687686" h="979149">
                  <a:moveTo>
                    <a:pt x="0" y="979149"/>
                  </a:moveTo>
                  <a:lnTo>
                    <a:pt x="11837" y="979120"/>
                  </a:lnTo>
                  <a:lnTo>
                    <a:pt x="23675" y="979086"/>
                  </a:lnTo>
                  <a:lnTo>
                    <a:pt x="35512" y="979046"/>
                  </a:lnTo>
                  <a:lnTo>
                    <a:pt x="47350" y="979000"/>
                  </a:lnTo>
                  <a:lnTo>
                    <a:pt x="59187" y="978945"/>
                  </a:lnTo>
                  <a:lnTo>
                    <a:pt x="71025" y="978880"/>
                  </a:lnTo>
                  <a:lnTo>
                    <a:pt x="82863" y="978804"/>
                  </a:lnTo>
                  <a:lnTo>
                    <a:pt x="94700" y="978715"/>
                  </a:lnTo>
                  <a:lnTo>
                    <a:pt x="106538" y="978611"/>
                  </a:lnTo>
                  <a:lnTo>
                    <a:pt x="118375" y="978488"/>
                  </a:lnTo>
                  <a:lnTo>
                    <a:pt x="130213" y="978343"/>
                  </a:lnTo>
                  <a:lnTo>
                    <a:pt x="142051" y="978173"/>
                  </a:lnTo>
                  <a:lnTo>
                    <a:pt x="153888" y="977974"/>
                  </a:lnTo>
                  <a:lnTo>
                    <a:pt x="165726" y="977740"/>
                  </a:lnTo>
                  <a:lnTo>
                    <a:pt x="177563" y="977465"/>
                  </a:lnTo>
                  <a:lnTo>
                    <a:pt x="189401" y="977142"/>
                  </a:lnTo>
                  <a:lnTo>
                    <a:pt x="201239" y="976763"/>
                  </a:lnTo>
                  <a:lnTo>
                    <a:pt x="213076" y="976319"/>
                  </a:lnTo>
                  <a:lnTo>
                    <a:pt x="224914" y="975797"/>
                  </a:lnTo>
                  <a:lnTo>
                    <a:pt x="236751" y="975186"/>
                  </a:lnTo>
                  <a:lnTo>
                    <a:pt x="248589" y="974469"/>
                  </a:lnTo>
                  <a:lnTo>
                    <a:pt x="260427" y="973629"/>
                  </a:lnTo>
                  <a:lnTo>
                    <a:pt x="272264" y="972646"/>
                  </a:lnTo>
                  <a:lnTo>
                    <a:pt x="284102" y="971495"/>
                  </a:lnTo>
                  <a:lnTo>
                    <a:pt x="295939" y="970149"/>
                  </a:lnTo>
                  <a:lnTo>
                    <a:pt x="307777" y="968577"/>
                  </a:lnTo>
                  <a:lnTo>
                    <a:pt x="319614" y="966742"/>
                  </a:lnTo>
                  <a:lnTo>
                    <a:pt x="331452" y="964603"/>
                  </a:lnTo>
                  <a:lnTo>
                    <a:pt x="343290" y="962113"/>
                  </a:lnTo>
                  <a:lnTo>
                    <a:pt x="355127" y="959220"/>
                  </a:lnTo>
                  <a:lnTo>
                    <a:pt x="366965" y="955864"/>
                  </a:lnTo>
                  <a:lnTo>
                    <a:pt x="378802" y="951981"/>
                  </a:lnTo>
                  <a:lnTo>
                    <a:pt x="390640" y="947498"/>
                  </a:lnTo>
                  <a:lnTo>
                    <a:pt x="402478" y="942339"/>
                  </a:lnTo>
                  <a:lnTo>
                    <a:pt x="414315" y="936421"/>
                  </a:lnTo>
                  <a:lnTo>
                    <a:pt x="426153" y="929660"/>
                  </a:lnTo>
                  <a:lnTo>
                    <a:pt x="437990" y="921970"/>
                  </a:lnTo>
                  <a:lnTo>
                    <a:pt x="449828" y="913269"/>
                  </a:lnTo>
                  <a:lnTo>
                    <a:pt x="461666" y="903478"/>
                  </a:lnTo>
                  <a:lnTo>
                    <a:pt x="473503" y="892533"/>
                  </a:lnTo>
                  <a:lnTo>
                    <a:pt x="485341" y="880386"/>
                  </a:lnTo>
                  <a:lnTo>
                    <a:pt x="497178" y="867013"/>
                  </a:lnTo>
                  <a:lnTo>
                    <a:pt x="509016" y="852419"/>
                  </a:lnTo>
                  <a:lnTo>
                    <a:pt x="520854" y="836645"/>
                  </a:lnTo>
                  <a:lnTo>
                    <a:pt x="532691" y="819773"/>
                  </a:lnTo>
                  <a:lnTo>
                    <a:pt x="544529" y="801925"/>
                  </a:lnTo>
                  <a:lnTo>
                    <a:pt x="556366" y="783267"/>
                  </a:lnTo>
                  <a:lnTo>
                    <a:pt x="568204" y="763998"/>
                  </a:lnTo>
                  <a:lnTo>
                    <a:pt x="580042" y="744352"/>
                  </a:lnTo>
                  <a:lnTo>
                    <a:pt x="591879" y="724577"/>
                  </a:lnTo>
                  <a:lnTo>
                    <a:pt x="603717" y="704930"/>
                  </a:lnTo>
                  <a:lnTo>
                    <a:pt x="615554" y="685662"/>
                  </a:lnTo>
                  <a:lnTo>
                    <a:pt x="627392" y="667003"/>
                  </a:lnTo>
                  <a:lnTo>
                    <a:pt x="639229" y="649156"/>
                  </a:lnTo>
                  <a:lnTo>
                    <a:pt x="651067" y="632283"/>
                  </a:lnTo>
                  <a:lnTo>
                    <a:pt x="662905" y="616510"/>
                  </a:lnTo>
                  <a:lnTo>
                    <a:pt x="674742" y="601916"/>
                  </a:lnTo>
                  <a:lnTo>
                    <a:pt x="686580" y="588542"/>
                  </a:lnTo>
                  <a:lnTo>
                    <a:pt x="698417" y="576395"/>
                  </a:lnTo>
                  <a:lnTo>
                    <a:pt x="710255" y="565451"/>
                  </a:lnTo>
                  <a:lnTo>
                    <a:pt x="722093" y="555660"/>
                  </a:lnTo>
                  <a:lnTo>
                    <a:pt x="733930" y="546958"/>
                  </a:lnTo>
                  <a:lnTo>
                    <a:pt x="745768" y="539268"/>
                  </a:lnTo>
                  <a:lnTo>
                    <a:pt x="757605" y="532507"/>
                  </a:lnTo>
                  <a:lnTo>
                    <a:pt x="769443" y="526590"/>
                  </a:lnTo>
                  <a:lnTo>
                    <a:pt x="781281" y="521431"/>
                  </a:lnTo>
                  <a:lnTo>
                    <a:pt x="793118" y="516948"/>
                  </a:lnTo>
                  <a:lnTo>
                    <a:pt x="804956" y="513064"/>
                  </a:lnTo>
                  <a:lnTo>
                    <a:pt x="816793" y="509708"/>
                  </a:lnTo>
                  <a:lnTo>
                    <a:pt x="828631" y="506815"/>
                  </a:lnTo>
                  <a:lnTo>
                    <a:pt x="840469" y="504325"/>
                  </a:lnTo>
                  <a:lnTo>
                    <a:pt x="852306" y="502187"/>
                  </a:lnTo>
                  <a:lnTo>
                    <a:pt x="864144" y="500352"/>
                  </a:lnTo>
                  <a:lnTo>
                    <a:pt x="875981" y="498779"/>
                  </a:lnTo>
                  <a:lnTo>
                    <a:pt x="887819" y="497434"/>
                  </a:lnTo>
                  <a:lnTo>
                    <a:pt x="899657" y="496283"/>
                  </a:lnTo>
                  <a:lnTo>
                    <a:pt x="911494" y="495299"/>
                  </a:lnTo>
                  <a:lnTo>
                    <a:pt x="923332" y="494459"/>
                  </a:lnTo>
                  <a:lnTo>
                    <a:pt x="935169" y="493743"/>
                  </a:lnTo>
                  <a:lnTo>
                    <a:pt x="947007" y="493131"/>
                  </a:lnTo>
                  <a:lnTo>
                    <a:pt x="958844" y="492610"/>
                  </a:lnTo>
                  <a:lnTo>
                    <a:pt x="970682" y="492165"/>
                  </a:lnTo>
                  <a:lnTo>
                    <a:pt x="982520" y="491786"/>
                  </a:lnTo>
                  <a:lnTo>
                    <a:pt x="994357" y="491464"/>
                  </a:lnTo>
                  <a:lnTo>
                    <a:pt x="1006195" y="491189"/>
                  </a:lnTo>
                  <a:lnTo>
                    <a:pt x="1018032" y="490954"/>
                  </a:lnTo>
                  <a:lnTo>
                    <a:pt x="1029870" y="490755"/>
                  </a:lnTo>
                  <a:lnTo>
                    <a:pt x="1041708" y="490585"/>
                  </a:lnTo>
                  <a:lnTo>
                    <a:pt x="1053545" y="490441"/>
                  </a:lnTo>
                  <a:lnTo>
                    <a:pt x="1065383" y="490318"/>
                  </a:lnTo>
                  <a:lnTo>
                    <a:pt x="1077220" y="490213"/>
                  </a:lnTo>
                  <a:lnTo>
                    <a:pt x="1089058" y="490124"/>
                  </a:lnTo>
                  <a:lnTo>
                    <a:pt x="1100896" y="490048"/>
                  </a:lnTo>
                  <a:lnTo>
                    <a:pt x="1112733" y="489984"/>
                  </a:lnTo>
                  <a:lnTo>
                    <a:pt x="1124571" y="489929"/>
                  </a:lnTo>
                  <a:lnTo>
                    <a:pt x="1136408" y="489882"/>
                  </a:lnTo>
                  <a:lnTo>
                    <a:pt x="1148246" y="489842"/>
                  </a:lnTo>
                  <a:lnTo>
                    <a:pt x="1160084" y="489808"/>
                  </a:lnTo>
                  <a:lnTo>
                    <a:pt x="1171921" y="489779"/>
                  </a:lnTo>
                  <a:lnTo>
                    <a:pt x="1171921" y="489451"/>
                  </a:lnTo>
                  <a:lnTo>
                    <a:pt x="1183759" y="489422"/>
                  </a:lnTo>
                  <a:lnTo>
                    <a:pt x="1195596" y="489388"/>
                  </a:lnTo>
                  <a:lnTo>
                    <a:pt x="1207434" y="489349"/>
                  </a:lnTo>
                  <a:lnTo>
                    <a:pt x="1219272" y="489302"/>
                  </a:lnTo>
                  <a:lnTo>
                    <a:pt x="1231109" y="489247"/>
                  </a:lnTo>
                  <a:lnTo>
                    <a:pt x="1242947" y="489182"/>
                  </a:lnTo>
                  <a:lnTo>
                    <a:pt x="1254784" y="489107"/>
                  </a:lnTo>
                  <a:lnTo>
                    <a:pt x="1266622" y="489017"/>
                  </a:lnTo>
                  <a:lnTo>
                    <a:pt x="1278459" y="488913"/>
                  </a:lnTo>
                  <a:lnTo>
                    <a:pt x="1290297" y="488790"/>
                  </a:lnTo>
                  <a:lnTo>
                    <a:pt x="1302135" y="488645"/>
                  </a:lnTo>
                  <a:lnTo>
                    <a:pt x="1313972" y="488475"/>
                  </a:lnTo>
                  <a:lnTo>
                    <a:pt x="1325810" y="488276"/>
                  </a:lnTo>
                  <a:lnTo>
                    <a:pt x="1337647" y="488042"/>
                  </a:lnTo>
                  <a:lnTo>
                    <a:pt x="1349485" y="487767"/>
                  </a:lnTo>
                  <a:lnTo>
                    <a:pt x="1361323" y="487444"/>
                  </a:lnTo>
                  <a:lnTo>
                    <a:pt x="1373160" y="487065"/>
                  </a:lnTo>
                  <a:lnTo>
                    <a:pt x="1384998" y="486621"/>
                  </a:lnTo>
                  <a:lnTo>
                    <a:pt x="1396835" y="486099"/>
                  </a:lnTo>
                  <a:lnTo>
                    <a:pt x="1408673" y="485488"/>
                  </a:lnTo>
                  <a:lnTo>
                    <a:pt x="1420511" y="484771"/>
                  </a:lnTo>
                  <a:lnTo>
                    <a:pt x="1432348" y="483931"/>
                  </a:lnTo>
                  <a:lnTo>
                    <a:pt x="1444186" y="482948"/>
                  </a:lnTo>
                  <a:lnTo>
                    <a:pt x="1456023" y="481797"/>
                  </a:lnTo>
                  <a:lnTo>
                    <a:pt x="1467861" y="480451"/>
                  </a:lnTo>
                  <a:lnTo>
                    <a:pt x="1479699" y="478879"/>
                  </a:lnTo>
                  <a:lnTo>
                    <a:pt x="1491536" y="477044"/>
                  </a:lnTo>
                  <a:lnTo>
                    <a:pt x="1503374" y="474905"/>
                  </a:lnTo>
                  <a:lnTo>
                    <a:pt x="1515211" y="472415"/>
                  </a:lnTo>
                  <a:lnTo>
                    <a:pt x="1527049" y="469522"/>
                  </a:lnTo>
                  <a:lnTo>
                    <a:pt x="1538887" y="466166"/>
                  </a:lnTo>
                  <a:lnTo>
                    <a:pt x="1550724" y="462283"/>
                  </a:lnTo>
                  <a:lnTo>
                    <a:pt x="1562562" y="457800"/>
                  </a:lnTo>
                  <a:lnTo>
                    <a:pt x="1574399" y="452641"/>
                  </a:lnTo>
                  <a:lnTo>
                    <a:pt x="1586237" y="446723"/>
                  </a:lnTo>
                  <a:lnTo>
                    <a:pt x="1598074" y="439962"/>
                  </a:lnTo>
                  <a:lnTo>
                    <a:pt x="1609912" y="432273"/>
                  </a:lnTo>
                  <a:lnTo>
                    <a:pt x="1621750" y="423571"/>
                  </a:lnTo>
                  <a:lnTo>
                    <a:pt x="1633587" y="413780"/>
                  </a:lnTo>
                  <a:lnTo>
                    <a:pt x="1645425" y="402835"/>
                  </a:lnTo>
                  <a:lnTo>
                    <a:pt x="1657262" y="390688"/>
                  </a:lnTo>
                  <a:lnTo>
                    <a:pt x="1669100" y="377315"/>
                  </a:lnTo>
                  <a:lnTo>
                    <a:pt x="1680938" y="362721"/>
                  </a:lnTo>
                  <a:lnTo>
                    <a:pt x="1692775" y="346947"/>
                  </a:lnTo>
                  <a:lnTo>
                    <a:pt x="1704613" y="330075"/>
                  </a:lnTo>
                  <a:lnTo>
                    <a:pt x="1716450" y="312227"/>
                  </a:lnTo>
                  <a:lnTo>
                    <a:pt x="1728288" y="293569"/>
                  </a:lnTo>
                  <a:lnTo>
                    <a:pt x="1740126" y="274300"/>
                  </a:lnTo>
                  <a:lnTo>
                    <a:pt x="1751963" y="254654"/>
                  </a:lnTo>
                  <a:lnTo>
                    <a:pt x="1763801" y="234879"/>
                  </a:lnTo>
                  <a:lnTo>
                    <a:pt x="1775638" y="215232"/>
                  </a:lnTo>
                  <a:lnTo>
                    <a:pt x="1787476" y="195964"/>
                  </a:lnTo>
                  <a:lnTo>
                    <a:pt x="1799314" y="177305"/>
                  </a:lnTo>
                  <a:lnTo>
                    <a:pt x="1811151" y="159458"/>
                  </a:lnTo>
                  <a:lnTo>
                    <a:pt x="1822989" y="142586"/>
                  </a:lnTo>
                  <a:lnTo>
                    <a:pt x="1834826" y="126812"/>
                  </a:lnTo>
                  <a:lnTo>
                    <a:pt x="1846664" y="112218"/>
                  </a:lnTo>
                  <a:lnTo>
                    <a:pt x="1858502" y="98845"/>
                  </a:lnTo>
                  <a:lnTo>
                    <a:pt x="1870339" y="86698"/>
                  </a:lnTo>
                  <a:lnTo>
                    <a:pt x="1882177" y="75753"/>
                  </a:lnTo>
                  <a:lnTo>
                    <a:pt x="1894014" y="65962"/>
                  </a:lnTo>
                  <a:lnTo>
                    <a:pt x="1905852" y="57260"/>
                  </a:lnTo>
                  <a:lnTo>
                    <a:pt x="1917689" y="49570"/>
                  </a:lnTo>
                  <a:lnTo>
                    <a:pt x="1929527" y="42810"/>
                  </a:lnTo>
                  <a:lnTo>
                    <a:pt x="1941365" y="36892"/>
                  </a:lnTo>
                  <a:lnTo>
                    <a:pt x="1953202" y="31733"/>
                  </a:lnTo>
                  <a:lnTo>
                    <a:pt x="1965040" y="27250"/>
                  </a:lnTo>
                  <a:lnTo>
                    <a:pt x="1976877" y="23366"/>
                  </a:lnTo>
                  <a:lnTo>
                    <a:pt x="1988715" y="20010"/>
                  </a:lnTo>
                  <a:lnTo>
                    <a:pt x="2000553" y="17117"/>
                  </a:lnTo>
                  <a:lnTo>
                    <a:pt x="2012390" y="14628"/>
                  </a:lnTo>
                  <a:lnTo>
                    <a:pt x="2024228" y="12489"/>
                  </a:lnTo>
                  <a:lnTo>
                    <a:pt x="2036065" y="10654"/>
                  </a:lnTo>
                  <a:lnTo>
                    <a:pt x="2047903" y="9082"/>
                  </a:lnTo>
                  <a:lnTo>
                    <a:pt x="2059741" y="7736"/>
                  </a:lnTo>
                  <a:lnTo>
                    <a:pt x="2071578" y="6585"/>
                  </a:lnTo>
                  <a:lnTo>
                    <a:pt x="2083416" y="5601"/>
                  </a:lnTo>
                  <a:lnTo>
                    <a:pt x="2095253" y="4762"/>
                  </a:lnTo>
                  <a:lnTo>
                    <a:pt x="2107091" y="4045"/>
                  </a:lnTo>
                  <a:lnTo>
                    <a:pt x="2118929" y="3433"/>
                  </a:lnTo>
                  <a:lnTo>
                    <a:pt x="2130766" y="2912"/>
                  </a:lnTo>
                  <a:lnTo>
                    <a:pt x="2142604" y="2467"/>
                  </a:lnTo>
                  <a:lnTo>
                    <a:pt x="2154441" y="2088"/>
                  </a:lnTo>
                  <a:lnTo>
                    <a:pt x="2166279" y="1766"/>
                  </a:lnTo>
                  <a:lnTo>
                    <a:pt x="2178117" y="1491"/>
                  </a:lnTo>
                  <a:lnTo>
                    <a:pt x="2189954" y="1257"/>
                  </a:lnTo>
                  <a:lnTo>
                    <a:pt x="2201792" y="1057"/>
                  </a:lnTo>
                  <a:lnTo>
                    <a:pt x="2213629" y="887"/>
                  </a:lnTo>
                  <a:lnTo>
                    <a:pt x="2225467" y="743"/>
                  </a:lnTo>
                  <a:lnTo>
                    <a:pt x="2237304" y="620"/>
                  </a:lnTo>
                  <a:lnTo>
                    <a:pt x="2249142" y="515"/>
                  </a:lnTo>
                  <a:lnTo>
                    <a:pt x="2260980" y="426"/>
                  </a:lnTo>
                  <a:lnTo>
                    <a:pt x="2272817" y="350"/>
                  </a:lnTo>
                  <a:lnTo>
                    <a:pt x="2284655" y="286"/>
                  </a:lnTo>
                  <a:lnTo>
                    <a:pt x="2296492" y="231"/>
                  </a:lnTo>
                  <a:lnTo>
                    <a:pt x="2308330" y="184"/>
                  </a:lnTo>
                  <a:lnTo>
                    <a:pt x="2320168" y="144"/>
                  </a:lnTo>
                  <a:lnTo>
                    <a:pt x="2332005" y="110"/>
                  </a:lnTo>
                  <a:lnTo>
                    <a:pt x="2343843" y="82"/>
                  </a:lnTo>
                  <a:lnTo>
                    <a:pt x="2343843" y="0"/>
                  </a:lnTo>
                  <a:lnTo>
                    <a:pt x="2355680" y="14"/>
                  </a:lnTo>
                  <a:lnTo>
                    <a:pt x="2367518" y="31"/>
                  </a:lnTo>
                  <a:lnTo>
                    <a:pt x="2379356" y="51"/>
                  </a:lnTo>
                  <a:lnTo>
                    <a:pt x="2391193" y="74"/>
                  </a:lnTo>
                  <a:lnTo>
                    <a:pt x="2403031" y="102"/>
                  </a:lnTo>
                  <a:lnTo>
                    <a:pt x="2414868" y="134"/>
                  </a:lnTo>
                  <a:lnTo>
                    <a:pt x="2426706" y="172"/>
                  </a:lnTo>
                  <a:lnTo>
                    <a:pt x="2438544" y="216"/>
                  </a:lnTo>
                  <a:lnTo>
                    <a:pt x="2450381" y="269"/>
                  </a:lnTo>
                  <a:lnTo>
                    <a:pt x="2462219" y="330"/>
                  </a:lnTo>
                  <a:lnTo>
                    <a:pt x="2474056" y="402"/>
                  </a:lnTo>
                  <a:lnTo>
                    <a:pt x="2485894" y="487"/>
                  </a:lnTo>
                  <a:lnTo>
                    <a:pt x="2497732" y="587"/>
                  </a:lnTo>
                  <a:lnTo>
                    <a:pt x="2509569" y="704"/>
                  </a:lnTo>
                  <a:lnTo>
                    <a:pt x="2521407" y="842"/>
                  </a:lnTo>
                  <a:lnTo>
                    <a:pt x="2533244" y="1003"/>
                  </a:lnTo>
                  <a:lnTo>
                    <a:pt x="2545082" y="1192"/>
                  </a:lnTo>
                  <a:lnTo>
                    <a:pt x="2556919" y="1415"/>
                  </a:lnTo>
                  <a:lnTo>
                    <a:pt x="2568757" y="1675"/>
                  </a:lnTo>
                  <a:lnTo>
                    <a:pt x="2580595" y="1981"/>
                  </a:lnTo>
                  <a:lnTo>
                    <a:pt x="2592432" y="2340"/>
                  </a:lnTo>
                  <a:lnTo>
                    <a:pt x="2604270" y="2759"/>
                  </a:lnTo>
                  <a:lnTo>
                    <a:pt x="2616107" y="3251"/>
                  </a:lnTo>
                  <a:lnTo>
                    <a:pt x="2627945" y="3827"/>
                  </a:lnTo>
                  <a:lnTo>
                    <a:pt x="2639783" y="4499"/>
                  </a:lnTo>
                  <a:lnTo>
                    <a:pt x="2651620" y="5286"/>
                  </a:lnTo>
                  <a:lnTo>
                    <a:pt x="2663458" y="6203"/>
                  </a:lnTo>
                  <a:lnTo>
                    <a:pt x="2675295" y="7272"/>
                  </a:lnTo>
                  <a:lnTo>
                    <a:pt x="2687133" y="8517"/>
                  </a:lnTo>
                  <a:lnTo>
                    <a:pt x="2698971" y="9964"/>
                  </a:lnTo>
                  <a:lnTo>
                    <a:pt x="2710808" y="11642"/>
                  </a:lnTo>
                  <a:lnTo>
                    <a:pt x="2722646" y="13584"/>
                  </a:lnTo>
                  <a:lnTo>
                    <a:pt x="2734483" y="15825"/>
                  </a:lnTo>
                  <a:lnTo>
                    <a:pt x="2746321" y="18405"/>
                  </a:lnTo>
                  <a:lnTo>
                    <a:pt x="2758159" y="21363"/>
                  </a:lnTo>
                  <a:lnTo>
                    <a:pt x="2769996" y="24744"/>
                  </a:lnTo>
                  <a:lnTo>
                    <a:pt x="2781834" y="28589"/>
                  </a:lnTo>
                  <a:lnTo>
                    <a:pt x="2793671" y="32940"/>
                  </a:lnTo>
                  <a:lnTo>
                    <a:pt x="2805509" y="37835"/>
                  </a:lnTo>
                  <a:lnTo>
                    <a:pt x="2817347" y="43307"/>
                  </a:lnTo>
                  <a:lnTo>
                    <a:pt x="2829184" y="49381"/>
                  </a:lnTo>
                  <a:lnTo>
                    <a:pt x="2841022" y="56068"/>
                  </a:lnTo>
                  <a:lnTo>
                    <a:pt x="2852859" y="63365"/>
                  </a:lnTo>
                  <a:lnTo>
                    <a:pt x="2864697" y="71251"/>
                  </a:lnTo>
                  <a:lnTo>
                    <a:pt x="2876534" y="79688"/>
                  </a:lnTo>
                  <a:lnTo>
                    <a:pt x="2888372" y="88611"/>
                  </a:lnTo>
                  <a:lnTo>
                    <a:pt x="2900210" y="97941"/>
                  </a:lnTo>
                  <a:lnTo>
                    <a:pt x="2912047" y="107575"/>
                  </a:lnTo>
                  <a:lnTo>
                    <a:pt x="2923885" y="117398"/>
                  </a:lnTo>
                  <a:lnTo>
                    <a:pt x="2935722" y="127286"/>
                  </a:lnTo>
                  <a:lnTo>
                    <a:pt x="2947560" y="137109"/>
                  </a:lnTo>
                  <a:lnTo>
                    <a:pt x="2959398" y="146743"/>
                  </a:lnTo>
                  <a:lnTo>
                    <a:pt x="2971235" y="156072"/>
                  </a:lnTo>
                  <a:lnTo>
                    <a:pt x="2983073" y="164996"/>
                  </a:lnTo>
                  <a:lnTo>
                    <a:pt x="2994910" y="173432"/>
                  </a:lnTo>
                  <a:lnTo>
                    <a:pt x="3006748" y="181319"/>
                  </a:lnTo>
                  <a:lnTo>
                    <a:pt x="3018586" y="188616"/>
                  </a:lnTo>
                  <a:lnTo>
                    <a:pt x="3030423" y="195303"/>
                  </a:lnTo>
                  <a:lnTo>
                    <a:pt x="3042261" y="201376"/>
                  </a:lnTo>
                  <a:lnTo>
                    <a:pt x="3054098" y="206849"/>
                  </a:lnTo>
                  <a:lnTo>
                    <a:pt x="3065936" y="211744"/>
                  </a:lnTo>
                  <a:lnTo>
                    <a:pt x="3077774" y="216095"/>
                  </a:lnTo>
                  <a:lnTo>
                    <a:pt x="3089611" y="219940"/>
                  </a:lnTo>
                  <a:lnTo>
                    <a:pt x="3101449" y="223320"/>
                  </a:lnTo>
                  <a:lnTo>
                    <a:pt x="3113286" y="226279"/>
                  </a:lnTo>
                  <a:lnTo>
                    <a:pt x="3125124" y="228859"/>
                  </a:lnTo>
                  <a:lnTo>
                    <a:pt x="3136962" y="231100"/>
                  </a:lnTo>
                  <a:lnTo>
                    <a:pt x="3148799" y="233042"/>
                  </a:lnTo>
                  <a:lnTo>
                    <a:pt x="3160637" y="234720"/>
                  </a:lnTo>
                  <a:lnTo>
                    <a:pt x="3172474" y="236166"/>
                  </a:lnTo>
                  <a:lnTo>
                    <a:pt x="3184312" y="237411"/>
                  </a:lnTo>
                  <a:lnTo>
                    <a:pt x="3196149" y="238481"/>
                  </a:lnTo>
                  <a:lnTo>
                    <a:pt x="3207987" y="239398"/>
                  </a:lnTo>
                  <a:lnTo>
                    <a:pt x="3219825" y="240184"/>
                  </a:lnTo>
                  <a:lnTo>
                    <a:pt x="3231662" y="240857"/>
                  </a:lnTo>
                  <a:lnTo>
                    <a:pt x="3243500" y="241433"/>
                  </a:lnTo>
                  <a:lnTo>
                    <a:pt x="3255337" y="241924"/>
                  </a:lnTo>
                  <a:lnTo>
                    <a:pt x="3267175" y="242344"/>
                  </a:lnTo>
                  <a:lnTo>
                    <a:pt x="3279013" y="242703"/>
                  </a:lnTo>
                  <a:lnTo>
                    <a:pt x="3290850" y="243008"/>
                  </a:lnTo>
                  <a:lnTo>
                    <a:pt x="3302688" y="243269"/>
                  </a:lnTo>
                  <a:lnTo>
                    <a:pt x="3314525" y="243491"/>
                  </a:lnTo>
                  <a:lnTo>
                    <a:pt x="3326363" y="243681"/>
                  </a:lnTo>
                  <a:lnTo>
                    <a:pt x="3338201" y="243842"/>
                  </a:lnTo>
                  <a:lnTo>
                    <a:pt x="3350038" y="243980"/>
                  </a:lnTo>
                  <a:lnTo>
                    <a:pt x="3361876" y="244097"/>
                  </a:lnTo>
                  <a:lnTo>
                    <a:pt x="3373713" y="244196"/>
                  </a:lnTo>
                  <a:lnTo>
                    <a:pt x="3385551" y="244281"/>
                  </a:lnTo>
                  <a:lnTo>
                    <a:pt x="3397389" y="244354"/>
                  </a:lnTo>
                  <a:lnTo>
                    <a:pt x="3409226" y="244415"/>
                  </a:lnTo>
                  <a:lnTo>
                    <a:pt x="3421064" y="244467"/>
                  </a:lnTo>
                  <a:lnTo>
                    <a:pt x="3432901" y="244512"/>
                  </a:lnTo>
                  <a:lnTo>
                    <a:pt x="3444739" y="244550"/>
                  </a:lnTo>
                  <a:lnTo>
                    <a:pt x="3456576" y="244582"/>
                  </a:lnTo>
                  <a:lnTo>
                    <a:pt x="3468414" y="244610"/>
                  </a:lnTo>
                  <a:lnTo>
                    <a:pt x="3480252" y="244633"/>
                  </a:lnTo>
                  <a:lnTo>
                    <a:pt x="3492089" y="244653"/>
                  </a:lnTo>
                  <a:lnTo>
                    <a:pt x="3503927" y="244670"/>
                  </a:lnTo>
                  <a:lnTo>
                    <a:pt x="3515764" y="244684"/>
                  </a:lnTo>
                  <a:lnTo>
                    <a:pt x="3515764" y="244684"/>
                  </a:lnTo>
                  <a:lnTo>
                    <a:pt x="3527602" y="244670"/>
                  </a:lnTo>
                  <a:lnTo>
                    <a:pt x="3539440" y="244653"/>
                  </a:lnTo>
                  <a:lnTo>
                    <a:pt x="3551277" y="244633"/>
                  </a:lnTo>
                  <a:lnTo>
                    <a:pt x="3563115" y="244610"/>
                  </a:lnTo>
                  <a:lnTo>
                    <a:pt x="3574952" y="244582"/>
                  </a:lnTo>
                  <a:lnTo>
                    <a:pt x="3586790" y="244550"/>
                  </a:lnTo>
                  <a:lnTo>
                    <a:pt x="3598628" y="244512"/>
                  </a:lnTo>
                  <a:lnTo>
                    <a:pt x="3610465" y="244467"/>
                  </a:lnTo>
                  <a:lnTo>
                    <a:pt x="3622303" y="244415"/>
                  </a:lnTo>
                  <a:lnTo>
                    <a:pt x="3634140" y="244354"/>
                  </a:lnTo>
                  <a:lnTo>
                    <a:pt x="3645978" y="244281"/>
                  </a:lnTo>
                  <a:lnTo>
                    <a:pt x="3657816" y="244196"/>
                  </a:lnTo>
                  <a:lnTo>
                    <a:pt x="3669653" y="244097"/>
                  </a:lnTo>
                  <a:lnTo>
                    <a:pt x="3681491" y="243980"/>
                  </a:lnTo>
                  <a:lnTo>
                    <a:pt x="3693328" y="243842"/>
                  </a:lnTo>
                  <a:lnTo>
                    <a:pt x="3705166" y="243681"/>
                  </a:lnTo>
                  <a:lnTo>
                    <a:pt x="3717004" y="243491"/>
                  </a:lnTo>
                  <a:lnTo>
                    <a:pt x="3728841" y="243269"/>
                  </a:lnTo>
                  <a:lnTo>
                    <a:pt x="3740679" y="243008"/>
                  </a:lnTo>
                  <a:lnTo>
                    <a:pt x="3752516" y="242703"/>
                  </a:lnTo>
                  <a:lnTo>
                    <a:pt x="3764354" y="242344"/>
                  </a:lnTo>
                  <a:lnTo>
                    <a:pt x="3776191" y="241924"/>
                  </a:lnTo>
                  <a:lnTo>
                    <a:pt x="3788029" y="241433"/>
                  </a:lnTo>
                  <a:lnTo>
                    <a:pt x="3799867" y="240857"/>
                  </a:lnTo>
                  <a:lnTo>
                    <a:pt x="3811704" y="240184"/>
                  </a:lnTo>
                  <a:lnTo>
                    <a:pt x="3823542" y="239398"/>
                  </a:lnTo>
                  <a:lnTo>
                    <a:pt x="3835379" y="238481"/>
                  </a:lnTo>
                  <a:lnTo>
                    <a:pt x="3847217" y="237411"/>
                  </a:lnTo>
                  <a:lnTo>
                    <a:pt x="3859055" y="236166"/>
                  </a:lnTo>
                  <a:lnTo>
                    <a:pt x="3870892" y="234720"/>
                  </a:lnTo>
                  <a:lnTo>
                    <a:pt x="3882730" y="233042"/>
                  </a:lnTo>
                  <a:lnTo>
                    <a:pt x="3894567" y="231100"/>
                  </a:lnTo>
                  <a:lnTo>
                    <a:pt x="3906405" y="228859"/>
                  </a:lnTo>
                  <a:lnTo>
                    <a:pt x="3918243" y="226279"/>
                  </a:lnTo>
                  <a:lnTo>
                    <a:pt x="3930080" y="223320"/>
                  </a:lnTo>
                  <a:lnTo>
                    <a:pt x="3941918" y="219940"/>
                  </a:lnTo>
                  <a:lnTo>
                    <a:pt x="3953755" y="216095"/>
                  </a:lnTo>
                  <a:lnTo>
                    <a:pt x="3965593" y="211744"/>
                  </a:lnTo>
                  <a:lnTo>
                    <a:pt x="3977431" y="206849"/>
                  </a:lnTo>
                  <a:lnTo>
                    <a:pt x="3989268" y="201376"/>
                  </a:lnTo>
                  <a:lnTo>
                    <a:pt x="4001106" y="195303"/>
                  </a:lnTo>
                  <a:lnTo>
                    <a:pt x="4012943" y="188616"/>
                  </a:lnTo>
                  <a:lnTo>
                    <a:pt x="4024781" y="181319"/>
                  </a:lnTo>
                  <a:lnTo>
                    <a:pt x="4036619" y="173432"/>
                  </a:lnTo>
                  <a:lnTo>
                    <a:pt x="4048456" y="164996"/>
                  </a:lnTo>
                  <a:lnTo>
                    <a:pt x="4060294" y="156072"/>
                  </a:lnTo>
                  <a:lnTo>
                    <a:pt x="4072131" y="146743"/>
                  </a:lnTo>
                  <a:lnTo>
                    <a:pt x="4083969" y="137109"/>
                  </a:lnTo>
                  <a:lnTo>
                    <a:pt x="4095806" y="127286"/>
                  </a:lnTo>
                  <a:lnTo>
                    <a:pt x="4107644" y="117398"/>
                  </a:lnTo>
                  <a:lnTo>
                    <a:pt x="4119482" y="107575"/>
                  </a:lnTo>
                  <a:lnTo>
                    <a:pt x="4131319" y="97941"/>
                  </a:lnTo>
                  <a:lnTo>
                    <a:pt x="4143157" y="88611"/>
                  </a:lnTo>
                  <a:lnTo>
                    <a:pt x="4154994" y="79688"/>
                  </a:lnTo>
                  <a:lnTo>
                    <a:pt x="4166832" y="71251"/>
                  </a:lnTo>
                  <a:lnTo>
                    <a:pt x="4178670" y="63365"/>
                  </a:lnTo>
                  <a:lnTo>
                    <a:pt x="4190507" y="56068"/>
                  </a:lnTo>
                  <a:lnTo>
                    <a:pt x="4202345" y="49381"/>
                  </a:lnTo>
                  <a:lnTo>
                    <a:pt x="4214182" y="43307"/>
                  </a:lnTo>
                  <a:lnTo>
                    <a:pt x="4226020" y="37835"/>
                  </a:lnTo>
                  <a:lnTo>
                    <a:pt x="4237858" y="32940"/>
                  </a:lnTo>
                  <a:lnTo>
                    <a:pt x="4249695" y="28589"/>
                  </a:lnTo>
                  <a:lnTo>
                    <a:pt x="4261533" y="24744"/>
                  </a:lnTo>
                  <a:lnTo>
                    <a:pt x="4273370" y="21363"/>
                  </a:lnTo>
                  <a:lnTo>
                    <a:pt x="4285208" y="18405"/>
                  </a:lnTo>
                  <a:lnTo>
                    <a:pt x="4297046" y="15825"/>
                  </a:lnTo>
                  <a:lnTo>
                    <a:pt x="4308883" y="13584"/>
                  </a:lnTo>
                  <a:lnTo>
                    <a:pt x="4320721" y="11642"/>
                  </a:lnTo>
                  <a:lnTo>
                    <a:pt x="4332558" y="9964"/>
                  </a:lnTo>
                  <a:lnTo>
                    <a:pt x="4344396" y="8517"/>
                  </a:lnTo>
                  <a:lnTo>
                    <a:pt x="4356234" y="7272"/>
                  </a:lnTo>
                  <a:lnTo>
                    <a:pt x="4368071" y="6203"/>
                  </a:lnTo>
                  <a:lnTo>
                    <a:pt x="4379909" y="5286"/>
                  </a:lnTo>
                  <a:lnTo>
                    <a:pt x="4391746" y="4499"/>
                  </a:lnTo>
                  <a:lnTo>
                    <a:pt x="4403584" y="3827"/>
                  </a:lnTo>
                  <a:lnTo>
                    <a:pt x="4415421" y="3251"/>
                  </a:lnTo>
                  <a:lnTo>
                    <a:pt x="4427259" y="2759"/>
                  </a:lnTo>
                  <a:lnTo>
                    <a:pt x="4439097" y="2340"/>
                  </a:lnTo>
                  <a:lnTo>
                    <a:pt x="4450934" y="1981"/>
                  </a:lnTo>
                  <a:lnTo>
                    <a:pt x="4462772" y="1675"/>
                  </a:lnTo>
                  <a:lnTo>
                    <a:pt x="4474609" y="1415"/>
                  </a:lnTo>
                  <a:lnTo>
                    <a:pt x="4486447" y="1192"/>
                  </a:lnTo>
                  <a:lnTo>
                    <a:pt x="4498285" y="1003"/>
                  </a:lnTo>
                  <a:lnTo>
                    <a:pt x="4510122" y="842"/>
                  </a:lnTo>
                  <a:lnTo>
                    <a:pt x="4521960" y="704"/>
                  </a:lnTo>
                  <a:lnTo>
                    <a:pt x="4533797" y="587"/>
                  </a:lnTo>
                  <a:lnTo>
                    <a:pt x="4545635" y="487"/>
                  </a:lnTo>
                  <a:lnTo>
                    <a:pt x="4557473" y="402"/>
                  </a:lnTo>
                  <a:lnTo>
                    <a:pt x="4569310" y="330"/>
                  </a:lnTo>
                  <a:lnTo>
                    <a:pt x="4581148" y="269"/>
                  </a:lnTo>
                  <a:lnTo>
                    <a:pt x="4592985" y="216"/>
                  </a:lnTo>
                  <a:lnTo>
                    <a:pt x="4604823" y="172"/>
                  </a:lnTo>
                  <a:lnTo>
                    <a:pt x="4616661" y="134"/>
                  </a:lnTo>
                  <a:lnTo>
                    <a:pt x="4628498" y="102"/>
                  </a:lnTo>
                  <a:lnTo>
                    <a:pt x="4640336" y="74"/>
                  </a:lnTo>
                  <a:lnTo>
                    <a:pt x="4652173" y="51"/>
                  </a:lnTo>
                  <a:lnTo>
                    <a:pt x="4664011" y="31"/>
                  </a:lnTo>
                  <a:lnTo>
                    <a:pt x="4675849" y="14"/>
                  </a:lnTo>
                  <a:lnTo>
                    <a:pt x="4687686" y="0"/>
                  </a:lnTo>
                </a:path>
              </a:pathLst>
            </a:custGeom>
            <a:ln w="40651" cap="flat">
              <a:solidFill>
                <a:srgbClr val="E8E8E8">
                  <a:alpha val="100000"/>
                </a:srgbClr>
              </a:solidFill>
              <a:prstDash val="solid"/>
              <a:round/>
            </a:ln>
          </p:spPr>
          <p:txBody>
            <a:bodyPr/>
            <a:lstStyle/>
            <a:p/>
          </p:txBody>
        </p:sp>
        <p:sp>
          <p:nvSpPr>
            <p:cNvPr id="28" name="pl28"/>
            <p:cNvSpPr/>
            <p:nvPr/>
          </p:nvSpPr>
          <p:spPr>
            <a:xfrm>
              <a:off x="2482351" y="4577776"/>
              <a:ext cx="4687686" cy="489533"/>
            </a:xfrm>
            <a:custGeom>
              <a:avLst/>
              <a:pathLst>
                <a:path w="4687686" h="489533">
                  <a:moveTo>
                    <a:pt x="0" y="0"/>
                  </a:moveTo>
                  <a:lnTo>
                    <a:pt x="11837" y="14"/>
                  </a:lnTo>
                  <a:lnTo>
                    <a:pt x="23675" y="31"/>
                  </a:lnTo>
                  <a:lnTo>
                    <a:pt x="35512" y="51"/>
                  </a:lnTo>
                  <a:lnTo>
                    <a:pt x="47350" y="74"/>
                  </a:lnTo>
                  <a:lnTo>
                    <a:pt x="59187" y="102"/>
                  </a:lnTo>
                  <a:lnTo>
                    <a:pt x="71025" y="134"/>
                  </a:lnTo>
                  <a:lnTo>
                    <a:pt x="82863" y="172"/>
                  </a:lnTo>
                  <a:lnTo>
                    <a:pt x="94700" y="216"/>
                  </a:lnTo>
                  <a:lnTo>
                    <a:pt x="106538" y="269"/>
                  </a:lnTo>
                  <a:lnTo>
                    <a:pt x="118375" y="330"/>
                  </a:lnTo>
                  <a:lnTo>
                    <a:pt x="130213" y="402"/>
                  </a:lnTo>
                  <a:lnTo>
                    <a:pt x="142051" y="487"/>
                  </a:lnTo>
                  <a:lnTo>
                    <a:pt x="153888" y="587"/>
                  </a:lnTo>
                  <a:lnTo>
                    <a:pt x="165726" y="704"/>
                  </a:lnTo>
                  <a:lnTo>
                    <a:pt x="177563" y="842"/>
                  </a:lnTo>
                  <a:lnTo>
                    <a:pt x="189401" y="1003"/>
                  </a:lnTo>
                  <a:lnTo>
                    <a:pt x="201239" y="1192"/>
                  </a:lnTo>
                  <a:lnTo>
                    <a:pt x="213076" y="1415"/>
                  </a:lnTo>
                  <a:lnTo>
                    <a:pt x="224914" y="1675"/>
                  </a:lnTo>
                  <a:lnTo>
                    <a:pt x="236751" y="1981"/>
                  </a:lnTo>
                  <a:lnTo>
                    <a:pt x="248589" y="2340"/>
                  </a:lnTo>
                  <a:lnTo>
                    <a:pt x="260427" y="2759"/>
                  </a:lnTo>
                  <a:lnTo>
                    <a:pt x="272264" y="3251"/>
                  </a:lnTo>
                  <a:lnTo>
                    <a:pt x="284102" y="3827"/>
                  </a:lnTo>
                  <a:lnTo>
                    <a:pt x="295939" y="4499"/>
                  </a:lnTo>
                  <a:lnTo>
                    <a:pt x="307777" y="5286"/>
                  </a:lnTo>
                  <a:lnTo>
                    <a:pt x="319614" y="6203"/>
                  </a:lnTo>
                  <a:lnTo>
                    <a:pt x="331452" y="7272"/>
                  </a:lnTo>
                  <a:lnTo>
                    <a:pt x="343290" y="8517"/>
                  </a:lnTo>
                  <a:lnTo>
                    <a:pt x="355127" y="9964"/>
                  </a:lnTo>
                  <a:lnTo>
                    <a:pt x="366965" y="11642"/>
                  </a:lnTo>
                  <a:lnTo>
                    <a:pt x="378802" y="13584"/>
                  </a:lnTo>
                  <a:lnTo>
                    <a:pt x="390640" y="15825"/>
                  </a:lnTo>
                  <a:lnTo>
                    <a:pt x="402478" y="18405"/>
                  </a:lnTo>
                  <a:lnTo>
                    <a:pt x="414315" y="21363"/>
                  </a:lnTo>
                  <a:lnTo>
                    <a:pt x="426153" y="24744"/>
                  </a:lnTo>
                  <a:lnTo>
                    <a:pt x="437990" y="28589"/>
                  </a:lnTo>
                  <a:lnTo>
                    <a:pt x="449828" y="32940"/>
                  </a:lnTo>
                  <a:lnTo>
                    <a:pt x="461666" y="37835"/>
                  </a:lnTo>
                  <a:lnTo>
                    <a:pt x="473503" y="43307"/>
                  </a:lnTo>
                  <a:lnTo>
                    <a:pt x="485341" y="49381"/>
                  </a:lnTo>
                  <a:lnTo>
                    <a:pt x="497178" y="56068"/>
                  </a:lnTo>
                  <a:lnTo>
                    <a:pt x="509016" y="63365"/>
                  </a:lnTo>
                  <a:lnTo>
                    <a:pt x="520854" y="71251"/>
                  </a:lnTo>
                  <a:lnTo>
                    <a:pt x="532691" y="79688"/>
                  </a:lnTo>
                  <a:lnTo>
                    <a:pt x="544529" y="88611"/>
                  </a:lnTo>
                  <a:lnTo>
                    <a:pt x="556366" y="97941"/>
                  </a:lnTo>
                  <a:lnTo>
                    <a:pt x="568204" y="107575"/>
                  </a:lnTo>
                  <a:lnTo>
                    <a:pt x="580042" y="117398"/>
                  </a:lnTo>
                  <a:lnTo>
                    <a:pt x="591879" y="127286"/>
                  </a:lnTo>
                  <a:lnTo>
                    <a:pt x="603717" y="137109"/>
                  </a:lnTo>
                  <a:lnTo>
                    <a:pt x="615554" y="146743"/>
                  </a:lnTo>
                  <a:lnTo>
                    <a:pt x="627392" y="156072"/>
                  </a:lnTo>
                  <a:lnTo>
                    <a:pt x="639229" y="164996"/>
                  </a:lnTo>
                  <a:lnTo>
                    <a:pt x="651067" y="173432"/>
                  </a:lnTo>
                  <a:lnTo>
                    <a:pt x="662905" y="181319"/>
                  </a:lnTo>
                  <a:lnTo>
                    <a:pt x="674742" y="188616"/>
                  </a:lnTo>
                  <a:lnTo>
                    <a:pt x="686580" y="195303"/>
                  </a:lnTo>
                  <a:lnTo>
                    <a:pt x="698417" y="201376"/>
                  </a:lnTo>
                  <a:lnTo>
                    <a:pt x="710255" y="206849"/>
                  </a:lnTo>
                  <a:lnTo>
                    <a:pt x="722093" y="211744"/>
                  </a:lnTo>
                  <a:lnTo>
                    <a:pt x="733930" y="216095"/>
                  </a:lnTo>
                  <a:lnTo>
                    <a:pt x="745768" y="219940"/>
                  </a:lnTo>
                  <a:lnTo>
                    <a:pt x="757605" y="223320"/>
                  </a:lnTo>
                  <a:lnTo>
                    <a:pt x="769443" y="226279"/>
                  </a:lnTo>
                  <a:lnTo>
                    <a:pt x="781281" y="228859"/>
                  </a:lnTo>
                  <a:lnTo>
                    <a:pt x="793118" y="231100"/>
                  </a:lnTo>
                  <a:lnTo>
                    <a:pt x="804956" y="233042"/>
                  </a:lnTo>
                  <a:lnTo>
                    <a:pt x="816793" y="234720"/>
                  </a:lnTo>
                  <a:lnTo>
                    <a:pt x="828631" y="236166"/>
                  </a:lnTo>
                  <a:lnTo>
                    <a:pt x="840469" y="237411"/>
                  </a:lnTo>
                  <a:lnTo>
                    <a:pt x="852306" y="238481"/>
                  </a:lnTo>
                  <a:lnTo>
                    <a:pt x="864144" y="239398"/>
                  </a:lnTo>
                  <a:lnTo>
                    <a:pt x="875981" y="240184"/>
                  </a:lnTo>
                  <a:lnTo>
                    <a:pt x="887819" y="240857"/>
                  </a:lnTo>
                  <a:lnTo>
                    <a:pt x="899657" y="241433"/>
                  </a:lnTo>
                  <a:lnTo>
                    <a:pt x="911494" y="241924"/>
                  </a:lnTo>
                  <a:lnTo>
                    <a:pt x="923332" y="242344"/>
                  </a:lnTo>
                  <a:lnTo>
                    <a:pt x="935169" y="242703"/>
                  </a:lnTo>
                  <a:lnTo>
                    <a:pt x="947007" y="243008"/>
                  </a:lnTo>
                  <a:lnTo>
                    <a:pt x="958844" y="243269"/>
                  </a:lnTo>
                  <a:lnTo>
                    <a:pt x="970682" y="243491"/>
                  </a:lnTo>
                  <a:lnTo>
                    <a:pt x="982520" y="243681"/>
                  </a:lnTo>
                  <a:lnTo>
                    <a:pt x="994357" y="243842"/>
                  </a:lnTo>
                  <a:lnTo>
                    <a:pt x="1006195" y="243980"/>
                  </a:lnTo>
                  <a:lnTo>
                    <a:pt x="1018032" y="244097"/>
                  </a:lnTo>
                  <a:lnTo>
                    <a:pt x="1029870" y="244196"/>
                  </a:lnTo>
                  <a:lnTo>
                    <a:pt x="1041708" y="244281"/>
                  </a:lnTo>
                  <a:lnTo>
                    <a:pt x="1053545" y="244354"/>
                  </a:lnTo>
                  <a:lnTo>
                    <a:pt x="1065383" y="244415"/>
                  </a:lnTo>
                  <a:lnTo>
                    <a:pt x="1077220" y="244467"/>
                  </a:lnTo>
                  <a:lnTo>
                    <a:pt x="1089058" y="244512"/>
                  </a:lnTo>
                  <a:lnTo>
                    <a:pt x="1100896" y="244550"/>
                  </a:lnTo>
                  <a:lnTo>
                    <a:pt x="1112733" y="244582"/>
                  </a:lnTo>
                  <a:lnTo>
                    <a:pt x="1124571" y="244610"/>
                  </a:lnTo>
                  <a:lnTo>
                    <a:pt x="1136408" y="244633"/>
                  </a:lnTo>
                  <a:lnTo>
                    <a:pt x="1148246" y="244653"/>
                  </a:lnTo>
                  <a:lnTo>
                    <a:pt x="1160084" y="244670"/>
                  </a:lnTo>
                  <a:lnTo>
                    <a:pt x="1171921" y="244684"/>
                  </a:lnTo>
                  <a:lnTo>
                    <a:pt x="1171921" y="244848"/>
                  </a:lnTo>
                  <a:lnTo>
                    <a:pt x="1183759" y="244863"/>
                  </a:lnTo>
                  <a:lnTo>
                    <a:pt x="1195596" y="244880"/>
                  </a:lnTo>
                  <a:lnTo>
                    <a:pt x="1207434" y="244900"/>
                  </a:lnTo>
                  <a:lnTo>
                    <a:pt x="1219272" y="244923"/>
                  </a:lnTo>
                  <a:lnTo>
                    <a:pt x="1231109" y="244950"/>
                  </a:lnTo>
                  <a:lnTo>
                    <a:pt x="1242947" y="244983"/>
                  </a:lnTo>
                  <a:lnTo>
                    <a:pt x="1254784" y="245021"/>
                  </a:lnTo>
                  <a:lnTo>
                    <a:pt x="1266622" y="245065"/>
                  </a:lnTo>
                  <a:lnTo>
                    <a:pt x="1278459" y="245118"/>
                  </a:lnTo>
                  <a:lnTo>
                    <a:pt x="1290297" y="245179"/>
                  </a:lnTo>
                  <a:lnTo>
                    <a:pt x="1302135" y="245251"/>
                  </a:lnTo>
                  <a:lnTo>
                    <a:pt x="1313972" y="245336"/>
                  </a:lnTo>
                  <a:lnTo>
                    <a:pt x="1325810" y="245436"/>
                  </a:lnTo>
                  <a:lnTo>
                    <a:pt x="1337647" y="245553"/>
                  </a:lnTo>
                  <a:lnTo>
                    <a:pt x="1349485" y="245690"/>
                  </a:lnTo>
                  <a:lnTo>
                    <a:pt x="1361323" y="245852"/>
                  </a:lnTo>
                  <a:lnTo>
                    <a:pt x="1373160" y="246041"/>
                  </a:lnTo>
                  <a:lnTo>
                    <a:pt x="1384998" y="246264"/>
                  </a:lnTo>
                  <a:lnTo>
                    <a:pt x="1396835" y="246524"/>
                  </a:lnTo>
                  <a:lnTo>
                    <a:pt x="1408673" y="246830"/>
                  </a:lnTo>
                  <a:lnTo>
                    <a:pt x="1420511" y="247188"/>
                  </a:lnTo>
                  <a:lnTo>
                    <a:pt x="1432348" y="247608"/>
                  </a:lnTo>
                  <a:lnTo>
                    <a:pt x="1444186" y="248100"/>
                  </a:lnTo>
                  <a:lnTo>
                    <a:pt x="1456023" y="248676"/>
                  </a:lnTo>
                  <a:lnTo>
                    <a:pt x="1467861" y="249348"/>
                  </a:lnTo>
                  <a:lnTo>
                    <a:pt x="1479699" y="250135"/>
                  </a:lnTo>
                  <a:lnTo>
                    <a:pt x="1491536" y="251052"/>
                  </a:lnTo>
                  <a:lnTo>
                    <a:pt x="1503374" y="252121"/>
                  </a:lnTo>
                  <a:lnTo>
                    <a:pt x="1515211" y="253366"/>
                  </a:lnTo>
                  <a:lnTo>
                    <a:pt x="1527049" y="254813"/>
                  </a:lnTo>
                  <a:lnTo>
                    <a:pt x="1538887" y="256491"/>
                  </a:lnTo>
                  <a:lnTo>
                    <a:pt x="1550724" y="258433"/>
                  </a:lnTo>
                  <a:lnTo>
                    <a:pt x="1562562" y="260674"/>
                  </a:lnTo>
                  <a:lnTo>
                    <a:pt x="1574399" y="263254"/>
                  </a:lnTo>
                  <a:lnTo>
                    <a:pt x="1586237" y="266212"/>
                  </a:lnTo>
                  <a:lnTo>
                    <a:pt x="1598074" y="269593"/>
                  </a:lnTo>
                  <a:lnTo>
                    <a:pt x="1609912" y="273438"/>
                  </a:lnTo>
                  <a:lnTo>
                    <a:pt x="1621750" y="277789"/>
                  </a:lnTo>
                  <a:lnTo>
                    <a:pt x="1633587" y="282684"/>
                  </a:lnTo>
                  <a:lnTo>
                    <a:pt x="1645425" y="288156"/>
                  </a:lnTo>
                  <a:lnTo>
                    <a:pt x="1657262" y="294230"/>
                  </a:lnTo>
                  <a:lnTo>
                    <a:pt x="1669100" y="300917"/>
                  </a:lnTo>
                  <a:lnTo>
                    <a:pt x="1680938" y="308214"/>
                  </a:lnTo>
                  <a:lnTo>
                    <a:pt x="1692775" y="316100"/>
                  </a:lnTo>
                  <a:lnTo>
                    <a:pt x="1704613" y="324537"/>
                  </a:lnTo>
                  <a:lnTo>
                    <a:pt x="1716450" y="333460"/>
                  </a:lnTo>
                  <a:lnTo>
                    <a:pt x="1728288" y="342790"/>
                  </a:lnTo>
                  <a:lnTo>
                    <a:pt x="1740126" y="352424"/>
                  </a:lnTo>
                  <a:lnTo>
                    <a:pt x="1751963" y="362247"/>
                  </a:lnTo>
                  <a:lnTo>
                    <a:pt x="1763801" y="372135"/>
                  </a:lnTo>
                  <a:lnTo>
                    <a:pt x="1775638" y="381958"/>
                  </a:lnTo>
                  <a:lnTo>
                    <a:pt x="1787476" y="391592"/>
                  </a:lnTo>
                  <a:lnTo>
                    <a:pt x="1799314" y="400921"/>
                  </a:lnTo>
                  <a:lnTo>
                    <a:pt x="1811151" y="409845"/>
                  </a:lnTo>
                  <a:lnTo>
                    <a:pt x="1822989" y="418281"/>
                  </a:lnTo>
                  <a:lnTo>
                    <a:pt x="1834826" y="426168"/>
                  </a:lnTo>
                  <a:lnTo>
                    <a:pt x="1846664" y="433465"/>
                  </a:lnTo>
                  <a:lnTo>
                    <a:pt x="1858502" y="440152"/>
                  </a:lnTo>
                  <a:lnTo>
                    <a:pt x="1870339" y="446225"/>
                  </a:lnTo>
                  <a:lnTo>
                    <a:pt x="1882177" y="451698"/>
                  </a:lnTo>
                  <a:lnTo>
                    <a:pt x="1894014" y="456593"/>
                  </a:lnTo>
                  <a:lnTo>
                    <a:pt x="1905852" y="460944"/>
                  </a:lnTo>
                  <a:lnTo>
                    <a:pt x="1917689" y="464789"/>
                  </a:lnTo>
                  <a:lnTo>
                    <a:pt x="1929527" y="468169"/>
                  </a:lnTo>
                  <a:lnTo>
                    <a:pt x="1941365" y="471128"/>
                  </a:lnTo>
                  <a:lnTo>
                    <a:pt x="1953202" y="473708"/>
                  </a:lnTo>
                  <a:lnTo>
                    <a:pt x="1965040" y="475949"/>
                  </a:lnTo>
                  <a:lnTo>
                    <a:pt x="1976877" y="477891"/>
                  </a:lnTo>
                  <a:lnTo>
                    <a:pt x="1988715" y="479569"/>
                  </a:lnTo>
                  <a:lnTo>
                    <a:pt x="2000553" y="481015"/>
                  </a:lnTo>
                  <a:lnTo>
                    <a:pt x="2012390" y="482260"/>
                  </a:lnTo>
                  <a:lnTo>
                    <a:pt x="2024228" y="483330"/>
                  </a:lnTo>
                  <a:lnTo>
                    <a:pt x="2036065" y="484247"/>
                  </a:lnTo>
                  <a:lnTo>
                    <a:pt x="2047903" y="485033"/>
                  </a:lnTo>
                  <a:lnTo>
                    <a:pt x="2059741" y="485706"/>
                  </a:lnTo>
                  <a:lnTo>
                    <a:pt x="2071578" y="486281"/>
                  </a:lnTo>
                  <a:lnTo>
                    <a:pt x="2083416" y="486773"/>
                  </a:lnTo>
                  <a:lnTo>
                    <a:pt x="2095253" y="487193"/>
                  </a:lnTo>
                  <a:lnTo>
                    <a:pt x="2107091" y="487552"/>
                  </a:lnTo>
                  <a:lnTo>
                    <a:pt x="2118929" y="487857"/>
                  </a:lnTo>
                  <a:lnTo>
                    <a:pt x="2130766" y="488118"/>
                  </a:lnTo>
                  <a:lnTo>
                    <a:pt x="2142604" y="488340"/>
                  </a:lnTo>
                  <a:lnTo>
                    <a:pt x="2154441" y="488530"/>
                  </a:lnTo>
                  <a:lnTo>
                    <a:pt x="2166279" y="488691"/>
                  </a:lnTo>
                  <a:lnTo>
                    <a:pt x="2178117" y="488829"/>
                  </a:lnTo>
                  <a:lnTo>
                    <a:pt x="2189954" y="488946"/>
                  </a:lnTo>
                  <a:lnTo>
                    <a:pt x="2201792" y="489045"/>
                  </a:lnTo>
                  <a:lnTo>
                    <a:pt x="2213629" y="489130"/>
                  </a:lnTo>
                  <a:lnTo>
                    <a:pt x="2225467" y="489202"/>
                  </a:lnTo>
                  <a:lnTo>
                    <a:pt x="2237304" y="489264"/>
                  </a:lnTo>
                  <a:lnTo>
                    <a:pt x="2249142" y="489316"/>
                  </a:lnTo>
                  <a:lnTo>
                    <a:pt x="2260980" y="489361"/>
                  </a:lnTo>
                  <a:lnTo>
                    <a:pt x="2272817" y="489399"/>
                  </a:lnTo>
                  <a:lnTo>
                    <a:pt x="2284655" y="489431"/>
                  </a:lnTo>
                  <a:lnTo>
                    <a:pt x="2296492" y="489459"/>
                  </a:lnTo>
                  <a:lnTo>
                    <a:pt x="2308330" y="489482"/>
                  </a:lnTo>
                  <a:lnTo>
                    <a:pt x="2320168" y="489502"/>
                  </a:lnTo>
                  <a:lnTo>
                    <a:pt x="2332005" y="489519"/>
                  </a:lnTo>
                  <a:lnTo>
                    <a:pt x="2343843" y="489533"/>
                  </a:lnTo>
                  <a:lnTo>
                    <a:pt x="2343843" y="489533"/>
                  </a:lnTo>
                  <a:lnTo>
                    <a:pt x="2355680" y="489519"/>
                  </a:lnTo>
                  <a:lnTo>
                    <a:pt x="2367518" y="489502"/>
                  </a:lnTo>
                  <a:lnTo>
                    <a:pt x="2379356" y="489482"/>
                  </a:lnTo>
                  <a:lnTo>
                    <a:pt x="2391193" y="489459"/>
                  </a:lnTo>
                  <a:lnTo>
                    <a:pt x="2403031" y="489431"/>
                  </a:lnTo>
                  <a:lnTo>
                    <a:pt x="2414868" y="489399"/>
                  </a:lnTo>
                  <a:lnTo>
                    <a:pt x="2426706" y="489361"/>
                  </a:lnTo>
                  <a:lnTo>
                    <a:pt x="2438544" y="489316"/>
                  </a:lnTo>
                  <a:lnTo>
                    <a:pt x="2450381" y="489264"/>
                  </a:lnTo>
                  <a:lnTo>
                    <a:pt x="2462219" y="489202"/>
                  </a:lnTo>
                  <a:lnTo>
                    <a:pt x="2474056" y="489130"/>
                  </a:lnTo>
                  <a:lnTo>
                    <a:pt x="2485894" y="489045"/>
                  </a:lnTo>
                  <a:lnTo>
                    <a:pt x="2497732" y="488946"/>
                  </a:lnTo>
                  <a:lnTo>
                    <a:pt x="2509569" y="488829"/>
                  </a:lnTo>
                  <a:lnTo>
                    <a:pt x="2521407" y="488691"/>
                  </a:lnTo>
                  <a:lnTo>
                    <a:pt x="2533244" y="488530"/>
                  </a:lnTo>
                  <a:lnTo>
                    <a:pt x="2545082" y="488340"/>
                  </a:lnTo>
                  <a:lnTo>
                    <a:pt x="2556919" y="488118"/>
                  </a:lnTo>
                  <a:lnTo>
                    <a:pt x="2568757" y="487857"/>
                  </a:lnTo>
                  <a:lnTo>
                    <a:pt x="2580595" y="487552"/>
                  </a:lnTo>
                  <a:lnTo>
                    <a:pt x="2592432" y="487193"/>
                  </a:lnTo>
                  <a:lnTo>
                    <a:pt x="2604270" y="486773"/>
                  </a:lnTo>
                  <a:lnTo>
                    <a:pt x="2616107" y="486281"/>
                  </a:lnTo>
                  <a:lnTo>
                    <a:pt x="2627945" y="485706"/>
                  </a:lnTo>
                  <a:lnTo>
                    <a:pt x="2639783" y="485033"/>
                  </a:lnTo>
                  <a:lnTo>
                    <a:pt x="2651620" y="484247"/>
                  </a:lnTo>
                  <a:lnTo>
                    <a:pt x="2663458" y="483330"/>
                  </a:lnTo>
                  <a:lnTo>
                    <a:pt x="2675295" y="482260"/>
                  </a:lnTo>
                  <a:lnTo>
                    <a:pt x="2687133" y="481015"/>
                  </a:lnTo>
                  <a:lnTo>
                    <a:pt x="2698971" y="479569"/>
                  </a:lnTo>
                  <a:lnTo>
                    <a:pt x="2710808" y="477891"/>
                  </a:lnTo>
                  <a:lnTo>
                    <a:pt x="2722646" y="475949"/>
                  </a:lnTo>
                  <a:lnTo>
                    <a:pt x="2734483" y="473708"/>
                  </a:lnTo>
                  <a:lnTo>
                    <a:pt x="2746321" y="471128"/>
                  </a:lnTo>
                  <a:lnTo>
                    <a:pt x="2758159" y="468169"/>
                  </a:lnTo>
                  <a:lnTo>
                    <a:pt x="2769996" y="464789"/>
                  </a:lnTo>
                  <a:lnTo>
                    <a:pt x="2781834" y="460944"/>
                  </a:lnTo>
                  <a:lnTo>
                    <a:pt x="2793671" y="456593"/>
                  </a:lnTo>
                  <a:lnTo>
                    <a:pt x="2805509" y="451698"/>
                  </a:lnTo>
                  <a:lnTo>
                    <a:pt x="2817347" y="446225"/>
                  </a:lnTo>
                  <a:lnTo>
                    <a:pt x="2829184" y="440152"/>
                  </a:lnTo>
                  <a:lnTo>
                    <a:pt x="2841022" y="433465"/>
                  </a:lnTo>
                  <a:lnTo>
                    <a:pt x="2852859" y="426168"/>
                  </a:lnTo>
                  <a:lnTo>
                    <a:pt x="2864697" y="418281"/>
                  </a:lnTo>
                  <a:lnTo>
                    <a:pt x="2876534" y="409845"/>
                  </a:lnTo>
                  <a:lnTo>
                    <a:pt x="2888372" y="400921"/>
                  </a:lnTo>
                  <a:lnTo>
                    <a:pt x="2900210" y="391592"/>
                  </a:lnTo>
                  <a:lnTo>
                    <a:pt x="2912047" y="381958"/>
                  </a:lnTo>
                  <a:lnTo>
                    <a:pt x="2923885" y="372135"/>
                  </a:lnTo>
                  <a:lnTo>
                    <a:pt x="2935722" y="362247"/>
                  </a:lnTo>
                  <a:lnTo>
                    <a:pt x="2947560" y="352424"/>
                  </a:lnTo>
                  <a:lnTo>
                    <a:pt x="2959398" y="342790"/>
                  </a:lnTo>
                  <a:lnTo>
                    <a:pt x="2971235" y="333460"/>
                  </a:lnTo>
                  <a:lnTo>
                    <a:pt x="2983073" y="324537"/>
                  </a:lnTo>
                  <a:lnTo>
                    <a:pt x="2994910" y="316100"/>
                  </a:lnTo>
                  <a:lnTo>
                    <a:pt x="3006748" y="308214"/>
                  </a:lnTo>
                  <a:lnTo>
                    <a:pt x="3018586" y="300917"/>
                  </a:lnTo>
                  <a:lnTo>
                    <a:pt x="3030423" y="294230"/>
                  </a:lnTo>
                  <a:lnTo>
                    <a:pt x="3042261" y="288156"/>
                  </a:lnTo>
                  <a:lnTo>
                    <a:pt x="3054098" y="282684"/>
                  </a:lnTo>
                  <a:lnTo>
                    <a:pt x="3065936" y="277789"/>
                  </a:lnTo>
                  <a:lnTo>
                    <a:pt x="3077774" y="273438"/>
                  </a:lnTo>
                  <a:lnTo>
                    <a:pt x="3089611" y="269593"/>
                  </a:lnTo>
                  <a:lnTo>
                    <a:pt x="3101449" y="266212"/>
                  </a:lnTo>
                  <a:lnTo>
                    <a:pt x="3113286" y="263254"/>
                  </a:lnTo>
                  <a:lnTo>
                    <a:pt x="3125124" y="260674"/>
                  </a:lnTo>
                  <a:lnTo>
                    <a:pt x="3136962" y="258433"/>
                  </a:lnTo>
                  <a:lnTo>
                    <a:pt x="3148799" y="256491"/>
                  </a:lnTo>
                  <a:lnTo>
                    <a:pt x="3160637" y="254813"/>
                  </a:lnTo>
                  <a:lnTo>
                    <a:pt x="3172474" y="253366"/>
                  </a:lnTo>
                  <a:lnTo>
                    <a:pt x="3184312" y="252121"/>
                  </a:lnTo>
                  <a:lnTo>
                    <a:pt x="3196149" y="251052"/>
                  </a:lnTo>
                  <a:lnTo>
                    <a:pt x="3207987" y="250135"/>
                  </a:lnTo>
                  <a:lnTo>
                    <a:pt x="3219825" y="249348"/>
                  </a:lnTo>
                  <a:lnTo>
                    <a:pt x="3231662" y="248676"/>
                  </a:lnTo>
                  <a:lnTo>
                    <a:pt x="3243500" y="248100"/>
                  </a:lnTo>
                  <a:lnTo>
                    <a:pt x="3255337" y="247608"/>
                  </a:lnTo>
                  <a:lnTo>
                    <a:pt x="3267175" y="247188"/>
                  </a:lnTo>
                  <a:lnTo>
                    <a:pt x="3279013" y="246830"/>
                  </a:lnTo>
                  <a:lnTo>
                    <a:pt x="3290850" y="246524"/>
                  </a:lnTo>
                  <a:lnTo>
                    <a:pt x="3302688" y="246264"/>
                  </a:lnTo>
                  <a:lnTo>
                    <a:pt x="3314525" y="246041"/>
                  </a:lnTo>
                  <a:lnTo>
                    <a:pt x="3326363" y="245852"/>
                  </a:lnTo>
                  <a:lnTo>
                    <a:pt x="3338201" y="245690"/>
                  </a:lnTo>
                  <a:lnTo>
                    <a:pt x="3350038" y="245553"/>
                  </a:lnTo>
                  <a:lnTo>
                    <a:pt x="3361876" y="245436"/>
                  </a:lnTo>
                  <a:lnTo>
                    <a:pt x="3373713" y="245336"/>
                  </a:lnTo>
                  <a:lnTo>
                    <a:pt x="3385551" y="245251"/>
                  </a:lnTo>
                  <a:lnTo>
                    <a:pt x="3397389" y="245179"/>
                  </a:lnTo>
                  <a:lnTo>
                    <a:pt x="3409226" y="245118"/>
                  </a:lnTo>
                  <a:lnTo>
                    <a:pt x="3421064" y="245065"/>
                  </a:lnTo>
                  <a:lnTo>
                    <a:pt x="3432901" y="245021"/>
                  </a:lnTo>
                  <a:lnTo>
                    <a:pt x="3444739" y="244983"/>
                  </a:lnTo>
                  <a:lnTo>
                    <a:pt x="3456576" y="244950"/>
                  </a:lnTo>
                  <a:lnTo>
                    <a:pt x="3468414" y="244923"/>
                  </a:lnTo>
                  <a:lnTo>
                    <a:pt x="3480252" y="244900"/>
                  </a:lnTo>
                  <a:lnTo>
                    <a:pt x="3492089" y="244880"/>
                  </a:lnTo>
                  <a:lnTo>
                    <a:pt x="3503927" y="244863"/>
                  </a:lnTo>
                  <a:lnTo>
                    <a:pt x="3515764" y="244848"/>
                  </a:lnTo>
                  <a:lnTo>
                    <a:pt x="3515764" y="244848"/>
                  </a:lnTo>
                  <a:lnTo>
                    <a:pt x="3527602" y="244863"/>
                  </a:lnTo>
                  <a:lnTo>
                    <a:pt x="3539440" y="244880"/>
                  </a:lnTo>
                  <a:lnTo>
                    <a:pt x="3551277" y="244900"/>
                  </a:lnTo>
                  <a:lnTo>
                    <a:pt x="3563115" y="244923"/>
                  </a:lnTo>
                  <a:lnTo>
                    <a:pt x="3574952" y="244950"/>
                  </a:lnTo>
                  <a:lnTo>
                    <a:pt x="3586790" y="244983"/>
                  </a:lnTo>
                  <a:lnTo>
                    <a:pt x="3598628" y="245021"/>
                  </a:lnTo>
                  <a:lnTo>
                    <a:pt x="3610465" y="245065"/>
                  </a:lnTo>
                  <a:lnTo>
                    <a:pt x="3622303" y="245118"/>
                  </a:lnTo>
                  <a:lnTo>
                    <a:pt x="3634140" y="245179"/>
                  </a:lnTo>
                  <a:lnTo>
                    <a:pt x="3645978" y="245251"/>
                  </a:lnTo>
                  <a:lnTo>
                    <a:pt x="3657816" y="245336"/>
                  </a:lnTo>
                  <a:lnTo>
                    <a:pt x="3669653" y="245436"/>
                  </a:lnTo>
                  <a:lnTo>
                    <a:pt x="3681491" y="245553"/>
                  </a:lnTo>
                  <a:lnTo>
                    <a:pt x="3693328" y="245690"/>
                  </a:lnTo>
                  <a:lnTo>
                    <a:pt x="3705166" y="245852"/>
                  </a:lnTo>
                  <a:lnTo>
                    <a:pt x="3717004" y="246041"/>
                  </a:lnTo>
                  <a:lnTo>
                    <a:pt x="3728841" y="246264"/>
                  </a:lnTo>
                  <a:lnTo>
                    <a:pt x="3740679" y="246524"/>
                  </a:lnTo>
                  <a:lnTo>
                    <a:pt x="3752516" y="246830"/>
                  </a:lnTo>
                  <a:lnTo>
                    <a:pt x="3764354" y="247188"/>
                  </a:lnTo>
                  <a:lnTo>
                    <a:pt x="3776191" y="247608"/>
                  </a:lnTo>
                  <a:lnTo>
                    <a:pt x="3788029" y="248100"/>
                  </a:lnTo>
                  <a:lnTo>
                    <a:pt x="3799867" y="248676"/>
                  </a:lnTo>
                  <a:lnTo>
                    <a:pt x="3811704" y="249348"/>
                  </a:lnTo>
                  <a:lnTo>
                    <a:pt x="3823542" y="250135"/>
                  </a:lnTo>
                  <a:lnTo>
                    <a:pt x="3835379" y="251052"/>
                  </a:lnTo>
                  <a:lnTo>
                    <a:pt x="3847217" y="252121"/>
                  </a:lnTo>
                  <a:lnTo>
                    <a:pt x="3859055" y="253366"/>
                  </a:lnTo>
                  <a:lnTo>
                    <a:pt x="3870892" y="254813"/>
                  </a:lnTo>
                  <a:lnTo>
                    <a:pt x="3882730" y="256491"/>
                  </a:lnTo>
                  <a:lnTo>
                    <a:pt x="3894567" y="258433"/>
                  </a:lnTo>
                  <a:lnTo>
                    <a:pt x="3906405" y="260674"/>
                  </a:lnTo>
                  <a:lnTo>
                    <a:pt x="3918243" y="263254"/>
                  </a:lnTo>
                  <a:lnTo>
                    <a:pt x="3930080" y="266212"/>
                  </a:lnTo>
                  <a:lnTo>
                    <a:pt x="3941918" y="269593"/>
                  </a:lnTo>
                  <a:lnTo>
                    <a:pt x="3953755" y="273438"/>
                  </a:lnTo>
                  <a:lnTo>
                    <a:pt x="3965593" y="277789"/>
                  </a:lnTo>
                  <a:lnTo>
                    <a:pt x="3977431" y="282684"/>
                  </a:lnTo>
                  <a:lnTo>
                    <a:pt x="3989268" y="288156"/>
                  </a:lnTo>
                  <a:lnTo>
                    <a:pt x="4001106" y="294230"/>
                  </a:lnTo>
                  <a:lnTo>
                    <a:pt x="4012943" y="300917"/>
                  </a:lnTo>
                  <a:lnTo>
                    <a:pt x="4024781" y="308214"/>
                  </a:lnTo>
                  <a:lnTo>
                    <a:pt x="4036619" y="316100"/>
                  </a:lnTo>
                  <a:lnTo>
                    <a:pt x="4048456" y="324537"/>
                  </a:lnTo>
                  <a:lnTo>
                    <a:pt x="4060294" y="333460"/>
                  </a:lnTo>
                  <a:lnTo>
                    <a:pt x="4072131" y="342790"/>
                  </a:lnTo>
                  <a:lnTo>
                    <a:pt x="4083969" y="352424"/>
                  </a:lnTo>
                  <a:lnTo>
                    <a:pt x="4095806" y="362247"/>
                  </a:lnTo>
                  <a:lnTo>
                    <a:pt x="4107644" y="372135"/>
                  </a:lnTo>
                  <a:lnTo>
                    <a:pt x="4119482" y="381958"/>
                  </a:lnTo>
                  <a:lnTo>
                    <a:pt x="4131319" y="391592"/>
                  </a:lnTo>
                  <a:lnTo>
                    <a:pt x="4143157" y="400921"/>
                  </a:lnTo>
                  <a:lnTo>
                    <a:pt x="4154994" y="409845"/>
                  </a:lnTo>
                  <a:lnTo>
                    <a:pt x="4166832" y="418281"/>
                  </a:lnTo>
                  <a:lnTo>
                    <a:pt x="4178670" y="426168"/>
                  </a:lnTo>
                  <a:lnTo>
                    <a:pt x="4190507" y="433465"/>
                  </a:lnTo>
                  <a:lnTo>
                    <a:pt x="4202345" y="440152"/>
                  </a:lnTo>
                  <a:lnTo>
                    <a:pt x="4214182" y="446225"/>
                  </a:lnTo>
                  <a:lnTo>
                    <a:pt x="4226020" y="451698"/>
                  </a:lnTo>
                  <a:lnTo>
                    <a:pt x="4237858" y="456593"/>
                  </a:lnTo>
                  <a:lnTo>
                    <a:pt x="4249695" y="460944"/>
                  </a:lnTo>
                  <a:lnTo>
                    <a:pt x="4261533" y="464789"/>
                  </a:lnTo>
                  <a:lnTo>
                    <a:pt x="4273370" y="468169"/>
                  </a:lnTo>
                  <a:lnTo>
                    <a:pt x="4285208" y="471128"/>
                  </a:lnTo>
                  <a:lnTo>
                    <a:pt x="4297046" y="473708"/>
                  </a:lnTo>
                  <a:lnTo>
                    <a:pt x="4308883" y="475949"/>
                  </a:lnTo>
                  <a:lnTo>
                    <a:pt x="4320721" y="477891"/>
                  </a:lnTo>
                  <a:lnTo>
                    <a:pt x="4332558" y="479569"/>
                  </a:lnTo>
                  <a:lnTo>
                    <a:pt x="4344396" y="481015"/>
                  </a:lnTo>
                  <a:lnTo>
                    <a:pt x="4356234" y="482260"/>
                  </a:lnTo>
                  <a:lnTo>
                    <a:pt x="4368071" y="483330"/>
                  </a:lnTo>
                  <a:lnTo>
                    <a:pt x="4379909" y="484247"/>
                  </a:lnTo>
                  <a:lnTo>
                    <a:pt x="4391746" y="485033"/>
                  </a:lnTo>
                  <a:lnTo>
                    <a:pt x="4403584" y="485706"/>
                  </a:lnTo>
                  <a:lnTo>
                    <a:pt x="4415421" y="486281"/>
                  </a:lnTo>
                  <a:lnTo>
                    <a:pt x="4427259" y="486773"/>
                  </a:lnTo>
                  <a:lnTo>
                    <a:pt x="4439097" y="487193"/>
                  </a:lnTo>
                  <a:lnTo>
                    <a:pt x="4450934" y="487552"/>
                  </a:lnTo>
                  <a:lnTo>
                    <a:pt x="4462772" y="487857"/>
                  </a:lnTo>
                  <a:lnTo>
                    <a:pt x="4474609" y="488118"/>
                  </a:lnTo>
                  <a:lnTo>
                    <a:pt x="4486447" y="488340"/>
                  </a:lnTo>
                  <a:lnTo>
                    <a:pt x="4498285" y="488530"/>
                  </a:lnTo>
                  <a:lnTo>
                    <a:pt x="4510122" y="488691"/>
                  </a:lnTo>
                  <a:lnTo>
                    <a:pt x="4521960" y="488829"/>
                  </a:lnTo>
                  <a:lnTo>
                    <a:pt x="4533797" y="488946"/>
                  </a:lnTo>
                  <a:lnTo>
                    <a:pt x="4545635" y="489045"/>
                  </a:lnTo>
                  <a:lnTo>
                    <a:pt x="4557473" y="489130"/>
                  </a:lnTo>
                  <a:lnTo>
                    <a:pt x="4569310" y="489202"/>
                  </a:lnTo>
                  <a:lnTo>
                    <a:pt x="4581148" y="489264"/>
                  </a:lnTo>
                  <a:lnTo>
                    <a:pt x="4592985" y="489316"/>
                  </a:lnTo>
                  <a:lnTo>
                    <a:pt x="4604823" y="489361"/>
                  </a:lnTo>
                  <a:lnTo>
                    <a:pt x="4616661" y="489399"/>
                  </a:lnTo>
                  <a:lnTo>
                    <a:pt x="4628498" y="489431"/>
                  </a:lnTo>
                  <a:lnTo>
                    <a:pt x="4640336" y="489459"/>
                  </a:lnTo>
                  <a:lnTo>
                    <a:pt x="4652173" y="489482"/>
                  </a:lnTo>
                  <a:lnTo>
                    <a:pt x="4664011" y="489502"/>
                  </a:lnTo>
                  <a:lnTo>
                    <a:pt x="4675849" y="489519"/>
                  </a:lnTo>
                  <a:lnTo>
                    <a:pt x="4687686" y="489533"/>
                  </a:lnTo>
                </a:path>
              </a:pathLst>
            </a:custGeom>
            <a:ln w="40651" cap="flat">
              <a:solidFill>
                <a:srgbClr val="E8E8E8">
                  <a:alpha val="100000"/>
                </a:srgbClr>
              </a:solidFill>
              <a:prstDash val="solid"/>
              <a:round/>
            </a:ln>
          </p:spPr>
          <p:txBody>
            <a:bodyPr/>
            <a:lstStyle/>
            <a:p/>
          </p:txBody>
        </p:sp>
        <p:sp>
          <p:nvSpPr>
            <p:cNvPr id="29" name="pl29"/>
            <p:cNvSpPr/>
            <p:nvPr/>
          </p:nvSpPr>
          <p:spPr>
            <a:xfrm>
              <a:off x="2482351" y="5312241"/>
              <a:ext cx="4687686" cy="244766"/>
            </a:xfrm>
            <a:custGeom>
              <a:avLst/>
              <a:pathLst>
                <a:path w="4687686" h="244766">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82"/>
                  </a:lnTo>
                  <a:lnTo>
                    <a:pt x="1183759" y="96"/>
                  </a:lnTo>
                  <a:lnTo>
                    <a:pt x="1195596" y="113"/>
                  </a:lnTo>
                  <a:lnTo>
                    <a:pt x="1207434" y="133"/>
                  </a:lnTo>
                  <a:lnTo>
                    <a:pt x="1219272" y="156"/>
                  </a:lnTo>
                  <a:lnTo>
                    <a:pt x="1231109" y="184"/>
                  </a:lnTo>
                  <a:lnTo>
                    <a:pt x="1242947" y="216"/>
                  </a:lnTo>
                  <a:lnTo>
                    <a:pt x="1254784" y="254"/>
                  </a:lnTo>
                  <a:lnTo>
                    <a:pt x="1266622" y="298"/>
                  </a:lnTo>
                  <a:lnTo>
                    <a:pt x="1278459" y="351"/>
                  </a:lnTo>
                  <a:lnTo>
                    <a:pt x="1290297" y="412"/>
                  </a:lnTo>
                  <a:lnTo>
                    <a:pt x="1302135" y="485"/>
                  </a:lnTo>
                  <a:lnTo>
                    <a:pt x="1313972" y="569"/>
                  </a:lnTo>
                  <a:lnTo>
                    <a:pt x="1325810" y="669"/>
                  </a:lnTo>
                  <a:lnTo>
                    <a:pt x="1337647" y="786"/>
                  </a:lnTo>
                  <a:lnTo>
                    <a:pt x="1349485" y="924"/>
                  </a:lnTo>
                  <a:lnTo>
                    <a:pt x="1361323" y="1085"/>
                  </a:lnTo>
                  <a:lnTo>
                    <a:pt x="1373160" y="1274"/>
                  </a:lnTo>
                  <a:lnTo>
                    <a:pt x="1384998" y="1497"/>
                  </a:lnTo>
                  <a:lnTo>
                    <a:pt x="1396835" y="1757"/>
                  </a:lnTo>
                  <a:lnTo>
                    <a:pt x="1408673" y="2063"/>
                  </a:lnTo>
                  <a:lnTo>
                    <a:pt x="1420511" y="2422"/>
                  </a:lnTo>
                  <a:lnTo>
                    <a:pt x="1432348" y="2842"/>
                  </a:lnTo>
                  <a:lnTo>
                    <a:pt x="1444186" y="3333"/>
                  </a:lnTo>
                  <a:lnTo>
                    <a:pt x="1456023" y="3909"/>
                  </a:lnTo>
                  <a:lnTo>
                    <a:pt x="1467861" y="4582"/>
                  </a:lnTo>
                  <a:lnTo>
                    <a:pt x="1479699" y="5368"/>
                  </a:lnTo>
                  <a:lnTo>
                    <a:pt x="1491536" y="6285"/>
                  </a:lnTo>
                  <a:lnTo>
                    <a:pt x="1503374" y="7355"/>
                  </a:lnTo>
                  <a:lnTo>
                    <a:pt x="1515211" y="8599"/>
                  </a:lnTo>
                  <a:lnTo>
                    <a:pt x="1527049" y="10046"/>
                  </a:lnTo>
                  <a:lnTo>
                    <a:pt x="1538887" y="11724"/>
                  </a:lnTo>
                  <a:lnTo>
                    <a:pt x="1550724" y="13666"/>
                  </a:lnTo>
                  <a:lnTo>
                    <a:pt x="1562562" y="15907"/>
                  </a:lnTo>
                  <a:lnTo>
                    <a:pt x="1574399" y="18487"/>
                  </a:lnTo>
                  <a:lnTo>
                    <a:pt x="1586237" y="21446"/>
                  </a:lnTo>
                  <a:lnTo>
                    <a:pt x="1598074" y="24826"/>
                  </a:lnTo>
                  <a:lnTo>
                    <a:pt x="1609912" y="28671"/>
                  </a:lnTo>
                  <a:lnTo>
                    <a:pt x="1621750" y="33022"/>
                  </a:lnTo>
                  <a:lnTo>
                    <a:pt x="1633587" y="37917"/>
                  </a:lnTo>
                  <a:lnTo>
                    <a:pt x="1645425" y="43390"/>
                  </a:lnTo>
                  <a:lnTo>
                    <a:pt x="1657262" y="49463"/>
                  </a:lnTo>
                  <a:lnTo>
                    <a:pt x="1669100" y="56150"/>
                  </a:lnTo>
                  <a:lnTo>
                    <a:pt x="1680938" y="63447"/>
                  </a:lnTo>
                  <a:lnTo>
                    <a:pt x="1692775" y="71334"/>
                  </a:lnTo>
                  <a:lnTo>
                    <a:pt x="1704613" y="79770"/>
                  </a:lnTo>
                  <a:lnTo>
                    <a:pt x="1716450" y="88693"/>
                  </a:lnTo>
                  <a:lnTo>
                    <a:pt x="1728288" y="98023"/>
                  </a:lnTo>
                  <a:lnTo>
                    <a:pt x="1740126" y="107657"/>
                  </a:lnTo>
                  <a:lnTo>
                    <a:pt x="1751963" y="117480"/>
                  </a:lnTo>
                  <a:lnTo>
                    <a:pt x="1763801" y="127368"/>
                  </a:lnTo>
                  <a:lnTo>
                    <a:pt x="1775638" y="137191"/>
                  </a:lnTo>
                  <a:lnTo>
                    <a:pt x="1787476" y="146825"/>
                  </a:lnTo>
                  <a:lnTo>
                    <a:pt x="1799314" y="156154"/>
                  </a:lnTo>
                  <a:lnTo>
                    <a:pt x="1811151" y="165078"/>
                  </a:lnTo>
                  <a:lnTo>
                    <a:pt x="1822989" y="173514"/>
                  </a:lnTo>
                  <a:lnTo>
                    <a:pt x="1834826" y="181401"/>
                  </a:lnTo>
                  <a:lnTo>
                    <a:pt x="1846664" y="188698"/>
                  </a:lnTo>
                  <a:lnTo>
                    <a:pt x="1858502" y="195385"/>
                  </a:lnTo>
                  <a:lnTo>
                    <a:pt x="1870339" y="201458"/>
                  </a:lnTo>
                  <a:lnTo>
                    <a:pt x="1882177" y="206931"/>
                  </a:lnTo>
                  <a:lnTo>
                    <a:pt x="1894014" y="211826"/>
                  </a:lnTo>
                  <a:lnTo>
                    <a:pt x="1905852" y="216177"/>
                  </a:lnTo>
                  <a:lnTo>
                    <a:pt x="1917689" y="220022"/>
                  </a:lnTo>
                  <a:lnTo>
                    <a:pt x="1929527" y="223402"/>
                  </a:lnTo>
                  <a:lnTo>
                    <a:pt x="1941365" y="226361"/>
                  </a:lnTo>
                  <a:lnTo>
                    <a:pt x="1953202" y="228941"/>
                  </a:lnTo>
                  <a:lnTo>
                    <a:pt x="1965040" y="231182"/>
                  </a:lnTo>
                  <a:lnTo>
                    <a:pt x="1976877" y="233124"/>
                  </a:lnTo>
                  <a:lnTo>
                    <a:pt x="1988715" y="234802"/>
                  </a:lnTo>
                  <a:lnTo>
                    <a:pt x="2000553" y="236248"/>
                  </a:lnTo>
                  <a:lnTo>
                    <a:pt x="2012390" y="237493"/>
                  </a:lnTo>
                  <a:lnTo>
                    <a:pt x="2024228" y="238563"/>
                  </a:lnTo>
                  <a:lnTo>
                    <a:pt x="2036065" y="239480"/>
                  </a:lnTo>
                  <a:lnTo>
                    <a:pt x="2047903" y="240266"/>
                  </a:lnTo>
                  <a:lnTo>
                    <a:pt x="2059741" y="240939"/>
                  </a:lnTo>
                  <a:lnTo>
                    <a:pt x="2071578" y="241515"/>
                  </a:lnTo>
                  <a:lnTo>
                    <a:pt x="2083416" y="242006"/>
                  </a:lnTo>
                  <a:lnTo>
                    <a:pt x="2095253" y="242426"/>
                  </a:lnTo>
                  <a:lnTo>
                    <a:pt x="2107091" y="242785"/>
                  </a:lnTo>
                  <a:lnTo>
                    <a:pt x="2118929" y="243090"/>
                  </a:lnTo>
                  <a:lnTo>
                    <a:pt x="2130766" y="243351"/>
                  </a:lnTo>
                  <a:lnTo>
                    <a:pt x="2142604" y="243573"/>
                  </a:lnTo>
                  <a:lnTo>
                    <a:pt x="2154441" y="243763"/>
                  </a:lnTo>
                  <a:lnTo>
                    <a:pt x="2166279" y="243924"/>
                  </a:lnTo>
                  <a:lnTo>
                    <a:pt x="2178117" y="244062"/>
                  </a:lnTo>
                  <a:lnTo>
                    <a:pt x="2189954" y="244179"/>
                  </a:lnTo>
                  <a:lnTo>
                    <a:pt x="2201792" y="244279"/>
                  </a:lnTo>
                  <a:lnTo>
                    <a:pt x="2213629" y="244363"/>
                  </a:lnTo>
                  <a:lnTo>
                    <a:pt x="2225467" y="244436"/>
                  </a:lnTo>
                  <a:lnTo>
                    <a:pt x="2237304" y="244497"/>
                  </a:lnTo>
                  <a:lnTo>
                    <a:pt x="2249142" y="244550"/>
                  </a:lnTo>
                  <a:lnTo>
                    <a:pt x="2260980" y="244594"/>
                  </a:lnTo>
                  <a:lnTo>
                    <a:pt x="2272817" y="244632"/>
                  </a:lnTo>
                  <a:lnTo>
                    <a:pt x="2284655" y="244664"/>
                  </a:lnTo>
                  <a:lnTo>
                    <a:pt x="2296492" y="244692"/>
                  </a:lnTo>
                  <a:lnTo>
                    <a:pt x="2308330" y="244715"/>
                  </a:lnTo>
                  <a:lnTo>
                    <a:pt x="2320168" y="244735"/>
                  </a:lnTo>
                  <a:lnTo>
                    <a:pt x="2332005" y="244752"/>
                  </a:lnTo>
                  <a:lnTo>
                    <a:pt x="2343843" y="244766"/>
                  </a:lnTo>
                  <a:lnTo>
                    <a:pt x="2343843" y="244766"/>
                  </a:lnTo>
                  <a:lnTo>
                    <a:pt x="2355680" y="244752"/>
                  </a:lnTo>
                  <a:lnTo>
                    <a:pt x="2367518" y="244735"/>
                  </a:lnTo>
                  <a:lnTo>
                    <a:pt x="2379356" y="244715"/>
                  </a:lnTo>
                  <a:lnTo>
                    <a:pt x="2391193" y="244692"/>
                  </a:lnTo>
                  <a:lnTo>
                    <a:pt x="2403031" y="244664"/>
                  </a:lnTo>
                  <a:lnTo>
                    <a:pt x="2414868" y="244632"/>
                  </a:lnTo>
                  <a:lnTo>
                    <a:pt x="2426706" y="244594"/>
                  </a:lnTo>
                  <a:lnTo>
                    <a:pt x="2438544" y="244550"/>
                  </a:lnTo>
                  <a:lnTo>
                    <a:pt x="2450381" y="244497"/>
                  </a:lnTo>
                  <a:lnTo>
                    <a:pt x="2462219" y="244436"/>
                  </a:lnTo>
                  <a:lnTo>
                    <a:pt x="2474056" y="244363"/>
                  </a:lnTo>
                  <a:lnTo>
                    <a:pt x="2485894" y="244279"/>
                  </a:lnTo>
                  <a:lnTo>
                    <a:pt x="2497732" y="244179"/>
                  </a:lnTo>
                  <a:lnTo>
                    <a:pt x="2509569" y="244062"/>
                  </a:lnTo>
                  <a:lnTo>
                    <a:pt x="2521407" y="243924"/>
                  </a:lnTo>
                  <a:lnTo>
                    <a:pt x="2533244" y="243763"/>
                  </a:lnTo>
                  <a:lnTo>
                    <a:pt x="2545082" y="243573"/>
                  </a:lnTo>
                  <a:lnTo>
                    <a:pt x="2556919" y="243351"/>
                  </a:lnTo>
                  <a:lnTo>
                    <a:pt x="2568757" y="243090"/>
                  </a:lnTo>
                  <a:lnTo>
                    <a:pt x="2580595" y="242785"/>
                  </a:lnTo>
                  <a:lnTo>
                    <a:pt x="2592432" y="242426"/>
                  </a:lnTo>
                  <a:lnTo>
                    <a:pt x="2604270" y="242006"/>
                  </a:lnTo>
                  <a:lnTo>
                    <a:pt x="2616107" y="241515"/>
                  </a:lnTo>
                  <a:lnTo>
                    <a:pt x="2627945" y="240939"/>
                  </a:lnTo>
                  <a:lnTo>
                    <a:pt x="2639783" y="240266"/>
                  </a:lnTo>
                  <a:lnTo>
                    <a:pt x="2651620" y="239480"/>
                  </a:lnTo>
                  <a:lnTo>
                    <a:pt x="2663458" y="238563"/>
                  </a:lnTo>
                  <a:lnTo>
                    <a:pt x="2675295" y="237493"/>
                  </a:lnTo>
                  <a:lnTo>
                    <a:pt x="2687133" y="236248"/>
                  </a:lnTo>
                  <a:lnTo>
                    <a:pt x="2698971" y="234802"/>
                  </a:lnTo>
                  <a:lnTo>
                    <a:pt x="2710808" y="233124"/>
                  </a:lnTo>
                  <a:lnTo>
                    <a:pt x="2722646" y="231182"/>
                  </a:lnTo>
                  <a:lnTo>
                    <a:pt x="2734483" y="228941"/>
                  </a:lnTo>
                  <a:lnTo>
                    <a:pt x="2746321" y="226361"/>
                  </a:lnTo>
                  <a:lnTo>
                    <a:pt x="2758159" y="223402"/>
                  </a:lnTo>
                  <a:lnTo>
                    <a:pt x="2769996" y="220022"/>
                  </a:lnTo>
                  <a:lnTo>
                    <a:pt x="2781834" y="216177"/>
                  </a:lnTo>
                  <a:lnTo>
                    <a:pt x="2793671" y="211826"/>
                  </a:lnTo>
                  <a:lnTo>
                    <a:pt x="2805509" y="206931"/>
                  </a:lnTo>
                  <a:lnTo>
                    <a:pt x="2817347" y="201458"/>
                  </a:lnTo>
                  <a:lnTo>
                    <a:pt x="2829184" y="195385"/>
                  </a:lnTo>
                  <a:lnTo>
                    <a:pt x="2841022" y="188698"/>
                  </a:lnTo>
                  <a:lnTo>
                    <a:pt x="2852859" y="181401"/>
                  </a:lnTo>
                  <a:lnTo>
                    <a:pt x="2864697" y="173514"/>
                  </a:lnTo>
                  <a:lnTo>
                    <a:pt x="2876534" y="165078"/>
                  </a:lnTo>
                  <a:lnTo>
                    <a:pt x="2888372" y="156154"/>
                  </a:lnTo>
                  <a:lnTo>
                    <a:pt x="2900210" y="146825"/>
                  </a:lnTo>
                  <a:lnTo>
                    <a:pt x="2912047" y="137191"/>
                  </a:lnTo>
                  <a:lnTo>
                    <a:pt x="2923885" y="127368"/>
                  </a:lnTo>
                  <a:lnTo>
                    <a:pt x="2935722" y="117480"/>
                  </a:lnTo>
                  <a:lnTo>
                    <a:pt x="2947560" y="107657"/>
                  </a:lnTo>
                  <a:lnTo>
                    <a:pt x="2959398" y="98023"/>
                  </a:lnTo>
                  <a:lnTo>
                    <a:pt x="2971235" y="88693"/>
                  </a:lnTo>
                  <a:lnTo>
                    <a:pt x="2983073" y="79770"/>
                  </a:lnTo>
                  <a:lnTo>
                    <a:pt x="2994910" y="71334"/>
                  </a:lnTo>
                  <a:lnTo>
                    <a:pt x="3006748" y="63447"/>
                  </a:lnTo>
                  <a:lnTo>
                    <a:pt x="3018586" y="56150"/>
                  </a:lnTo>
                  <a:lnTo>
                    <a:pt x="3030423" y="49463"/>
                  </a:lnTo>
                  <a:lnTo>
                    <a:pt x="3042261" y="43390"/>
                  </a:lnTo>
                  <a:lnTo>
                    <a:pt x="3054098" y="37917"/>
                  </a:lnTo>
                  <a:lnTo>
                    <a:pt x="3065936" y="33022"/>
                  </a:lnTo>
                  <a:lnTo>
                    <a:pt x="3077774" y="28671"/>
                  </a:lnTo>
                  <a:lnTo>
                    <a:pt x="3089611" y="24826"/>
                  </a:lnTo>
                  <a:lnTo>
                    <a:pt x="3101449" y="21446"/>
                  </a:lnTo>
                  <a:lnTo>
                    <a:pt x="3113286" y="18487"/>
                  </a:lnTo>
                  <a:lnTo>
                    <a:pt x="3125124" y="15907"/>
                  </a:lnTo>
                  <a:lnTo>
                    <a:pt x="3136962" y="13666"/>
                  </a:lnTo>
                  <a:lnTo>
                    <a:pt x="3148799" y="11724"/>
                  </a:lnTo>
                  <a:lnTo>
                    <a:pt x="3160637" y="10046"/>
                  </a:lnTo>
                  <a:lnTo>
                    <a:pt x="3172474" y="8599"/>
                  </a:lnTo>
                  <a:lnTo>
                    <a:pt x="3184312" y="7355"/>
                  </a:lnTo>
                  <a:lnTo>
                    <a:pt x="3196149" y="6285"/>
                  </a:lnTo>
                  <a:lnTo>
                    <a:pt x="3207987" y="5368"/>
                  </a:lnTo>
                  <a:lnTo>
                    <a:pt x="3219825" y="4582"/>
                  </a:lnTo>
                  <a:lnTo>
                    <a:pt x="3231662" y="3909"/>
                  </a:lnTo>
                  <a:lnTo>
                    <a:pt x="3243500" y="3333"/>
                  </a:lnTo>
                  <a:lnTo>
                    <a:pt x="3255337" y="2842"/>
                  </a:lnTo>
                  <a:lnTo>
                    <a:pt x="3267175" y="2422"/>
                  </a:lnTo>
                  <a:lnTo>
                    <a:pt x="3279013" y="2063"/>
                  </a:lnTo>
                  <a:lnTo>
                    <a:pt x="3290850" y="1757"/>
                  </a:lnTo>
                  <a:lnTo>
                    <a:pt x="3302688" y="1497"/>
                  </a:lnTo>
                  <a:lnTo>
                    <a:pt x="3314525" y="1274"/>
                  </a:lnTo>
                  <a:lnTo>
                    <a:pt x="3326363" y="1085"/>
                  </a:lnTo>
                  <a:lnTo>
                    <a:pt x="3338201" y="924"/>
                  </a:lnTo>
                  <a:lnTo>
                    <a:pt x="3350038" y="786"/>
                  </a:lnTo>
                  <a:lnTo>
                    <a:pt x="3361876" y="669"/>
                  </a:lnTo>
                  <a:lnTo>
                    <a:pt x="3373713" y="569"/>
                  </a:lnTo>
                  <a:lnTo>
                    <a:pt x="3385551" y="485"/>
                  </a:lnTo>
                  <a:lnTo>
                    <a:pt x="3397389" y="412"/>
                  </a:lnTo>
                  <a:lnTo>
                    <a:pt x="3409226" y="351"/>
                  </a:lnTo>
                  <a:lnTo>
                    <a:pt x="3421064" y="298"/>
                  </a:lnTo>
                  <a:lnTo>
                    <a:pt x="3432901" y="254"/>
                  </a:lnTo>
                  <a:lnTo>
                    <a:pt x="3444739" y="216"/>
                  </a:lnTo>
                  <a:lnTo>
                    <a:pt x="3456576" y="184"/>
                  </a:lnTo>
                  <a:lnTo>
                    <a:pt x="3468414" y="156"/>
                  </a:lnTo>
                  <a:lnTo>
                    <a:pt x="3480252" y="133"/>
                  </a:lnTo>
                  <a:lnTo>
                    <a:pt x="3492089" y="113"/>
                  </a:lnTo>
                  <a:lnTo>
                    <a:pt x="3503927" y="96"/>
                  </a:lnTo>
                  <a:lnTo>
                    <a:pt x="3515764" y="82"/>
                  </a:lnTo>
                  <a:lnTo>
                    <a:pt x="3515764" y="82"/>
                  </a:lnTo>
                  <a:lnTo>
                    <a:pt x="3527602" y="96"/>
                  </a:lnTo>
                  <a:lnTo>
                    <a:pt x="3539440" y="113"/>
                  </a:lnTo>
                  <a:lnTo>
                    <a:pt x="3551277" y="133"/>
                  </a:lnTo>
                  <a:lnTo>
                    <a:pt x="3563115" y="156"/>
                  </a:lnTo>
                  <a:lnTo>
                    <a:pt x="3574952" y="184"/>
                  </a:lnTo>
                  <a:lnTo>
                    <a:pt x="3586790" y="216"/>
                  </a:lnTo>
                  <a:lnTo>
                    <a:pt x="3598628" y="254"/>
                  </a:lnTo>
                  <a:lnTo>
                    <a:pt x="3610465" y="298"/>
                  </a:lnTo>
                  <a:lnTo>
                    <a:pt x="3622303" y="351"/>
                  </a:lnTo>
                  <a:lnTo>
                    <a:pt x="3634140" y="412"/>
                  </a:lnTo>
                  <a:lnTo>
                    <a:pt x="3645978" y="485"/>
                  </a:lnTo>
                  <a:lnTo>
                    <a:pt x="3657816" y="569"/>
                  </a:lnTo>
                  <a:lnTo>
                    <a:pt x="3669653" y="669"/>
                  </a:lnTo>
                  <a:lnTo>
                    <a:pt x="3681491" y="786"/>
                  </a:lnTo>
                  <a:lnTo>
                    <a:pt x="3693328" y="924"/>
                  </a:lnTo>
                  <a:lnTo>
                    <a:pt x="3705166" y="1085"/>
                  </a:lnTo>
                  <a:lnTo>
                    <a:pt x="3717004" y="1274"/>
                  </a:lnTo>
                  <a:lnTo>
                    <a:pt x="3728841" y="1497"/>
                  </a:lnTo>
                  <a:lnTo>
                    <a:pt x="3740679" y="1757"/>
                  </a:lnTo>
                  <a:lnTo>
                    <a:pt x="3752516" y="2063"/>
                  </a:lnTo>
                  <a:lnTo>
                    <a:pt x="3764354" y="2422"/>
                  </a:lnTo>
                  <a:lnTo>
                    <a:pt x="3776191" y="2842"/>
                  </a:lnTo>
                  <a:lnTo>
                    <a:pt x="3788029" y="3333"/>
                  </a:lnTo>
                  <a:lnTo>
                    <a:pt x="3799867" y="3909"/>
                  </a:lnTo>
                  <a:lnTo>
                    <a:pt x="3811704" y="4582"/>
                  </a:lnTo>
                  <a:lnTo>
                    <a:pt x="3823542" y="5368"/>
                  </a:lnTo>
                  <a:lnTo>
                    <a:pt x="3835379" y="6285"/>
                  </a:lnTo>
                  <a:lnTo>
                    <a:pt x="3847217" y="7355"/>
                  </a:lnTo>
                  <a:lnTo>
                    <a:pt x="3859055" y="8599"/>
                  </a:lnTo>
                  <a:lnTo>
                    <a:pt x="3870892" y="10046"/>
                  </a:lnTo>
                  <a:lnTo>
                    <a:pt x="3882730" y="11724"/>
                  </a:lnTo>
                  <a:lnTo>
                    <a:pt x="3894567" y="13666"/>
                  </a:lnTo>
                  <a:lnTo>
                    <a:pt x="3906405" y="15907"/>
                  </a:lnTo>
                  <a:lnTo>
                    <a:pt x="3918243" y="18487"/>
                  </a:lnTo>
                  <a:lnTo>
                    <a:pt x="3930080" y="21446"/>
                  </a:lnTo>
                  <a:lnTo>
                    <a:pt x="3941918" y="24826"/>
                  </a:lnTo>
                  <a:lnTo>
                    <a:pt x="3953755" y="28671"/>
                  </a:lnTo>
                  <a:lnTo>
                    <a:pt x="3965593" y="33022"/>
                  </a:lnTo>
                  <a:lnTo>
                    <a:pt x="3977431" y="37917"/>
                  </a:lnTo>
                  <a:lnTo>
                    <a:pt x="3989268" y="43390"/>
                  </a:lnTo>
                  <a:lnTo>
                    <a:pt x="4001106" y="49463"/>
                  </a:lnTo>
                  <a:lnTo>
                    <a:pt x="4012943" y="56150"/>
                  </a:lnTo>
                  <a:lnTo>
                    <a:pt x="4024781" y="63447"/>
                  </a:lnTo>
                  <a:lnTo>
                    <a:pt x="4036619" y="71334"/>
                  </a:lnTo>
                  <a:lnTo>
                    <a:pt x="4048456" y="79770"/>
                  </a:lnTo>
                  <a:lnTo>
                    <a:pt x="4060294" y="88693"/>
                  </a:lnTo>
                  <a:lnTo>
                    <a:pt x="4072131" y="98023"/>
                  </a:lnTo>
                  <a:lnTo>
                    <a:pt x="4083969" y="107657"/>
                  </a:lnTo>
                  <a:lnTo>
                    <a:pt x="4095806" y="117480"/>
                  </a:lnTo>
                  <a:lnTo>
                    <a:pt x="4107644" y="127368"/>
                  </a:lnTo>
                  <a:lnTo>
                    <a:pt x="4119482" y="137191"/>
                  </a:lnTo>
                  <a:lnTo>
                    <a:pt x="4131319" y="146825"/>
                  </a:lnTo>
                  <a:lnTo>
                    <a:pt x="4143157" y="156154"/>
                  </a:lnTo>
                  <a:lnTo>
                    <a:pt x="4154994" y="165078"/>
                  </a:lnTo>
                  <a:lnTo>
                    <a:pt x="4166832" y="173514"/>
                  </a:lnTo>
                  <a:lnTo>
                    <a:pt x="4178670" y="181401"/>
                  </a:lnTo>
                  <a:lnTo>
                    <a:pt x="4190507" y="188698"/>
                  </a:lnTo>
                  <a:lnTo>
                    <a:pt x="4202345" y="195385"/>
                  </a:lnTo>
                  <a:lnTo>
                    <a:pt x="4214182" y="201458"/>
                  </a:lnTo>
                  <a:lnTo>
                    <a:pt x="4226020" y="206931"/>
                  </a:lnTo>
                  <a:lnTo>
                    <a:pt x="4237858" y="211826"/>
                  </a:lnTo>
                  <a:lnTo>
                    <a:pt x="4249695" y="216177"/>
                  </a:lnTo>
                  <a:lnTo>
                    <a:pt x="4261533" y="220022"/>
                  </a:lnTo>
                  <a:lnTo>
                    <a:pt x="4273370" y="223402"/>
                  </a:lnTo>
                  <a:lnTo>
                    <a:pt x="4285208" y="226361"/>
                  </a:lnTo>
                  <a:lnTo>
                    <a:pt x="4297046" y="228941"/>
                  </a:lnTo>
                  <a:lnTo>
                    <a:pt x="4308883" y="231182"/>
                  </a:lnTo>
                  <a:lnTo>
                    <a:pt x="4320721" y="233124"/>
                  </a:lnTo>
                  <a:lnTo>
                    <a:pt x="4332558" y="234802"/>
                  </a:lnTo>
                  <a:lnTo>
                    <a:pt x="4344396" y="236248"/>
                  </a:lnTo>
                  <a:lnTo>
                    <a:pt x="4356234" y="237493"/>
                  </a:lnTo>
                  <a:lnTo>
                    <a:pt x="4368071" y="238563"/>
                  </a:lnTo>
                  <a:lnTo>
                    <a:pt x="4379909" y="239480"/>
                  </a:lnTo>
                  <a:lnTo>
                    <a:pt x="4391746" y="240266"/>
                  </a:lnTo>
                  <a:lnTo>
                    <a:pt x="4403584" y="240939"/>
                  </a:lnTo>
                  <a:lnTo>
                    <a:pt x="4415421" y="241515"/>
                  </a:lnTo>
                  <a:lnTo>
                    <a:pt x="4427259" y="242006"/>
                  </a:lnTo>
                  <a:lnTo>
                    <a:pt x="4439097" y="242426"/>
                  </a:lnTo>
                  <a:lnTo>
                    <a:pt x="4450934" y="242785"/>
                  </a:lnTo>
                  <a:lnTo>
                    <a:pt x="4462772" y="243090"/>
                  </a:lnTo>
                  <a:lnTo>
                    <a:pt x="4474609" y="243351"/>
                  </a:lnTo>
                  <a:lnTo>
                    <a:pt x="4486447" y="243573"/>
                  </a:lnTo>
                  <a:lnTo>
                    <a:pt x="4498285" y="243763"/>
                  </a:lnTo>
                  <a:lnTo>
                    <a:pt x="4510122" y="243924"/>
                  </a:lnTo>
                  <a:lnTo>
                    <a:pt x="4521960" y="244062"/>
                  </a:lnTo>
                  <a:lnTo>
                    <a:pt x="4533797" y="244179"/>
                  </a:lnTo>
                  <a:lnTo>
                    <a:pt x="4545635" y="244279"/>
                  </a:lnTo>
                  <a:lnTo>
                    <a:pt x="4557473" y="244363"/>
                  </a:lnTo>
                  <a:lnTo>
                    <a:pt x="4569310" y="244436"/>
                  </a:lnTo>
                  <a:lnTo>
                    <a:pt x="4581148" y="244497"/>
                  </a:lnTo>
                  <a:lnTo>
                    <a:pt x="4592985" y="244550"/>
                  </a:lnTo>
                  <a:lnTo>
                    <a:pt x="4604823" y="244594"/>
                  </a:lnTo>
                  <a:lnTo>
                    <a:pt x="4616661" y="244632"/>
                  </a:lnTo>
                  <a:lnTo>
                    <a:pt x="4628498" y="244664"/>
                  </a:lnTo>
                  <a:lnTo>
                    <a:pt x="4640336" y="244692"/>
                  </a:lnTo>
                  <a:lnTo>
                    <a:pt x="4652173" y="244715"/>
                  </a:lnTo>
                  <a:lnTo>
                    <a:pt x="4664011" y="244735"/>
                  </a:lnTo>
                  <a:lnTo>
                    <a:pt x="4675849" y="244752"/>
                  </a:lnTo>
                  <a:lnTo>
                    <a:pt x="4687686" y="244766"/>
                  </a:lnTo>
                </a:path>
              </a:pathLst>
            </a:custGeom>
            <a:ln w="40651" cap="flat">
              <a:solidFill>
                <a:srgbClr val="E8E8E8">
                  <a:alpha val="100000"/>
                </a:srgbClr>
              </a:solidFill>
              <a:prstDash val="solid"/>
              <a:round/>
            </a:ln>
          </p:spPr>
          <p:txBody>
            <a:bodyPr/>
            <a:lstStyle/>
            <a:p/>
          </p:txBody>
        </p:sp>
        <p:sp>
          <p:nvSpPr>
            <p:cNvPr id="30" name="pl30"/>
            <p:cNvSpPr/>
            <p:nvPr/>
          </p:nvSpPr>
          <p:spPr>
            <a:xfrm>
              <a:off x="2482351" y="5067638"/>
              <a:ext cx="4687686" cy="734136"/>
            </a:xfrm>
            <a:custGeom>
              <a:avLst/>
              <a:pathLst>
                <a:path w="4687686" h="734136">
                  <a:moveTo>
                    <a:pt x="0" y="0"/>
                  </a:moveTo>
                  <a:lnTo>
                    <a:pt x="11837" y="43"/>
                  </a:lnTo>
                  <a:lnTo>
                    <a:pt x="23675" y="93"/>
                  </a:lnTo>
                  <a:lnTo>
                    <a:pt x="35512" y="153"/>
                  </a:lnTo>
                  <a:lnTo>
                    <a:pt x="47350" y="223"/>
                  </a:lnTo>
                  <a:lnTo>
                    <a:pt x="59187" y="306"/>
                  </a:lnTo>
                  <a:lnTo>
                    <a:pt x="71025" y="402"/>
                  </a:lnTo>
                  <a:lnTo>
                    <a:pt x="82863" y="516"/>
                  </a:lnTo>
                  <a:lnTo>
                    <a:pt x="94700" y="650"/>
                  </a:lnTo>
                  <a:lnTo>
                    <a:pt x="106538" y="807"/>
                  </a:lnTo>
                  <a:lnTo>
                    <a:pt x="118375" y="991"/>
                  </a:lnTo>
                  <a:lnTo>
                    <a:pt x="130213" y="1208"/>
                  </a:lnTo>
                  <a:lnTo>
                    <a:pt x="142051" y="1463"/>
                  </a:lnTo>
                  <a:lnTo>
                    <a:pt x="153888" y="1762"/>
                  </a:lnTo>
                  <a:lnTo>
                    <a:pt x="165726" y="2113"/>
                  </a:lnTo>
                  <a:lnTo>
                    <a:pt x="177563" y="2526"/>
                  </a:lnTo>
                  <a:lnTo>
                    <a:pt x="189401" y="3010"/>
                  </a:lnTo>
                  <a:lnTo>
                    <a:pt x="201239" y="3578"/>
                  </a:lnTo>
                  <a:lnTo>
                    <a:pt x="213076" y="4245"/>
                  </a:lnTo>
                  <a:lnTo>
                    <a:pt x="224914" y="5027"/>
                  </a:lnTo>
                  <a:lnTo>
                    <a:pt x="236751" y="5944"/>
                  </a:lnTo>
                  <a:lnTo>
                    <a:pt x="248589" y="7020"/>
                  </a:lnTo>
                  <a:lnTo>
                    <a:pt x="260427" y="8279"/>
                  </a:lnTo>
                  <a:lnTo>
                    <a:pt x="272264" y="9754"/>
                  </a:lnTo>
                  <a:lnTo>
                    <a:pt x="284102" y="11481"/>
                  </a:lnTo>
                  <a:lnTo>
                    <a:pt x="295939" y="13499"/>
                  </a:lnTo>
                  <a:lnTo>
                    <a:pt x="307777" y="15858"/>
                  </a:lnTo>
                  <a:lnTo>
                    <a:pt x="319614" y="18610"/>
                  </a:lnTo>
                  <a:lnTo>
                    <a:pt x="331452" y="21818"/>
                  </a:lnTo>
                  <a:lnTo>
                    <a:pt x="343290" y="25553"/>
                  </a:lnTo>
                  <a:lnTo>
                    <a:pt x="355127" y="29893"/>
                  </a:lnTo>
                  <a:lnTo>
                    <a:pt x="366965" y="34926"/>
                  </a:lnTo>
                  <a:lnTo>
                    <a:pt x="378802" y="40752"/>
                  </a:lnTo>
                  <a:lnTo>
                    <a:pt x="390640" y="47476"/>
                  </a:lnTo>
                  <a:lnTo>
                    <a:pt x="402478" y="55215"/>
                  </a:lnTo>
                  <a:lnTo>
                    <a:pt x="414315" y="64091"/>
                  </a:lnTo>
                  <a:lnTo>
                    <a:pt x="426153" y="74233"/>
                  </a:lnTo>
                  <a:lnTo>
                    <a:pt x="437990" y="85767"/>
                  </a:lnTo>
                  <a:lnTo>
                    <a:pt x="449828" y="98820"/>
                  </a:lnTo>
                  <a:lnTo>
                    <a:pt x="461666" y="113506"/>
                  </a:lnTo>
                  <a:lnTo>
                    <a:pt x="473503" y="129923"/>
                  </a:lnTo>
                  <a:lnTo>
                    <a:pt x="485341" y="148144"/>
                  </a:lnTo>
                  <a:lnTo>
                    <a:pt x="497178" y="168204"/>
                  </a:lnTo>
                  <a:lnTo>
                    <a:pt x="509016" y="190095"/>
                  </a:lnTo>
                  <a:lnTo>
                    <a:pt x="520854" y="213755"/>
                  </a:lnTo>
                  <a:lnTo>
                    <a:pt x="532691" y="239064"/>
                  </a:lnTo>
                  <a:lnTo>
                    <a:pt x="544529" y="265835"/>
                  </a:lnTo>
                  <a:lnTo>
                    <a:pt x="556366" y="293823"/>
                  </a:lnTo>
                  <a:lnTo>
                    <a:pt x="568204" y="322725"/>
                  </a:lnTo>
                  <a:lnTo>
                    <a:pt x="580042" y="352195"/>
                  </a:lnTo>
                  <a:lnTo>
                    <a:pt x="591879" y="381858"/>
                  </a:lnTo>
                  <a:lnTo>
                    <a:pt x="603717" y="411328"/>
                  </a:lnTo>
                  <a:lnTo>
                    <a:pt x="615554" y="440230"/>
                  </a:lnTo>
                  <a:lnTo>
                    <a:pt x="627392" y="468218"/>
                  </a:lnTo>
                  <a:lnTo>
                    <a:pt x="639229" y="494989"/>
                  </a:lnTo>
                  <a:lnTo>
                    <a:pt x="651067" y="520298"/>
                  </a:lnTo>
                  <a:lnTo>
                    <a:pt x="662905" y="543958"/>
                  </a:lnTo>
                  <a:lnTo>
                    <a:pt x="674742" y="565849"/>
                  </a:lnTo>
                  <a:lnTo>
                    <a:pt x="686580" y="585909"/>
                  </a:lnTo>
                  <a:lnTo>
                    <a:pt x="698417" y="604130"/>
                  </a:lnTo>
                  <a:lnTo>
                    <a:pt x="710255" y="620547"/>
                  </a:lnTo>
                  <a:lnTo>
                    <a:pt x="722093" y="635233"/>
                  </a:lnTo>
                  <a:lnTo>
                    <a:pt x="733930" y="648286"/>
                  </a:lnTo>
                  <a:lnTo>
                    <a:pt x="745768" y="659820"/>
                  </a:lnTo>
                  <a:lnTo>
                    <a:pt x="757605" y="669962"/>
                  </a:lnTo>
                  <a:lnTo>
                    <a:pt x="769443" y="678838"/>
                  </a:lnTo>
                  <a:lnTo>
                    <a:pt x="781281" y="686577"/>
                  </a:lnTo>
                  <a:lnTo>
                    <a:pt x="793118" y="693301"/>
                  </a:lnTo>
                  <a:lnTo>
                    <a:pt x="804956" y="699127"/>
                  </a:lnTo>
                  <a:lnTo>
                    <a:pt x="816793" y="704160"/>
                  </a:lnTo>
                  <a:lnTo>
                    <a:pt x="828631" y="708500"/>
                  </a:lnTo>
                  <a:lnTo>
                    <a:pt x="840469" y="712235"/>
                  </a:lnTo>
                  <a:lnTo>
                    <a:pt x="852306" y="715443"/>
                  </a:lnTo>
                  <a:lnTo>
                    <a:pt x="864144" y="718195"/>
                  </a:lnTo>
                  <a:lnTo>
                    <a:pt x="875981" y="720554"/>
                  </a:lnTo>
                  <a:lnTo>
                    <a:pt x="887819" y="722572"/>
                  </a:lnTo>
                  <a:lnTo>
                    <a:pt x="899657" y="724299"/>
                  </a:lnTo>
                  <a:lnTo>
                    <a:pt x="911494" y="725774"/>
                  </a:lnTo>
                  <a:lnTo>
                    <a:pt x="923332" y="727034"/>
                  </a:lnTo>
                  <a:lnTo>
                    <a:pt x="935169" y="728109"/>
                  </a:lnTo>
                  <a:lnTo>
                    <a:pt x="947007" y="729026"/>
                  </a:lnTo>
                  <a:lnTo>
                    <a:pt x="958844" y="729808"/>
                  </a:lnTo>
                  <a:lnTo>
                    <a:pt x="970682" y="730475"/>
                  </a:lnTo>
                  <a:lnTo>
                    <a:pt x="982520" y="731043"/>
                  </a:lnTo>
                  <a:lnTo>
                    <a:pt x="994357" y="731528"/>
                  </a:lnTo>
                  <a:lnTo>
                    <a:pt x="1006195" y="731940"/>
                  </a:lnTo>
                  <a:lnTo>
                    <a:pt x="1018032" y="732291"/>
                  </a:lnTo>
                  <a:lnTo>
                    <a:pt x="1029870" y="732590"/>
                  </a:lnTo>
                  <a:lnTo>
                    <a:pt x="1041708" y="732845"/>
                  </a:lnTo>
                  <a:lnTo>
                    <a:pt x="1053545" y="733062"/>
                  </a:lnTo>
                  <a:lnTo>
                    <a:pt x="1065383" y="733246"/>
                  </a:lnTo>
                  <a:lnTo>
                    <a:pt x="1077220" y="733403"/>
                  </a:lnTo>
                  <a:lnTo>
                    <a:pt x="1089058" y="733537"/>
                  </a:lnTo>
                  <a:lnTo>
                    <a:pt x="1100896" y="733651"/>
                  </a:lnTo>
                  <a:lnTo>
                    <a:pt x="1112733" y="733748"/>
                  </a:lnTo>
                  <a:lnTo>
                    <a:pt x="1124571" y="733830"/>
                  </a:lnTo>
                  <a:lnTo>
                    <a:pt x="1136408" y="733900"/>
                  </a:lnTo>
                  <a:lnTo>
                    <a:pt x="1148246" y="733960"/>
                  </a:lnTo>
                  <a:lnTo>
                    <a:pt x="1160084" y="734010"/>
                  </a:lnTo>
                  <a:lnTo>
                    <a:pt x="1171921" y="734054"/>
                  </a:lnTo>
                  <a:lnTo>
                    <a:pt x="1171921" y="734136"/>
                  </a:lnTo>
                  <a:lnTo>
                    <a:pt x="1183759" y="734107"/>
                  </a:lnTo>
                  <a:lnTo>
                    <a:pt x="1195596" y="734073"/>
                  </a:lnTo>
                  <a:lnTo>
                    <a:pt x="1207434" y="734033"/>
                  </a:lnTo>
                  <a:lnTo>
                    <a:pt x="1219272" y="733987"/>
                  </a:lnTo>
                  <a:lnTo>
                    <a:pt x="1231109" y="733932"/>
                  </a:lnTo>
                  <a:lnTo>
                    <a:pt x="1242947" y="733867"/>
                  </a:lnTo>
                  <a:lnTo>
                    <a:pt x="1254784" y="733791"/>
                  </a:lnTo>
                  <a:lnTo>
                    <a:pt x="1266622" y="733702"/>
                  </a:lnTo>
                  <a:lnTo>
                    <a:pt x="1278459" y="733597"/>
                  </a:lnTo>
                  <a:lnTo>
                    <a:pt x="1290297" y="733474"/>
                  </a:lnTo>
                  <a:lnTo>
                    <a:pt x="1302135" y="733330"/>
                  </a:lnTo>
                  <a:lnTo>
                    <a:pt x="1313972" y="733160"/>
                  </a:lnTo>
                  <a:lnTo>
                    <a:pt x="1325810" y="732961"/>
                  </a:lnTo>
                  <a:lnTo>
                    <a:pt x="1337647" y="732727"/>
                  </a:lnTo>
                  <a:lnTo>
                    <a:pt x="1349485" y="732452"/>
                  </a:lnTo>
                  <a:lnTo>
                    <a:pt x="1361323" y="732129"/>
                  </a:lnTo>
                  <a:lnTo>
                    <a:pt x="1373160" y="731750"/>
                  </a:lnTo>
                  <a:lnTo>
                    <a:pt x="1384998" y="731306"/>
                  </a:lnTo>
                  <a:lnTo>
                    <a:pt x="1396835" y="730784"/>
                  </a:lnTo>
                  <a:lnTo>
                    <a:pt x="1408673" y="730173"/>
                  </a:lnTo>
                  <a:lnTo>
                    <a:pt x="1420511" y="729456"/>
                  </a:lnTo>
                  <a:lnTo>
                    <a:pt x="1432348" y="728616"/>
                  </a:lnTo>
                  <a:lnTo>
                    <a:pt x="1444186" y="727632"/>
                  </a:lnTo>
                  <a:lnTo>
                    <a:pt x="1456023" y="726482"/>
                  </a:lnTo>
                  <a:lnTo>
                    <a:pt x="1467861" y="725136"/>
                  </a:lnTo>
                  <a:lnTo>
                    <a:pt x="1479699" y="723564"/>
                  </a:lnTo>
                  <a:lnTo>
                    <a:pt x="1491536" y="721729"/>
                  </a:lnTo>
                  <a:lnTo>
                    <a:pt x="1503374" y="719590"/>
                  </a:lnTo>
                  <a:lnTo>
                    <a:pt x="1515211" y="717100"/>
                  </a:lnTo>
                  <a:lnTo>
                    <a:pt x="1527049" y="714207"/>
                  </a:lnTo>
                  <a:lnTo>
                    <a:pt x="1538887" y="710851"/>
                  </a:lnTo>
                  <a:lnTo>
                    <a:pt x="1550724" y="706968"/>
                  </a:lnTo>
                  <a:lnTo>
                    <a:pt x="1562562" y="702485"/>
                  </a:lnTo>
                  <a:lnTo>
                    <a:pt x="1574399" y="697325"/>
                  </a:lnTo>
                  <a:lnTo>
                    <a:pt x="1586237" y="691408"/>
                  </a:lnTo>
                  <a:lnTo>
                    <a:pt x="1598074" y="684647"/>
                  </a:lnTo>
                  <a:lnTo>
                    <a:pt x="1609912" y="676957"/>
                  </a:lnTo>
                  <a:lnTo>
                    <a:pt x="1621750" y="668255"/>
                  </a:lnTo>
                  <a:lnTo>
                    <a:pt x="1633587" y="658465"/>
                  </a:lnTo>
                  <a:lnTo>
                    <a:pt x="1645425" y="647520"/>
                  </a:lnTo>
                  <a:lnTo>
                    <a:pt x="1657262" y="635373"/>
                  </a:lnTo>
                  <a:lnTo>
                    <a:pt x="1669100" y="622000"/>
                  </a:lnTo>
                  <a:lnTo>
                    <a:pt x="1680938" y="607405"/>
                  </a:lnTo>
                  <a:lnTo>
                    <a:pt x="1692775" y="591632"/>
                  </a:lnTo>
                  <a:lnTo>
                    <a:pt x="1704613" y="574760"/>
                  </a:lnTo>
                  <a:lnTo>
                    <a:pt x="1716450" y="556912"/>
                  </a:lnTo>
                  <a:lnTo>
                    <a:pt x="1728288" y="538253"/>
                  </a:lnTo>
                  <a:lnTo>
                    <a:pt x="1740126" y="518985"/>
                  </a:lnTo>
                  <a:lnTo>
                    <a:pt x="1751963" y="499339"/>
                  </a:lnTo>
                  <a:lnTo>
                    <a:pt x="1763801" y="479564"/>
                  </a:lnTo>
                  <a:lnTo>
                    <a:pt x="1775638" y="459917"/>
                  </a:lnTo>
                  <a:lnTo>
                    <a:pt x="1787476" y="440649"/>
                  </a:lnTo>
                  <a:lnTo>
                    <a:pt x="1799314" y="421990"/>
                  </a:lnTo>
                  <a:lnTo>
                    <a:pt x="1811151" y="404142"/>
                  </a:lnTo>
                  <a:lnTo>
                    <a:pt x="1822989" y="387270"/>
                  </a:lnTo>
                  <a:lnTo>
                    <a:pt x="1834826" y="371497"/>
                  </a:lnTo>
                  <a:lnTo>
                    <a:pt x="1846664" y="356903"/>
                  </a:lnTo>
                  <a:lnTo>
                    <a:pt x="1858502" y="343529"/>
                  </a:lnTo>
                  <a:lnTo>
                    <a:pt x="1870339" y="331382"/>
                  </a:lnTo>
                  <a:lnTo>
                    <a:pt x="1882177" y="320437"/>
                  </a:lnTo>
                  <a:lnTo>
                    <a:pt x="1894014" y="310647"/>
                  </a:lnTo>
                  <a:lnTo>
                    <a:pt x="1905852" y="301945"/>
                  </a:lnTo>
                  <a:lnTo>
                    <a:pt x="1917689" y="294255"/>
                  </a:lnTo>
                  <a:lnTo>
                    <a:pt x="1929527" y="287494"/>
                  </a:lnTo>
                  <a:lnTo>
                    <a:pt x="1941365" y="281577"/>
                  </a:lnTo>
                  <a:lnTo>
                    <a:pt x="1953202" y="276417"/>
                  </a:lnTo>
                  <a:lnTo>
                    <a:pt x="1965040" y="271935"/>
                  </a:lnTo>
                  <a:lnTo>
                    <a:pt x="1976877" y="268051"/>
                  </a:lnTo>
                  <a:lnTo>
                    <a:pt x="1988715" y="264695"/>
                  </a:lnTo>
                  <a:lnTo>
                    <a:pt x="2000553" y="261802"/>
                  </a:lnTo>
                  <a:lnTo>
                    <a:pt x="2012390" y="259312"/>
                  </a:lnTo>
                  <a:lnTo>
                    <a:pt x="2024228" y="257173"/>
                  </a:lnTo>
                  <a:lnTo>
                    <a:pt x="2036065" y="255339"/>
                  </a:lnTo>
                  <a:lnTo>
                    <a:pt x="2047903" y="253766"/>
                  </a:lnTo>
                  <a:lnTo>
                    <a:pt x="2059741" y="252421"/>
                  </a:lnTo>
                  <a:lnTo>
                    <a:pt x="2071578" y="251270"/>
                  </a:lnTo>
                  <a:lnTo>
                    <a:pt x="2083416" y="250286"/>
                  </a:lnTo>
                  <a:lnTo>
                    <a:pt x="2095253" y="249446"/>
                  </a:lnTo>
                  <a:lnTo>
                    <a:pt x="2107091" y="248730"/>
                  </a:lnTo>
                  <a:lnTo>
                    <a:pt x="2118929" y="248118"/>
                  </a:lnTo>
                  <a:lnTo>
                    <a:pt x="2130766" y="247597"/>
                  </a:lnTo>
                  <a:lnTo>
                    <a:pt x="2142604" y="247152"/>
                  </a:lnTo>
                  <a:lnTo>
                    <a:pt x="2154441" y="246773"/>
                  </a:lnTo>
                  <a:lnTo>
                    <a:pt x="2166279" y="246450"/>
                  </a:lnTo>
                  <a:lnTo>
                    <a:pt x="2178117" y="246175"/>
                  </a:lnTo>
                  <a:lnTo>
                    <a:pt x="2189954" y="245941"/>
                  </a:lnTo>
                  <a:lnTo>
                    <a:pt x="2201792" y="245742"/>
                  </a:lnTo>
                  <a:lnTo>
                    <a:pt x="2213629" y="245572"/>
                  </a:lnTo>
                  <a:lnTo>
                    <a:pt x="2225467" y="245428"/>
                  </a:lnTo>
                  <a:lnTo>
                    <a:pt x="2237304" y="245305"/>
                  </a:lnTo>
                  <a:lnTo>
                    <a:pt x="2249142" y="245200"/>
                  </a:lnTo>
                  <a:lnTo>
                    <a:pt x="2260980" y="245111"/>
                  </a:lnTo>
                  <a:lnTo>
                    <a:pt x="2272817" y="245035"/>
                  </a:lnTo>
                  <a:lnTo>
                    <a:pt x="2284655" y="244970"/>
                  </a:lnTo>
                  <a:lnTo>
                    <a:pt x="2296492" y="244915"/>
                  </a:lnTo>
                  <a:lnTo>
                    <a:pt x="2308330" y="244869"/>
                  </a:lnTo>
                  <a:lnTo>
                    <a:pt x="2320168" y="244829"/>
                  </a:lnTo>
                  <a:lnTo>
                    <a:pt x="2332005" y="244795"/>
                  </a:lnTo>
                  <a:lnTo>
                    <a:pt x="2343843" y="244766"/>
                  </a:lnTo>
                  <a:lnTo>
                    <a:pt x="2343843" y="244684"/>
                  </a:lnTo>
                  <a:lnTo>
                    <a:pt x="2355680" y="244699"/>
                  </a:lnTo>
                  <a:lnTo>
                    <a:pt x="2367518" y="244716"/>
                  </a:lnTo>
                  <a:lnTo>
                    <a:pt x="2379356" y="244735"/>
                  </a:lnTo>
                  <a:lnTo>
                    <a:pt x="2391193" y="244759"/>
                  </a:lnTo>
                  <a:lnTo>
                    <a:pt x="2403031" y="244786"/>
                  </a:lnTo>
                  <a:lnTo>
                    <a:pt x="2414868" y="244819"/>
                  </a:lnTo>
                  <a:lnTo>
                    <a:pt x="2426706" y="244856"/>
                  </a:lnTo>
                  <a:lnTo>
                    <a:pt x="2438544" y="244901"/>
                  </a:lnTo>
                  <a:lnTo>
                    <a:pt x="2450381" y="244953"/>
                  </a:lnTo>
                  <a:lnTo>
                    <a:pt x="2462219" y="245015"/>
                  </a:lnTo>
                  <a:lnTo>
                    <a:pt x="2474056" y="245087"/>
                  </a:lnTo>
                  <a:lnTo>
                    <a:pt x="2485894" y="245172"/>
                  </a:lnTo>
                  <a:lnTo>
                    <a:pt x="2497732" y="245272"/>
                  </a:lnTo>
                  <a:lnTo>
                    <a:pt x="2509569" y="245389"/>
                  </a:lnTo>
                  <a:lnTo>
                    <a:pt x="2521407" y="245526"/>
                  </a:lnTo>
                  <a:lnTo>
                    <a:pt x="2533244" y="245688"/>
                  </a:lnTo>
                  <a:lnTo>
                    <a:pt x="2545082" y="245877"/>
                  </a:lnTo>
                  <a:lnTo>
                    <a:pt x="2556919" y="246099"/>
                  </a:lnTo>
                  <a:lnTo>
                    <a:pt x="2568757" y="246360"/>
                  </a:lnTo>
                  <a:lnTo>
                    <a:pt x="2580595" y="246666"/>
                  </a:lnTo>
                  <a:lnTo>
                    <a:pt x="2592432" y="247024"/>
                  </a:lnTo>
                  <a:lnTo>
                    <a:pt x="2604270" y="247444"/>
                  </a:lnTo>
                  <a:lnTo>
                    <a:pt x="2616107" y="247936"/>
                  </a:lnTo>
                  <a:lnTo>
                    <a:pt x="2627945" y="248511"/>
                  </a:lnTo>
                  <a:lnTo>
                    <a:pt x="2639783" y="249184"/>
                  </a:lnTo>
                  <a:lnTo>
                    <a:pt x="2651620" y="249970"/>
                  </a:lnTo>
                  <a:lnTo>
                    <a:pt x="2663458" y="250888"/>
                  </a:lnTo>
                  <a:lnTo>
                    <a:pt x="2675295" y="251957"/>
                  </a:lnTo>
                  <a:lnTo>
                    <a:pt x="2687133" y="253202"/>
                  </a:lnTo>
                  <a:lnTo>
                    <a:pt x="2698971" y="254649"/>
                  </a:lnTo>
                  <a:lnTo>
                    <a:pt x="2710808" y="256327"/>
                  </a:lnTo>
                  <a:lnTo>
                    <a:pt x="2722646" y="258268"/>
                  </a:lnTo>
                  <a:lnTo>
                    <a:pt x="2734483" y="260510"/>
                  </a:lnTo>
                  <a:lnTo>
                    <a:pt x="2746321" y="263089"/>
                  </a:lnTo>
                  <a:lnTo>
                    <a:pt x="2758159" y="266048"/>
                  </a:lnTo>
                  <a:lnTo>
                    <a:pt x="2769996" y="269429"/>
                  </a:lnTo>
                  <a:lnTo>
                    <a:pt x="2781834" y="273273"/>
                  </a:lnTo>
                  <a:lnTo>
                    <a:pt x="2793671" y="277624"/>
                  </a:lnTo>
                  <a:lnTo>
                    <a:pt x="2805509" y="282520"/>
                  </a:lnTo>
                  <a:lnTo>
                    <a:pt x="2817347" y="287992"/>
                  </a:lnTo>
                  <a:lnTo>
                    <a:pt x="2829184" y="294066"/>
                  </a:lnTo>
                  <a:lnTo>
                    <a:pt x="2841022" y="300752"/>
                  </a:lnTo>
                  <a:lnTo>
                    <a:pt x="2852859" y="308049"/>
                  </a:lnTo>
                  <a:lnTo>
                    <a:pt x="2864697" y="315936"/>
                  </a:lnTo>
                  <a:lnTo>
                    <a:pt x="2876534" y="324372"/>
                  </a:lnTo>
                  <a:lnTo>
                    <a:pt x="2888372" y="333296"/>
                  </a:lnTo>
                  <a:lnTo>
                    <a:pt x="2900210" y="342625"/>
                  </a:lnTo>
                  <a:lnTo>
                    <a:pt x="2912047" y="352259"/>
                  </a:lnTo>
                  <a:lnTo>
                    <a:pt x="2923885" y="362083"/>
                  </a:lnTo>
                  <a:lnTo>
                    <a:pt x="2935722" y="371970"/>
                  </a:lnTo>
                  <a:lnTo>
                    <a:pt x="2947560" y="381794"/>
                  </a:lnTo>
                  <a:lnTo>
                    <a:pt x="2959398" y="391428"/>
                  </a:lnTo>
                  <a:lnTo>
                    <a:pt x="2971235" y="400757"/>
                  </a:lnTo>
                  <a:lnTo>
                    <a:pt x="2983073" y="409681"/>
                  </a:lnTo>
                  <a:lnTo>
                    <a:pt x="2994910" y="418117"/>
                  </a:lnTo>
                  <a:lnTo>
                    <a:pt x="3006748" y="426004"/>
                  </a:lnTo>
                  <a:lnTo>
                    <a:pt x="3018586" y="433301"/>
                  </a:lnTo>
                  <a:lnTo>
                    <a:pt x="3030423" y="439987"/>
                  </a:lnTo>
                  <a:lnTo>
                    <a:pt x="3042261" y="446061"/>
                  </a:lnTo>
                  <a:lnTo>
                    <a:pt x="3054098" y="451533"/>
                  </a:lnTo>
                  <a:lnTo>
                    <a:pt x="3065936" y="456429"/>
                  </a:lnTo>
                  <a:lnTo>
                    <a:pt x="3077774" y="460780"/>
                  </a:lnTo>
                  <a:lnTo>
                    <a:pt x="3089611" y="464625"/>
                  </a:lnTo>
                  <a:lnTo>
                    <a:pt x="3101449" y="468005"/>
                  </a:lnTo>
                  <a:lnTo>
                    <a:pt x="3113286" y="470964"/>
                  </a:lnTo>
                  <a:lnTo>
                    <a:pt x="3125124" y="473543"/>
                  </a:lnTo>
                  <a:lnTo>
                    <a:pt x="3136962" y="475785"/>
                  </a:lnTo>
                  <a:lnTo>
                    <a:pt x="3148799" y="477727"/>
                  </a:lnTo>
                  <a:lnTo>
                    <a:pt x="3160637" y="479404"/>
                  </a:lnTo>
                  <a:lnTo>
                    <a:pt x="3172474" y="480851"/>
                  </a:lnTo>
                  <a:lnTo>
                    <a:pt x="3184312" y="482096"/>
                  </a:lnTo>
                  <a:lnTo>
                    <a:pt x="3196149" y="483165"/>
                  </a:lnTo>
                  <a:lnTo>
                    <a:pt x="3207987" y="484083"/>
                  </a:lnTo>
                  <a:lnTo>
                    <a:pt x="3219825" y="484869"/>
                  </a:lnTo>
                  <a:lnTo>
                    <a:pt x="3231662" y="485542"/>
                  </a:lnTo>
                  <a:lnTo>
                    <a:pt x="3243500" y="486117"/>
                  </a:lnTo>
                  <a:lnTo>
                    <a:pt x="3255337" y="486609"/>
                  </a:lnTo>
                  <a:lnTo>
                    <a:pt x="3267175" y="487029"/>
                  </a:lnTo>
                  <a:lnTo>
                    <a:pt x="3279013" y="487387"/>
                  </a:lnTo>
                  <a:lnTo>
                    <a:pt x="3290850" y="487693"/>
                  </a:lnTo>
                  <a:lnTo>
                    <a:pt x="3302688" y="487954"/>
                  </a:lnTo>
                  <a:lnTo>
                    <a:pt x="3314525" y="488176"/>
                  </a:lnTo>
                  <a:lnTo>
                    <a:pt x="3326363" y="488366"/>
                  </a:lnTo>
                  <a:lnTo>
                    <a:pt x="3338201" y="488527"/>
                  </a:lnTo>
                  <a:lnTo>
                    <a:pt x="3350038" y="488664"/>
                  </a:lnTo>
                  <a:lnTo>
                    <a:pt x="3361876" y="488781"/>
                  </a:lnTo>
                  <a:lnTo>
                    <a:pt x="3373713" y="488881"/>
                  </a:lnTo>
                  <a:lnTo>
                    <a:pt x="3385551" y="488966"/>
                  </a:lnTo>
                  <a:lnTo>
                    <a:pt x="3397389" y="489038"/>
                  </a:lnTo>
                  <a:lnTo>
                    <a:pt x="3409226" y="489100"/>
                  </a:lnTo>
                  <a:lnTo>
                    <a:pt x="3421064" y="489152"/>
                  </a:lnTo>
                  <a:lnTo>
                    <a:pt x="3432901" y="489197"/>
                  </a:lnTo>
                  <a:lnTo>
                    <a:pt x="3444739" y="489235"/>
                  </a:lnTo>
                  <a:lnTo>
                    <a:pt x="3456576" y="489267"/>
                  </a:lnTo>
                  <a:lnTo>
                    <a:pt x="3468414" y="489294"/>
                  </a:lnTo>
                  <a:lnTo>
                    <a:pt x="3480252" y="489318"/>
                  </a:lnTo>
                  <a:lnTo>
                    <a:pt x="3492089" y="489338"/>
                  </a:lnTo>
                  <a:lnTo>
                    <a:pt x="3503927" y="489355"/>
                  </a:lnTo>
                  <a:lnTo>
                    <a:pt x="3515764" y="489369"/>
                  </a:lnTo>
                  <a:lnTo>
                    <a:pt x="3515764" y="489369"/>
                  </a:lnTo>
                  <a:lnTo>
                    <a:pt x="3527602" y="489355"/>
                  </a:lnTo>
                  <a:lnTo>
                    <a:pt x="3539440" y="489338"/>
                  </a:lnTo>
                  <a:lnTo>
                    <a:pt x="3551277" y="489318"/>
                  </a:lnTo>
                  <a:lnTo>
                    <a:pt x="3563115" y="489294"/>
                  </a:lnTo>
                  <a:lnTo>
                    <a:pt x="3574952" y="489267"/>
                  </a:lnTo>
                  <a:lnTo>
                    <a:pt x="3586790" y="489235"/>
                  </a:lnTo>
                  <a:lnTo>
                    <a:pt x="3598628" y="489197"/>
                  </a:lnTo>
                  <a:lnTo>
                    <a:pt x="3610465" y="489152"/>
                  </a:lnTo>
                  <a:lnTo>
                    <a:pt x="3622303" y="489100"/>
                  </a:lnTo>
                  <a:lnTo>
                    <a:pt x="3634140" y="489038"/>
                  </a:lnTo>
                  <a:lnTo>
                    <a:pt x="3645978" y="488966"/>
                  </a:lnTo>
                  <a:lnTo>
                    <a:pt x="3657816" y="488881"/>
                  </a:lnTo>
                  <a:lnTo>
                    <a:pt x="3669653" y="488781"/>
                  </a:lnTo>
                  <a:lnTo>
                    <a:pt x="3681491" y="488664"/>
                  </a:lnTo>
                  <a:lnTo>
                    <a:pt x="3693328" y="488527"/>
                  </a:lnTo>
                  <a:lnTo>
                    <a:pt x="3705166" y="488366"/>
                  </a:lnTo>
                  <a:lnTo>
                    <a:pt x="3717004" y="488176"/>
                  </a:lnTo>
                  <a:lnTo>
                    <a:pt x="3728841" y="487954"/>
                  </a:lnTo>
                  <a:lnTo>
                    <a:pt x="3740679" y="487693"/>
                  </a:lnTo>
                  <a:lnTo>
                    <a:pt x="3752516" y="487387"/>
                  </a:lnTo>
                  <a:lnTo>
                    <a:pt x="3764354" y="487029"/>
                  </a:lnTo>
                  <a:lnTo>
                    <a:pt x="3776191" y="486609"/>
                  </a:lnTo>
                  <a:lnTo>
                    <a:pt x="3788029" y="486117"/>
                  </a:lnTo>
                  <a:lnTo>
                    <a:pt x="3799867" y="485542"/>
                  </a:lnTo>
                  <a:lnTo>
                    <a:pt x="3811704" y="484869"/>
                  </a:lnTo>
                  <a:lnTo>
                    <a:pt x="3823542" y="484083"/>
                  </a:lnTo>
                  <a:lnTo>
                    <a:pt x="3835379" y="483165"/>
                  </a:lnTo>
                  <a:lnTo>
                    <a:pt x="3847217" y="482096"/>
                  </a:lnTo>
                  <a:lnTo>
                    <a:pt x="3859055" y="480851"/>
                  </a:lnTo>
                  <a:lnTo>
                    <a:pt x="3870892" y="479404"/>
                  </a:lnTo>
                  <a:lnTo>
                    <a:pt x="3882730" y="477727"/>
                  </a:lnTo>
                  <a:lnTo>
                    <a:pt x="3894567" y="475785"/>
                  </a:lnTo>
                  <a:lnTo>
                    <a:pt x="3906405" y="473543"/>
                  </a:lnTo>
                  <a:lnTo>
                    <a:pt x="3918243" y="470964"/>
                  </a:lnTo>
                  <a:lnTo>
                    <a:pt x="3930080" y="468005"/>
                  </a:lnTo>
                  <a:lnTo>
                    <a:pt x="3941918" y="464625"/>
                  </a:lnTo>
                  <a:lnTo>
                    <a:pt x="3953755" y="460780"/>
                  </a:lnTo>
                  <a:lnTo>
                    <a:pt x="3965593" y="456429"/>
                  </a:lnTo>
                  <a:lnTo>
                    <a:pt x="3977431" y="451533"/>
                  </a:lnTo>
                  <a:lnTo>
                    <a:pt x="3989268" y="446061"/>
                  </a:lnTo>
                  <a:lnTo>
                    <a:pt x="4001106" y="439987"/>
                  </a:lnTo>
                  <a:lnTo>
                    <a:pt x="4012943" y="433301"/>
                  </a:lnTo>
                  <a:lnTo>
                    <a:pt x="4024781" y="426004"/>
                  </a:lnTo>
                  <a:lnTo>
                    <a:pt x="4036619" y="418117"/>
                  </a:lnTo>
                  <a:lnTo>
                    <a:pt x="4048456" y="409681"/>
                  </a:lnTo>
                  <a:lnTo>
                    <a:pt x="4060294" y="400757"/>
                  </a:lnTo>
                  <a:lnTo>
                    <a:pt x="4072131" y="391428"/>
                  </a:lnTo>
                  <a:lnTo>
                    <a:pt x="4083969" y="381794"/>
                  </a:lnTo>
                  <a:lnTo>
                    <a:pt x="4095806" y="371970"/>
                  </a:lnTo>
                  <a:lnTo>
                    <a:pt x="4107644" y="362083"/>
                  </a:lnTo>
                  <a:lnTo>
                    <a:pt x="4119482" y="352259"/>
                  </a:lnTo>
                  <a:lnTo>
                    <a:pt x="4131319" y="342625"/>
                  </a:lnTo>
                  <a:lnTo>
                    <a:pt x="4143157" y="333296"/>
                  </a:lnTo>
                  <a:lnTo>
                    <a:pt x="4154994" y="324372"/>
                  </a:lnTo>
                  <a:lnTo>
                    <a:pt x="4166832" y="315936"/>
                  </a:lnTo>
                  <a:lnTo>
                    <a:pt x="4178670" y="308049"/>
                  </a:lnTo>
                  <a:lnTo>
                    <a:pt x="4190507" y="300752"/>
                  </a:lnTo>
                  <a:lnTo>
                    <a:pt x="4202345" y="294066"/>
                  </a:lnTo>
                  <a:lnTo>
                    <a:pt x="4214182" y="287992"/>
                  </a:lnTo>
                  <a:lnTo>
                    <a:pt x="4226020" y="282520"/>
                  </a:lnTo>
                  <a:lnTo>
                    <a:pt x="4237858" y="277624"/>
                  </a:lnTo>
                  <a:lnTo>
                    <a:pt x="4249695" y="273273"/>
                  </a:lnTo>
                  <a:lnTo>
                    <a:pt x="4261533" y="269429"/>
                  </a:lnTo>
                  <a:lnTo>
                    <a:pt x="4273370" y="266048"/>
                  </a:lnTo>
                  <a:lnTo>
                    <a:pt x="4285208" y="263089"/>
                  </a:lnTo>
                  <a:lnTo>
                    <a:pt x="4297046" y="260510"/>
                  </a:lnTo>
                  <a:lnTo>
                    <a:pt x="4308883" y="258268"/>
                  </a:lnTo>
                  <a:lnTo>
                    <a:pt x="4320721" y="256327"/>
                  </a:lnTo>
                  <a:lnTo>
                    <a:pt x="4332558" y="254649"/>
                  </a:lnTo>
                  <a:lnTo>
                    <a:pt x="4344396" y="253202"/>
                  </a:lnTo>
                  <a:lnTo>
                    <a:pt x="4356234" y="251957"/>
                  </a:lnTo>
                  <a:lnTo>
                    <a:pt x="4368071" y="250888"/>
                  </a:lnTo>
                  <a:lnTo>
                    <a:pt x="4379909" y="249970"/>
                  </a:lnTo>
                  <a:lnTo>
                    <a:pt x="4391746" y="249184"/>
                  </a:lnTo>
                  <a:lnTo>
                    <a:pt x="4403584" y="248511"/>
                  </a:lnTo>
                  <a:lnTo>
                    <a:pt x="4415421" y="247936"/>
                  </a:lnTo>
                  <a:lnTo>
                    <a:pt x="4427259" y="247444"/>
                  </a:lnTo>
                  <a:lnTo>
                    <a:pt x="4439097" y="247024"/>
                  </a:lnTo>
                  <a:lnTo>
                    <a:pt x="4450934" y="246666"/>
                  </a:lnTo>
                  <a:lnTo>
                    <a:pt x="4462772" y="246360"/>
                  </a:lnTo>
                  <a:lnTo>
                    <a:pt x="4474609" y="246099"/>
                  </a:lnTo>
                  <a:lnTo>
                    <a:pt x="4486447" y="245877"/>
                  </a:lnTo>
                  <a:lnTo>
                    <a:pt x="4498285" y="245688"/>
                  </a:lnTo>
                  <a:lnTo>
                    <a:pt x="4510122" y="245526"/>
                  </a:lnTo>
                  <a:lnTo>
                    <a:pt x="4521960" y="245389"/>
                  </a:lnTo>
                  <a:lnTo>
                    <a:pt x="4533797" y="245272"/>
                  </a:lnTo>
                  <a:lnTo>
                    <a:pt x="4545635" y="245172"/>
                  </a:lnTo>
                  <a:lnTo>
                    <a:pt x="4557473" y="245087"/>
                  </a:lnTo>
                  <a:lnTo>
                    <a:pt x="4569310" y="245015"/>
                  </a:lnTo>
                  <a:lnTo>
                    <a:pt x="4581148" y="244953"/>
                  </a:lnTo>
                  <a:lnTo>
                    <a:pt x="4592985" y="244901"/>
                  </a:lnTo>
                  <a:lnTo>
                    <a:pt x="4604823" y="244856"/>
                  </a:lnTo>
                  <a:lnTo>
                    <a:pt x="4616661" y="244819"/>
                  </a:lnTo>
                  <a:lnTo>
                    <a:pt x="4628498" y="244786"/>
                  </a:lnTo>
                  <a:lnTo>
                    <a:pt x="4640336" y="244759"/>
                  </a:lnTo>
                  <a:lnTo>
                    <a:pt x="4652173" y="244735"/>
                  </a:lnTo>
                  <a:lnTo>
                    <a:pt x="4664011" y="244716"/>
                  </a:lnTo>
                  <a:lnTo>
                    <a:pt x="4675849" y="244699"/>
                  </a:lnTo>
                  <a:lnTo>
                    <a:pt x="4687686" y="244684"/>
                  </a:lnTo>
                </a:path>
              </a:pathLst>
            </a:custGeom>
            <a:ln w="40651" cap="flat">
              <a:solidFill>
                <a:srgbClr val="E8E8E8">
                  <a:alpha val="100000"/>
                </a:srgbClr>
              </a:solidFill>
              <a:prstDash val="solid"/>
              <a:round/>
            </a:ln>
          </p:spPr>
          <p:txBody>
            <a:bodyPr/>
            <a:lstStyle/>
            <a:p/>
          </p:txBody>
        </p:sp>
        <p:sp>
          <p:nvSpPr>
            <p:cNvPr id="31" name="pl31"/>
            <p:cNvSpPr/>
            <p:nvPr/>
          </p:nvSpPr>
          <p:spPr>
            <a:xfrm>
              <a:off x="2482351" y="904960"/>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E8E8E8">
                  <a:alpha val="100000"/>
                </a:srgbClr>
              </a:solidFill>
              <a:prstDash val="solid"/>
              <a:round/>
            </a:ln>
          </p:spPr>
          <p:txBody>
            <a:bodyPr/>
            <a:lstStyle/>
            <a:p/>
          </p:txBody>
        </p:sp>
        <p:sp>
          <p:nvSpPr>
            <p:cNvPr id="32" name="pl32"/>
            <p:cNvSpPr/>
            <p:nvPr/>
          </p:nvSpPr>
          <p:spPr>
            <a:xfrm>
              <a:off x="2482351" y="2374136"/>
              <a:ext cx="4687686" cy="1958545"/>
            </a:xfrm>
            <a:custGeom>
              <a:avLst/>
              <a:pathLst>
                <a:path w="4687686" h="1958545">
                  <a:moveTo>
                    <a:pt x="0" y="1958545"/>
                  </a:moveTo>
                  <a:lnTo>
                    <a:pt x="11837" y="1958516"/>
                  </a:lnTo>
                  <a:lnTo>
                    <a:pt x="23675" y="1958482"/>
                  </a:lnTo>
                  <a:lnTo>
                    <a:pt x="35512" y="1958442"/>
                  </a:lnTo>
                  <a:lnTo>
                    <a:pt x="47350" y="1958395"/>
                  </a:lnTo>
                  <a:lnTo>
                    <a:pt x="59187" y="1958341"/>
                  </a:lnTo>
                  <a:lnTo>
                    <a:pt x="71025" y="1958276"/>
                  </a:lnTo>
                  <a:lnTo>
                    <a:pt x="82863" y="1958200"/>
                  </a:lnTo>
                  <a:lnTo>
                    <a:pt x="94700" y="1958111"/>
                  </a:lnTo>
                  <a:lnTo>
                    <a:pt x="106538" y="1958006"/>
                  </a:lnTo>
                  <a:lnTo>
                    <a:pt x="118375" y="1957883"/>
                  </a:lnTo>
                  <a:lnTo>
                    <a:pt x="130213" y="1957739"/>
                  </a:lnTo>
                  <a:lnTo>
                    <a:pt x="142051" y="1957569"/>
                  </a:lnTo>
                  <a:lnTo>
                    <a:pt x="153888" y="1957370"/>
                  </a:lnTo>
                  <a:lnTo>
                    <a:pt x="165726" y="1957136"/>
                  </a:lnTo>
                  <a:lnTo>
                    <a:pt x="177563" y="1956861"/>
                  </a:lnTo>
                  <a:lnTo>
                    <a:pt x="189401" y="1956538"/>
                  </a:lnTo>
                  <a:lnTo>
                    <a:pt x="201239" y="1956159"/>
                  </a:lnTo>
                  <a:lnTo>
                    <a:pt x="213076" y="1955714"/>
                  </a:lnTo>
                  <a:lnTo>
                    <a:pt x="224914" y="1955193"/>
                  </a:lnTo>
                  <a:lnTo>
                    <a:pt x="236751" y="1954581"/>
                  </a:lnTo>
                  <a:lnTo>
                    <a:pt x="248589" y="1953865"/>
                  </a:lnTo>
                  <a:lnTo>
                    <a:pt x="260427" y="1953025"/>
                  </a:lnTo>
                  <a:lnTo>
                    <a:pt x="272264" y="1952041"/>
                  </a:lnTo>
                  <a:lnTo>
                    <a:pt x="284102" y="1950890"/>
                  </a:lnTo>
                  <a:lnTo>
                    <a:pt x="295939" y="1949545"/>
                  </a:lnTo>
                  <a:lnTo>
                    <a:pt x="307777" y="1947972"/>
                  </a:lnTo>
                  <a:lnTo>
                    <a:pt x="319614" y="1946138"/>
                  </a:lnTo>
                  <a:lnTo>
                    <a:pt x="331452" y="1943999"/>
                  </a:lnTo>
                  <a:lnTo>
                    <a:pt x="343290" y="1941509"/>
                  </a:lnTo>
                  <a:lnTo>
                    <a:pt x="355127" y="1938616"/>
                  </a:lnTo>
                  <a:lnTo>
                    <a:pt x="366965" y="1935260"/>
                  </a:lnTo>
                  <a:lnTo>
                    <a:pt x="378802" y="1931376"/>
                  </a:lnTo>
                  <a:lnTo>
                    <a:pt x="390640" y="1926894"/>
                  </a:lnTo>
                  <a:lnTo>
                    <a:pt x="402478" y="1921734"/>
                  </a:lnTo>
                  <a:lnTo>
                    <a:pt x="414315" y="1915817"/>
                  </a:lnTo>
                  <a:lnTo>
                    <a:pt x="426153" y="1909056"/>
                  </a:lnTo>
                  <a:lnTo>
                    <a:pt x="437990" y="1901366"/>
                  </a:lnTo>
                  <a:lnTo>
                    <a:pt x="449828" y="1892664"/>
                  </a:lnTo>
                  <a:lnTo>
                    <a:pt x="461666" y="1882874"/>
                  </a:lnTo>
                  <a:lnTo>
                    <a:pt x="473503" y="1871929"/>
                  </a:lnTo>
                  <a:lnTo>
                    <a:pt x="485341" y="1859782"/>
                  </a:lnTo>
                  <a:lnTo>
                    <a:pt x="497178" y="1846408"/>
                  </a:lnTo>
                  <a:lnTo>
                    <a:pt x="509016" y="1831814"/>
                  </a:lnTo>
                  <a:lnTo>
                    <a:pt x="520854" y="1816041"/>
                  </a:lnTo>
                  <a:lnTo>
                    <a:pt x="532691" y="1799168"/>
                  </a:lnTo>
                  <a:lnTo>
                    <a:pt x="544529" y="1781321"/>
                  </a:lnTo>
                  <a:lnTo>
                    <a:pt x="556366" y="1762662"/>
                  </a:lnTo>
                  <a:lnTo>
                    <a:pt x="568204" y="1743394"/>
                  </a:lnTo>
                  <a:lnTo>
                    <a:pt x="580042" y="1723747"/>
                  </a:lnTo>
                  <a:lnTo>
                    <a:pt x="591879" y="1703972"/>
                  </a:lnTo>
                  <a:lnTo>
                    <a:pt x="603717" y="1684326"/>
                  </a:lnTo>
                  <a:lnTo>
                    <a:pt x="615554" y="1665058"/>
                  </a:lnTo>
                  <a:lnTo>
                    <a:pt x="627392" y="1646399"/>
                  </a:lnTo>
                  <a:lnTo>
                    <a:pt x="639229" y="1628551"/>
                  </a:lnTo>
                  <a:lnTo>
                    <a:pt x="651067" y="1611679"/>
                  </a:lnTo>
                  <a:lnTo>
                    <a:pt x="662905" y="1595905"/>
                  </a:lnTo>
                  <a:lnTo>
                    <a:pt x="674742" y="1581311"/>
                  </a:lnTo>
                  <a:lnTo>
                    <a:pt x="686580" y="1567938"/>
                  </a:lnTo>
                  <a:lnTo>
                    <a:pt x="698417" y="1555791"/>
                  </a:lnTo>
                  <a:lnTo>
                    <a:pt x="710255" y="1544846"/>
                  </a:lnTo>
                  <a:lnTo>
                    <a:pt x="722093" y="1535056"/>
                  </a:lnTo>
                  <a:lnTo>
                    <a:pt x="733930" y="1526354"/>
                  </a:lnTo>
                  <a:lnTo>
                    <a:pt x="745768" y="1518664"/>
                  </a:lnTo>
                  <a:lnTo>
                    <a:pt x="757605" y="1511903"/>
                  </a:lnTo>
                  <a:lnTo>
                    <a:pt x="769443" y="1505986"/>
                  </a:lnTo>
                  <a:lnTo>
                    <a:pt x="781281" y="1500826"/>
                  </a:lnTo>
                  <a:lnTo>
                    <a:pt x="793118" y="1496343"/>
                  </a:lnTo>
                  <a:lnTo>
                    <a:pt x="804956" y="1492460"/>
                  </a:lnTo>
                  <a:lnTo>
                    <a:pt x="816793" y="1489104"/>
                  </a:lnTo>
                  <a:lnTo>
                    <a:pt x="828631" y="1486211"/>
                  </a:lnTo>
                  <a:lnTo>
                    <a:pt x="840469" y="1483721"/>
                  </a:lnTo>
                  <a:lnTo>
                    <a:pt x="852306" y="1481582"/>
                  </a:lnTo>
                  <a:lnTo>
                    <a:pt x="864144" y="1479747"/>
                  </a:lnTo>
                  <a:lnTo>
                    <a:pt x="875981" y="1478175"/>
                  </a:lnTo>
                  <a:lnTo>
                    <a:pt x="887819" y="1476829"/>
                  </a:lnTo>
                  <a:lnTo>
                    <a:pt x="899657" y="1475679"/>
                  </a:lnTo>
                  <a:lnTo>
                    <a:pt x="911494" y="1474695"/>
                  </a:lnTo>
                  <a:lnTo>
                    <a:pt x="923332" y="1473855"/>
                  </a:lnTo>
                  <a:lnTo>
                    <a:pt x="935169" y="1473138"/>
                  </a:lnTo>
                  <a:lnTo>
                    <a:pt x="947007" y="1472527"/>
                  </a:lnTo>
                  <a:lnTo>
                    <a:pt x="958844" y="1472005"/>
                  </a:lnTo>
                  <a:lnTo>
                    <a:pt x="970682" y="1471561"/>
                  </a:lnTo>
                  <a:lnTo>
                    <a:pt x="982520" y="1471182"/>
                  </a:lnTo>
                  <a:lnTo>
                    <a:pt x="994357" y="1470859"/>
                  </a:lnTo>
                  <a:lnTo>
                    <a:pt x="1006195" y="1470584"/>
                  </a:lnTo>
                  <a:lnTo>
                    <a:pt x="1018032" y="1470350"/>
                  </a:lnTo>
                  <a:lnTo>
                    <a:pt x="1029870" y="1470151"/>
                  </a:lnTo>
                  <a:lnTo>
                    <a:pt x="1041708" y="1469981"/>
                  </a:lnTo>
                  <a:lnTo>
                    <a:pt x="1053545" y="1469837"/>
                  </a:lnTo>
                  <a:lnTo>
                    <a:pt x="1065383" y="1469713"/>
                  </a:lnTo>
                  <a:lnTo>
                    <a:pt x="1077220" y="1469609"/>
                  </a:lnTo>
                  <a:lnTo>
                    <a:pt x="1089058" y="1469520"/>
                  </a:lnTo>
                  <a:lnTo>
                    <a:pt x="1100896" y="1469444"/>
                  </a:lnTo>
                  <a:lnTo>
                    <a:pt x="1112733" y="1469379"/>
                  </a:lnTo>
                  <a:lnTo>
                    <a:pt x="1124571" y="1469324"/>
                  </a:lnTo>
                  <a:lnTo>
                    <a:pt x="1136408" y="1469278"/>
                  </a:lnTo>
                  <a:lnTo>
                    <a:pt x="1148246" y="1469238"/>
                  </a:lnTo>
                  <a:lnTo>
                    <a:pt x="1160084" y="1469204"/>
                  </a:lnTo>
                  <a:lnTo>
                    <a:pt x="1171921" y="1469175"/>
                  </a:lnTo>
                  <a:lnTo>
                    <a:pt x="1171921" y="1468847"/>
                  </a:lnTo>
                  <a:lnTo>
                    <a:pt x="1183759" y="1468818"/>
                  </a:lnTo>
                  <a:lnTo>
                    <a:pt x="1195596" y="1468784"/>
                  </a:lnTo>
                  <a:lnTo>
                    <a:pt x="1207434" y="1468744"/>
                  </a:lnTo>
                  <a:lnTo>
                    <a:pt x="1219272" y="1468698"/>
                  </a:lnTo>
                  <a:lnTo>
                    <a:pt x="1231109" y="1468643"/>
                  </a:lnTo>
                  <a:lnTo>
                    <a:pt x="1242947" y="1468578"/>
                  </a:lnTo>
                  <a:lnTo>
                    <a:pt x="1254784" y="1468502"/>
                  </a:lnTo>
                  <a:lnTo>
                    <a:pt x="1266622" y="1468413"/>
                  </a:lnTo>
                  <a:lnTo>
                    <a:pt x="1278459" y="1468308"/>
                  </a:lnTo>
                  <a:lnTo>
                    <a:pt x="1290297" y="1468185"/>
                  </a:lnTo>
                  <a:lnTo>
                    <a:pt x="1302135" y="1468041"/>
                  </a:lnTo>
                  <a:lnTo>
                    <a:pt x="1313972" y="1467871"/>
                  </a:lnTo>
                  <a:lnTo>
                    <a:pt x="1325810" y="1467672"/>
                  </a:lnTo>
                  <a:lnTo>
                    <a:pt x="1337647" y="1467438"/>
                  </a:lnTo>
                  <a:lnTo>
                    <a:pt x="1349485" y="1467163"/>
                  </a:lnTo>
                  <a:lnTo>
                    <a:pt x="1361323" y="1466840"/>
                  </a:lnTo>
                  <a:lnTo>
                    <a:pt x="1373160" y="1466461"/>
                  </a:lnTo>
                  <a:lnTo>
                    <a:pt x="1384998" y="1466017"/>
                  </a:lnTo>
                  <a:lnTo>
                    <a:pt x="1396835" y="1465495"/>
                  </a:lnTo>
                  <a:lnTo>
                    <a:pt x="1408673" y="1464884"/>
                  </a:lnTo>
                  <a:lnTo>
                    <a:pt x="1420511" y="1464167"/>
                  </a:lnTo>
                  <a:lnTo>
                    <a:pt x="1432348" y="1463327"/>
                  </a:lnTo>
                  <a:lnTo>
                    <a:pt x="1444186" y="1462343"/>
                  </a:lnTo>
                  <a:lnTo>
                    <a:pt x="1456023" y="1461193"/>
                  </a:lnTo>
                  <a:lnTo>
                    <a:pt x="1467861" y="1459847"/>
                  </a:lnTo>
                  <a:lnTo>
                    <a:pt x="1479699" y="1458275"/>
                  </a:lnTo>
                  <a:lnTo>
                    <a:pt x="1491536" y="1456440"/>
                  </a:lnTo>
                  <a:lnTo>
                    <a:pt x="1503374" y="1454301"/>
                  </a:lnTo>
                  <a:lnTo>
                    <a:pt x="1515211" y="1451811"/>
                  </a:lnTo>
                  <a:lnTo>
                    <a:pt x="1527049" y="1448918"/>
                  </a:lnTo>
                  <a:lnTo>
                    <a:pt x="1538887" y="1445562"/>
                  </a:lnTo>
                  <a:lnTo>
                    <a:pt x="1550724" y="1441679"/>
                  </a:lnTo>
                  <a:lnTo>
                    <a:pt x="1562562" y="1437196"/>
                  </a:lnTo>
                  <a:lnTo>
                    <a:pt x="1574399" y="1432036"/>
                  </a:lnTo>
                  <a:lnTo>
                    <a:pt x="1586237" y="1426119"/>
                  </a:lnTo>
                  <a:lnTo>
                    <a:pt x="1598074" y="1419358"/>
                  </a:lnTo>
                  <a:lnTo>
                    <a:pt x="1609912" y="1411668"/>
                  </a:lnTo>
                  <a:lnTo>
                    <a:pt x="1621750" y="1402966"/>
                  </a:lnTo>
                  <a:lnTo>
                    <a:pt x="1633587" y="1393176"/>
                  </a:lnTo>
                  <a:lnTo>
                    <a:pt x="1645425" y="1382231"/>
                  </a:lnTo>
                  <a:lnTo>
                    <a:pt x="1657262" y="1370084"/>
                  </a:lnTo>
                  <a:lnTo>
                    <a:pt x="1669100" y="1356711"/>
                  </a:lnTo>
                  <a:lnTo>
                    <a:pt x="1680938" y="1342116"/>
                  </a:lnTo>
                  <a:lnTo>
                    <a:pt x="1692775" y="1326343"/>
                  </a:lnTo>
                  <a:lnTo>
                    <a:pt x="1704613" y="1309471"/>
                  </a:lnTo>
                  <a:lnTo>
                    <a:pt x="1716450" y="1291623"/>
                  </a:lnTo>
                  <a:lnTo>
                    <a:pt x="1728288" y="1272964"/>
                  </a:lnTo>
                  <a:lnTo>
                    <a:pt x="1740126" y="1253696"/>
                  </a:lnTo>
                  <a:lnTo>
                    <a:pt x="1751963" y="1234050"/>
                  </a:lnTo>
                  <a:lnTo>
                    <a:pt x="1763801" y="1214275"/>
                  </a:lnTo>
                  <a:lnTo>
                    <a:pt x="1775638" y="1194628"/>
                  </a:lnTo>
                  <a:lnTo>
                    <a:pt x="1787476" y="1175360"/>
                  </a:lnTo>
                  <a:lnTo>
                    <a:pt x="1799314" y="1156701"/>
                  </a:lnTo>
                  <a:lnTo>
                    <a:pt x="1811151" y="1138854"/>
                  </a:lnTo>
                  <a:lnTo>
                    <a:pt x="1822989" y="1121981"/>
                  </a:lnTo>
                  <a:lnTo>
                    <a:pt x="1834826" y="1106208"/>
                  </a:lnTo>
                  <a:lnTo>
                    <a:pt x="1846664" y="1091614"/>
                  </a:lnTo>
                  <a:lnTo>
                    <a:pt x="1858502" y="1078240"/>
                  </a:lnTo>
                  <a:lnTo>
                    <a:pt x="1870339" y="1066093"/>
                  </a:lnTo>
                  <a:lnTo>
                    <a:pt x="1882177" y="1055148"/>
                  </a:lnTo>
                  <a:lnTo>
                    <a:pt x="1894014" y="1045358"/>
                  </a:lnTo>
                  <a:lnTo>
                    <a:pt x="1905852" y="1036656"/>
                  </a:lnTo>
                  <a:lnTo>
                    <a:pt x="1917689" y="1028966"/>
                  </a:lnTo>
                  <a:lnTo>
                    <a:pt x="1929527" y="1022205"/>
                  </a:lnTo>
                  <a:lnTo>
                    <a:pt x="1941365" y="1016288"/>
                  </a:lnTo>
                  <a:lnTo>
                    <a:pt x="1953202" y="1011128"/>
                  </a:lnTo>
                  <a:lnTo>
                    <a:pt x="1965040" y="1006646"/>
                  </a:lnTo>
                  <a:lnTo>
                    <a:pt x="1976877" y="1002762"/>
                  </a:lnTo>
                  <a:lnTo>
                    <a:pt x="1988715" y="999406"/>
                  </a:lnTo>
                  <a:lnTo>
                    <a:pt x="2000553" y="996513"/>
                  </a:lnTo>
                  <a:lnTo>
                    <a:pt x="2012390" y="994023"/>
                  </a:lnTo>
                  <a:lnTo>
                    <a:pt x="2024228" y="991884"/>
                  </a:lnTo>
                  <a:lnTo>
                    <a:pt x="2036065" y="990050"/>
                  </a:lnTo>
                  <a:lnTo>
                    <a:pt x="2047903" y="988477"/>
                  </a:lnTo>
                  <a:lnTo>
                    <a:pt x="2059741" y="987132"/>
                  </a:lnTo>
                  <a:lnTo>
                    <a:pt x="2071578" y="985981"/>
                  </a:lnTo>
                  <a:lnTo>
                    <a:pt x="2083416" y="984997"/>
                  </a:lnTo>
                  <a:lnTo>
                    <a:pt x="2095253" y="984157"/>
                  </a:lnTo>
                  <a:lnTo>
                    <a:pt x="2107091" y="983441"/>
                  </a:lnTo>
                  <a:lnTo>
                    <a:pt x="2118929" y="982829"/>
                  </a:lnTo>
                  <a:lnTo>
                    <a:pt x="2130766" y="982308"/>
                  </a:lnTo>
                  <a:lnTo>
                    <a:pt x="2142604" y="981863"/>
                  </a:lnTo>
                  <a:lnTo>
                    <a:pt x="2154441" y="981484"/>
                  </a:lnTo>
                  <a:lnTo>
                    <a:pt x="2166279" y="981161"/>
                  </a:lnTo>
                  <a:lnTo>
                    <a:pt x="2178117" y="980886"/>
                  </a:lnTo>
                  <a:lnTo>
                    <a:pt x="2189954" y="980652"/>
                  </a:lnTo>
                  <a:lnTo>
                    <a:pt x="2201792" y="980453"/>
                  </a:lnTo>
                  <a:lnTo>
                    <a:pt x="2213629" y="980283"/>
                  </a:lnTo>
                  <a:lnTo>
                    <a:pt x="2225467" y="980139"/>
                  </a:lnTo>
                  <a:lnTo>
                    <a:pt x="2237304" y="980016"/>
                  </a:lnTo>
                  <a:lnTo>
                    <a:pt x="2249142" y="979911"/>
                  </a:lnTo>
                  <a:lnTo>
                    <a:pt x="2260980" y="979822"/>
                  </a:lnTo>
                  <a:lnTo>
                    <a:pt x="2272817" y="979746"/>
                  </a:lnTo>
                  <a:lnTo>
                    <a:pt x="2284655" y="979681"/>
                  </a:lnTo>
                  <a:lnTo>
                    <a:pt x="2296492" y="979626"/>
                  </a:lnTo>
                  <a:lnTo>
                    <a:pt x="2308330" y="979580"/>
                  </a:lnTo>
                  <a:lnTo>
                    <a:pt x="2320168" y="979540"/>
                  </a:lnTo>
                  <a:lnTo>
                    <a:pt x="2332005" y="979506"/>
                  </a:lnTo>
                  <a:lnTo>
                    <a:pt x="2343843" y="979477"/>
                  </a:lnTo>
                  <a:lnTo>
                    <a:pt x="2343843" y="979067"/>
                  </a:lnTo>
                  <a:lnTo>
                    <a:pt x="2355680" y="979024"/>
                  </a:lnTo>
                  <a:lnTo>
                    <a:pt x="2367518" y="978973"/>
                  </a:lnTo>
                  <a:lnTo>
                    <a:pt x="2379356" y="978913"/>
                  </a:lnTo>
                  <a:lnTo>
                    <a:pt x="2391193" y="978843"/>
                  </a:lnTo>
                  <a:lnTo>
                    <a:pt x="2403031" y="978761"/>
                  </a:lnTo>
                  <a:lnTo>
                    <a:pt x="2414868" y="978664"/>
                  </a:lnTo>
                  <a:lnTo>
                    <a:pt x="2426706" y="978550"/>
                  </a:lnTo>
                  <a:lnTo>
                    <a:pt x="2438544" y="978416"/>
                  </a:lnTo>
                  <a:lnTo>
                    <a:pt x="2450381" y="978259"/>
                  </a:lnTo>
                  <a:lnTo>
                    <a:pt x="2462219" y="978075"/>
                  </a:lnTo>
                  <a:lnTo>
                    <a:pt x="2474056" y="977858"/>
                  </a:lnTo>
                  <a:lnTo>
                    <a:pt x="2485894" y="977603"/>
                  </a:lnTo>
                  <a:lnTo>
                    <a:pt x="2497732" y="977304"/>
                  </a:lnTo>
                  <a:lnTo>
                    <a:pt x="2509569" y="976953"/>
                  </a:lnTo>
                  <a:lnTo>
                    <a:pt x="2521407" y="976541"/>
                  </a:lnTo>
                  <a:lnTo>
                    <a:pt x="2533244" y="976057"/>
                  </a:lnTo>
                  <a:lnTo>
                    <a:pt x="2545082" y="975488"/>
                  </a:lnTo>
                  <a:lnTo>
                    <a:pt x="2556919" y="974822"/>
                  </a:lnTo>
                  <a:lnTo>
                    <a:pt x="2568757" y="974039"/>
                  </a:lnTo>
                  <a:lnTo>
                    <a:pt x="2580595" y="973122"/>
                  </a:lnTo>
                  <a:lnTo>
                    <a:pt x="2592432" y="972047"/>
                  </a:lnTo>
                  <a:lnTo>
                    <a:pt x="2604270" y="970787"/>
                  </a:lnTo>
                  <a:lnTo>
                    <a:pt x="2616107" y="969312"/>
                  </a:lnTo>
                  <a:lnTo>
                    <a:pt x="2627945" y="967586"/>
                  </a:lnTo>
                  <a:lnTo>
                    <a:pt x="2639783" y="965567"/>
                  </a:lnTo>
                  <a:lnTo>
                    <a:pt x="2651620" y="963209"/>
                  </a:lnTo>
                  <a:lnTo>
                    <a:pt x="2663458" y="960456"/>
                  </a:lnTo>
                  <a:lnTo>
                    <a:pt x="2675295" y="957248"/>
                  </a:lnTo>
                  <a:lnTo>
                    <a:pt x="2687133" y="953513"/>
                  </a:lnTo>
                  <a:lnTo>
                    <a:pt x="2698971" y="949173"/>
                  </a:lnTo>
                  <a:lnTo>
                    <a:pt x="2710808" y="944140"/>
                  </a:lnTo>
                  <a:lnTo>
                    <a:pt x="2722646" y="938315"/>
                  </a:lnTo>
                  <a:lnTo>
                    <a:pt x="2734483" y="931590"/>
                  </a:lnTo>
                  <a:lnTo>
                    <a:pt x="2746321" y="923851"/>
                  </a:lnTo>
                  <a:lnTo>
                    <a:pt x="2758159" y="914975"/>
                  </a:lnTo>
                  <a:lnTo>
                    <a:pt x="2769996" y="904834"/>
                  </a:lnTo>
                  <a:lnTo>
                    <a:pt x="2781834" y="893299"/>
                  </a:lnTo>
                  <a:lnTo>
                    <a:pt x="2793671" y="880246"/>
                  </a:lnTo>
                  <a:lnTo>
                    <a:pt x="2805509" y="865560"/>
                  </a:lnTo>
                  <a:lnTo>
                    <a:pt x="2817347" y="849143"/>
                  </a:lnTo>
                  <a:lnTo>
                    <a:pt x="2829184" y="830922"/>
                  </a:lnTo>
                  <a:lnTo>
                    <a:pt x="2841022" y="810862"/>
                  </a:lnTo>
                  <a:lnTo>
                    <a:pt x="2852859" y="788971"/>
                  </a:lnTo>
                  <a:lnTo>
                    <a:pt x="2864697" y="765311"/>
                  </a:lnTo>
                  <a:lnTo>
                    <a:pt x="2876534" y="740003"/>
                  </a:lnTo>
                  <a:lnTo>
                    <a:pt x="2888372" y="713231"/>
                  </a:lnTo>
                  <a:lnTo>
                    <a:pt x="2900210" y="685243"/>
                  </a:lnTo>
                  <a:lnTo>
                    <a:pt x="2912047" y="656341"/>
                  </a:lnTo>
                  <a:lnTo>
                    <a:pt x="2923885" y="626871"/>
                  </a:lnTo>
                  <a:lnTo>
                    <a:pt x="2935722" y="597208"/>
                  </a:lnTo>
                  <a:lnTo>
                    <a:pt x="2947560" y="567738"/>
                  </a:lnTo>
                  <a:lnTo>
                    <a:pt x="2959398" y="538836"/>
                  </a:lnTo>
                  <a:lnTo>
                    <a:pt x="2971235" y="510848"/>
                  </a:lnTo>
                  <a:lnTo>
                    <a:pt x="2983073" y="484077"/>
                  </a:lnTo>
                  <a:lnTo>
                    <a:pt x="2994910" y="458769"/>
                  </a:lnTo>
                  <a:lnTo>
                    <a:pt x="3006748" y="435108"/>
                  </a:lnTo>
                  <a:lnTo>
                    <a:pt x="3018586" y="413217"/>
                  </a:lnTo>
                  <a:lnTo>
                    <a:pt x="3030423" y="393157"/>
                  </a:lnTo>
                  <a:lnTo>
                    <a:pt x="3042261" y="374937"/>
                  </a:lnTo>
                  <a:lnTo>
                    <a:pt x="3054098" y="358519"/>
                  </a:lnTo>
                  <a:lnTo>
                    <a:pt x="3065936" y="343833"/>
                  </a:lnTo>
                  <a:lnTo>
                    <a:pt x="3077774" y="330780"/>
                  </a:lnTo>
                  <a:lnTo>
                    <a:pt x="3089611" y="319246"/>
                  </a:lnTo>
                  <a:lnTo>
                    <a:pt x="3101449" y="309105"/>
                  </a:lnTo>
                  <a:lnTo>
                    <a:pt x="3113286" y="300228"/>
                  </a:lnTo>
                  <a:lnTo>
                    <a:pt x="3125124" y="292489"/>
                  </a:lnTo>
                  <a:lnTo>
                    <a:pt x="3136962" y="285765"/>
                  </a:lnTo>
                  <a:lnTo>
                    <a:pt x="3148799" y="279940"/>
                  </a:lnTo>
                  <a:lnTo>
                    <a:pt x="3160637" y="274906"/>
                  </a:lnTo>
                  <a:lnTo>
                    <a:pt x="3172474" y="270566"/>
                  </a:lnTo>
                  <a:lnTo>
                    <a:pt x="3184312" y="266832"/>
                  </a:lnTo>
                  <a:lnTo>
                    <a:pt x="3196149" y="263623"/>
                  </a:lnTo>
                  <a:lnTo>
                    <a:pt x="3207987" y="260871"/>
                  </a:lnTo>
                  <a:lnTo>
                    <a:pt x="3219825" y="258513"/>
                  </a:lnTo>
                  <a:lnTo>
                    <a:pt x="3231662" y="256494"/>
                  </a:lnTo>
                  <a:lnTo>
                    <a:pt x="3243500" y="254768"/>
                  </a:lnTo>
                  <a:lnTo>
                    <a:pt x="3255337" y="253292"/>
                  </a:lnTo>
                  <a:lnTo>
                    <a:pt x="3267175" y="252033"/>
                  </a:lnTo>
                  <a:lnTo>
                    <a:pt x="3279013" y="250957"/>
                  </a:lnTo>
                  <a:lnTo>
                    <a:pt x="3290850" y="250040"/>
                  </a:lnTo>
                  <a:lnTo>
                    <a:pt x="3302688" y="249258"/>
                  </a:lnTo>
                  <a:lnTo>
                    <a:pt x="3314525" y="248591"/>
                  </a:lnTo>
                  <a:lnTo>
                    <a:pt x="3326363" y="248023"/>
                  </a:lnTo>
                  <a:lnTo>
                    <a:pt x="3338201" y="247539"/>
                  </a:lnTo>
                  <a:lnTo>
                    <a:pt x="3350038" y="247126"/>
                  </a:lnTo>
                  <a:lnTo>
                    <a:pt x="3361876" y="246775"/>
                  </a:lnTo>
                  <a:lnTo>
                    <a:pt x="3373713" y="246476"/>
                  </a:lnTo>
                  <a:lnTo>
                    <a:pt x="3385551" y="246221"/>
                  </a:lnTo>
                  <a:lnTo>
                    <a:pt x="3397389" y="246005"/>
                  </a:lnTo>
                  <a:lnTo>
                    <a:pt x="3409226" y="245820"/>
                  </a:lnTo>
                  <a:lnTo>
                    <a:pt x="3421064" y="245663"/>
                  </a:lnTo>
                  <a:lnTo>
                    <a:pt x="3432901" y="245529"/>
                  </a:lnTo>
                  <a:lnTo>
                    <a:pt x="3444739" y="245416"/>
                  </a:lnTo>
                  <a:lnTo>
                    <a:pt x="3456576" y="245319"/>
                  </a:lnTo>
                  <a:lnTo>
                    <a:pt x="3468414" y="245236"/>
                  </a:lnTo>
                  <a:lnTo>
                    <a:pt x="3480252" y="245166"/>
                  </a:lnTo>
                  <a:lnTo>
                    <a:pt x="3492089" y="245107"/>
                  </a:lnTo>
                  <a:lnTo>
                    <a:pt x="3503927" y="245056"/>
                  </a:lnTo>
                  <a:lnTo>
                    <a:pt x="3515764" y="245013"/>
                  </a:lnTo>
                  <a:lnTo>
                    <a:pt x="3515764" y="244684"/>
                  </a:lnTo>
                  <a:lnTo>
                    <a:pt x="3527602" y="244670"/>
                  </a:lnTo>
                  <a:lnTo>
                    <a:pt x="3539440" y="244653"/>
                  </a:lnTo>
                  <a:lnTo>
                    <a:pt x="3551277" y="244633"/>
                  </a:lnTo>
                  <a:lnTo>
                    <a:pt x="3563115" y="244610"/>
                  </a:lnTo>
                  <a:lnTo>
                    <a:pt x="3574952" y="244582"/>
                  </a:lnTo>
                  <a:lnTo>
                    <a:pt x="3586790" y="244550"/>
                  </a:lnTo>
                  <a:lnTo>
                    <a:pt x="3598628" y="244512"/>
                  </a:lnTo>
                  <a:lnTo>
                    <a:pt x="3610465" y="244467"/>
                  </a:lnTo>
                  <a:lnTo>
                    <a:pt x="3622303" y="244415"/>
                  </a:lnTo>
                  <a:lnTo>
                    <a:pt x="3634140" y="244354"/>
                  </a:lnTo>
                  <a:lnTo>
                    <a:pt x="3645978" y="244281"/>
                  </a:lnTo>
                  <a:lnTo>
                    <a:pt x="3657816" y="244196"/>
                  </a:lnTo>
                  <a:lnTo>
                    <a:pt x="3669653" y="244097"/>
                  </a:lnTo>
                  <a:lnTo>
                    <a:pt x="3681491" y="243980"/>
                  </a:lnTo>
                  <a:lnTo>
                    <a:pt x="3693328" y="243842"/>
                  </a:lnTo>
                  <a:lnTo>
                    <a:pt x="3705166" y="243681"/>
                  </a:lnTo>
                  <a:lnTo>
                    <a:pt x="3717004" y="243491"/>
                  </a:lnTo>
                  <a:lnTo>
                    <a:pt x="3728841" y="243269"/>
                  </a:lnTo>
                  <a:lnTo>
                    <a:pt x="3740679" y="243008"/>
                  </a:lnTo>
                  <a:lnTo>
                    <a:pt x="3752516" y="242703"/>
                  </a:lnTo>
                  <a:lnTo>
                    <a:pt x="3764354" y="242344"/>
                  </a:lnTo>
                  <a:lnTo>
                    <a:pt x="3776191" y="241924"/>
                  </a:lnTo>
                  <a:lnTo>
                    <a:pt x="3788029" y="241433"/>
                  </a:lnTo>
                  <a:lnTo>
                    <a:pt x="3799867" y="240857"/>
                  </a:lnTo>
                  <a:lnTo>
                    <a:pt x="3811704" y="240184"/>
                  </a:lnTo>
                  <a:lnTo>
                    <a:pt x="3823542" y="239398"/>
                  </a:lnTo>
                  <a:lnTo>
                    <a:pt x="3835379" y="238481"/>
                  </a:lnTo>
                  <a:lnTo>
                    <a:pt x="3847217" y="237411"/>
                  </a:lnTo>
                  <a:lnTo>
                    <a:pt x="3859055" y="236166"/>
                  </a:lnTo>
                  <a:lnTo>
                    <a:pt x="3870892" y="234720"/>
                  </a:lnTo>
                  <a:lnTo>
                    <a:pt x="3882730" y="233042"/>
                  </a:lnTo>
                  <a:lnTo>
                    <a:pt x="3894567" y="231100"/>
                  </a:lnTo>
                  <a:lnTo>
                    <a:pt x="3906405" y="228859"/>
                  </a:lnTo>
                  <a:lnTo>
                    <a:pt x="3918243" y="226279"/>
                  </a:lnTo>
                  <a:lnTo>
                    <a:pt x="3930080" y="223320"/>
                  </a:lnTo>
                  <a:lnTo>
                    <a:pt x="3941918" y="219940"/>
                  </a:lnTo>
                  <a:lnTo>
                    <a:pt x="3953755" y="216095"/>
                  </a:lnTo>
                  <a:lnTo>
                    <a:pt x="3965593" y="211744"/>
                  </a:lnTo>
                  <a:lnTo>
                    <a:pt x="3977431" y="206849"/>
                  </a:lnTo>
                  <a:lnTo>
                    <a:pt x="3989268" y="201376"/>
                  </a:lnTo>
                  <a:lnTo>
                    <a:pt x="4001106" y="195303"/>
                  </a:lnTo>
                  <a:lnTo>
                    <a:pt x="4012943" y="188616"/>
                  </a:lnTo>
                  <a:lnTo>
                    <a:pt x="4024781" y="181319"/>
                  </a:lnTo>
                  <a:lnTo>
                    <a:pt x="4036619" y="173432"/>
                  </a:lnTo>
                  <a:lnTo>
                    <a:pt x="4048456" y="164996"/>
                  </a:lnTo>
                  <a:lnTo>
                    <a:pt x="4060294" y="156072"/>
                  </a:lnTo>
                  <a:lnTo>
                    <a:pt x="4072131" y="146743"/>
                  </a:lnTo>
                  <a:lnTo>
                    <a:pt x="4083969" y="137109"/>
                  </a:lnTo>
                  <a:lnTo>
                    <a:pt x="4095806" y="127286"/>
                  </a:lnTo>
                  <a:lnTo>
                    <a:pt x="4107644" y="117398"/>
                  </a:lnTo>
                  <a:lnTo>
                    <a:pt x="4119482" y="107575"/>
                  </a:lnTo>
                  <a:lnTo>
                    <a:pt x="4131319" y="97941"/>
                  </a:lnTo>
                  <a:lnTo>
                    <a:pt x="4143157" y="88611"/>
                  </a:lnTo>
                  <a:lnTo>
                    <a:pt x="4154994" y="79688"/>
                  </a:lnTo>
                  <a:lnTo>
                    <a:pt x="4166832" y="71251"/>
                  </a:lnTo>
                  <a:lnTo>
                    <a:pt x="4178670" y="63365"/>
                  </a:lnTo>
                  <a:lnTo>
                    <a:pt x="4190507" y="56068"/>
                  </a:lnTo>
                  <a:lnTo>
                    <a:pt x="4202345" y="49381"/>
                  </a:lnTo>
                  <a:lnTo>
                    <a:pt x="4214182" y="43307"/>
                  </a:lnTo>
                  <a:lnTo>
                    <a:pt x="4226020" y="37835"/>
                  </a:lnTo>
                  <a:lnTo>
                    <a:pt x="4237858" y="32940"/>
                  </a:lnTo>
                  <a:lnTo>
                    <a:pt x="4249695" y="28589"/>
                  </a:lnTo>
                  <a:lnTo>
                    <a:pt x="4261533" y="24744"/>
                  </a:lnTo>
                  <a:lnTo>
                    <a:pt x="4273370" y="21363"/>
                  </a:lnTo>
                  <a:lnTo>
                    <a:pt x="4285208" y="18405"/>
                  </a:lnTo>
                  <a:lnTo>
                    <a:pt x="4297046" y="15825"/>
                  </a:lnTo>
                  <a:lnTo>
                    <a:pt x="4308883" y="13584"/>
                  </a:lnTo>
                  <a:lnTo>
                    <a:pt x="4320721" y="11642"/>
                  </a:lnTo>
                  <a:lnTo>
                    <a:pt x="4332558" y="9964"/>
                  </a:lnTo>
                  <a:lnTo>
                    <a:pt x="4344396" y="8517"/>
                  </a:lnTo>
                  <a:lnTo>
                    <a:pt x="4356234" y="7272"/>
                  </a:lnTo>
                  <a:lnTo>
                    <a:pt x="4368071" y="6203"/>
                  </a:lnTo>
                  <a:lnTo>
                    <a:pt x="4379909" y="5286"/>
                  </a:lnTo>
                  <a:lnTo>
                    <a:pt x="4391746" y="4499"/>
                  </a:lnTo>
                  <a:lnTo>
                    <a:pt x="4403584" y="3827"/>
                  </a:lnTo>
                  <a:lnTo>
                    <a:pt x="4415421" y="3251"/>
                  </a:lnTo>
                  <a:lnTo>
                    <a:pt x="4427259" y="2759"/>
                  </a:lnTo>
                  <a:lnTo>
                    <a:pt x="4439097" y="2340"/>
                  </a:lnTo>
                  <a:lnTo>
                    <a:pt x="4450934" y="1981"/>
                  </a:lnTo>
                  <a:lnTo>
                    <a:pt x="4462772" y="1675"/>
                  </a:lnTo>
                  <a:lnTo>
                    <a:pt x="4474609" y="1415"/>
                  </a:lnTo>
                  <a:lnTo>
                    <a:pt x="4486447" y="1192"/>
                  </a:lnTo>
                  <a:lnTo>
                    <a:pt x="4498285" y="1003"/>
                  </a:lnTo>
                  <a:lnTo>
                    <a:pt x="4510122" y="842"/>
                  </a:lnTo>
                  <a:lnTo>
                    <a:pt x="4521960" y="704"/>
                  </a:lnTo>
                  <a:lnTo>
                    <a:pt x="4533797" y="587"/>
                  </a:lnTo>
                  <a:lnTo>
                    <a:pt x="4545635" y="487"/>
                  </a:lnTo>
                  <a:lnTo>
                    <a:pt x="4557473" y="402"/>
                  </a:lnTo>
                  <a:lnTo>
                    <a:pt x="4569310" y="330"/>
                  </a:lnTo>
                  <a:lnTo>
                    <a:pt x="4581148" y="269"/>
                  </a:lnTo>
                  <a:lnTo>
                    <a:pt x="4592985" y="216"/>
                  </a:lnTo>
                  <a:lnTo>
                    <a:pt x="4604823" y="172"/>
                  </a:lnTo>
                  <a:lnTo>
                    <a:pt x="4616661" y="134"/>
                  </a:lnTo>
                  <a:lnTo>
                    <a:pt x="4628498" y="102"/>
                  </a:lnTo>
                  <a:lnTo>
                    <a:pt x="4640336" y="74"/>
                  </a:lnTo>
                  <a:lnTo>
                    <a:pt x="4652173" y="51"/>
                  </a:lnTo>
                  <a:lnTo>
                    <a:pt x="4664011" y="31"/>
                  </a:lnTo>
                  <a:lnTo>
                    <a:pt x="4675849" y="14"/>
                  </a:lnTo>
                  <a:lnTo>
                    <a:pt x="4687686" y="0"/>
                  </a:lnTo>
                </a:path>
              </a:pathLst>
            </a:custGeom>
            <a:ln w="40651" cap="flat">
              <a:solidFill>
                <a:srgbClr val="E8E8E8">
                  <a:alpha val="100000"/>
                </a:srgbClr>
              </a:solidFill>
              <a:prstDash val="solid"/>
              <a:round/>
            </a:ln>
          </p:spPr>
          <p:txBody>
            <a:bodyPr/>
            <a:lstStyle/>
            <a:p/>
          </p:txBody>
        </p:sp>
        <p:sp>
          <p:nvSpPr>
            <p:cNvPr id="33" name="pl33"/>
            <p:cNvSpPr/>
            <p:nvPr/>
          </p:nvSpPr>
          <p:spPr>
            <a:xfrm>
              <a:off x="2482351" y="4577776"/>
              <a:ext cx="4687686" cy="979149"/>
            </a:xfrm>
            <a:custGeom>
              <a:avLst/>
              <a:pathLst>
                <a:path w="4687686" h="979149">
                  <a:moveTo>
                    <a:pt x="0" y="979149"/>
                  </a:moveTo>
                  <a:lnTo>
                    <a:pt x="11837" y="979120"/>
                  </a:lnTo>
                  <a:lnTo>
                    <a:pt x="23675" y="979086"/>
                  </a:lnTo>
                  <a:lnTo>
                    <a:pt x="35512" y="979046"/>
                  </a:lnTo>
                  <a:lnTo>
                    <a:pt x="47350" y="979000"/>
                  </a:lnTo>
                  <a:lnTo>
                    <a:pt x="59187" y="978945"/>
                  </a:lnTo>
                  <a:lnTo>
                    <a:pt x="71025" y="978880"/>
                  </a:lnTo>
                  <a:lnTo>
                    <a:pt x="82863" y="978804"/>
                  </a:lnTo>
                  <a:lnTo>
                    <a:pt x="94700" y="978715"/>
                  </a:lnTo>
                  <a:lnTo>
                    <a:pt x="106538" y="978611"/>
                  </a:lnTo>
                  <a:lnTo>
                    <a:pt x="118375" y="978488"/>
                  </a:lnTo>
                  <a:lnTo>
                    <a:pt x="130213" y="978343"/>
                  </a:lnTo>
                  <a:lnTo>
                    <a:pt x="142051" y="978173"/>
                  </a:lnTo>
                  <a:lnTo>
                    <a:pt x="153888" y="977974"/>
                  </a:lnTo>
                  <a:lnTo>
                    <a:pt x="165726" y="977740"/>
                  </a:lnTo>
                  <a:lnTo>
                    <a:pt x="177563" y="977465"/>
                  </a:lnTo>
                  <a:lnTo>
                    <a:pt x="189401" y="977142"/>
                  </a:lnTo>
                  <a:lnTo>
                    <a:pt x="201239" y="976763"/>
                  </a:lnTo>
                  <a:lnTo>
                    <a:pt x="213076" y="976319"/>
                  </a:lnTo>
                  <a:lnTo>
                    <a:pt x="224914" y="975797"/>
                  </a:lnTo>
                  <a:lnTo>
                    <a:pt x="236751" y="975186"/>
                  </a:lnTo>
                  <a:lnTo>
                    <a:pt x="248589" y="974469"/>
                  </a:lnTo>
                  <a:lnTo>
                    <a:pt x="260427" y="973629"/>
                  </a:lnTo>
                  <a:lnTo>
                    <a:pt x="272264" y="972646"/>
                  </a:lnTo>
                  <a:lnTo>
                    <a:pt x="284102" y="971495"/>
                  </a:lnTo>
                  <a:lnTo>
                    <a:pt x="295939" y="970149"/>
                  </a:lnTo>
                  <a:lnTo>
                    <a:pt x="307777" y="968577"/>
                  </a:lnTo>
                  <a:lnTo>
                    <a:pt x="319614" y="966742"/>
                  </a:lnTo>
                  <a:lnTo>
                    <a:pt x="331452" y="964603"/>
                  </a:lnTo>
                  <a:lnTo>
                    <a:pt x="343290" y="962113"/>
                  </a:lnTo>
                  <a:lnTo>
                    <a:pt x="355127" y="959220"/>
                  </a:lnTo>
                  <a:lnTo>
                    <a:pt x="366965" y="955864"/>
                  </a:lnTo>
                  <a:lnTo>
                    <a:pt x="378802" y="951981"/>
                  </a:lnTo>
                  <a:lnTo>
                    <a:pt x="390640" y="947498"/>
                  </a:lnTo>
                  <a:lnTo>
                    <a:pt x="402478" y="942339"/>
                  </a:lnTo>
                  <a:lnTo>
                    <a:pt x="414315" y="936421"/>
                  </a:lnTo>
                  <a:lnTo>
                    <a:pt x="426153" y="929660"/>
                  </a:lnTo>
                  <a:lnTo>
                    <a:pt x="437990" y="921970"/>
                  </a:lnTo>
                  <a:lnTo>
                    <a:pt x="449828" y="913269"/>
                  </a:lnTo>
                  <a:lnTo>
                    <a:pt x="461666" y="903478"/>
                  </a:lnTo>
                  <a:lnTo>
                    <a:pt x="473503" y="892533"/>
                  </a:lnTo>
                  <a:lnTo>
                    <a:pt x="485341" y="880386"/>
                  </a:lnTo>
                  <a:lnTo>
                    <a:pt x="497178" y="867013"/>
                  </a:lnTo>
                  <a:lnTo>
                    <a:pt x="509016" y="852419"/>
                  </a:lnTo>
                  <a:lnTo>
                    <a:pt x="520854" y="836645"/>
                  </a:lnTo>
                  <a:lnTo>
                    <a:pt x="532691" y="819773"/>
                  </a:lnTo>
                  <a:lnTo>
                    <a:pt x="544529" y="801925"/>
                  </a:lnTo>
                  <a:lnTo>
                    <a:pt x="556366" y="783267"/>
                  </a:lnTo>
                  <a:lnTo>
                    <a:pt x="568204" y="763998"/>
                  </a:lnTo>
                  <a:lnTo>
                    <a:pt x="580042" y="744352"/>
                  </a:lnTo>
                  <a:lnTo>
                    <a:pt x="591879" y="724577"/>
                  </a:lnTo>
                  <a:lnTo>
                    <a:pt x="603717" y="704930"/>
                  </a:lnTo>
                  <a:lnTo>
                    <a:pt x="615554" y="685662"/>
                  </a:lnTo>
                  <a:lnTo>
                    <a:pt x="627392" y="667003"/>
                  </a:lnTo>
                  <a:lnTo>
                    <a:pt x="639229" y="649156"/>
                  </a:lnTo>
                  <a:lnTo>
                    <a:pt x="651067" y="632283"/>
                  </a:lnTo>
                  <a:lnTo>
                    <a:pt x="662905" y="616510"/>
                  </a:lnTo>
                  <a:lnTo>
                    <a:pt x="674742" y="601916"/>
                  </a:lnTo>
                  <a:lnTo>
                    <a:pt x="686580" y="588542"/>
                  </a:lnTo>
                  <a:lnTo>
                    <a:pt x="698417" y="576395"/>
                  </a:lnTo>
                  <a:lnTo>
                    <a:pt x="710255" y="565451"/>
                  </a:lnTo>
                  <a:lnTo>
                    <a:pt x="722093" y="555660"/>
                  </a:lnTo>
                  <a:lnTo>
                    <a:pt x="733930" y="546958"/>
                  </a:lnTo>
                  <a:lnTo>
                    <a:pt x="745768" y="539268"/>
                  </a:lnTo>
                  <a:lnTo>
                    <a:pt x="757605" y="532507"/>
                  </a:lnTo>
                  <a:lnTo>
                    <a:pt x="769443" y="526590"/>
                  </a:lnTo>
                  <a:lnTo>
                    <a:pt x="781281" y="521431"/>
                  </a:lnTo>
                  <a:lnTo>
                    <a:pt x="793118" y="516948"/>
                  </a:lnTo>
                  <a:lnTo>
                    <a:pt x="804956" y="513064"/>
                  </a:lnTo>
                  <a:lnTo>
                    <a:pt x="816793" y="509708"/>
                  </a:lnTo>
                  <a:lnTo>
                    <a:pt x="828631" y="506815"/>
                  </a:lnTo>
                  <a:lnTo>
                    <a:pt x="840469" y="504325"/>
                  </a:lnTo>
                  <a:lnTo>
                    <a:pt x="852306" y="502187"/>
                  </a:lnTo>
                  <a:lnTo>
                    <a:pt x="864144" y="500352"/>
                  </a:lnTo>
                  <a:lnTo>
                    <a:pt x="875981" y="498779"/>
                  </a:lnTo>
                  <a:lnTo>
                    <a:pt x="887819" y="497434"/>
                  </a:lnTo>
                  <a:lnTo>
                    <a:pt x="899657" y="496283"/>
                  </a:lnTo>
                  <a:lnTo>
                    <a:pt x="911494" y="495299"/>
                  </a:lnTo>
                  <a:lnTo>
                    <a:pt x="923332" y="494459"/>
                  </a:lnTo>
                  <a:lnTo>
                    <a:pt x="935169" y="493743"/>
                  </a:lnTo>
                  <a:lnTo>
                    <a:pt x="947007" y="493131"/>
                  </a:lnTo>
                  <a:lnTo>
                    <a:pt x="958844" y="492610"/>
                  </a:lnTo>
                  <a:lnTo>
                    <a:pt x="970682" y="492165"/>
                  </a:lnTo>
                  <a:lnTo>
                    <a:pt x="982520" y="491786"/>
                  </a:lnTo>
                  <a:lnTo>
                    <a:pt x="994357" y="491464"/>
                  </a:lnTo>
                  <a:lnTo>
                    <a:pt x="1006195" y="491189"/>
                  </a:lnTo>
                  <a:lnTo>
                    <a:pt x="1018032" y="490954"/>
                  </a:lnTo>
                  <a:lnTo>
                    <a:pt x="1029870" y="490755"/>
                  </a:lnTo>
                  <a:lnTo>
                    <a:pt x="1041708" y="490585"/>
                  </a:lnTo>
                  <a:lnTo>
                    <a:pt x="1053545" y="490441"/>
                  </a:lnTo>
                  <a:lnTo>
                    <a:pt x="1065383" y="490318"/>
                  </a:lnTo>
                  <a:lnTo>
                    <a:pt x="1077220" y="490213"/>
                  </a:lnTo>
                  <a:lnTo>
                    <a:pt x="1089058" y="490124"/>
                  </a:lnTo>
                  <a:lnTo>
                    <a:pt x="1100896" y="490048"/>
                  </a:lnTo>
                  <a:lnTo>
                    <a:pt x="1112733" y="489984"/>
                  </a:lnTo>
                  <a:lnTo>
                    <a:pt x="1124571" y="489929"/>
                  </a:lnTo>
                  <a:lnTo>
                    <a:pt x="1136408" y="489882"/>
                  </a:lnTo>
                  <a:lnTo>
                    <a:pt x="1148246" y="489842"/>
                  </a:lnTo>
                  <a:lnTo>
                    <a:pt x="1160084" y="489808"/>
                  </a:lnTo>
                  <a:lnTo>
                    <a:pt x="1171921" y="489779"/>
                  </a:lnTo>
                  <a:lnTo>
                    <a:pt x="1171921" y="489533"/>
                  </a:lnTo>
                  <a:lnTo>
                    <a:pt x="1183759" y="489519"/>
                  </a:lnTo>
                  <a:lnTo>
                    <a:pt x="1195596" y="489502"/>
                  </a:lnTo>
                  <a:lnTo>
                    <a:pt x="1207434" y="489482"/>
                  </a:lnTo>
                  <a:lnTo>
                    <a:pt x="1219272" y="489459"/>
                  </a:lnTo>
                  <a:lnTo>
                    <a:pt x="1231109" y="489431"/>
                  </a:lnTo>
                  <a:lnTo>
                    <a:pt x="1242947" y="489399"/>
                  </a:lnTo>
                  <a:lnTo>
                    <a:pt x="1254784" y="489361"/>
                  </a:lnTo>
                  <a:lnTo>
                    <a:pt x="1266622" y="489316"/>
                  </a:lnTo>
                  <a:lnTo>
                    <a:pt x="1278459" y="489264"/>
                  </a:lnTo>
                  <a:lnTo>
                    <a:pt x="1290297" y="489202"/>
                  </a:lnTo>
                  <a:lnTo>
                    <a:pt x="1302135" y="489130"/>
                  </a:lnTo>
                  <a:lnTo>
                    <a:pt x="1313972" y="489045"/>
                  </a:lnTo>
                  <a:lnTo>
                    <a:pt x="1325810" y="488946"/>
                  </a:lnTo>
                  <a:lnTo>
                    <a:pt x="1337647" y="488829"/>
                  </a:lnTo>
                  <a:lnTo>
                    <a:pt x="1349485" y="488691"/>
                  </a:lnTo>
                  <a:lnTo>
                    <a:pt x="1361323" y="488530"/>
                  </a:lnTo>
                  <a:lnTo>
                    <a:pt x="1373160" y="488340"/>
                  </a:lnTo>
                  <a:lnTo>
                    <a:pt x="1384998" y="488118"/>
                  </a:lnTo>
                  <a:lnTo>
                    <a:pt x="1396835" y="487857"/>
                  </a:lnTo>
                  <a:lnTo>
                    <a:pt x="1408673" y="487552"/>
                  </a:lnTo>
                  <a:lnTo>
                    <a:pt x="1420511" y="487193"/>
                  </a:lnTo>
                  <a:lnTo>
                    <a:pt x="1432348" y="486773"/>
                  </a:lnTo>
                  <a:lnTo>
                    <a:pt x="1444186" y="486281"/>
                  </a:lnTo>
                  <a:lnTo>
                    <a:pt x="1456023" y="485706"/>
                  </a:lnTo>
                  <a:lnTo>
                    <a:pt x="1467861" y="485033"/>
                  </a:lnTo>
                  <a:lnTo>
                    <a:pt x="1479699" y="484247"/>
                  </a:lnTo>
                  <a:lnTo>
                    <a:pt x="1491536" y="483330"/>
                  </a:lnTo>
                  <a:lnTo>
                    <a:pt x="1503374" y="482260"/>
                  </a:lnTo>
                  <a:lnTo>
                    <a:pt x="1515211" y="481015"/>
                  </a:lnTo>
                  <a:lnTo>
                    <a:pt x="1527049" y="479569"/>
                  </a:lnTo>
                  <a:lnTo>
                    <a:pt x="1538887" y="477891"/>
                  </a:lnTo>
                  <a:lnTo>
                    <a:pt x="1550724" y="475949"/>
                  </a:lnTo>
                  <a:lnTo>
                    <a:pt x="1562562" y="473708"/>
                  </a:lnTo>
                  <a:lnTo>
                    <a:pt x="1574399" y="471128"/>
                  </a:lnTo>
                  <a:lnTo>
                    <a:pt x="1586237" y="468169"/>
                  </a:lnTo>
                  <a:lnTo>
                    <a:pt x="1598074" y="464789"/>
                  </a:lnTo>
                  <a:lnTo>
                    <a:pt x="1609912" y="460944"/>
                  </a:lnTo>
                  <a:lnTo>
                    <a:pt x="1621750" y="456593"/>
                  </a:lnTo>
                  <a:lnTo>
                    <a:pt x="1633587" y="451698"/>
                  </a:lnTo>
                  <a:lnTo>
                    <a:pt x="1645425" y="446225"/>
                  </a:lnTo>
                  <a:lnTo>
                    <a:pt x="1657262" y="440152"/>
                  </a:lnTo>
                  <a:lnTo>
                    <a:pt x="1669100" y="433465"/>
                  </a:lnTo>
                  <a:lnTo>
                    <a:pt x="1680938" y="426168"/>
                  </a:lnTo>
                  <a:lnTo>
                    <a:pt x="1692775" y="418281"/>
                  </a:lnTo>
                  <a:lnTo>
                    <a:pt x="1704613" y="409845"/>
                  </a:lnTo>
                  <a:lnTo>
                    <a:pt x="1716450" y="400921"/>
                  </a:lnTo>
                  <a:lnTo>
                    <a:pt x="1728288" y="391592"/>
                  </a:lnTo>
                  <a:lnTo>
                    <a:pt x="1740126" y="381958"/>
                  </a:lnTo>
                  <a:lnTo>
                    <a:pt x="1751963" y="372135"/>
                  </a:lnTo>
                  <a:lnTo>
                    <a:pt x="1763801" y="362247"/>
                  </a:lnTo>
                  <a:lnTo>
                    <a:pt x="1775638" y="352424"/>
                  </a:lnTo>
                  <a:lnTo>
                    <a:pt x="1787476" y="342790"/>
                  </a:lnTo>
                  <a:lnTo>
                    <a:pt x="1799314" y="333460"/>
                  </a:lnTo>
                  <a:lnTo>
                    <a:pt x="1811151" y="324537"/>
                  </a:lnTo>
                  <a:lnTo>
                    <a:pt x="1822989" y="316100"/>
                  </a:lnTo>
                  <a:lnTo>
                    <a:pt x="1834826" y="308214"/>
                  </a:lnTo>
                  <a:lnTo>
                    <a:pt x="1846664" y="300917"/>
                  </a:lnTo>
                  <a:lnTo>
                    <a:pt x="1858502" y="294230"/>
                  </a:lnTo>
                  <a:lnTo>
                    <a:pt x="1870339" y="288156"/>
                  </a:lnTo>
                  <a:lnTo>
                    <a:pt x="1882177" y="282684"/>
                  </a:lnTo>
                  <a:lnTo>
                    <a:pt x="1894014" y="277789"/>
                  </a:lnTo>
                  <a:lnTo>
                    <a:pt x="1905852" y="273438"/>
                  </a:lnTo>
                  <a:lnTo>
                    <a:pt x="1917689" y="269593"/>
                  </a:lnTo>
                  <a:lnTo>
                    <a:pt x="1929527" y="266212"/>
                  </a:lnTo>
                  <a:lnTo>
                    <a:pt x="1941365" y="263254"/>
                  </a:lnTo>
                  <a:lnTo>
                    <a:pt x="1953202" y="260674"/>
                  </a:lnTo>
                  <a:lnTo>
                    <a:pt x="1965040" y="258433"/>
                  </a:lnTo>
                  <a:lnTo>
                    <a:pt x="1976877" y="256491"/>
                  </a:lnTo>
                  <a:lnTo>
                    <a:pt x="1988715" y="254813"/>
                  </a:lnTo>
                  <a:lnTo>
                    <a:pt x="2000553" y="253366"/>
                  </a:lnTo>
                  <a:lnTo>
                    <a:pt x="2012390" y="252121"/>
                  </a:lnTo>
                  <a:lnTo>
                    <a:pt x="2024228" y="251052"/>
                  </a:lnTo>
                  <a:lnTo>
                    <a:pt x="2036065" y="250135"/>
                  </a:lnTo>
                  <a:lnTo>
                    <a:pt x="2047903" y="249348"/>
                  </a:lnTo>
                  <a:lnTo>
                    <a:pt x="2059741" y="248676"/>
                  </a:lnTo>
                  <a:lnTo>
                    <a:pt x="2071578" y="248100"/>
                  </a:lnTo>
                  <a:lnTo>
                    <a:pt x="2083416" y="247608"/>
                  </a:lnTo>
                  <a:lnTo>
                    <a:pt x="2095253" y="247188"/>
                  </a:lnTo>
                  <a:lnTo>
                    <a:pt x="2107091" y="246830"/>
                  </a:lnTo>
                  <a:lnTo>
                    <a:pt x="2118929" y="246524"/>
                  </a:lnTo>
                  <a:lnTo>
                    <a:pt x="2130766" y="246264"/>
                  </a:lnTo>
                  <a:lnTo>
                    <a:pt x="2142604" y="246041"/>
                  </a:lnTo>
                  <a:lnTo>
                    <a:pt x="2154441" y="245852"/>
                  </a:lnTo>
                  <a:lnTo>
                    <a:pt x="2166279" y="245690"/>
                  </a:lnTo>
                  <a:lnTo>
                    <a:pt x="2178117" y="245553"/>
                  </a:lnTo>
                  <a:lnTo>
                    <a:pt x="2189954" y="245436"/>
                  </a:lnTo>
                  <a:lnTo>
                    <a:pt x="2201792" y="245336"/>
                  </a:lnTo>
                  <a:lnTo>
                    <a:pt x="2213629" y="245251"/>
                  </a:lnTo>
                  <a:lnTo>
                    <a:pt x="2225467" y="245179"/>
                  </a:lnTo>
                  <a:lnTo>
                    <a:pt x="2237304" y="245118"/>
                  </a:lnTo>
                  <a:lnTo>
                    <a:pt x="2249142" y="245065"/>
                  </a:lnTo>
                  <a:lnTo>
                    <a:pt x="2260980" y="245021"/>
                  </a:lnTo>
                  <a:lnTo>
                    <a:pt x="2272817" y="244983"/>
                  </a:lnTo>
                  <a:lnTo>
                    <a:pt x="2284655" y="244950"/>
                  </a:lnTo>
                  <a:lnTo>
                    <a:pt x="2296492" y="244923"/>
                  </a:lnTo>
                  <a:lnTo>
                    <a:pt x="2308330" y="244900"/>
                  </a:lnTo>
                  <a:lnTo>
                    <a:pt x="2320168" y="244880"/>
                  </a:lnTo>
                  <a:lnTo>
                    <a:pt x="2332005" y="244863"/>
                  </a:lnTo>
                  <a:lnTo>
                    <a:pt x="2343843" y="244848"/>
                  </a:lnTo>
                  <a:lnTo>
                    <a:pt x="2343843" y="244684"/>
                  </a:lnTo>
                  <a:lnTo>
                    <a:pt x="2355680" y="244670"/>
                  </a:lnTo>
                  <a:lnTo>
                    <a:pt x="2367518" y="244653"/>
                  </a:lnTo>
                  <a:lnTo>
                    <a:pt x="2379356" y="244633"/>
                  </a:lnTo>
                  <a:lnTo>
                    <a:pt x="2391193" y="244610"/>
                  </a:lnTo>
                  <a:lnTo>
                    <a:pt x="2403031" y="244582"/>
                  </a:lnTo>
                  <a:lnTo>
                    <a:pt x="2414868" y="244550"/>
                  </a:lnTo>
                  <a:lnTo>
                    <a:pt x="2426706" y="244512"/>
                  </a:lnTo>
                  <a:lnTo>
                    <a:pt x="2438544" y="244467"/>
                  </a:lnTo>
                  <a:lnTo>
                    <a:pt x="2450381" y="244415"/>
                  </a:lnTo>
                  <a:lnTo>
                    <a:pt x="2462219" y="244354"/>
                  </a:lnTo>
                  <a:lnTo>
                    <a:pt x="2474056" y="244281"/>
                  </a:lnTo>
                  <a:lnTo>
                    <a:pt x="2485894" y="244196"/>
                  </a:lnTo>
                  <a:lnTo>
                    <a:pt x="2497732" y="244097"/>
                  </a:lnTo>
                  <a:lnTo>
                    <a:pt x="2509569" y="243980"/>
                  </a:lnTo>
                  <a:lnTo>
                    <a:pt x="2521407" y="243842"/>
                  </a:lnTo>
                  <a:lnTo>
                    <a:pt x="2533244" y="243681"/>
                  </a:lnTo>
                  <a:lnTo>
                    <a:pt x="2545082" y="243491"/>
                  </a:lnTo>
                  <a:lnTo>
                    <a:pt x="2556919" y="243269"/>
                  </a:lnTo>
                  <a:lnTo>
                    <a:pt x="2568757" y="243008"/>
                  </a:lnTo>
                  <a:lnTo>
                    <a:pt x="2580595" y="242703"/>
                  </a:lnTo>
                  <a:lnTo>
                    <a:pt x="2592432" y="242344"/>
                  </a:lnTo>
                  <a:lnTo>
                    <a:pt x="2604270" y="241924"/>
                  </a:lnTo>
                  <a:lnTo>
                    <a:pt x="2616107" y="241433"/>
                  </a:lnTo>
                  <a:lnTo>
                    <a:pt x="2627945" y="240857"/>
                  </a:lnTo>
                  <a:lnTo>
                    <a:pt x="2639783" y="240184"/>
                  </a:lnTo>
                  <a:lnTo>
                    <a:pt x="2651620" y="239398"/>
                  </a:lnTo>
                  <a:lnTo>
                    <a:pt x="2663458" y="238481"/>
                  </a:lnTo>
                  <a:lnTo>
                    <a:pt x="2675295" y="237411"/>
                  </a:lnTo>
                  <a:lnTo>
                    <a:pt x="2687133" y="236166"/>
                  </a:lnTo>
                  <a:lnTo>
                    <a:pt x="2698971" y="234720"/>
                  </a:lnTo>
                  <a:lnTo>
                    <a:pt x="2710808" y="233042"/>
                  </a:lnTo>
                  <a:lnTo>
                    <a:pt x="2722646" y="231100"/>
                  </a:lnTo>
                  <a:lnTo>
                    <a:pt x="2734483" y="228859"/>
                  </a:lnTo>
                  <a:lnTo>
                    <a:pt x="2746321" y="226279"/>
                  </a:lnTo>
                  <a:lnTo>
                    <a:pt x="2758159" y="223320"/>
                  </a:lnTo>
                  <a:lnTo>
                    <a:pt x="2769996" y="219940"/>
                  </a:lnTo>
                  <a:lnTo>
                    <a:pt x="2781834" y="216095"/>
                  </a:lnTo>
                  <a:lnTo>
                    <a:pt x="2793671" y="211744"/>
                  </a:lnTo>
                  <a:lnTo>
                    <a:pt x="2805509" y="206849"/>
                  </a:lnTo>
                  <a:lnTo>
                    <a:pt x="2817347" y="201376"/>
                  </a:lnTo>
                  <a:lnTo>
                    <a:pt x="2829184" y="195303"/>
                  </a:lnTo>
                  <a:lnTo>
                    <a:pt x="2841022" y="188616"/>
                  </a:lnTo>
                  <a:lnTo>
                    <a:pt x="2852859" y="181319"/>
                  </a:lnTo>
                  <a:lnTo>
                    <a:pt x="2864697" y="173432"/>
                  </a:lnTo>
                  <a:lnTo>
                    <a:pt x="2876534" y="164996"/>
                  </a:lnTo>
                  <a:lnTo>
                    <a:pt x="2888372" y="156072"/>
                  </a:lnTo>
                  <a:lnTo>
                    <a:pt x="2900210" y="146743"/>
                  </a:lnTo>
                  <a:lnTo>
                    <a:pt x="2912047" y="137109"/>
                  </a:lnTo>
                  <a:lnTo>
                    <a:pt x="2923885" y="127286"/>
                  </a:lnTo>
                  <a:lnTo>
                    <a:pt x="2935722" y="117398"/>
                  </a:lnTo>
                  <a:lnTo>
                    <a:pt x="2947560" y="107575"/>
                  </a:lnTo>
                  <a:lnTo>
                    <a:pt x="2959398" y="97941"/>
                  </a:lnTo>
                  <a:lnTo>
                    <a:pt x="2971235" y="88611"/>
                  </a:lnTo>
                  <a:lnTo>
                    <a:pt x="2983073" y="79688"/>
                  </a:lnTo>
                  <a:lnTo>
                    <a:pt x="2994910" y="71251"/>
                  </a:lnTo>
                  <a:lnTo>
                    <a:pt x="3006748" y="63365"/>
                  </a:lnTo>
                  <a:lnTo>
                    <a:pt x="3018586" y="56068"/>
                  </a:lnTo>
                  <a:lnTo>
                    <a:pt x="3030423" y="49381"/>
                  </a:lnTo>
                  <a:lnTo>
                    <a:pt x="3042261" y="43307"/>
                  </a:lnTo>
                  <a:lnTo>
                    <a:pt x="3054098" y="37835"/>
                  </a:lnTo>
                  <a:lnTo>
                    <a:pt x="3065936" y="32940"/>
                  </a:lnTo>
                  <a:lnTo>
                    <a:pt x="3077774" y="28589"/>
                  </a:lnTo>
                  <a:lnTo>
                    <a:pt x="3089611" y="24744"/>
                  </a:lnTo>
                  <a:lnTo>
                    <a:pt x="3101449" y="21363"/>
                  </a:lnTo>
                  <a:lnTo>
                    <a:pt x="3113286" y="18405"/>
                  </a:lnTo>
                  <a:lnTo>
                    <a:pt x="3125124" y="15825"/>
                  </a:lnTo>
                  <a:lnTo>
                    <a:pt x="3136962" y="13584"/>
                  </a:lnTo>
                  <a:lnTo>
                    <a:pt x="3148799" y="11642"/>
                  </a:lnTo>
                  <a:lnTo>
                    <a:pt x="3160637" y="9964"/>
                  </a:lnTo>
                  <a:lnTo>
                    <a:pt x="3172474" y="8517"/>
                  </a:lnTo>
                  <a:lnTo>
                    <a:pt x="3184312" y="7272"/>
                  </a:lnTo>
                  <a:lnTo>
                    <a:pt x="3196149" y="6203"/>
                  </a:lnTo>
                  <a:lnTo>
                    <a:pt x="3207987" y="5286"/>
                  </a:lnTo>
                  <a:lnTo>
                    <a:pt x="3219825" y="4499"/>
                  </a:lnTo>
                  <a:lnTo>
                    <a:pt x="3231662" y="3827"/>
                  </a:lnTo>
                  <a:lnTo>
                    <a:pt x="3243500" y="3251"/>
                  </a:lnTo>
                  <a:lnTo>
                    <a:pt x="3255337" y="2759"/>
                  </a:lnTo>
                  <a:lnTo>
                    <a:pt x="3267175" y="2340"/>
                  </a:lnTo>
                  <a:lnTo>
                    <a:pt x="3279013" y="1981"/>
                  </a:lnTo>
                  <a:lnTo>
                    <a:pt x="3290850" y="1675"/>
                  </a:lnTo>
                  <a:lnTo>
                    <a:pt x="3302688" y="1415"/>
                  </a:lnTo>
                  <a:lnTo>
                    <a:pt x="3314525" y="1192"/>
                  </a:lnTo>
                  <a:lnTo>
                    <a:pt x="3326363" y="1003"/>
                  </a:lnTo>
                  <a:lnTo>
                    <a:pt x="3338201" y="842"/>
                  </a:lnTo>
                  <a:lnTo>
                    <a:pt x="3350038" y="704"/>
                  </a:lnTo>
                  <a:lnTo>
                    <a:pt x="3361876" y="587"/>
                  </a:lnTo>
                  <a:lnTo>
                    <a:pt x="3373713" y="487"/>
                  </a:lnTo>
                  <a:lnTo>
                    <a:pt x="3385551" y="402"/>
                  </a:lnTo>
                  <a:lnTo>
                    <a:pt x="3397389" y="330"/>
                  </a:lnTo>
                  <a:lnTo>
                    <a:pt x="3409226" y="269"/>
                  </a:lnTo>
                  <a:lnTo>
                    <a:pt x="3421064" y="216"/>
                  </a:lnTo>
                  <a:lnTo>
                    <a:pt x="3432901" y="172"/>
                  </a:lnTo>
                  <a:lnTo>
                    <a:pt x="3444739" y="134"/>
                  </a:lnTo>
                  <a:lnTo>
                    <a:pt x="3456576" y="102"/>
                  </a:lnTo>
                  <a:lnTo>
                    <a:pt x="3468414" y="74"/>
                  </a:lnTo>
                  <a:lnTo>
                    <a:pt x="3480252" y="51"/>
                  </a:lnTo>
                  <a:lnTo>
                    <a:pt x="3492089" y="31"/>
                  </a:lnTo>
                  <a:lnTo>
                    <a:pt x="3503927" y="14"/>
                  </a:lnTo>
                  <a:lnTo>
                    <a:pt x="3515764" y="0"/>
                  </a:lnTo>
                  <a:lnTo>
                    <a:pt x="3515764" y="0"/>
                  </a:lnTo>
                  <a:lnTo>
                    <a:pt x="3527602" y="14"/>
                  </a:lnTo>
                  <a:lnTo>
                    <a:pt x="3539440" y="31"/>
                  </a:lnTo>
                  <a:lnTo>
                    <a:pt x="3551277" y="51"/>
                  </a:lnTo>
                  <a:lnTo>
                    <a:pt x="3563115" y="74"/>
                  </a:lnTo>
                  <a:lnTo>
                    <a:pt x="3574952" y="102"/>
                  </a:lnTo>
                  <a:lnTo>
                    <a:pt x="3586790" y="134"/>
                  </a:lnTo>
                  <a:lnTo>
                    <a:pt x="3598628" y="172"/>
                  </a:lnTo>
                  <a:lnTo>
                    <a:pt x="3610465" y="216"/>
                  </a:lnTo>
                  <a:lnTo>
                    <a:pt x="3622303" y="269"/>
                  </a:lnTo>
                  <a:lnTo>
                    <a:pt x="3634140" y="330"/>
                  </a:lnTo>
                  <a:lnTo>
                    <a:pt x="3645978" y="402"/>
                  </a:lnTo>
                  <a:lnTo>
                    <a:pt x="3657816" y="487"/>
                  </a:lnTo>
                  <a:lnTo>
                    <a:pt x="3669653" y="587"/>
                  </a:lnTo>
                  <a:lnTo>
                    <a:pt x="3681491" y="704"/>
                  </a:lnTo>
                  <a:lnTo>
                    <a:pt x="3693328" y="842"/>
                  </a:lnTo>
                  <a:lnTo>
                    <a:pt x="3705166" y="1003"/>
                  </a:lnTo>
                  <a:lnTo>
                    <a:pt x="3717004" y="1192"/>
                  </a:lnTo>
                  <a:lnTo>
                    <a:pt x="3728841" y="1415"/>
                  </a:lnTo>
                  <a:lnTo>
                    <a:pt x="3740679" y="1675"/>
                  </a:lnTo>
                  <a:lnTo>
                    <a:pt x="3752516" y="1981"/>
                  </a:lnTo>
                  <a:lnTo>
                    <a:pt x="3764354" y="2340"/>
                  </a:lnTo>
                  <a:lnTo>
                    <a:pt x="3776191" y="2759"/>
                  </a:lnTo>
                  <a:lnTo>
                    <a:pt x="3788029" y="3251"/>
                  </a:lnTo>
                  <a:lnTo>
                    <a:pt x="3799867" y="3827"/>
                  </a:lnTo>
                  <a:lnTo>
                    <a:pt x="3811704" y="4499"/>
                  </a:lnTo>
                  <a:lnTo>
                    <a:pt x="3823542" y="5286"/>
                  </a:lnTo>
                  <a:lnTo>
                    <a:pt x="3835379" y="6203"/>
                  </a:lnTo>
                  <a:lnTo>
                    <a:pt x="3847217" y="7272"/>
                  </a:lnTo>
                  <a:lnTo>
                    <a:pt x="3859055" y="8517"/>
                  </a:lnTo>
                  <a:lnTo>
                    <a:pt x="3870892" y="9964"/>
                  </a:lnTo>
                  <a:lnTo>
                    <a:pt x="3882730" y="11642"/>
                  </a:lnTo>
                  <a:lnTo>
                    <a:pt x="3894567" y="13584"/>
                  </a:lnTo>
                  <a:lnTo>
                    <a:pt x="3906405" y="15825"/>
                  </a:lnTo>
                  <a:lnTo>
                    <a:pt x="3918243" y="18405"/>
                  </a:lnTo>
                  <a:lnTo>
                    <a:pt x="3930080" y="21363"/>
                  </a:lnTo>
                  <a:lnTo>
                    <a:pt x="3941918" y="24744"/>
                  </a:lnTo>
                  <a:lnTo>
                    <a:pt x="3953755" y="28589"/>
                  </a:lnTo>
                  <a:lnTo>
                    <a:pt x="3965593" y="32940"/>
                  </a:lnTo>
                  <a:lnTo>
                    <a:pt x="3977431" y="37835"/>
                  </a:lnTo>
                  <a:lnTo>
                    <a:pt x="3989268" y="43307"/>
                  </a:lnTo>
                  <a:lnTo>
                    <a:pt x="4001106" y="49381"/>
                  </a:lnTo>
                  <a:lnTo>
                    <a:pt x="4012943" y="56068"/>
                  </a:lnTo>
                  <a:lnTo>
                    <a:pt x="4024781" y="63365"/>
                  </a:lnTo>
                  <a:lnTo>
                    <a:pt x="4036619" y="71251"/>
                  </a:lnTo>
                  <a:lnTo>
                    <a:pt x="4048456" y="79688"/>
                  </a:lnTo>
                  <a:lnTo>
                    <a:pt x="4060294" y="88611"/>
                  </a:lnTo>
                  <a:lnTo>
                    <a:pt x="4072131" y="97941"/>
                  </a:lnTo>
                  <a:lnTo>
                    <a:pt x="4083969" y="107575"/>
                  </a:lnTo>
                  <a:lnTo>
                    <a:pt x="4095806" y="117398"/>
                  </a:lnTo>
                  <a:lnTo>
                    <a:pt x="4107644" y="127286"/>
                  </a:lnTo>
                  <a:lnTo>
                    <a:pt x="4119482" y="137109"/>
                  </a:lnTo>
                  <a:lnTo>
                    <a:pt x="4131319" y="146743"/>
                  </a:lnTo>
                  <a:lnTo>
                    <a:pt x="4143157" y="156072"/>
                  </a:lnTo>
                  <a:lnTo>
                    <a:pt x="4154994" y="164996"/>
                  </a:lnTo>
                  <a:lnTo>
                    <a:pt x="4166832" y="173432"/>
                  </a:lnTo>
                  <a:lnTo>
                    <a:pt x="4178670" y="181319"/>
                  </a:lnTo>
                  <a:lnTo>
                    <a:pt x="4190507" y="188616"/>
                  </a:lnTo>
                  <a:lnTo>
                    <a:pt x="4202345" y="195303"/>
                  </a:lnTo>
                  <a:lnTo>
                    <a:pt x="4214182" y="201376"/>
                  </a:lnTo>
                  <a:lnTo>
                    <a:pt x="4226020" y="206849"/>
                  </a:lnTo>
                  <a:lnTo>
                    <a:pt x="4237858" y="211744"/>
                  </a:lnTo>
                  <a:lnTo>
                    <a:pt x="4249695" y="216095"/>
                  </a:lnTo>
                  <a:lnTo>
                    <a:pt x="4261533" y="219940"/>
                  </a:lnTo>
                  <a:lnTo>
                    <a:pt x="4273370" y="223320"/>
                  </a:lnTo>
                  <a:lnTo>
                    <a:pt x="4285208" y="226279"/>
                  </a:lnTo>
                  <a:lnTo>
                    <a:pt x="4297046" y="228859"/>
                  </a:lnTo>
                  <a:lnTo>
                    <a:pt x="4308883" y="231100"/>
                  </a:lnTo>
                  <a:lnTo>
                    <a:pt x="4320721" y="233042"/>
                  </a:lnTo>
                  <a:lnTo>
                    <a:pt x="4332558" y="234720"/>
                  </a:lnTo>
                  <a:lnTo>
                    <a:pt x="4344396" y="236166"/>
                  </a:lnTo>
                  <a:lnTo>
                    <a:pt x="4356234" y="237411"/>
                  </a:lnTo>
                  <a:lnTo>
                    <a:pt x="4368071" y="238481"/>
                  </a:lnTo>
                  <a:lnTo>
                    <a:pt x="4379909" y="239398"/>
                  </a:lnTo>
                  <a:lnTo>
                    <a:pt x="4391746" y="240184"/>
                  </a:lnTo>
                  <a:lnTo>
                    <a:pt x="4403584" y="240857"/>
                  </a:lnTo>
                  <a:lnTo>
                    <a:pt x="4415421" y="241433"/>
                  </a:lnTo>
                  <a:lnTo>
                    <a:pt x="4427259" y="241924"/>
                  </a:lnTo>
                  <a:lnTo>
                    <a:pt x="4439097" y="242344"/>
                  </a:lnTo>
                  <a:lnTo>
                    <a:pt x="4450934" y="242703"/>
                  </a:lnTo>
                  <a:lnTo>
                    <a:pt x="4462772" y="243008"/>
                  </a:lnTo>
                  <a:lnTo>
                    <a:pt x="4474609" y="243269"/>
                  </a:lnTo>
                  <a:lnTo>
                    <a:pt x="4486447" y="243491"/>
                  </a:lnTo>
                  <a:lnTo>
                    <a:pt x="4498285" y="243681"/>
                  </a:lnTo>
                  <a:lnTo>
                    <a:pt x="4510122" y="243842"/>
                  </a:lnTo>
                  <a:lnTo>
                    <a:pt x="4521960" y="243980"/>
                  </a:lnTo>
                  <a:lnTo>
                    <a:pt x="4533797" y="244097"/>
                  </a:lnTo>
                  <a:lnTo>
                    <a:pt x="4545635" y="244196"/>
                  </a:lnTo>
                  <a:lnTo>
                    <a:pt x="4557473" y="244281"/>
                  </a:lnTo>
                  <a:lnTo>
                    <a:pt x="4569310" y="244354"/>
                  </a:lnTo>
                  <a:lnTo>
                    <a:pt x="4581148" y="244415"/>
                  </a:lnTo>
                  <a:lnTo>
                    <a:pt x="4592985" y="244467"/>
                  </a:lnTo>
                  <a:lnTo>
                    <a:pt x="4604823" y="244512"/>
                  </a:lnTo>
                  <a:lnTo>
                    <a:pt x="4616661" y="244550"/>
                  </a:lnTo>
                  <a:lnTo>
                    <a:pt x="4628498" y="244582"/>
                  </a:lnTo>
                  <a:lnTo>
                    <a:pt x="4640336" y="244610"/>
                  </a:lnTo>
                  <a:lnTo>
                    <a:pt x="4652173" y="244633"/>
                  </a:lnTo>
                  <a:lnTo>
                    <a:pt x="4664011" y="244653"/>
                  </a:lnTo>
                  <a:lnTo>
                    <a:pt x="4675849" y="244670"/>
                  </a:lnTo>
                  <a:lnTo>
                    <a:pt x="4687686" y="244684"/>
                  </a:lnTo>
                </a:path>
              </a:pathLst>
            </a:custGeom>
            <a:ln w="40651" cap="flat">
              <a:solidFill>
                <a:srgbClr val="E8E8E8">
                  <a:alpha val="100000"/>
                </a:srgbClr>
              </a:solidFill>
              <a:prstDash val="solid"/>
              <a:round/>
            </a:ln>
          </p:spPr>
          <p:txBody>
            <a:bodyPr/>
            <a:lstStyle/>
            <a:p/>
          </p:txBody>
        </p:sp>
        <p:sp>
          <p:nvSpPr>
            <p:cNvPr id="34" name="pl34"/>
            <p:cNvSpPr/>
            <p:nvPr/>
          </p:nvSpPr>
          <p:spPr>
            <a:xfrm>
              <a:off x="2482351" y="1394658"/>
              <a:ext cx="4687686" cy="489615"/>
            </a:xfrm>
            <a:custGeom>
              <a:avLst/>
              <a:pathLst>
                <a:path w="4687686" h="489615">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82"/>
                  </a:lnTo>
                  <a:lnTo>
                    <a:pt x="1183759" y="96"/>
                  </a:lnTo>
                  <a:lnTo>
                    <a:pt x="1195596" y="113"/>
                  </a:lnTo>
                  <a:lnTo>
                    <a:pt x="1207434" y="133"/>
                  </a:lnTo>
                  <a:lnTo>
                    <a:pt x="1219272" y="156"/>
                  </a:lnTo>
                  <a:lnTo>
                    <a:pt x="1231109" y="184"/>
                  </a:lnTo>
                  <a:lnTo>
                    <a:pt x="1242947" y="216"/>
                  </a:lnTo>
                  <a:lnTo>
                    <a:pt x="1254784" y="254"/>
                  </a:lnTo>
                  <a:lnTo>
                    <a:pt x="1266622" y="298"/>
                  </a:lnTo>
                  <a:lnTo>
                    <a:pt x="1278459" y="351"/>
                  </a:lnTo>
                  <a:lnTo>
                    <a:pt x="1290297" y="412"/>
                  </a:lnTo>
                  <a:lnTo>
                    <a:pt x="1302135" y="485"/>
                  </a:lnTo>
                  <a:lnTo>
                    <a:pt x="1313972" y="569"/>
                  </a:lnTo>
                  <a:lnTo>
                    <a:pt x="1325810" y="669"/>
                  </a:lnTo>
                  <a:lnTo>
                    <a:pt x="1337647" y="786"/>
                  </a:lnTo>
                  <a:lnTo>
                    <a:pt x="1349485" y="924"/>
                  </a:lnTo>
                  <a:lnTo>
                    <a:pt x="1361323" y="1085"/>
                  </a:lnTo>
                  <a:lnTo>
                    <a:pt x="1373160" y="1274"/>
                  </a:lnTo>
                  <a:lnTo>
                    <a:pt x="1384998" y="1497"/>
                  </a:lnTo>
                  <a:lnTo>
                    <a:pt x="1396835" y="1757"/>
                  </a:lnTo>
                  <a:lnTo>
                    <a:pt x="1408673" y="2063"/>
                  </a:lnTo>
                  <a:lnTo>
                    <a:pt x="1420511" y="2422"/>
                  </a:lnTo>
                  <a:lnTo>
                    <a:pt x="1432348" y="2842"/>
                  </a:lnTo>
                  <a:lnTo>
                    <a:pt x="1444186" y="3333"/>
                  </a:lnTo>
                  <a:lnTo>
                    <a:pt x="1456023" y="3909"/>
                  </a:lnTo>
                  <a:lnTo>
                    <a:pt x="1467861" y="4582"/>
                  </a:lnTo>
                  <a:lnTo>
                    <a:pt x="1479699" y="5368"/>
                  </a:lnTo>
                  <a:lnTo>
                    <a:pt x="1491536" y="6285"/>
                  </a:lnTo>
                  <a:lnTo>
                    <a:pt x="1503374" y="7355"/>
                  </a:lnTo>
                  <a:lnTo>
                    <a:pt x="1515211" y="8599"/>
                  </a:lnTo>
                  <a:lnTo>
                    <a:pt x="1527049" y="10046"/>
                  </a:lnTo>
                  <a:lnTo>
                    <a:pt x="1538887" y="11724"/>
                  </a:lnTo>
                  <a:lnTo>
                    <a:pt x="1550724" y="13666"/>
                  </a:lnTo>
                  <a:lnTo>
                    <a:pt x="1562562" y="15907"/>
                  </a:lnTo>
                  <a:lnTo>
                    <a:pt x="1574399" y="18487"/>
                  </a:lnTo>
                  <a:lnTo>
                    <a:pt x="1586237" y="21446"/>
                  </a:lnTo>
                  <a:lnTo>
                    <a:pt x="1598074" y="24826"/>
                  </a:lnTo>
                  <a:lnTo>
                    <a:pt x="1609912" y="28671"/>
                  </a:lnTo>
                  <a:lnTo>
                    <a:pt x="1621750" y="33022"/>
                  </a:lnTo>
                  <a:lnTo>
                    <a:pt x="1633587" y="37917"/>
                  </a:lnTo>
                  <a:lnTo>
                    <a:pt x="1645425" y="43390"/>
                  </a:lnTo>
                  <a:lnTo>
                    <a:pt x="1657262" y="49463"/>
                  </a:lnTo>
                  <a:lnTo>
                    <a:pt x="1669100" y="56150"/>
                  </a:lnTo>
                  <a:lnTo>
                    <a:pt x="1680938" y="63447"/>
                  </a:lnTo>
                  <a:lnTo>
                    <a:pt x="1692775" y="71334"/>
                  </a:lnTo>
                  <a:lnTo>
                    <a:pt x="1704613" y="79770"/>
                  </a:lnTo>
                  <a:lnTo>
                    <a:pt x="1716450" y="88693"/>
                  </a:lnTo>
                  <a:lnTo>
                    <a:pt x="1728288" y="98023"/>
                  </a:lnTo>
                  <a:lnTo>
                    <a:pt x="1740126" y="107657"/>
                  </a:lnTo>
                  <a:lnTo>
                    <a:pt x="1751963" y="117480"/>
                  </a:lnTo>
                  <a:lnTo>
                    <a:pt x="1763801" y="127368"/>
                  </a:lnTo>
                  <a:lnTo>
                    <a:pt x="1775638" y="137191"/>
                  </a:lnTo>
                  <a:lnTo>
                    <a:pt x="1787476" y="146825"/>
                  </a:lnTo>
                  <a:lnTo>
                    <a:pt x="1799314" y="156154"/>
                  </a:lnTo>
                  <a:lnTo>
                    <a:pt x="1811151" y="165078"/>
                  </a:lnTo>
                  <a:lnTo>
                    <a:pt x="1822989" y="173514"/>
                  </a:lnTo>
                  <a:lnTo>
                    <a:pt x="1834826" y="181401"/>
                  </a:lnTo>
                  <a:lnTo>
                    <a:pt x="1846664" y="188698"/>
                  </a:lnTo>
                  <a:lnTo>
                    <a:pt x="1858502" y="195385"/>
                  </a:lnTo>
                  <a:lnTo>
                    <a:pt x="1870339" y="201458"/>
                  </a:lnTo>
                  <a:lnTo>
                    <a:pt x="1882177" y="206931"/>
                  </a:lnTo>
                  <a:lnTo>
                    <a:pt x="1894014" y="211826"/>
                  </a:lnTo>
                  <a:lnTo>
                    <a:pt x="1905852" y="216177"/>
                  </a:lnTo>
                  <a:lnTo>
                    <a:pt x="1917689" y="220022"/>
                  </a:lnTo>
                  <a:lnTo>
                    <a:pt x="1929527" y="223402"/>
                  </a:lnTo>
                  <a:lnTo>
                    <a:pt x="1941365" y="226361"/>
                  </a:lnTo>
                  <a:lnTo>
                    <a:pt x="1953202" y="228941"/>
                  </a:lnTo>
                  <a:lnTo>
                    <a:pt x="1965040" y="231182"/>
                  </a:lnTo>
                  <a:lnTo>
                    <a:pt x="1976877" y="233124"/>
                  </a:lnTo>
                  <a:lnTo>
                    <a:pt x="1988715" y="234802"/>
                  </a:lnTo>
                  <a:lnTo>
                    <a:pt x="2000553" y="236248"/>
                  </a:lnTo>
                  <a:lnTo>
                    <a:pt x="2012390" y="237493"/>
                  </a:lnTo>
                  <a:lnTo>
                    <a:pt x="2024228" y="238563"/>
                  </a:lnTo>
                  <a:lnTo>
                    <a:pt x="2036065" y="239480"/>
                  </a:lnTo>
                  <a:lnTo>
                    <a:pt x="2047903" y="240266"/>
                  </a:lnTo>
                  <a:lnTo>
                    <a:pt x="2059741" y="240939"/>
                  </a:lnTo>
                  <a:lnTo>
                    <a:pt x="2071578" y="241515"/>
                  </a:lnTo>
                  <a:lnTo>
                    <a:pt x="2083416" y="242006"/>
                  </a:lnTo>
                  <a:lnTo>
                    <a:pt x="2095253" y="242426"/>
                  </a:lnTo>
                  <a:lnTo>
                    <a:pt x="2107091" y="242785"/>
                  </a:lnTo>
                  <a:lnTo>
                    <a:pt x="2118929" y="243090"/>
                  </a:lnTo>
                  <a:lnTo>
                    <a:pt x="2130766" y="243351"/>
                  </a:lnTo>
                  <a:lnTo>
                    <a:pt x="2142604" y="243573"/>
                  </a:lnTo>
                  <a:lnTo>
                    <a:pt x="2154441" y="243763"/>
                  </a:lnTo>
                  <a:lnTo>
                    <a:pt x="2166279" y="243924"/>
                  </a:lnTo>
                  <a:lnTo>
                    <a:pt x="2178117" y="244062"/>
                  </a:lnTo>
                  <a:lnTo>
                    <a:pt x="2189954" y="244179"/>
                  </a:lnTo>
                  <a:lnTo>
                    <a:pt x="2201792" y="244279"/>
                  </a:lnTo>
                  <a:lnTo>
                    <a:pt x="2213629" y="244363"/>
                  </a:lnTo>
                  <a:lnTo>
                    <a:pt x="2225467" y="244436"/>
                  </a:lnTo>
                  <a:lnTo>
                    <a:pt x="2237304" y="244497"/>
                  </a:lnTo>
                  <a:lnTo>
                    <a:pt x="2249142" y="244550"/>
                  </a:lnTo>
                  <a:lnTo>
                    <a:pt x="2260980" y="244594"/>
                  </a:lnTo>
                  <a:lnTo>
                    <a:pt x="2272817" y="244632"/>
                  </a:lnTo>
                  <a:lnTo>
                    <a:pt x="2284655" y="244664"/>
                  </a:lnTo>
                  <a:lnTo>
                    <a:pt x="2296492" y="244692"/>
                  </a:lnTo>
                  <a:lnTo>
                    <a:pt x="2308330" y="244715"/>
                  </a:lnTo>
                  <a:lnTo>
                    <a:pt x="2320168" y="244735"/>
                  </a:lnTo>
                  <a:lnTo>
                    <a:pt x="2332005" y="244752"/>
                  </a:lnTo>
                  <a:lnTo>
                    <a:pt x="2343843" y="244766"/>
                  </a:lnTo>
                  <a:lnTo>
                    <a:pt x="2343843" y="244848"/>
                  </a:lnTo>
                  <a:lnTo>
                    <a:pt x="2355680" y="244848"/>
                  </a:lnTo>
                  <a:lnTo>
                    <a:pt x="2367518" y="244848"/>
                  </a:lnTo>
                  <a:lnTo>
                    <a:pt x="2379356" y="244848"/>
                  </a:lnTo>
                  <a:lnTo>
                    <a:pt x="2391193" y="244848"/>
                  </a:lnTo>
                  <a:lnTo>
                    <a:pt x="2403031" y="244848"/>
                  </a:lnTo>
                  <a:lnTo>
                    <a:pt x="2414868" y="244848"/>
                  </a:lnTo>
                  <a:lnTo>
                    <a:pt x="2426706" y="244848"/>
                  </a:lnTo>
                  <a:lnTo>
                    <a:pt x="2438544" y="244848"/>
                  </a:lnTo>
                  <a:lnTo>
                    <a:pt x="2450381" y="244848"/>
                  </a:lnTo>
                  <a:lnTo>
                    <a:pt x="2462219" y="244848"/>
                  </a:lnTo>
                  <a:lnTo>
                    <a:pt x="2474056" y="244848"/>
                  </a:lnTo>
                  <a:lnTo>
                    <a:pt x="2485894" y="244848"/>
                  </a:lnTo>
                  <a:lnTo>
                    <a:pt x="2497732" y="244848"/>
                  </a:lnTo>
                  <a:lnTo>
                    <a:pt x="2509569" y="244848"/>
                  </a:lnTo>
                  <a:lnTo>
                    <a:pt x="2521407" y="244848"/>
                  </a:lnTo>
                  <a:lnTo>
                    <a:pt x="2533244" y="244848"/>
                  </a:lnTo>
                  <a:lnTo>
                    <a:pt x="2545082" y="244848"/>
                  </a:lnTo>
                  <a:lnTo>
                    <a:pt x="2556919" y="244848"/>
                  </a:lnTo>
                  <a:lnTo>
                    <a:pt x="2568757" y="244848"/>
                  </a:lnTo>
                  <a:lnTo>
                    <a:pt x="2580595" y="244848"/>
                  </a:lnTo>
                  <a:lnTo>
                    <a:pt x="2592432" y="244848"/>
                  </a:lnTo>
                  <a:lnTo>
                    <a:pt x="2604270" y="244848"/>
                  </a:lnTo>
                  <a:lnTo>
                    <a:pt x="2616107" y="244848"/>
                  </a:lnTo>
                  <a:lnTo>
                    <a:pt x="2627945" y="244848"/>
                  </a:lnTo>
                  <a:lnTo>
                    <a:pt x="2639783" y="244848"/>
                  </a:lnTo>
                  <a:lnTo>
                    <a:pt x="2651620" y="244848"/>
                  </a:lnTo>
                  <a:lnTo>
                    <a:pt x="2663458" y="244848"/>
                  </a:lnTo>
                  <a:lnTo>
                    <a:pt x="2675295" y="244848"/>
                  </a:lnTo>
                  <a:lnTo>
                    <a:pt x="2687133" y="244848"/>
                  </a:lnTo>
                  <a:lnTo>
                    <a:pt x="2698971" y="244848"/>
                  </a:lnTo>
                  <a:lnTo>
                    <a:pt x="2710808" y="244848"/>
                  </a:lnTo>
                  <a:lnTo>
                    <a:pt x="2722646" y="244848"/>
                  </a:lnTo>
                  <a:lnTo>
                    <a:pt x="2734483" y="244848"/>
                  </a:lnTo>
                  <a:lnTo>
                    <a:pt x="2746321" y="244848"/>
                  </a:lnTo>
                  <a:lnTo>
                    <a:pt x="2758159" y="244848"/>
                  </a:lnTo>
                  <a:lnTo>
                    <a:pt x="2769996" y="244848"/>
                  </a:lnTo>
                  <a:lnTo>
                    <a:pt x="2781834" y="244848"/>
                  </a:lnTo>
                  <a:lnTo>
                    <a:pt x="2793671" y="244848"/>
                  </a:lnTo>
                  <a:lnTo>
                    <a:pt x="2805509" y="244848"/>
                  </a:lnTo>
                  <a:lnTo>
                    <a:pt x="2817347" y="244848"/>
                  </a:lnTo>
                  <a:lnTo>
                    <a:pt x="2829184" y="244848"/>
                  </a:lnTo>
                  <a:lnTo>
                    <a:pt x="2841022" y="244848"/>
                  </a:lnTo>
                  <a:lnTo>
                    <a:pt x="2852859" y="244848"/>
                  </a:lnTo>
                  <a:lnTo>
                    <a:pt x="2864697" y="244848"/>
                  </a:lnTo>
                  <a:lnTo>
                    <a:pt x="2876534" y="244848"/>
                  </a:lnTo>
                  <a:lnTo>
                    <a:pt x="2888372" y="244848"/>
                  </a:lnTo>
                  <a:lnTo>
                    <a:pt x="2900210" y="244848"/>
                  </a:lnTo>
                  <a:lnTo>
                    <a:pt x="2912047" y="244848"/>
                  </a:lnTo>
                  <a:lnTo>
                    <a:pt x="2923885" y="244848"/>
                  </a:lnTo>
                  <a:lnTo>
                    <a:pt x="2935722" y="244848"/>
                  </a:lnTo>
                  <a:lnTo>
                    <a:pt x="2947560" y="244848"/>
                  </a:lnTo>
                  <a:lnTo>
                    <a:pt x="2959398" y="244848"/>
                  </a:lnTo>
                  <a:lnTo>
                    <a:pt x="2971235" y="244848"/>
                  </a:lnTo>
                  <a:lnTo>
                    <a:pt x="2983073" y="244848"/>
                  </a:lnTo>
                  <a:lnTo>
                    <a:pt x="2994910" y="244848"/>
                  </a:lnTo>
                  <a:lnTo>
                    <a:pt x="3006748" y="244848"/>
                  </a:lnTo>
                  <a:lnTo>
                    <a:pt x="3018586" y="244848"/>
                  </a:lnTo>
                  <a:lnTo>
                    <a:pt x="3030423" y="244848"/>
                  </a:lnTo>
                  <a:lnTo>
                    <a:pt x="3042261" y="244848"/>
                  </a:lnTo>
                  <a:lnTo>
                    <a:pt x="3054098" y="244848"/>
                  </a:lnTo>
                  <a:lnTo>
                    <a:pt x="3065936" y="244848"/>
                  </a:lnTo>
                  <a:lnTo>
                    <a:pt x="3077774" y="244848"/>
                  </a:lnTo>
                  <a:lnTo>
                    <a:pt x="3089611" y="244848"/>
                  </a:lnTo>
                  <a:lnTo>
                    <a:pt x="3101449" y="244848"/>
                  </a:lnTo>
                  <a:lnTo>
                    <a:pt x="3113286" y="244848"/>
                  </a:lnTo>
                  <a:lnTo>
                    <a:pt x="3125124" y="244848"/>
                  </a:lnTo>
                  <a:lnTo>
                    <a:pt x="3136962" y="244848"/>
                  </a:lnTo>
                  <a:lnTo>
                    <a:pt x="3148799" y="244848"/>
                  </a:lnTo>
                  <a:lnTo>
                    <a:pt x="3160637" y="244848"/>
                  </a:lnTo>
                  <a:lnTo>
                    <a:pt x="3172474" y="244848"/>
                  </a:lnTo>
                  <a:lnTo>
                    <a:pt x="3184312" y="244848"/>
                  </a:lnTo>
                  <a:lnTo>
                    <a:pt x="3196149" y="244848"/>
                  </a:lnTo>
                  <a:lnTo>
                    <a:pt x="3207987" y="244848"/>
                  </a:lnTo>
                  <a:lnTo>
                    <a:pt x="3219825" y="244848"/>
                  </a:lnTo>
                  <a:lnTo>
                    <a:pt x="3231662" y="244848"/>
                  </a:lnTo>
                  <a:lnTo>
                    <a:pt x="3243500" y="244848"/>
                  </a:lnTo>
                  <a:lnTo>
                    <a:pt x="3255337" y="244848"/>
                  </a:lnTo>
                  <a:lnTo>
                    <a:pt x="3267175" y="244848"/>
                  </a:lnTo>
                  <a:lnTo>
                    <a:pt x="3279013" y="244848"/>
                  </a:lnTo>
                  <a:lnTo>
                    <a:pt x="3290850" y="244848"/>
                  </a:lnTo>
                  <a:lnTo>
                    <a:pt x="3302688" y="244848"/>
                  </a:lnTo>
                  <a:lnTo>
                    <a:pt x="3314525" y="244848"/>
                  </a:lnTo>
                  <a:lnTo>
                    <a:pt x="3326363" y="244848"/>
                  </a:lnTo>
                  <a:lnTo>
                    <a:pt x="3338201" y="244848"/>
                  </a:lnTo>
                  <a:lnTo>
                    <a:pt x="3350038" y="244848"/>
                  </a:lnTo>
                  <a:lnTo>
                    <a:pt x="3361876" y="244848"/>
                  </a:lnTo>
                  <a:lnTo>
                    <a:pt x="3373713" y="244848"/>
                  </a:lnTo>
                  <a:lnTo>
                    <a:pt x="3385551" y="244848"/>
                  </a:lnTo>
                  <a:lnTo>
                    <a:pt x="3397389" y="244848"/>
                  </a:lnTo>
                  <a:lnTo>
                    <a:pt x="3409226" y="244848"/>
                  </a:lnTo>
                  <a:lnTo>
                    <a:pt x="3421064" y="244848"/>
                  </a:lnTo>
                  <a:lnTo>
                    <a:pt x="3432901" y="244848"/>
                  </a:lnTo>
                  <a:lnTo>
                    <a:pt x="3444739" y="244848"/>
                  </a:lnTo>
                  <a:lnTo>
                    <a:pt x="3456576" y="244848"/>
                  </a:lnTo>
                  <a:lnTo>
                    <a:pt x="3468414" y="244848"/>
                  </a:lnTo>
                  <a:lnTo>
                    <a:pt x="3480252" y="244848"/>
                  </a:lnTo>
                  <a:lnTo>
                    <a:pt x="3492089" y="244848"/>
                  </a:lnTo>
                  <a:lnTo>
                    <a:pt x="3503927" y="244848"/>
                  </a:lnTo>
                  <a:lnTo>
                    <a:pt x="3515764" y="244848"/>
                  </a:lnTo>
                  <a:lnTo>
                    <a:pt x="3515764" y="244931"/>
                  </a:lnTo>
                  <a:lnTo>
                    <a:pt x="3527602" y="244945"/>
                  </a:lnTo>
                  <a:lnTo>
                    <a:pt x="3539440" y="244962"/>
                  </a:lnTo>
                  <a:lnTo>
                    <a:pt x="3551277" y="244982"/>
                  </a:lnTo>
                  <a:lnTo>
                    <a:pt x="3563115" y="245005"/>
                  </a:lnTo>
                  <a:lnTo>
                    <a:pt x="3574952" y="245033"/>
                  </a:lnTo>
                  <a:lnTo>
                    <a:pt x="3586790" y="245065"/>
                  </a:lnTo>
                  <a:lnTo>
                    <a:pt x="3598628" y="245103"/>
                  </a:lnTo>
                  <a:lnTo>
                    <a:pt x="3610465" y="245147"/>
                  </a:lnTo>
                  <a:lnTo>
                    <a:pt x="3622303" y="245200"/>
                  </a:lnTo>
                  <a:lnTo>
                    <a:pt x="3634140" y="245261"/>
                  </a:lnTo>
                  <a:lnTo>
                    <a:pt x="3645978" y="245333"/>
                  </a:lnTo>
                  <a:lnTo>
                    <a:pt x="3657816" y="245418"/>
                  </a:lnTo>
                  <a:lnTo>
                    <a:pt x="3669653" y="245518"/>
                  </a:lnTo>
                  <a:lnTo>
                    <a:pt x="3681491" y="245635"/>
                  </a:lnTo>
                  <a:lnTo>
                    <a:pt x="3693328" y="245773"/>
                  </a:lnTo>
                  <a:lnTo>
                    <a:pt x="3705166" y="245934"/>
                  </a:lnTo>
                  <a:lnTo>
                    <a:pt x="3717004" y="246123"/>
                  </a:lnTo>
                  <a:lnTo>
                    <a:pt x="3728841" y="246346"/>
                  </a:lnTo>
                  <a:lnTo>
                    <a:pt x="3740679" y="246606"/>
                  </a:lnTo>
                  <a:lnTo>
                    <a:pt x="3752516" y="246912"/>
                  </a:lnTo>
                  <a:lnTo>
                    <a:pt x="3764354" y="247271"/>
                  </a:lnTo>
                  <a:lnTo>
                    <a:pt x="3776191" y="247690"/>
                  </a:lnTo>
                  <a:lnTo>
                    <a:pt x="3788029" y="248182"/>
                  </a:lnTo>
                  <a:lnTo>
                    <a:pt x="3799867" y="248758"/>
                  </a:lnTo>
                  <a:lnTo>
                    <a:pt x="3811704" y="249431"/>
                  </a:lnTo>
                  <a:lnTo>
                    <a:pt x="3823542" y="250217"/>
                  </a:lnTo>
                  <a:lnTo>
                    <a:pt x="3835379" y="251134"/>
                  </a:lnTo>
                  <a:lnTo>
                    <a:pt x="3847217" y="252204"/>
                  </a:lnTo>
                  <a:lnTo>
                    <a:pt x="3859055" y="253448"/>
                  </a:lnTo>
                  <a:lnTo>
                    <a:pt x="3870892" y="254895"/>
                  </a:lnTo>
                  <a:lnTo>
                    <a:pt x="3882730" y="256573"/>
                  </a:lnTo>
                  <a:lnTo>
                    <a:pt x="3894567" y="258515"/>
                  </a:lnTo>
                  <a:lnTo>
                    <a:pt x="3906405" y="260756"/>
                  </a:lnTo>
                  <a:lnTo>
                    <a:pt x="3918243" y="263336"/>
                  </a:lnTo>
                  <a:lnTo>
                    <a:pt x="3930080" y="266295"/>
                  </a:lnTo>
                  <a:lnTo>
                    <a:pt x="3941918" y="269675"/>
                  </a:lnTo>
                  <a:lnTo>
                    <a:pt x="3953755" y="273520"/>
                  </a:lnTo>
                  <a:lnTo>
                    <a:pt x="3965593" y="277871"/>
                  </a:lnTo>
                  <a:lnTo>
                    <a:pt x="3977431" y="282766"/>
                  </a:lnTo>
                  <a:lnTo>
                    <a:pt x="3989268" y="288239"/>
                  </a:lnTo>
                  <a:lnTo>
                    <a:pt x="4001106" y="294312"/>
                  </a:lnTo>
                  <a:lnTo>
                    <a:pt x="4012943" y="300999"/>
                  </a:lnTo>
                  <a:lnTo>
                    <a:pt x="4024781" y="308296"/>
                  </a:lnTo>
                  <a:lnTo>
                    <a:pt x="4036619" y="316183"/>
                  </a:lnTo>
                  <a:lnTo>
                    <a:pt x="4048456" y="324619"/>
                  </a:lnTo>
                  <a:lnTo>
                    <a:pt x="4060294" y="333542"/>
                  </a:lnTo>
                  <a:lnTo>
                    <a:pt x="4072131" y="342872"/>
                  </a:lnTo>
                  <a:lnTo>
                    <a:pt x="4083969" y="352506"/>
                  </a:lnTo>
                  <a:lnTo>
                    <a:pt x="4095806" y="362329"/>
                  </a:lnTo>
                  <a:lnTo>
                    <a:pt x="4107644" y="372217"/>
                  </a:lnTo>
                  <a:lnTo>
                    <a:pt x="4119482" y="382040"/>
                  </a:lnTo>
                  <a:lnTo>
                    <a:pt x="4131319" y="391674"/>
                  </a:lnTo>
                  <a:lnTo>
                    <a:pt x="4143157" y="401003"/>
                  </a:lnTo>
                  <a:lnTo>
                    <a:pt x="4154994" y="409927"/>
                  </a:lnTo>
                  <a:lnTo>
                    <a:pt x="4166832" y="418363"/>
                  </a:lnTo>
                  <a:lnTo>
                    <a:pt x="4178670" y="426250"/>
                  </a:lnTo>
                  <a:lnTo>
                    <a:pt x="4190507" y="433547"/>
                  </a:lnTo>
                  <a:lnTo>
                    <a:pt x="4202345" y="440234"/>
                  </a:lnTo>
                  <a:lnTo>
                    <a:pt x="4214182" y="446307"/>
                  </a:lnTo>
                  <a:lnTo>
                    <a:pt x="4226020" y="451780"/>
                  </a:lnTo>
                  <a:lnTo>
                    <a:pt x="4237858" y="456675"/>
                  </a:lnTo>
                  <a:lnTo>
                    <a:pt x="4249695" y="461026"/>
                  </a:lnTo>
                  <a:lnTo>
                    <a:pt x="4261533" y="464871"/>
                  </a:lnTo>
                  <a:lnTo>
                    <a:pt x="4273370" y="468251"/>
                  </a:lnTo>
                  <a:lnTo>
                    <a:pt x="4285208" y="471210"/>
                  </a:lnTo>
                  <a:lnTo>
                    <a:pt x="4297046" y="473790"/>
                  </a:lnTo>
                  <a:lnTo>
                    <a:pt x="4308883" y="476031"/>
                  </a:lnTo>
                  <a:lnTo>
                    <a:pt x="4320721" y="477973"/>
                  </a:lnTo>
                  <a:lnTo>
                    <a:pt x="4332558" y="479651"/>
                  </a:lnTo>
                  <a:lnTo>
                    <a:pt x="4344396" y="481097"/>
                  </a:lnTo>
                  <a:lnTo>
                    <a:pt x="4356234" y="482342"/>
                  </a:lnTo>
                  <a:lnTo>
                    <a:pt x="4368071" y="483412"/>
                  </a:lnTo>
                  <a:lnTo>
                    <a:pt x="4379909" y="484329"/>
                  </a:lnTo>
                  <a:lnTo>
                    <a:pt x="4391746" y="485115"/>
                  </a:lnTo>
                  <a:lnTo>
                    <a:pt x="4403584" y="485788"/>
                  </a:lnTo>
                  <a:lnTo>
                    <a:pt x="4415421" y="486364"/>
                  </a:lnTo>
                  <a:lnTo>
                    <a:pt x="4427259" y="486855"/>
                  </a:lnTo>
                  <a:lnTo>
                    <a:pt x="4439097" y="487275"/>
                  </a:lnTo>
                  <a:lnTo>
                    <a:pt x="4450934" y="487634"/>
                  </a:lnTo>
                  <a:lnTo>
                    <a:pt x="4462772" y="487939"/>
                  </a:lnTo>
                  <a:lnTo>
                    <a:pt x="4474609" y="488200"/>
                  </a:lnTo>
                  <a:lnTo>
                    <a:pt x="4486447" y="488422"/>
                  </a:lnTo>
                  <a:lnTo>
                    <a:pt x="4498285" y="488612"/>
                  </a:lnTo>
                  <a:lnTo>
                    <a:pt x="4510122" y="488773"/>
                  </a:lnTo>
                  <a:lnTo>
                    <a:pt x="4521960" y="488911"/>
                  </a:lnTo>
                  <a:lnTo>
                    <a:pt x="4533797" y="489028"/>
                  </a:lnTo>
                  <a:lnTo>
                    <a:pt x="4545635" y="489127"/>
                  </a:lnTo>
                  <a:lnTo>
                    <a:pt x="4557473" y="489212"/>
                  </a:lnTo>
                  <a:lnTo>
                    <a:pt x="4569310" y="489285"/>
                  </a:lnTo>
                  <a:lnTo>
                    <a:pt x="4581148" y="489346"/>
                  </a:lnTo>
                  <a:lnTo>
                    <a:pt x="4592985" y="489398"/>
                  </a:lnTo>
                  <a:lnTo>
                    <a:pt x="4604823" y="489443"/>
                  </a:lnTo>
                  <a:lnTo>
                    <a:pt x="4616661" y="489481"/>
                  </a:lnTo>
                  <a:lnTo>
                    <a:pt x="4628498" y="489513"/>
                  </a:lnTo>
                  <a:lnTo>
                    <a:pt x="4640336" y="489541"/>
                  </a:lnTo>
                  <a:lnTo>
                    <a:pt x="4652173" y="489564"/>
                  </a:lnTo>
                  <a:lnTo>
                    <a:pt x="4664011" y="489584"/>
                  </a:lnTo>
                  <a:lnTo>
                    <a:pt x="4675849" y="489601"/>
                  </a:lnTo>
                  <a:lnTo>
                    <a:pt x="4687686" y="489615"/>
                  </a:lnTo>
                </a:path>
              </a:pathLst>
            </a:custGeom>
            <a:ln w="40651" cap="flat">
              <a:solidFill>
                <a:srgbClr val="E8E8E8">
                  <a:alpha val="100000"/>
                </a:srgbClr>
              </a:solidFill>
              <a:prstDash val="solid"/>
              <a:round/>
            </a:ln>
          </p:spPr>
          <p:txBody>
            <a:bodyPr/>
            <a:lstStyle/>
            <a:p/>
          </p:txBody>
        </p:sp>
        <p:sp>
          <p:nvSpPr>
            <p:cNvPr id="35" name="pl35"/>
            <p:cNvSpPr/>
            <p:nvPr/>
          </p:nvSpPr>
          <p:spPr>
            <a:xfrm>
              <a:off x="2482351" y="3108765"/>
              <a:ext cx="4687686" cy="979149"/>
            </a:xfrm>
            <a:custGeom>
              <a:avLst/>
              <a:pathLst>
                <a:path w="4687686" h="979149">
                  <a:moveTo>
                    <a:pt x="0" y="489369"/>
                  </a:moveTo>
                  <a:lnTo>
                    <a:pt x="11837" y="489340"/>
                  </a:lnTo>
                  <a:lnTo>
                    <a:pt x="23675" y="489306"/>
                  </a:lnTo>
                  <a:lnTo>
                    <a:pt x="35512" y="489267"/>
                  </a:lnTo>
                  <a:lnTo>
                    <a:pt x="47350" y="489220"/>
                  </a:lnTo>
                  <a:lnTo>
                    <a:pt x="59187" y="489165"/>
                  </a:lnTo>
                  <a:lnTo>
                    <a:pt x="71025" y="489100"/>
                  </a:lnTo>
                  <a:lnTo>
                    <a:pt x="82863" y="489024"/>
                  </a:lnTo>
                  <a:lnTo>
                    <a:pt x="94700" y="488935"/>
                  </a:lnTo>
                  <a:lnTo>
                    <a:pt x="106538" y="488831"/>
                  </a:lnTo>
                  <a:lnTo>
                    <a:pt x="118375" y="488708"/>
                  </a:lnTo>
                  <a:lnTo>
                    <a:pt x="130213" y="488563"/>
                  </a:lnTo>
                  <a:lnTo>
                    <a:pt x="142051" y="488393"/>
                  </a:lnTo>
                  <a:lnTo>
                    <a:pt x="153888" y="488194"/>
                  </a:lnTo>
                  <a:lnTo>
                    <a:pt x="165726" y="487960"/>
                  </a:lnTo>
                  <a:lnTo>
                    <a:pt x="177563" y="487685"/>
                  </a:lnTo>
                  <a:lnTo>
                    <a:pt x="189401" y="487362"/>
                  </a:lnTo>
                  <a:lnTo>
                    <a:pt x="201239" y="486983"/>
                  </a:lnTo>
                  <a:lnTo>
                    <a:pt x="213076" y="486539"/>
                  </a:lnTo>
                  <a:lnTo>
                    <a:pt x="224914" y="486017"/>
                  </a:lnTo>
                  <a:lnTo>
                    <a:pt x="236751" y="485406"/>
                  </a:lnTo>
                  <a:lnTo>
                    <a:pt x="248589" y="484689"/>
                  </a:lnTo>
                  <a:lnTo>
                    <a:pt x="260427" y="483849"/>
                  </a:lnTo>
                  <a:lnTo>
                    <a:pt x="272264" y="482866"/>
                  </a:lnTo>
                  <a:lnTo>
                    <a:pt x="284102" y="481715"/>
                  </a:lnTo>
                  <a:lnTo>
                    <a:pt x="295939" y="480369"/>
                  </a:lnTo>
                  <a:lnTo>
                    <a:pt x="307777" y="478797"/>
                  </a:lnTo>
                  <a:lnTo>
                    <a:pt x="319614" y="476962"/>
                  </a:lnTo>
                  <a:lnTo>
                    <a:pt x="331452" y="474823"/>
                  </a:lnTo>
                  <a:lnTo>
                    <a:pt x="343290" y="472333"/>
                  </a:lnTo>
                  <a:lnTo>
                    <a:pt x="355127" y="469440"/>
                  </a:lnTo>
                  <a:lnTo>
                    <a:pt x="366965" y="466084"/>
                  </a:lnTo>
                  <a:lnTo>
                    <a:pt x="378802" y="462201"/>
                  </a:lnTo>
                  <a:lnTo>
                    <a:pt x="390640" y="457718"/>
                  </a:lnTo>
                  <a:lnTo>
                    <a:pt x="402478" y="452559"/>
                  </a:lnTo>
                  <a:lnTo>
                    <a:pt x="414315" y="446641"/>
                  </a:lnTo>
                  <a:lnTo>
                    <a:pt x="426153" y="439880"/>
                  </a:lnTo>
                  <a:lnTo>
                    <a:pt x="437990" y="432190"/>
                  </a:lnTo>
                  <a:lnTo>
                    <a:pt x="449828" y="423489"/>
                  </a:lnTo>
                  <a:lnTo>
                    <a:pt x="461666" y="413698"/>
                  </a:lnTo>
                  <a:lnTo>
                    <a:pt x="473503" y="402753"/>
                  </a:lnTo>
                  <a:lnTo>
                    <a:pt x="485341" y="390606"/>
                  </a:lnTo>
                  <a:lnTo>
                    <a:pt x="497178" y="377233"/>
                  </a:lnTo>
                  <a:lnTo>
                    <a:pt x="509016" y="362639"/>
                  </a:lnTo>
                  <a:lnTo>
                    <a:pt x="520854" y="346865"/>
                  </a:lnTo>
                  <a:lnTo>
                    <a:pt x="532691" y="329993"/>
                  </a:lnTo>
                  <a:lnTo>
                    <a:pt x="544529" y="312145"/>
                  </a:lnTo>
                  <a:lnTo>
                    <a:pt x="556366" y="293487"/>
                  </a:lnTo>
                  <a:lnTo>
                    <a:pt x="568204" y="274218"/>
                  </a:lnTo>
                  <a:lnTo>
                    <a:pt x="580042" y="254572"/>
                  </a:lnTo>
                  <a:lnTo>
                    <a:pt x="591879" y="234797"/>
                  </a:lnTo>
                  <a:lnTo>
                    <a:pt x="603717" y="215150"/>
                  </a:lnTo>
                  <a:lnTo>
                    <a:pt x="615554" y="195882"/>
                  </a:lnTo>
                  <a:lnTo>
                    <a:pt x="627392" y="177223"/>
                  </a:lnTo>
                  <a:lnTo>
                    <a:pt x="639229" y="159376"/>
                  </a:lnTo>
                  <a:lnTo>
                    <a:pt x="651067" y="142503"/>
                  </a:lnTo>
                  <a:lnTo>
                    <a:pt x="662905" y="126730"/>
                  </a:lnTo>
                  <a:lnTo>
                    <a:pt x="674742" y="112136"/>
                  </a:lnTo>
                  <a:lnTo>
                    <a:pt x="686580" y="98762"/>
                  </a:lnTo>
                  <a:lnTo>
                    <a:pt x="698417" y="86615"/>
                  </a:lnTo>
                  <a:lnTo>
                    <a:pt x="710255" y="75671"/>
                  </a:lnTo>
                  <a:lnTo>
                    <a:pt x="722093" y="65880"/>
                  </a:lnTo>
                  <a:lnTo>
                    <a:pt x="733930" y="57178"/>
                  </a:lnTo>
                  <a:lnTo>
                    <a:pt x="745768" y="49488"/>
                  </a:lnTo>
                  <a:lnTo>
                    <a:pt x="757605" y="42727"/>
                  </a:lnTo>
                  <a:lnTo>
                    <a:pt x="769443" y="36810"/>
                  </a:lnTo>
                  <a:lnTo>
                    <a:pt x="781281" y="31651"/>
                  </a:lnTo>
                  <a:lnTo>
                    <a:pt x="793118" y="27168"/>
                  </a:lnTo>
                  <a:lnTo>
                    <a:pt x="804956" y="23284"/>
                  </a:lnTo>
                  <a:lnTo>
                    <a:pt x="816793" y="19928"/>
                  </a:lnTo>
                  <a:lnTo>
                    <a:pt x="828631" y="17035"/>
                  </a:lnTo>
                  <a:lnTo>
                    <a:pt x="840469" y="14545"/>
                  </a:lnTo>
                  <a:lnTo>
                    <a:pt x="852306" y="12407"/>
                  </a:lnTo>
                  <a:lnTo>
                    <a:pt x="864144" y="10572"/>
                  </a:lnTo>
                  <a:lnTo>
                    <a:pt x="875981" y="8999"/>
                  </a:lnTo>
                  <a:lnTo>
                    <a:pt x="887819" y="7654"/>
                  </a:lnTo>
                  <a:lnTo>
                    <a:pt x="899657" y="6503"/>
                  </a:lnTo>
                  <a:lnTo>
                    <a:pt x="911494" y="5519"/>
                  </a:lnTo>
                  <a:lnTo>
                    <a:pt x="923332" y="4680"/>
                  </a:lnTo>
                  <a:lnTo>
                    <a:pt x="935169" y="3963"/>
                  </a:lnTo>
                  <a:lnTo>
                    <a:pt x="947007" y="3351"/>
                  </a:lnTo>
                  <a:lnTo>
                    <a:pt x="958844" y="2830"/>
                  </a:lnTo>
                  <a:lnTo>
                    <a:pt x="970682" y="2385"/>
                  </a:lnTo>
                  <a:lnTo>
                    <a:pt x="982520" y="2006"/>
                  </a:lnTo>
                  <a:lnTo>
                    <a:pt x="994357" y="1684"/>
                  </a:lnTo>
                  <a:lnTo>
                    <a:pt x="1006195" y="1409"/>
                  </a:lnTo>
                  <a:lnTo>
                    <a:pt x="1018032" y="1174"/>
                  </a:lnTo>
                  <a:lnTo>
                    <a:pt x="1029870" y="975"/>
                  </a:lnTo>
                  <a:lnTo>
                    <a:pt x="1041708" y="805"/>
                  </a:lnTo>
                  <a:lnTo>
                    <a:pt x="1053545" y="661"/>
                  </a:lnTo>
                  <a:lnTo>
                    <a:pt x="1065383" y="538"/>
                  </a:lnTo>
                  <a:lnTo>
                    <a:pt x="1077220" y="433"/>
                  </a:lnTo>
                  <a:lnTo>
                    <a:pt x="1089058" y="344"/>
                  </a:lnTo>
                  <a:lnTo>
                    <a:pt x="1100896" y="268"/>
                  </a:lnTo>
                  <a:lnTo>
                    <a:pt x="1112733" y="204"/>
                  </a:lnTo>
                  <a:lnTo>
                    <a:pt x="1124571" y="149"/>
                  </a:lnTo>
                  <a:lnTo>
                    <a:pt x="1136408" y="102"/>
                  </a:lnTo>
                  <a:lnTo>
                    <a:pt x="1148246" y="62"/>
                  </a:lnTo>
                  <a:lnTo>
                    <a:pt x="1160084" y="28"/>
                  </a:lnTo>
                  <a:lnTo>
                    <a:pt x="1171921" y="0"/>
                  </a:lnTo>
                  <a:lnTo>
                    <a:pt x="1171921" y="164"/>
                  </a:lnTo>
                  <a:lnTo>
                    <a:pt x="1183759" y="221"/>
                  </a:lnTo>
                  <a:lnTo>
                    <a:pt x="1195596" y="289"/>
                  </a:lnTo>
                  <a:lnTo>
                    <a:pt x="1207434" y="369"/>
                  </a:lnTo>
                  <a:lnTo>
                    <a:pt x="1219272" y="462"/>
                  </a:lnTo>
                  <a:lnTo>
                    <a:pt x="1231109" y="572"/>
                  </a:lnTo>
                  <a:lnTo>
                    <a:pt x="1242947" y="701"/>
                  </a:lnTo>
                  <a:lnTo>
                    <a:pt x="1254784" y="853"/>
                  </a:lnTo>
                  <a:lnTo>
                    <a:pt x="1266622" y="1031"/>
                  </a:lnTo>
                  <a:lnTo>
                    <a:pt x="1278459" y="1240"/>
                  </a:lnTo>
                  <a:lnTo>
                    <a:pt x="1290297" y="1486"/>
                  </a:lnTo>
                  <a:lnTo>
                    <a:pt x="1302135" y="1775"/>
                  </a:lnTo>
                  <a:lnTo>
                    <a:pt x="1313972" y="2115"/>
                  </a:lnTo>
                  <a:lnTo>
                    <a:pt x="1325810" y="2514"/>
                  </a:lnTo>
                  <a:lnTo>
                    <a:pt x="1337647" y="2982"/>
                  </a:lnTo>
                  <a:lnTo>
                    <a:pt x="1349485" y="3532"/>
                  </a:lnTo>
                  <a:lnTo>
                    <a:pt x="1361323" y="4177"/>
                  </a:lnTo>
                  <a:lnTo>
                    <a:pt x="1373160" y="4935"/>
                  </a:lnTo>
                  <a:lnTo>
                    <a:pt x="1384998" y="5824"/>
                  </a:lnTo>
                  <a:lnTo>
                    <a:pt x="1396835" y="6867"/>
                  </a:lnTo>
                  <a:lnTo>
                    <a:pt x="1408673" y="8090"/>
                  </a:lnTo>
                  <a:lnTo>
                    <a:pt x="1420511" y="9524"/>
                  </a:lnTo>
                  <a:lnTo>
                    <a:pt x="1432348" y="11203"/>
                  </a:lnTo>
                  <a:lnTo>
                    <a:pt x="1444186" y="13170"/>
                  </a:lnTo>
                  <a:lnTo>
                    <a:pt x="1456023" y="15472"/>
                  </a:lnTo>
                  <a:lnTo>
                    <a:pt x="1467861" y="18164"/>
                  </a:lnTo>
                  <a:lnTo>
                    <a:pt x="1479699" y="21308"/>
                  </a:lnTo>
                  <a:lnTo>
                    <a:pt x="1491536" y="24978"/>
                  </a:lnTo>
                  <a:lnTo>
                    <a:pt x="1503374" y="29256"/>
                  </a:lnTo>
                  <a:lnTo>
                    <a:pt x="1515211" y="34235"/>
                  </a:lnTo>
                  <a:lnTo>
                    <a:pt x="1527049" y="40021"/>
                  </a:lnTo>
                  <a:lnTo>
                    <a:pt x="1538887" y="46733"/>
                  </a:lnTo>
                  <a:lnTo>
                    <a:pt x="1550724" y="54500"/>
                  </a:lnTo>
                  <a:lnTo>
                    <a:pt x="1562562" y="63466"/>
                  </a:lnTo>
                  <a:lnTo>
                    <a:pt x="1574399" y="73784"/>
                  </a:lnTo>
                  <a:lnTo>
                    <a:pt x="1586237" y="85620"/>
                  </a:lnTo>
                  <a:lnTo>
                    <a:pt x="1598074" y="99141"/>
                  </a:lnTo>
                  <a:lnTo>
                    <a:pt x="1609912" y="114521"/>
                  </a:lnTo>
                  <a:lnTo>
                    <a:pt x="1621750" y="131924"/>
                  </a:lnTo>
                  <a:lnTo>
                    <a:pt x="1633587" y="151506"/>
                  </a:lnTo>
                  <a:lnTo>
                    <a:pt x="1645425" y="173396"/>
                  </a:lnTo>
                  <a:lnTo>
                    <a:pt x="1657262" y="197690"/>
                  </a:lnTo>
                  <a:lnTo>
                    <a:pt x="1669100" y="224436"/>
                  </a:lnTo>
                  <a:lnTo>
                    <a:pt x="1680938" y="253624"/>
                  </a:lnTo>
                  <a:lnTo>
                    <a:pt x="1692775" y="285172"/>
                  </a:lnTo>
                  <a:lnTo>
                    <a:pt x="1704613" y="318916"/>
                  </a:lnTo>
                  <a:lnTo>
                    <a:pt x="1716450" y="354611"/>
                  </a:lnTo>
                  <a:lnTo>
                    <a:pt x="1728288" y="391929"/>
                  </a:lnTo>
                  <a:lnTo>
                    <a:pt x="1740126" y="430465"/>
                  </a:lnTo>
                  <a:lnTo>
                    <a:pt x="1751963" y="469758"/>
                  </a:lnTo>
                  <a:lnTo>
                    <a:pt x="1763801" y="509308"/>
                  </a:lnTo>
                  <a:lnTo>
                    <a:pt x="1775638" y="548601"/>
                  </a:lnTo>
                  <a:lnTo>
                    <a:pt x="1787476" y="587138"/>
                  </a:lnTo>
                  <a:lnTo>
                    <a:pt x="1799314" y="624455"/>
                  </a:lnTo>
                  <a:lnTo>
                    <a:pt x="1811151" y="660150"/>
                  </a:lnTo>
                  <a:lnTo>
                    <a:pt x="1822989" y="693895"/>
                  </a:lnTo>
                  <a:lnTo>
                    <a:pt x="1834826" y="725442"/>
                  </a:lnTo>
                  <a:lnTo>
                    <a:pt x="1846664" y="754630"/>
                  </a:lnTo>
                  <a:lnTo>
                    <a:pt x="1858502" y="781377"/>
                  </a:lnTo>
                  <a:lnTo>
                    <a:pt x="1870339" y="805671"/>
                  </a:lnTo>
                  <a:lnTo>
                    <a:pt x="1882177" y="827560"/>
                  </a:lnTo>
                  <a:lnTo>
                    <a:pt x="1894014" y="847142"/>
                  </a:lnTo>
                  <a:lnTo>
                    <a:pt x="1905852" y="864546"/>
                  </a:lnTo>
                  <a:lnTo>
                    <a:pt x="1917689" y="879925"/>
                  </a:lnTo>
                  <a:lnTo>
                    <a:pt x="1929527" y="893447"/>
                  </a:lnTo>
                  <a:lnTo>
                    <a:pt x="1941365" y="905282"/>
                  </a:lnTo>
                  <a:lnTo>
                    <a:pt x="1953202" y="915600"/>
                  </a:lnTo>
                  <a:lnTo>
                    <a:pt x="1965040" y="924566"/>
                  </a:lnTo>
                  <a:lnTo>
                    <a:pt x="1976877" y="932333"/>
                  </a:lnTo>
                  <a:lnTo>
                    <a:pt x="1988715" y="939045"/>
                  </a:lnTo>
                  <a:lnTo>
                    <a:pt x="2000553" y="944831"/>
                  </a:lnTo>
                  <a:lnTo>
                    <a:pt x="2012390" y="949811"/>
                  </a:lnTo>
                  <a:lnTo>
                    <a:pt x="2024228" y="954088"/>
                  </a:lnTo>
                  <a:lnTo>
                    <a:pt x="2036065" y="957758"/>
                  </a:lnTo>
                  <a:lnTo>
                    <a:pt x="2047903" y="960903"/>
                  </a:lnTo>
                  <a:lnTo>
                    <a:pt x="2059741" y="963594"/>
                  </a:lnTo>
                  <a:lnTo>
                    <a:pt x="2071578" y="965896"/>
                  </a:lnTo>
                  <a:lnTo>
                    <a:pt x="2083416" y="967863"/>
                  </a:lnTo>
                  <a:lnTo>
                    <a:pt x="2095253" y="969543"/>
                  </a:lnTo>
                  <a:lnTo>
                    <a:pt x="2107091" y="970976"/>
                  </a:lnTo>
                  <a:lnTo>
                    <a:pt x="2118929" y="972199"/>
                  </a:lnTo>
                  <a:lnTo>
                    <a:pt x="2130766" y="973242"/>
                  </a:lnTo>
                  <a:lnTo>
                    <a:pt x="2142604" y="974131"/>
                  </a:lnTo>
                  <a:lnTo>
                    <a:pt x="2154441" y="974889"/>
                  </a:lnTo>
                  <a:lnTo>
                    <a:pt x="2166279" y="975534"/>
                  </a:lnTo>
                  <a:lnTo>
                    <a:pt x="2178117" y="976084"/>
                  </a:lnTo>
                  <a:lnTo>
                    <a:pt x="2189954" y="976553"/>
                  </a:lnTo>
                  <a:lnTo>
                    <a:pt x="2201792" y="976951"/>
                  </a:lnTo>
                  <a:lnTo>
                    <a:pt x="2213629" y="977291"/>
                  </a:lnTo>
                  <a:lnTo>
                    <a:pt x="2225467" y="977580"/>
                  </a:lnTo>
                  <a:lnTo>
                    <a:pt x="2237304" y="977826"/>
                  </a:lnTo>
                  <a:lnTo>
                    <a:pt x="2249142" y="978035"/>
                  </a:lnTo>
                  <a:lnTo>
                    <a:pt x="2260980" y="978214"/>
                  </a:lnTo>
                  <a:lnTo>
                    <a:pt x="2272817" y="978365"/>
                  </a:lnTo>
                  <a:lnTo>
                    <a:pt x="2284655" y="978494"/>
                  </a:lnTo>
                  <a:lnTo>
                    <a:pt x="2296492" y="978604"/>
                  </a:lnTo>
                  <a:lnTo>
                    <a:pt x="2308330" y="978698"/>
                  </a:lnTo>
                  <a:lnTo>
                    <a:pt x="2320168" y="978777"/>
                  </a:lnTo>
                  <a:lnTo>
                    <a:pt x="2332005" y="978845"/>
                  </a:lnTo>
                  <a:lnTo>
                    <a:pt x="2343843" y="978903"/>
                  </a:lnTo>
                  <a:lnTo>
                    <a:pt x="2343843" y="979149"/>
                  </a:lnTo>
                  <a:lnTo>
                    <a:pt x="2355680" y="979135"/>
                  </a:lnTo>
                  <a:lnTo>
                    <a:pt x="2367518" y="979118"/>
                  </a:lnTo>
                  <a:lnTo>
                    <a:pt x="2379356" y="979098"/>
                  </a:lnTo>
                  <a:lnTo>
                    <a:pt x="2391193" y="979074"/>
                  </a:lnTo>
                  <a:lnTo>
                    <a:pt x="2403031" y="979047"/>
                  </a:lnTo>
                  <a:lnTo>
                    <a:pt x="2414868" y="979015"/>
                  </a:lnTo>
                  <a:lnTo>
                    <a:pt x="2426706" y="978977"/>
                  </a:lnTo>
                  <a:lnTo>
                    <a:pt x="2438544" y="978932"/>
                  </a:lnTo>
                  <a:lnTo>
                    <a:pt x="2450381" y="978880"/>
                  </a:lnTo>
                  <a:lnTo>
                    <a:pt x="2462219" y="978818"/>
                  </a:lnTo>
                  <a:lnTo>
                    <a:pt x="2474056" y="978746"/>
                  </a:lnTo>
                  <a:lnTo>
                    <a:pt x="2485894" y="978661"/>
                  </a:lnTo>
                  <a:lnTo>
                    <a:pt x="2497732" y="978561"/>
                  </a:lnTo>
                  <a:lnTo>
                    <a:pt x="2509569" y="978444"/>
                  </a:lnTo>
                  <a:lnTo>
                    <a:pt x="2521407" y="978307"/>
                  </a:lnTo>
                  <a:lnTo>
                    <a:pt x="2533244" y="978145"/>
                  </a:lnTo>
                  <a:lnTo>
                    <a:pt x="2545082" y="977956"/>
                  </a:lnTo>
                  <a:lnTo>
                    <a:pt x="2556919" y="977734"/>
                  </a:lnTo>
                  <a:lnTo>
                    <a:pt x="2568757" y="977473"/>
                  </a:lnTo>
                  <a:lnTo>
                    <a:pt x="2580595" y="977167"/>
                  </a:lnTo>
                  <a:lnTo>
                    <a:pt x="2592432" y="976809"/>
                  </a:lnTo>
                  <a:lnTo>
                    <a:pt x="2604270" y="976389"/>
                  </a:lnTo>
                  <a:lnTo>
                    <a:pt x="2616107" y="975897"/>
                  </a:lnTo>
                  <a:lnTo>
                    <a:pt x="2627945" y="975322"/>
                  </a:lnTo>
                  <a:lnTo>
                    <a:pt x="2639783" y="974649"/>
                  </a:lnTo>
                  <a:lnTo>
                    <a:pt x="2651620" y="973863"/>
                  </a:lnTo>
                  <a:lnTo>
                    <a:pt x="2663458" y="972945"/>
                  </a:lnTo>
                  <a:lnTo>
                    <a:pt x="2675295" y="971876"/>
                  </a:lnTo>
                  <a:lnTo>
                    <a:pt x="2687133" y="970631"/>
                  </a:lnTo>
                  <a:lnTo>
                    <a:pt x="2698971" y="969184"/>
                  </a:lnTo>
                  <a:lnTo>
                    <a:pt x="2710808" y="967507"/>
                  </a:lnTo>
                  <a:lnTo>
                    <a:pt x="2722646" y="965565"/>
                  </a:lnTo>
                  <a:lnTo>
                    <a:pt x="2734483" y="963323"/>
                  </a:lnTo>
                  <a:lnTo>
                    <a:pt x="2746321" y="960744"/>
                  </a:lnTo>
                  <a:lnTo>
                    <a:pt x="2758159" y="957785"/>
                  </a:lnTo>
                  <a:lnTo>
                    <a:pt x="2769996" y="954405"/>
                  </a:lnTo>
                  <a:lnTo>
                    <a:pt x="2781834" y="950560"/>
                  </a:lnTo>
                  <a:lnTo>
                    <a:pt x="2793671" y="946209"/>
                  </a:lnTo>
                  <a:lnTo>
                    <a:pt x="2805509" y="941313"/>
                  </a:lnTo>
                  <a:lnTo>
                    <a:pt x="2817347" y="935841"/>
                  </a:lnTo>
                  <a:lnTo>
                    <a:pt x="2829184" y="929767"/>
                  </a:lnTo>
                  <a:lnTo>
                    <a:pt x="2841022" y="923081"/>
                  </a:lnTo>
                  <a:lnTo>
                    <a:pt x="2852859" y="915784"/>
                  </a:lnTo>
                  <a:lnTo>
                    <a:pt x="2864697" y="907897"/>
                  </a:lnTo>
                  <a:lnTo>
                    <a:pt x="2876534" y="899461"/>
                  </a:lnTo>
                  <a:lnTo>
                    <a:pt x="2888372" y="890537"/>
                  </a:lnTo>
                  <a:lnTo>
                    <a:pt x="2900210" y="881208"/>
                  </a:lnTo>
                  <a:lnTo>
                    <a:pt x="2912047" y="871574"/>
                  </a:lnTo>
                  <a:lnTo>
                    <a:pt x="2923885" y="861750"/>
                  </a:lnTo>
                  <a:lnTo>
                    <a:pt x="2935722" y="851863"/>
                  </a:lnTo>
                  <a:lnTo>
                    <a:pt x="2947560" y="842039"/>
                  </a:lnTo>
                  <a:lnTo>
                    <a:pt x="2959398" y="832405"/>
                  </a:lnTo>
                  <a:lnTo>
                    <a:pt x="2971235" y="823076"/>
                  </a:lnTo>
                  <a:lnTo>
                    <a:pt x="2983073" y="814152"/>
                  </a:lnTo>
                  <a:lnTo>
                    <a:pt x="2994910" y="805716"/>
                  </a:lnTo>
                  <a:lnTo>
                    <a:pt x="3006748" y="797829"/>
                  </a:lnTo>
                  <a:lnTo>
                    <a:pt x="3018586" y="790532"/>
                  </a:lnTo>
                  <a:lnTo>
                    <a:pt x="3030423" y="783846"/>
                  </a:lnTo>
                  <a:lnTo>
                    <a:pt x="3042261" y="777772"/>
                  </a:lnTo>
                  <a:lnTo>
                    <a:pt x="3054098" y="772300"/>
                  </a:lnTo>
                  <a:lnTo>
                    <a:pt x="3065936" y="767404"/>
                  </a:lnTo>
                  <a:lnTo>
                    <a:pt x="3077774" y="763053"/>
                  </a:lnTo>
                  <a:lnTo>
                    <a:pt x="3089611" y="759209"/>
                  </a:lnTo>
                  <a:lnTo>
                    <a:pt x="3101449" y="755828"/>
                  </a:lnTo>
                  <a:lnTo>
                    <a:pt x="3113286" y="752869"/>
                  </a:lnTo>
                  <a:lnTo>
                    <a:pt x="3125124" y="750290"/>
                  </a:lnTo>
                  <a:lnTo>
                    <a:pt x="3136962" y="748048"/>
                  </a:lnTo>
                  <a:lnTo>
                    <a:pt x="3148799" y="746106"/>
                  </a:lnTo>
                  <a:lnTo>
                    <a:pt x="3160637" y="744429"/>
                  </a:lnTo>
                  <a:lnTo>
                    <a:pt x="3172474" y="742982"/>
                  </a:lnTo>
                  <a:lnTo>
                    <a:pt x="3184312" y="741737"/>
                  </a:lnTo>
                  <a:lnTo>
                    <a:pt x="3196149" y="740668"/>
                  </a:lnTo>
                  <a:lnTo>
                    <a:pt x="3207987" y="739750"/>
                  </a:lnTo>
                  <a:lnTo>
                    <a:pt x="3219825" y="738964"/>
                  </a:lnTo>
                  <a:lnTo>
                    <a:pt x="3231662" y="738291"/>
                  </a:lnTo>
                  <a:lnTo>
                    <a:pt x="3243500" y="737716"/>
                  </a:lnTo>
                  <a:lnTo>
                    <a:pt x="3255337" y="737224"/>
                  </a:lnTo>
                  <a:lnTo>
                    <a:pt x="3267175" y="736804"/>
                  </a:lnTo>
                  <a:lnTo>
                    <a:pt x="3279013" y="736446"/>
                  </a:lnTo>
                  <a:lnTo>
                    <a:pt x="3290850" y="736140"/>
                  </a:lnTo>
                  <a:lnTo>
                    <a:pt x="3302688" y="735879"/>
                  </a:lnTo>
                  <a:lnTo>
                    <a:pt x="3314525" y="735657"/>
                  </a:lnTo>
                  <a:lnTo>
                    <a:pt x="3326363" y="735468"/>
                  </a:lnTo>
                  <a:lnTo>
                    <a:pt x="3338201" y="735306"/>
                  </a:lnTo>
                  <a:lnTo>
                    <a:pt x="3350038" y="735169"/>
                  </a:lnTo>
                  <a:lnTo>
                    <a:pt x="3361876" y="735052"/>
                  </a:lnTo>
                  <a:lnTo>
                    <a:pt x="3373713" y="734952"/>
                  </a:lnTo>
                  <a:lnTo>
                    <a:pt x="3385551" y="734867"/>
                  </a:lnTo>
                  <a:lnTo>
                    <a:pt x="3397389" y="734795"/>
                  </a:lnTo>
                  <a:lnTo>
                    <a:pt x="3409226" y="734733"/>
                  </a:lnTo>
                  <a:lnTo>
                    <a:pt x="3421064" y="734681"/>
                  </a:lnTo>
                  <a:lnTo>
                    <a:pt x="3432901" y="734636"/>
                  </a:lnTo>
                  <a:lnTo>
                    <a:pt x="3444739" y="734598"/>
                  </a:lnTo>
                  <a:lnTo>
                    <a:pt x="3456576" y="734566"/>
                  </a:lnTo>
                  <a:lnTo>
                    <a:pt x="3468414" y="734539"/>
                  </a:lnTo>
                  <a:lnTo>
                    <a:pt x="3480252" y="734515"/>
                  </a:lnTo>
                  <a:lnTo>
                    <a:pt x="3492089" y="734496"/>
                  </a:lnTo>
                  <a:lnTo>
                    <a:pt x="3503927" y="734479"/>
                  </a:lnTo>
                  <a:lnTo>
                    <a:pt x="3515764" y="734464"/>
                  </a:lnTo>
                  <a:lnTo>
                    <a:pt x="3515764" y="734218"/>
                  </a:lnTo>
                  <a:lnTo>
                    <a:pt x="3527602" y="734189"/>
                  </a:lnTo>
                  <a:lnTo>
                    <a:pt x="3539440" y="734155"/>
                  </a:lnTo>
                  <a:lnTo>
                    <a:pt x="3551277" y="734115"/>
                  </a:lnTo>
                  <a:lnTo>
                    <a:pt x="3563115" y="734069"/>
                  </a:lnTo>
                  <a:lnTo>
                    <a:pt x="3574952" y="734014"/>
                  </a:lnTo>
                  <a:lnTo>
                    <a:pt x="3586790" y="733949"/>
                  </a:lnTo>
                  <a:lnTo>
                    <a:pt x="3598628" y="733873"/>
                  </a:lnTo>
                  <a:lnTo>
                    <a:pt x="3610465" y="733784"/>
                  </a:lnTo>
                  <a:lnTo>
                    <a:pt x="3622303" y="733680"/>
                  </a:lnTo>
                  <a:lnTo>
                    <a:pt x="3634140" y="733557"/>
                  </a:lnTo>
                  <a:lnTo>
                    <a:pt x="3645978" y="733412"/>
                  </a:lnTo>
                  <a:lnTo>
                    <a:pt x="3657816" y="733242"/>
                  </a:lnTo>
                  <a:lnTo>
                    <a:pt x="3669653" y="733043"/>
                  </a:lnTo>
                  <a:lnTo>
                    <a:pt x="3681491" y="732809"/>
                  </a:lnTo>
                  <a:lnTo>
                    <a:pt x="3693328" y="732534"/>
                  </a:lnTo>
                  <a:lnTo>
                    <a:pt x="3705166" y="732211"/>
                  </a:lnTo>
                  <a:lnTo>
                    <a:pt x="3717004" y="731832"/>
                  </a:lnTo>
                  <a:lnTo>
                    <a:pt x="3728841" y="731388"/>
                  </a:lnTo>
                  <a:lnTo>
                    <a:pt x="3740679" y="730866"/>
                  </a:lnTo>
                  <a:lnTo>
                    <a:pt x="3752516" y="730255"/>
                  </a:lnTo>
                  <a:lnTo>
                    <a:pt x="3764354" y="729538"/>
                  </a:lnTo>
                  <a:lnTo>
                    <a:pt x="3776191" y="728698"/>
                  </a:lnTo>
                  <a:lnTo>
                    <a:pt x="3788029" y="727715"/>
                  </a:lnTo>
                  <a:lnTo>
                    <a:pt x="3799867" y="726564"/>
                  </a:lnTo>
                  <a:lnTo>
                    <a:pt x="3811704" y="725218"/>
                  </a:lnTo>
                  <a:lnTo>
                    <a:pt x="3823542" y="723646"/>
                  </a:lnTo>
                  <a:lnTo>
                    <a:pt x="3835379" y="721811"/>
                  </a:lnTo>
                  <a:lnTo>
                    <a:pt x="3847217" y="719672"/>
                  </a:lnTo>
                  <a:lnTo>
                    <a:pt x="3859055" y="717182"/>
                  </a:lnTo>
                  <a:lnTo>
                    <a:pt x="3870892" y="714289"/>
                  </a:lnTo>
                  <a:lnTo>
                    <a:pt x="3882730" y="710933"/>
                  </a:lnTo>
                  <a:lnTo>
                    <a:pt x="3894567" y="707050"/>
                  </a:lnTo>
                  <a:lnTo>
                    <a:pt x="3906405" y="702567"/>
                  </a:lnTo>
                  <a:lnTo>
                    <a:pt x="3918243" y="697408"/>
                  </a:lnTo>
                  <a:lnTo>
                    <a:pt x="3930080" y="691490"/>
                  </a:lnTo>
                  <a:lnTo>
                    <a:pt x="3941918" y="684729"/>
                  </a:lnTo>
                  <a:lnTo>
                    <a:pt x="3953755" y="677039"/>
                  </a:lnTo>
                  <a:lnTo>
                    <a:pt x="3965593" y="668338"/>
                  </a:lnTo>
                  <a:lnTo>
                    <a:pt x="3977431" y="658547"/>
                  </a:lnTo>
                  <a:lnTo>
                    <a:pt x="3989268" y="647602"/>
                  </a:lnTo>
                  <a:lnTo>
                    <a:pt x="4001106" y="635455"/>
                  </a:lnTo>
                  <a:lnTo>
                    <a:pt x="4012943" y="622082"/>
                  </a:lnTo>
                  <a:lnTo>
                    <a:pt x="4024781" y="607488"/>
                  </a:lnTo>
                  <a:lnTo>
                    <a:pt x="4036619" y="591714"/>
                  </a:lnTo>
                  <a:lnTo>
                    <a:pt x="4048456" y="574842"/>
                  </a:lnTo>
                  <a:lnTo>
                    <a:pt x="4060294" y="556994"/>
                  </a:lnTo>
                  <a:lnTo>
                    <a:pt x="4072131" y="538335"/>
                  </a:lnTo>
                  <a:lnTo>
                    <a:pt x="4083969" y="519067"/>
                  </a:lnTo>
                  <a:lnTo>
                    <a:pt x="4095806" y="499421"/>
                  </a:lnTo>
                  <a:lnTo>
                    <a:pt x="4107644" y="479646"/>
                  </a:lnTo>
                  <a:lnTo>
                    <a:pt x="4119482" y="459999"/>
                  </a:lnTo>
                  <a:lnTo>
                    <a:pt x="4131319" y="440731"/>
                  </a:lnTo>
                  <a:lnTo>
                    <a:pt x="4143157" y="422072"/>
                  </a:lnTo>
                  <a:lnTo>
                    <a:pt x="4154994" y="404225"/>
                  </a:lnTo>
                  <a:lnTo>
                    <a:pt x="4166832" y="387352"/>
                  </a:lnTo>
                  <a:lnTo>
                    <a:pt x="4178670" y="371579"/>
                  </a:lnTo>
                  <a:lnTo>
                    <a:pt x="4190507" y="356985"/>
                  </a:lnTo>
                  <a:lnTo>
                    <a:pt x="4202345" y="343611"/>
                  </a:lnTo>
                  <a:lnTo>
                    <a:pt x="4214182" y="331464"/>
                  </a:lnTo>
                  <a:lnTo>
                    <a:pt x="4226020" y="320520"/>
                  </a:lnTo>
                  <a:lnTo>
                    <a:pt x="4237858" y="310729"/>
                  </a:lnTo>
                  <a:lnTo>
                    <a:pt x="4249695" y="302027"/>
                  </a:lnTo>
                  <a:lnTo>
                    <a:pt x="4261533" y="294337"/>
                  </a:lnTo>
                  <a:lnTo>
                    <a:pt x="4273370" y="287576"/>
                  </a:lnTo>
                  <a:lnTo>
                    <a:pt x="4285208" y="281659"/>
                  </a:lnTo>
                  <a:lnTo>
                    <a:pt x="4297046" y="276499"/>
                  </a:lnTo>
                  <a:lnTo>
                    <a:pt x="4308883" y="272017"/>
                  </a:lnTo>
                  <a:lnTo>
                    <a:pt x="4320721" y="268133"/>
                  </a:lnTo>
                  <a:lnTo>
                    <a:pt x="4332558" y="264777"/>
                  </a:lnTo>
                  <a:lnTo>
                    <a:pt x="4344396" y="261884"/>
                  </a:lnTo>
                  <a:lnTo>
                    <a:pt x="4356234" y="259394"/>
                  </a:lnTo>
                  <a:lnTo>
                    <a:pt x="4368071" y="257256"/>
                  </a:lnTo>
                  <a:lnTo>
                    <a:pt x="4379909" y="255421"/>
                  </a:lnTo>
                  <a:lnTo>
                    <a:pt x="4391746" y="253848"/>
                  </a:lnTo>
                  <a:lnTo>
                    <a:pt x="4403584" y="252503"/>
                  </a:lnTo>
                  <a:lnTo>
                    <a:pt x="4415421" y="251352"/>
                  </a:lnTo>
                  <a:lnTo>
                    <a:pt x="4427259" y="250368"/>
                  </a:lnTo>
                  <a:lnTo>
                    <a:pt x="4439097" y="249528"/>
                  </a:lnTo>
                  <a:lnTo>
                    <a:pt x="4450934" y="248812"/>
                  </a:lnTo>
                  <a:lnTo>
                    <a:pt x="4462772" y="248200"/>
                  </a:lnTo>
                  <a:lnTo>
                    <a:pt x="4474609" y="247679"/>
                  </a:lnTo>
                  <a:lnTo>
                    <a:pt x="4486447" y="247234"/>
                  </a:lnTo>
                  <a:lnTo>
                    <a:pt x="4498285" y="246855"/>
                  </a:lnTo>
                  <a:lnTo>
                    <a:pt x="4510122" y="246532"/>
                  </a:lnTo>
                  <a:lnTo>
                    <a:pt x="4521960" y="246258"/>
                  </a:lnTo>
                  <a:lnTo>
                    <a:pt x="4533797" y="246023"/>
                  </a:lnTo>
                  <a:lnTo>
                    <a:pt x="4545635" y="245824"/>
                  </a:lnTo>
                  <a:lnTo>
                    <a:pt x="4557473" y="245654"/>
                  </a:lnTo>
                  <a:lnTo>
                    <a:pt x="4569310" y="245510"/>
                  </a:lnTo>
                  <a:lnTo>
                    <a:pt x="4581148" y="245387"/>
                  </a:lnTo>
                  <a:lnTo>
                    <a:pt x="4592985" y="245282"/>
                  </a:lnTo>
                  <a:lnTo>
                    <a:pt x="4604823" y="245193"/>
                  </a:lnTo>
                  <a:lnTo>
                    <a:pt x="4616661" y="245117"/>
                  </a:lnTo>
                  <a:lnTo>
                    <a:pt x="4628498" y="245053"/>
                  </a:lnTo>
                  <a:lnTo>
                    <a:pt x="4640336" y="244998"/>
                  </a:lnTo>
                  <a:lnTo>
                    <a:pt x="4652173" y="244951"/>
                  </a:lnTo>
                  <a:lnTo>
                    <a:pt x="4664011" y="244911"/>
                  </a:lnTo>
                  <a:lnTo>
                    <a:pt x="4675849" y="244877"/>
                  </a:lnTo>
                  <a:lnTo>
                    <a:pt x="4687686" y="244848"/>
                  </a:lnTo>
                </a:path>
              </a:pathLst>
            </a:custGeom>
            <a:ln w="40651" cap="flat">
              <a:solidFill>
                <a:srgbClr val="E8E8E8">
                  <a:alpha val="100000"/>
                </a:srgbClr>
              </a:solidFill>
              <a:prstDash val="solid"/>
              <a:round/>
            </a:ln>
          </p:spPr>
          <p:txBody>
            <a:bodyPr/>
            <a:lstStyle/>
            <a:p/>
          </p:txBody>
        </p:sp>
        <p:sp>
          <p:nvSpPr>
            <p:cNvPr id="36" name="pl36"/>
            <p:cNvSpPr/>
            <p:nvPr/>
          </p:nvSpPr>
          <p:spPr>
            <a:xfrm>
              <a:off x="2482351" y="1639507"/>
              <a:ext cx="4687686" cy="979313"/>
            </a:xfrm>
            <a:custGeom>
              <a:avLst/>
              <a:pathLst>
                <a:path w="4687686" h="979313">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246"/>
                  </a:lnTo>
                  <a:lnTo>
                    <a:pt x="1183759" y="289"/>
                  </a:lnTo>
                  <a:lnTo>
                    <a:pt x="1195596" y="340"/>
                  </a:lnTo>
                  <a:lnTo>
                    <a:pt x="1207434" y="399"/>
                  </a:lnTo>
                  <a:lnTo>
                    <a:pt x="1219272" y="470"/>
                  </a:lnTo>
                  <a:lnTo>
                    <a:pt x="1231109" y="552"/>
                  </a:lnTo>
                  <a:lnTo>
                    <a:pt x="1242947" y="649"/>
                  </a:lnTo>
                  <a:lnTo>
                    <a:pt x="1254784" y="763"/>
                  </a:lnTo>
                  <a:lnTo>
                    <a:pt x="1266622" y="896"/>
                  </a:lnTo>
                  <a:lnTo>
                    <a:pt x="1278459" y="1053"/>
                  </a:lnTo>
                  <a:lnTo>
                    <a:pt x="1290297" y="1238"/>
                  </a:lnTo>
                  <a:lnTo>
                    <a:pt x="1302135" y="1455"/>
                  </a:lnTo>
                  <a:lnTo>
                    <a:pt x="1313972" y="1709"/>
                  </a:lnTo>
                  <a:lnTo>
                    <a:pt x="1325810" y="2008"/>
                  </a:lnTo>
                  <a:lnTo>
                    <a:pt x="1337647" y="2360"/>
                  </a:lnTo>
                  <a:lnTo>
                    <a:pt x="1349485" y="2772"/>
                  </a:lnTo>
                  <a:lnTo>
                    <a:pt x="1361323" y="3256"/>
                  </a:lnTo>
                  <a:lnTo>
                    <a:pt x="1373160" y="3824"/>
                  </a:lnTo>
                  <a:lnTo>
                    <a:pt x="1384998" y="4491"/>
                  </a:lnTo>
                  <a:lnTo>
                    <a:pt x="1396835" y="5273"/>
                  </a:lnTo>
                  <a:lnTo>
                    <a:pt x="1408673" y="6191"/>
                  </a:lnTo>
                  <a:lnTo>
                    <a:pt x="1420511" y="7266"/>
                  </a:lnTo>
                  <a:lnTo>
                    <a:pt x="1432348" y="8526"/>
                  </a:lnTo>
                  <a:lnTo>
                    <a:pt x="1444186" y="10001"/>
                  </a:lnTo>
                  <a:lnTo>
                    <a:pt x="1456023" y="11727"/>
                  </a:lnTo>
                  <a:lnTo>
                    <a:pt x="1467861" y="13746"/>
                  </a:lnTo>
                  <a:lnTo>
                    <a:pt x="1479699" y="16104"/>
                  </a:lnTo>
                  <a:lnTo>
                    <a:pt x="1491536" y="18856"/>
                  </a:lnTo>
                  <a:lnTo>
                    <a:pt x="1503374" y="22065"/>
                  </a:lnTo>
                  <a:lnTo>
                    <a:pt x="1515211" y="25799"/>
                  </a:lnTo>
                  <a:lnTo>
                    <a:pt x="1527049" y="30139"/>
                  </a:lnTo>
                  <a:lnTo>
                    <a:pt x="1538887" y="35173"/>
                  </a:lnTo>
                  <a:lnTo>
                    <a:pt x="1550724" y="40998"/>
                  </a:lnTo>
                  <a:lnTo>
                    <a:pt x="1562562" y="47722"/>
                  </a:lnTo>
                  <a:lnTo>
                    <a:pt x="1574399" y="55461"/>
                  </a:lnTo>
                  <a:lnTo>
                    <a:pt x="1586237" y="64338"/>
                  </a:lnTo>
                  <a:lnTo>
                    <a:pt x="1598074" y="74479"/>
                  </a:lnTo>
                  <a:lnTo>
                    <a:pt x="1609912" y="86014"/>
                  </a:lnTo>
                  <a:lnTo>
                    <a:pt x="1621750" y="99066"/>
                  </a:lnTo>
                  <a:lnTo>
                    <a:pt x="1633587" y="113752"/>
                  </a:lnTo>
                  <a:lnTo>
                    <a:pt x="1645425" y="130170"/>
                  </a:lnTo>
                  <a:lnTo>
                    <a:pt x="1657262" y="148390"/>
                  </a:lnTo>
                  <a:lnTo>
                    <a:pt x="1669100" y="168450"/>
                  </a:lnTo>
                  <a:lnTo>
                    <a:pt x="1680938" y="190341"/>
                  </a:lnTo>
                  <a:lnTo>
                    <a:pt x="1692775" y="214002"/>
                  </a:lnTo>
                  <a:lnTo>
                    <a:pt x="1704613" y="239310"/>
                  </a:lnTo>
                  <a:lnTo>
                    <a:pt x="1716450" y="266081"/>
                  </a:lnTo>
                  <a:lnTo>
                    <a:pt x="1728288" y="294069"/>
                  </a:lnTo>
                  <a:lnTo>
                    <a:pt x="1740126" y="322972"/>
                  </a:lnTo>
                  <a:lnTo>
                    <a:pt x="1751963" y="352442"/>
                  </a:lnTo>
                  <a:lnTo>
                    <a:pt x="1763801" y="382104"/>
                  </a:lnTo>
                  <a:lnTo>
                    <a:pt x="1775638" y="411574"/>
                  </a:lnTo>
                  <a:lnTo>
                    <a:pt x="1787476" y="440476"/>
                  </a:lnTo>
                  <a:lnTo>
                    <a:pt x="1799314" y="468464"/>
                  </a:lnTo>
                  <a:lnTo>
                    <a:pt x="1811151" y="495236"/>
                  </a:lnTo>
                  <a:lnTo>
                    <a:pt x="1822989" y="520544"/>
                  </a:lnTo>
                  <a:lnTo>
                    <a:pt x="1834826" y="544205"/>
                  </a:lnTo>
                  <a:lnTo>
                    <a:pt x="1846664" y="566096"/>
                  </a:lnTo>
                  <a:lnTo>
                    <a:pt x="1858502" y="586156"/>
                  </a:lnTo>
                  <a:lnTo>
                    <a:pt x="1870339" y="604376"/>
                  </a:lnTo>
                  <a:lnTo>
                    <a:pt x="1882177" y="620793"/>
                  </a:lnTo>
                  <a:lnTo>
                    <a:pt x="1894014" y="635479"/>
                  </a:lnTo>
                  <a:lnTo>
                    <a:pt x="1905852" y="648532"/>
                  </a:lnTo>
                  <a:lnTo>
                    <a:pt x="1917689" y="660067"/>
                  </a:lnTo>
                  <a:lnTo>
                    <a:pt x="1929527" y="670208"/>
                  </a:lnTo>
                  <a:lnTo>
                    <a:pt x="1941365" y="679084"/>
                  </a:lnTo>
                  <a:lnTo>
                    <a:pt x="1953202" y="686823"/>
                  </a:lnTo>
                  <a:lnTo>
                    <a:pt x="1965040" y="693548"/>
                  </a:lnTo>
                  <a:lnTo>
                    <a:pt x="1976877" y="699373"/>
                  </a:lnTo>
                  <a:lnTo>
                    <a:pt x="1988715" y="704407"/>
                  </a:lnTo>
                  <a:lnTo>
                    <a:pt x="2000553" y="708746"/>
                  </a:lnTo>
                  <a:lnTo>
                    <a:pt x="2012390" y="712481"/>
                  </a:lnTo>
                  <a:lnTo>
                    <a:pt x="2024228" y="715689"/>
                  </a:lnTo>
                  <a:lnTo>
                    <a:pt x="2036065" y="718442"/>
                  </a:lnTo>
                  <a:lnTo>
                    <a:pt x="2047903" y="720800"/>
                  </a:lnTo>
                  <a:lnTo>
                    <a:pt x="2059741" y="722819"/>
                  </a:lnTo>
                  <a:lnTo>
                    <a:pt x="2071578" y="724545"/>
                  </a:lnTo>
                  <a:lnTo>
                    <a:pt x="2083416" y="726020"/>
                  </a:lnTo>
                  <a:lnTo>
                    <a:pt x="2095253" y="727280"/>
                  </a:lnTo>
                  <a:lnTo>
                    <a:pt x="2107091" y="728355"/>
                  </a:lnTo>
                  <a:lnTo>
                    <a:pt x="2118929" y="729272"/>
                  </a:lnTo>
                  <a:lnTo>
                    <a:pt x="2130766" y="730055"/>
                  </a:lnTo>
                  <a:lnTo>
                    <a:pt x="2142604" y="730721"/>
                  </a:lnTo>
                  <a:lnTo>
                    <a:pt x="2154441" y="731290"/>
                  </a:lnTo>
                  <a:lnTo>
                    <a:pt x="2166279" y="731774"/>
                  </a:lnTo>
                  <a:lnTo>
                    <a:pt x="2178117" y="732186"/>
                  </a:lnTo>
                  <a:lnTo>
                    <a:pt x="2189954" y="732538"/>
                  </a:lnTo>
                  <a:lnTo>
                    <a:pt x="2201792" y="732837"/>
                  </a:lnTo>
                  <a:lnTo>
                    <a:pt x="2213629" y="733091"/>
                  </a:lnTo>
                  <a:lnTo>
                    <a:pt x="2225467" y="733308"/>
                  </a:lnTo>
                  <a:lnTo>
                    <a:pt x="2237304" y="733493"/>
                  </a:lnTo>
                  <a:lnTo>
                    <a:pt x="2249142" y="733650"/>
                  </a:lnTo>
                  <a:lnTo>
                    <a:pt x="2260980" y="733783"/>
                  </a:lnTo>
                  <a:lnTo>
                    <a:pt x="2272817" y="733897"/>
                  </a:lnTo>
                  <a:lnTo>
                    <a:pt x="2284655" y="733994"/>
                  </a:lnTo>
                  <a:lnTo>
                    <a:pt x="2296492" y="734076"/>
                  </a:lnTo>
                  <a:lnTo>
                    <a:pt x="2308330" y="734146"/>
                  </a:lnTo>
                  <a:lnTo>
                    <a:pt x="2320168" y="734206"/>
                  </a:lnTo>
                  <a:lnTo>
                    <a:pt x="2332005" y="734257"/>
                  </a:lnTo>
                  <a:lnTo>
                    <a:pt x="2343843" y="734300"/>
                  </a:lnTo>
                  <a:lnTo>
                    <a:pt x="2343843" y="734546"/>
                  </a:lnTo>
                  <a:lnTo>
                    <a:pt x="2355680" y="734546"/>
                  </a:lnTo>
                  <a:lnTo>
                    <a:pt x="2367518" y="734546"/>
                  </a:lnTo>
                  <a:lnTo>
                    <a:pt x="2379356" y="734546"/>
                  </a:lnTo>
                  <a:lnTo>
                    <a:pt x="2391193" y="734546"/>
                  </a:lnTo>
                  <a:lnTo>
                    <a:pt x="2403031" y="734546"/>
                  </a:lnTo>
                  <a:lnTo>
                    <a:pt x="2414868" y="734546"/>
                  </a:lnTo>
                  <a:lnTo>
                    <a:pt x="2426706" y="734546"/>
                  </a:lnTo>
                  <a:lnTo>
                    <a:pt x="2438544" y="734546"/>
                  </a:lnTo>
                  <a:lnTo>
                    <a:pt x="2450381" y="734546"/>
                  </a:lnTo>
                  <a:lnTo>
                    <a:pt x="2462219" y="734546"/>
                  </a:lnTo>
                  <a:lnTo>
                    <a:pt x="2474056" y="734546"/>
                  </a:lnTo>
                  <a:lnTo>
                    <a:pt x="2485894" y="734546"/>
                  </a:lnTo>
                  <a:lnTo>
                    <a:pt x="2497732" y="734546"/>
                  </a:lnTo>
                  <a:lnTo>
                    <a:pt x="2509569" y="734546"/>
                  </a:lnTo>
                  <a:lnTo>
                    <a:pt x="2521407" y="734546"/>
                  </a:lnTo>
                  <a:lnTo>
                    <a:pt x="2533244" y="734546"/>
                  </a:lnTo>
                  <a:lnTo>
                    <a:pt x="2545082" y="734546"/>
                  </a:lnTo>
                  <a:lnTo>
                    <a:pt x="2556919" y="734546"/>
                  </a:lnTo>
                  <a:lnTo>
                    <a:pt x="2568757" y="734546"/>
                  </a:lnTo>
                  <a:lnTo>
                    <a:pt x="2580595" y="734546"/>
                  </a:lnTo>
                  <a:lnTo>
                    <a:pt x="2592432" y="734546"/>
                  </a:lnTo>
                  <a:lnTo>
                    <a:pt x="2604270" y="734546"/>
                  </a:lnTo>
                  <a:lnTo>
                    <a:pt x="2616107" y="734546"/>
                  </a:lnTo>
                  <a:lnTo>
                    <a:pt x="2627945" y="734546"/>
                  </a:lnTo>
                  <a:lnTo>
                    <a:pt x="2639783" y="734546"/>
                  </a:lnTo>
                  <a:lnTo>
                    <a:pt x="2651620" y="734546"/>
                  </a:lnTo>
                  <a:lnTo>
                    <a:pt x="2663458" y="734546"/>
                  </a:lnTo>
                  <a:lnTo>
                    <a:pt x="2675295" y="734546"/>
                  </a:lnTo>
                  <a:lnTo>
                    <a:pt x="2687133" y="734546"/>
                  </a:lnTo>
                  <a:lnTo>
                    <a:pt x="2698971" y="734546"/>
                  </a:lnTo>
                  <a:lnTo>
                    <a:pt x="2710808" y="734546"/>
                  </a:lnTo>
                  <a:lnTo>
                    <a:pt x="2722646" y="734546"/>
                  </a:lnTo>
                  <a:lnTo>
                    <a:pt x="2734483" y="734546"/>
                  </a:lnTo>
                  <a:lnTo>
                    <a:pt x="2746321" y="734546"/>
                  </a:lnTo>
                  <a:lnTo>
                    <a:pt x="2758159" y="734546"/>
                  </a:lnTo>
                  <a:lnTo>
                    <a:pt x="2769996" y="734546"/>
                  </a:lnTo>
                  <a:lnTo>
                    <a:pt x="2781834" y="734546"/>
                  </a:lnTo>
                  <a:lnTo>
                    <a:pt x="2793671" y="734546"/>
                  </a:lnTo>
                  <a:lnTo>
                    <a:pt x="2805509" y="734546"/>
                  </a:lnTo>
                  <a:lnTo>
                    <a:pt x="2817347" y="734546"/>
                  </a:lnTo>
                  <a:lnTo>
                    <a:pt x="2829184" y="734546"/>
                  </a:lnTo>
                  <a:lnTo>
                    <a:pt x="2841022" y="734546"/>
                  </a:lnTo>
                  <a:lnTo>
                    <a:pt x="2852859" y="734546"/>
                  </a:lnTo>
                  <a:lnTo>
                    <a:pt x="2864697" y="734546"/>
                  </a:lnTo>
                  <a:lnTo>
                    <a:pt x="2876534" y="734546"/>
                  </a:lnTo>
                  <a:lnTo>
                    <a:pt x="2888372" y="734546"/>
                  </a:lnTo>
                  <a:lnTo>
                    <a:pt x="2900210" y="734546"/>
                  </a:lnTo>
                  <a:lnTo>
                    <a:pt x="2912047" y="734546"/>
                  </a:lnTo>
                  <a:lnTo>
                    <a:pt x="2923885" y="734546"/>
                  </a:lnTo>
                  <a:lnTo>
                    <a:pt x="2935722" y="734546"/>
                  </a:lnTo>
                  <a:lnTo>
                    <a:pt x="2947560" y="734546"/>
                  </a:lnTo>
                  <a:lnTo>
                    <a:pt x="2959398" y="734546"/>
                  </a:lnTo>
                  <a:lnTo>
                    <a:pt x="2971235" y="734546"/>
                  </a:lnTo>
                  <a:lnTo>
                    <a:pt x="2983073" y="734546"/>
                  </a:lnTo>
                  <a:lnTo>
                    <a:pt x="2994910" y="734546"/>
                  </a:lnTo>
                  <a:lnTo>
                    <a:pt x="3006748" y="734546"/>
                  </a:lnTo>
                  <a:lnTo>
                    <a:pt x="3018586" y="734546"/>
                  </a:lnTo>
                  <a:lnTo>
                    <a:pt x="3030423" y="734546"/>
                  </a:lnTo>
                  <a:lnTo>
                    <a:pt x="3042261" y="734546"/>
                  </a:lnTo>
                  <a:lnTo>
                    <a:pt x="3054098" y="734546"/>
                  </a:lnTo>
                  <a:lnTo>
                    <a:pt x="3065936" y="734546"/>
                  </a:lnTo>
                  <a:lnTo>
                    <a:pt x="3077774" y="734546"/>
                  </a:lnTo>
                  <a:lnTo>
                    <a:pt x="3089611" y="734546"/>
                  </a:lnTo>
                  <a:lnTo>
                    <a:pt x="3101449" y="734546"/>
                  </a:lnTo>
                  <a:lnTo>
                    <a:pt x="3113286" y="734546"/>
                  </a:lnTo>
                  <a:lnTo>
                    <a:pt x="3125124" y="734546"/>
                  </a:lnTo>
                  <a:lnTo>
                    <a:pt x="3136962" y="734546"/>
                  </a:lnTo>
                  <a:lnTo>
                    <a:pt x="3148799" y="734546"/>
                  </a:lnTo>
                  <a:lnTo>
                    <a:pt x="3160637" y="734546"/>
                  </a:lnTo>
                  <a:lnTo>
                    <a:pt x="3172474" y="734546"/>
                  </a:lnTo>
                  <a:lnTo>
                    <a:pt x="3184312" y="734546"/>
                  </a:lnTo>
                  <a:lnTo>
                    <a:pt x="3196149" y="734546"/>
                  </a:lnTo>
                  <a:lnTo>
                    <a:pt x="3207987" y="734546"/>
                  </a:lnTo>
                  <a:lnTo>
                    <a:pt x="3219825" y="734546"/>
                  </a:lnTo>
                  <a:lnTo>
                    <a:pt x="3231662" y="734546"/>
                  </a:lnTo>
                  <a:lnTo>
                    <a:pt x="3243500" y="734546"/>
                  </a:lnTo>
                  <a:lnTo>
                    <a:pt x="3255337" y="734546"/>
                  </a:lnTo>
                  <a:lnTo>
                    <a:pt x="3267175" y="734546"/>
                  </a:lnTo>
                  <a:lnTo>
                    <a:pt x="3279013" y="734546"/>
                  </a:lnTo>
                  <a:lnTo>
                    <a:pt x="3290850" y="734546"/>
                  </a:lnTo>
                  <a:lnTo>
                    <a:pt x="3302688" y="734546"/>
                  </a:lnTo>
                  <a:lnTo>
                    <a:pt x="3314525" y="734546"/>
                  </a:lnTo>
                  <a:lnTo>
                    <a:pt x="3326363" y="734546"/>
                  </a:lnTo>
                  <a:lnTo>
                    <a:pt x="3338201" y="734546"/>
                  </a:lnTo>
                  <a:lnTo>
                    <a:pt x="3350038" y="734546"/>
                  </a:lnTo>
                  <a:lnTo>
                    <a:pt x="3361876" y="734546"/>
                  </a:lnTo>
                  <a:lnTo>
                    <a:pt x="3373713" y="734546"/>
                  </a:lnTo>
                  <a:lnTo>
                    <a:pt x="3385551" y="734546"/>
                  </a:lnTo>
                  <a:lnTo>
                    <a:pt x="3397389" y="734546"/>
                  </a:lnTo>
                  <a:lnTo>
                    <a:pt x="3409226" y="734546"/>
                  </a:lnTo>
                  <a:lnTo>
                    <a:pt x="3421064" y="734546"/>
                  </a:lnTo>
                  <a:lnTo>
                    <a:pt x="3432901" y="734546"/>
                  </a:lnTo>
                  <a:lnTo>
                    <a:pt x="3444739" y="734546"/>
                  </a:lnTo>
                  <a:lnTo>
                    <a:pt x="3456576" y="734546"/>
                  </a:lnTo>
                  <a:lnTo>
                    <a:pt x="3468414" y="734546"/>
                  </a:lnTo>
                  <a:lnTo>
                    <a:pt x="3480252" y="734546"/>
                  </a:lnTo>
                  <a:lnTo>
                    <a:pt x="3492089" y="734546"/>
                  </a:lnTo>
                  <a:lnTo>
                    <a:pt x="3503927" y="734546"/>
                  </a:lnTo>
                  <a:lnTo>
                    <a:pt x="3515764" y="734546"/>
                  </a:lnTo>
                  <a:lnTo>
                    <a:pt x="3515764" y="734628"/>
                  </a:lnTo>
                  <a:lnTo>
                    <a:pt x="3527602" y="734643"/>
                  </a:lnTo>
                  <a:lnTo>
                    <a:pt x="3539440" y="734660"/>
                  </a:lnTo>
                  <a:lnTo>
                    <a:pt x="3551277" y="734680"/>
                  </a:lnTo>
                  <a:lnTo>
                    <a:pt x="3563115" y="734703"/>
                  </a:lnTo>
                  <a:lnTo>
                    <a:pt x="3574952" y="734730"/>
                  </a:lnTo>
                  <a:lnTo>
                    <a:pt x="3586790" y="734763"/>
                  </a:lnTo>
                  <a:lnTo>
                    <a:pt x="3598628" y="734801"/>
                  </a:lnTo>
                  <a:lnTo>
                    <a:pt x="3610465" y="734845"/>
                  </a:lnTo>
                  <a:lnTo>
                    <a:pt x="3622303" y="734898"/>
                  </a:lnTo>
                  <a:lnTo>
                    <a:pt x="3634140" y="734959"/>
                  </a:lnTo>
                  <a:lnTo>
                    <a:pt x="3645978" y="735031"/>
                  </a:lnTo>
                  <a:lnTo>
                    <a:pt x="3657816" y="735116"/>
                  </a:lnTo>
                  <a:lnTo>
                    <a:pt x="3669653" y="735216"/>
                  </a:lnTo>
                  <a:lnTo>
                    <a:pt x="3681491" y="735333"/>
                  </a:lnTo>
                  <a:lnTo>
                    <a:pt x="3693328" y="735470"/>
                  </a:lnTo>
                  <a:lnTo>
                    <a:pt x="3705166" y="735632"/>
                  </a:lnTo>
                  <a:lnTo>
                    <a:pt x="3717004" y="735821"/>
                  </a:lnTo>
                  <a:lnTo>
                    <a:pt x="3728841" y="736044"/>
                  </a:lnTo>
                  <a:lnTo>
                    <a:pt x="3740679" y="736304"/>
                  </a:lnTo>
                  <a:lnTo>
                    <a:pt x="3752516" y="736610"/>
                  </a:lnTo>
                  <a:lnTo>
                    <a:pt x="3764354" y="736968"/>
                  </a:lnTo>
                  <a:lnTo>
                    <a:pt x="3776191" y="737388"/>
                  </a:lnTo>
                  <a:lnTo>
                    <a:pt x="3788029" y="737880"/>
                  </a:lnTo>
                  <a:lnTo>
                    <a:pt x="3799867" y="738456"/>
                  </a:lnTo>
                  <a:lnTo>
                    <a:pt x="3811704" y="739128"/>
                  </a:lnTo>
                  <a:lnTo>
                    <a:pt x="3823542" y="739915"/>
                  </a:lnTo>
                  <a:lnTo>
                    <a:pt x="3835379" y="740832"/>
                  </a:lnTo>
                  <a:lnTo>
                    <a:pt x="3847217" y="741901"/>
                  </a:lnTo>
                  <a:lnTo>
                    <a:pt x="3859055" y="743146"/>
                  </a:lnTo>
                  <a:lnTo>
                    <a:pt x="3870892" y="744593"/>
                  </a:lnTo>
                  <a:lnTo>
                    <a:pt x="3882730" y="746271"/>
                  </a:lnTo>
                  <a:lnTo>
                    <a:pt x="3894567" y="748213"/>
                  </a:lnTo>
                  <a:lnTo>
                    <a:pt x="3906405" y="750454"/>
                  </a:lnTo>
                  <a:lnTo>
                    <a:pt x="3918243" y="753034"/>
                  </a:lnTo>
                  <a:lnTo>
                    <a:pt x="3930080" y="755992"/>
                  </a:lnTo>
                  <a:lnTo>
                    <a:pt x="3941918" y="759373"/>
                  </a:lnTo>
                  <a:lnTo>
                    <a:pt x="3953755" y="763218"/>
                  </a:lnTo>
                  <a:lnTo>
                    <a:pt x="3965593" y="767569"/>
                  </a:lnTo>
                  <a:lnTo>
                    <a:pt x="3977431" y="772464"/>
                  </a:lnTo>
                  <a:lnTo>
                    <a:pt x="3989268" y="777936"/>
                  </a:lnTo>
                  <a:lnTo>
                    <a:pt x="4001106" y="784010"/>
                  </a:lnTo>
                  <a:lnTo>
                    <a:pt x="4012943" y="790697"/>
                  </a:lnTo>
                  <a:lnTo>
                    <a:pt x="4024781" y="797994"/>
                  </a:lnTo>
                  <a:lnTo>
                    <a:pt x="4036619" y="805880"/>
                  </a:lnTo>
                  <a:lnTo>
                    <a:pt x="4048456" y="814316"/>
                  </a:lnTo>
                  <a:lnTo>
                    <a:pt x="4060294" y="823240"/>
                  </a:lnTo>
                  <a:lnTo>
                    <a:pt x="4072131" y="832570"/>
                  </a:lnTo>
                  <a:lnTo>
                    <a:pt x="4083969" y="842204"/>
                  </a:lnTo>
                  <a:lnTo>
                    <a:pt x="4095806" y="852027"/>
                  </a:lnTo>
                  <a:lnTo>
                    <a:pt x="4107644" y="861915"/>
                  </a:lnTo>
                  <a:lnTo>
                    <a:pt x="4119482" y="871738"/>
                  </a:lnTo>
                  <a:lnTo>
                    <a:pt x="4131319" y="881372"/>
                  </a:lnTo>
                  <a:lnTo>
                    <a:pt x="4143157" y="890701"/>
                  </a:lnTo>
                  <a:lnTo>
                    <a:pt x="4154994" y="899625"/>
                  </a:lnTo>
                  <a:lnTo>
                    <a:pt x="4166832" y="908061"/>
                  </a:lnTo>
                  <a:lnTo>
                    <a:pt x="4178670" y="915948"/>
                  </a:lnTo>
                  <a:lnTo>
                    <a:pt x="4190507" y="923245"/>
                  </a:lnTo>
                  <a:lnTo>
                    <a:pt x="4202345" y="929932"/>
                  </a:lnTo>
                  <a:lnTo>
                    <a:pt x="4214182" y="936005"/>
                  </a:lnTo>
                  <a:lnTo>
                    <a:pt x="4226020" y="941478"/>
                  </a:lnTo>
                  <a:lnTo>
                    <a:pt x="4237858" y="946373"/>
                  </a:lnTo>
                  <a:lnTo>
                    <a:pt x="4249695" y="950724"/>
                  </a:lnTo>
                  <a:lnTo>
                    <a:pt x="4261533" y="954569"/>
                  </a:lnTo>
                  <a:lnTo>
                    <a:pt x="4273370" y="957949"/>
                  </a:lnTo>
                  <a:lnTo>
                    <a:pt x="4285208" y="960908"/>
                  </a:lnTo>
                  <a:lnTo>
                    <a:pt x="4297046" y="963488"/>
                  </a:lnTo>
                  <a:lnTo>
                    <a:pt x="4308883" y="965729"/>
                  </a:lnTo>
                  <a:lnTo>
                    <a:pt x="4320721" y="967671"/>
                  </a:lnTo>
                  <a:lnTo>
                    <a:pt x="4332558" y="969349"/>
                  </a:lnTo>
                  <a:lnTo>
                    <a:pt x="4344396" y="970795"/>
                  </a:lnTo>
                  <a:lnTo>
                    <a:pt x="4356234" y="972040"/>
                  </a:lnTo>
                  <a:lnTo>
                    <a:pt x="4368071" y="973110"/>
                  </a:lnTo>
                  <a:lnTo>
                    <a:pt x="4379909" y="974027"/>
                  </a:lnTo>
                  <a:lnTo>
                    <a:pt x="4391746" y="974813"/>
                  </a:lnTo>
                  <a:lnTo>
                    <a:pt x="4403584" y="975486"/>
                  </a:lnTo>
                  <a:lnTo>
                    <a:pt x="4415421" y="976061"/>
                  </a:lnTo>
                  <a:lnTo>
                    <a:pt x="4427259" y="976553"/>
                  </a:lnTo>
                  <a:lnTo>
                    <a:pt x="4439097" y="976973"/>
                  </a:lnTo>
                  <a:lnTo>
                    <a:pt x="4450934" y="977332"/>
                  </a:lnTo>
                  <a:lnTo>
                    <a:pt x="4462772" y="977637"/>
                  </a:lnTo>
                  <a:lnTo>
                    <a:pt x="4474609" y="977898"/>
                  </a:lnTo>
                  <a:lnTo>
                    <a:pt x="4486447" y="978120"/>
                  </a:lnTo>
                  <a:lnTo>
                    <a:pt x="4498285" y="978310"/>
                  </a:lnTo>
                  <a:lnTo>
                    <a:pt x="4510122" y="978471"/>
                  </a:lnTo>
                  <a:lnTo>
                    <a:pt x="4521960" y="978609"/>
                  </a:lnTo>
                  <a:lnTo>
                    <a:pt x="4533797" y="978726"/>
                  </a:lnTo>
                  <a:lnTo>
                    <a:pt x="4545635" y="978825"/>
                  </a:lnTo>
                  <a:lnTo>
                    <a:pt x="4557473" y="978910"/>
                  </a:lnTo>
                  <a:lnTo>
                    <a:pt x="4569310" y="978982"/>
                  </a:lnTo>
                  <a:lnTo>
                    <a:pt x="4581148" y="979044"/>
                  </a:lnTo>
                  <a:lnTo>
                    <a:pt x="4592985" y="979096"/>
                  </a:lnTo>
                  <a:lnTo>
                    <a:pt x="4604823" y="979141"/>
                  </a:lnTo>
                  <a:lnTo>
                    <a:pt x="4616661" y="979179"/>
                  </a:lnTo>
                  <a:lnTo>
                    <a:pt x="4628498" y="979211"/>
                  </a:lnTo>
                  <a:lnTo>
                    <a:pt x="4640336" y="979239"/>
                  </a:lnTo>
                  <a:lnTo>
                    <a:pt x="4652173" y="979262"/>
                  </a:lnTo>
                  <a:lnTo>
                    <a:pt x="4664011" y="979282"/>
                  </a:lnTo>
                  <a:lnTo>
                    <a:pt x="4675849" y="979299"/>
                  </a:lnTo>
                  <a:lnTo>
                    <a:pt x="4687686" y="979313"/>
                  </a:lnTo>
                </a:path>
              </a:pathLst>
            </a:custGeom>
            <a:ln w="40651" cap="flat">
              <a:solidFill>
                <a:srgbClr val="E8E8E8">
                  <a:alpha val="100000"/>
                </a:srgbClr>
              </a:solidFill>
              <a:prstDash val="solid"/>
              <a:round/>
            </a:ln>
          </p:spPr>
          <p:txBody>
            <a:bodyPr/>
            <a:lstStyle/>
            <a:p/>
          </p:txBody>
        </p:sp>
        <p:sp>
          <p:nvSpPr>
            <p:cNvPr id="37" name="pl37"/>
            <p:cNvSpPr/>
            <p:nvPr/>
          </p:nvSpPr>
          <p:spPr>
            <a:xfrm>
              <a:off x="2482351" y="4332845"/>
              <a:ext cx="4687686" cy="489615"/>
            </a:xfrm>
            <a:custGeom>
              <a:avLst/>
              <a:pathLst>
                <a:path w="4687686" h="489615">
                  <a:moveTo>
                    <a:pt x="0" y="489615"/>
                  </a:moveTo>
                  <a:lnTo>
                    <a:pt x="11837" y="489601"/>
                  </a:lnTo>
                  <a:lnTo>
                    <a:pt x="23675" y="489584"/>
                  </a:lnTo>
                  <a:lnTo>
                    <a:pt x="35512" y="489564"/>
                  </a:lnTo>
                  <a:lnTo>
                    <a:pt x="47350" y="489541"/>
                  </a:lnTo>
                  <a:lnTo>
                    <a:pt x="59187" y="489513"/>
                  </a:lnTo>
                  <a:lnTo>
                    <a:pt x="71025" y="489481"/>
                  </a:lnTo>
                  <a:lnTo>
                    <a:pt x="82863" y="489443"/>
                  </a:lnTo>
                  <a:lnTo>
                    <a:pt x="94700" y="489398"/>
                  </a:lnTo>
                  <a:lnTo>
                    <a:pt x="106538" y="489346"/>
                  </a:lnTo>
                  <a:lnTo>
                    <a:pt x="118375" y="489285"/>
                  </a:lnTo>
                  <a:lnTo>
                    <a:pt x="130213" y="489212"/>
                  </a:lnTo>
                  <a:lnTo>
                    <a:pt x="142051" y="489127"/>
                  </a:lnTo>
                  <a:lnTo>
                    <a:pt x="153888" y="489028"/>
                  </a:lnTo>
                  <a:lnTo>
                    <a:pt x="165726" y="488911"/>
                  </a:lnTo>
                  <a:lnTo>
                    <a:pt x="177563" y="488773"/>
                  </a:lnTo>
                  <a:lnTo>
                    <a:pt x="189401" y="488612"/>
                  </a:lnTo>
                  <a:lnTo>
                    <a:pt x="201239" y="488422"/>
                  </a:lnTo>
                  <a:lnTo>
                    <a:pt x="213076" y="488200"/>
                  </a:lnTo>
                  <a:lnTo>
                    <a:pt x="224914" y="487939"/>
                  </a:lnTo>
                  <a:lnTo>
                    <a:pt x="236751" y="487634"/>
                  </a:lnTo>
                  <a:lnTo>
                    <a:pt x="248589" y="487275"/>
                  </a:lnTo>
                  <a:lnTo>
                    <a:pt x="260427" y="486855"/>
                  </a:lnTo>
                  <a:lnTo>
                    <a:pt x="272264" y="486364"/>
                  </a:lnTo>
                  <a:lnTo>
                    <a:pt x="284102" y="485788"/>
                  </a:lnTo>
                  <a:lnTo>
                    <a:pt x="295939" y="485115"/>
                  </a:lnTo>
                  <a:lnTo>
                    <a:pt x="307777" y="484329"/>
                  </a:lnTo>
                  <a:lnTo>
                    <a:pt x="319614" y="483412"/>
                  </a:lnTo>
                  <a:lnTo>
                    <a:pt x="331452" y="482342"/>
                  </a:lnTo>
                  <a:lnTo>
                    <a:pt x="343290" y="481097"/>
                  </a:lnTo>
                  <a:lnTo>
                    <a:pt x="355127" y="479651"/>
                  </a:lnTo>
                  <a:lnTo>
                    <a:pt x="366965" y="477973"/>
                  </a:lnTo>
                  <a:lnTo>
                    <a:pt x="378802" y="476031"/>
                  </a:lnTo>
                  <a:lnTo>
                    <a:pt x="390640" y="473790"/>
                  </a:lnTo>
                  <a:lnTo>
                    <a:pt x="402478" y="471210"/>
                  </a:lnTo>
                  <a:lnTo>
                    <a:pt x="414315" y="468251"/>
                  </a:lnTo>
                  <a:lnTo>
                    <a:pt x="426153" y="464871"/>
                  </a:lnTo>
                  <a:lnTo>
                    <a:pt x="437990" y="461026"/>
                  </a:lnTo>
                  <a:lnTo>
                    <a:pt x="449828" y="456675"/>
                  </a:lnTo>
                  <a:lnTo>
                    <a:pt x="461666" y="451780"/>
                  </a:lnTo>
                  <a:lnTo>
                    <a:pt x="473503" y="446307"/>
                  </a:lnTo>
                  <a:lnTo>
                    <a:pt x="485341" y="440234"/>
                  </a:lnTo>
                  <a:lnTo>
                    <a:pt x="497178" y="433547"/>
                  </a:lnTo>
                  <a:lnTo>
                    <a:pt x="509016" y="426250"/>
                  </a:lnTo>
                  <a:lnTo>
                    <a:pt x="520854" y="418363"/>
                  </a:lnTo>
                  <a:lnTo>
                    <a:pt x="532691" y="409927"/>
                  </a:lnTo>
                  <a:lnTo>
                    <a:pt x="544529" y="401003"/>
                  </a:lnTo>
                  <a:lnTo>
                    <a:pt x="556366" y="391674"/>
                  </a:lnTo>
                  <a:lnTo>
                    <a:pt x="568204" y="382040"/>
                  </a:lnTo>
                  <a:lnTo>
                    <a:pt x="580042" y="372217"/>
                  </a:lnTo>
                  <a:lnTo>
                    <a:pt x="591879" y="362329"/>
                  </a:lnTo>
                  <a:lnTo>
                    <a:pt x="603717" y="352506"/>
                  </a:lnTo>
                  <a:lnTo>
                    <a:pt x="615554" y="342872"/>
                  </a:lnTo>
                  <a:lnTo>
                    <a:pt x="627392" y="333542"/>
                  </a:lnTo>
                  <a:lnTo>
                    <a:pt x="639229" y="324619"/>
                  </a:lnTo>
                  <a:lnTo>
                    <a:pt x="651067" y="316183"/>
                  </a:lnTo>
                  <a:lnTo>
                    <a:pt x="662905" y="308296"/>
                  </a:lnTo>
                  <a:lnTo>
                    <a:pt x="674742" y="300999"/>
                  </a:lnTo>
                  <a:lnTo>
                    <a:pt x="686580" y="294312"/>
                  </a:lnTo>
                  <a:lnTo>
                    <a:pt x="698417" y="288239"/>
                  </a:lnTo>
                  <a:lnTo>
                    <a:pt x="710255" y="282766"/>
                  </a:lnTo>
                  <a:lnTo>
                    <a:pt x="722093" y="277871"/>
                  </a:lnTo>
                  <a:lnTo>
                    <a:pt x="733930" y="273520"/>
                  </a:lnTo>
                  <a:lnTo>
                    <a:pt x="745768" y="269675"/>
                  </a:lnTo>
                  <a:lnTo>
                    <a:pt x="757605" y="266295"/>
                  </a:lnTo>
                  <a:lnTo>
                    <a:pt x="769443" y="263336"/>
                  </a:lnTo>
                  <a:lnTo>
                    <a:pt x="781281" y="260756"/>
                  </a:lnTo>
                  <a:lnTo>
                    <a:pt x="793118" y="258515"/>
                  </a:lnTo>
                  <a:lnTo>
                    <a:pt x="804956" y="256573"/>
                  </a:lnTo>
                  <a:lnTo>
                    <a:pt x="816793" y="254895"/>
                  </a:lnTo>
                  <a:lnTo>
                    <a:pt x="828631" y="253448"/>
                  </a:lnTo>
                  <a:lnTo>
                    <a:pt x="840469" y="252204"/>
                  </a:lnTo>
                  <a:lnTo>
                    <a:pt x="852306" y="251134"/>
                  </a:lnTo>
                  <a:lnTo>
                    <a:pt x="864144" y="250217"/>
                  </a:lnTo>
                  <a:lnTo>
                    <a:pt x="875981" y="249431"/>
                  </a:lnTo>
                  <a:lnTo>
                    <a:pt x="887819" y="248758"/>
                  </a:lnTo>
                  <a:lnTo>
                    <a:pt x="899657" y="248182"/>
                  </a:lnTo>
                  <a:lnTo>
                    <a:pt x="911494" y="247690"/>
                  </a:lnTo>
                  <a:lnTo>
                    <a:pt x="923332" y="247271"/>
                  </a:lnTo>
                  <a:lnTo>
                    <a:pt x="935169" y="246912"/>
                  </a:lnTo>
                  <a:lnTo>
                    <a:pt x="947007" y="246606"/>
                  </a:lnTo>
                  <a:lnTo>
                    <a:pt x="958844" y="246346"/>
                  </a:lnTo>
                  <a:lnTo>
                    <a:pt x="970682" y="246123"/>
                  </a:lnTo>
                  <a:lnTo>
                    <a:pt x="982520" y="245934"/>
                  </a:lnTo>
                  <a:lnTo>
                    <a:pt x="994357" y="245773"/>
                  </a:lnTo>
                  <a:lnTo>
                    <a:pt x="1006195" y="245635"/>
                  </a:lnTo>
                  <a:lnTo>
                    <a:pt x="1018032" y="245518"/>
                  </a:lnTo>
                  <a:lnTo>
                    <a:pt x="1029870" y="245418"/>
                  </a:lnTo>
                  <a:lnTo>
                    <a:pt x="1041708" y="245333"/>
                  </a:lnTo>
                  <a:lnTo>
                    <a:pt x="1053545" y="245261"/>
                  </a:lnTo>
                  <a:lnTo>
                    <a:pt x="1065383" y="245200"/>
                  </a:lnTo>
                  <a:lnTo>
                    <a:pt x="1077220" y="245147"/>
                  </a:lnTo>
                  <a:lnTo>
                    <a:pt x="1089058" y="245103"/>
                  </a:lnTo>
                  <a:lnTo>
                    <a:pt x="1100896" y="245065"/>
                  </a:lnTo>
                  <a:lnTo>
                    <a:pt x="1112733" y="245033"/>
                  </a:lnTo>
                  <a:lnTo>
                    <a:pt x="1124571" y="245005"/>
                  </a:lnTo>
                  <a:lnTo>
                    <a:pt x="1136408" y="244982"/>
                  </a:lnTo>
                  <a:lnTo>
                    <a:pt x="1148246" y="244962"/>
                  </a:lnTo>
                  <a:lnTo>
                    <a:pt x="1160084" y="244945"/>
                  </a:lnTo>
                  <a:lnTo>
                    <a:pt x="1171921" y="244931"/>
                  </a:lnTo>
                  <a:lnTo>
                    <a:pt x="1171921" y="244848"/>
                  </a:lnTo>
                  <a:lnTo>
                    <a:pt x="1183759" y="244848"/>
                  </a:lnTo>
                  <a:lnTo>
                    <a:pt x="1195596" y="244848"/>
                  </a:lnTo>
                  <a:lnTo>
                    <a:pt x="1207434" y="244848"/>
                  </a:lnTo>
                  <a:lnTo>
                    <a:pt x="1219272" y="244848"/>
                  </a:lnTo>
                  <a:lnTo>
                    <a:pt x="1231109" y="244848"/>
                  </a:lnTo>
                  <a:lnTo>
                    <a:pt x="1242947" y="244848"/>
                  </a:lnTo>
                  <a:lnTo>
                    <a:pt x="1254784" y="244848"/>
                  </a:lnTo>
                  <a:lnTo>
                    <a:pt x="1266622" y="244848"/>
                  </a:lnTo>
                  <a:lnTo>
                    <a:pt x="1278459" y="244848"/>
                  </a:lnTo>
                  <a:lnTo>
                    <a:pt x="1290297" y="244848"/>
                  </a:lnTo>
                  <a:lnTo>
                    <a:pt x="1302135" y="244848"/>
                  </a:lnTo>
                  <a:lnTo>
                    <a:pt x="1313972" y="244848"/>
                  </a:lnTo>
                  <a:lnTo>
                    <a:pt x="1325810" y="244848"/>
                  </a:lnTo>
                  <a:lnTo>
                    <a:pt x="1337647" y="244848"/>
                  </a:lnTo>
                  <a:lnTo>
                    <a:pt x="1349485" y="244848"/>
                  </a:lnTo>
                  <a:lnTo>
                    <a:pt x="1361323" y="244848"/>
                  </a:lnTo>
                  <a:lnTo>
                    <a:pt x="1373160" y="244848"/>
                  </a:lnTo>
                  <a:lnTo>
                    <a:pt x="1384998" y="244848"/>
                  </a:lnTo>
                  <a:lnTo>
                    <a:pt x="1396835" y="244848"/>
                  </a:lnTo>
                  <a:lnTo>
                    <a:pt x="1408673" y="244848"/>
                  </a:lnTo>
                  <a:lnTo>
                    <a:pt x="1420511" y="244848"/>
                  </a:lnTo>
                  <a:lnTo>
                    <a:pt x="1432348" y="244848"/>
                  </a:lnTo>
                  <a:lnTo>
                    <a:pt x="1444186" y="244848"/>
                  </a:lnTo>
                  <a:lnTo>
                    <a:pt x="1456023" y="244848"/>
                  </a:lnTo>
                  <a:lnTo>
                    <a:pt x="1467861" y="244848"/>
                  </a:lnTo>
                  <a:lnTo>
                    <a:pt x="1479699" y="244848"/>
                  </a:lnTo>
                  <a:lnTo>
                    <a:pt x="1491536" y="244848"/>
                  </a:lnTo>
                  <a:lnTo>
                    <a:pt x="1503374" y="244848"/>
                  </a:lnTo>
                  <a:lnTo>
                    <a:pt x="1515211" y="244848"/>
                  </a:lnTo>
                  <a:lnTo>
                    <a:pt x="1527049" y="244848"/>
                  </a:lnTo>
                  <a:lnTo>
                    <a:pt x="1538887" y="244848"/>
                  </a:lnTo>
                  <a:lnTo>
                    <a:pt x="1550724" y="244848"/>
                  </a:lnTo>
                  <a:lnTo>
                    <a:pt x="1562562" y="244848"/>
                  </a:lnTo>
                  <a:lnTo>
                    <a:pt x="1574399" y="244848"/>
                  </a:lnTo>
                  <a:lnTo>
                    <a:pt x="1586237" y="244848"/>
                  </a:lnTo>
                  <a:lnTo>
                    <a:pt x="1598074" y="244848"/>
                  </a:lnTo>
                  <a:lnTo>
                    <a:pt x="1609912" y="244848"/>
                  </a:lnTo>
                  <a:lnTo>
                    <a:pt x="1621750" y="244848"/>
                  </a:lnTo>
                  <a:lnTo>
                    <a:pt x="1633587" y="244848"/>
                  </a:lnTo>
                  <a:lnTo>
                    <a:pt x="1645425" y="244848"/>
                  </a:lnTo>
                  <a:lnTo>
                    <a:pt x="1657262" y="244848"/>
                  </a:lnTo>
                  <a:lnTo>
                    <a:pt x="1669100" y="244848"/>
                  </a:lnTo>
                  <a:lnTo>
                    <a:pt x="1680938" y="244848"/>
                  </a:lnTo>
                  <a:lnTo>
                    <a:pt x="1692775" y="244848"/>
                  </a:lnTo>
                  <a:lnTo>
                    <a:pt x="1704613" y="244848"/>
                  </a:lnTo>
                  <a:lnTo>
                    <a:pt x="1716450" y="244848"/>
                  </a:lnTo>
                  <a:lnTo>
                    <a:pt x="1728288" y="244848"/>
                  </a:lnTo>
                  <a:lnTo>
                    <a:pt x="1740126" y="244848"/>
                  </a:lnTo>
                  <a:lnTo>
                    <a:pt x="1751963" y="244848"/>
                  </a:lnTo>
                  <a:lnTo>
                    <a:pt x="1763801" y="244848"/>
                  </a:lnTo>
                  <a:lnTo>
                    <a:pt x="1775638" y="244848"/>
                  </a:lnTo>
                  <a:lnTo>
                    <a:pt x="1787476" y="244848"/>
                  </a:lnTo>
                  <a:lnTo>
                    <a:pt x="1799314" y="244848"/>
                  </a:lnTo>
                  <a:lnTo>
                    <a:pt x="1811151" y="244848"/>
                  </a:lnTo>
                  <a:lnTo>
                    <a:pt x="1822989" y="244848"/>
                  </a:lnTo>
                  <a:lnTo>
                    <a:pt x="1834826" y="244848"/>
                  </a:lnTo>
                  <a:lnTo>
                    <a:pt x="1846664" y="244848"/>
                  </a:lnTo>
                  <a:lnTo>
                    <a:pt x="1858502" y="244848"/>
                  </a:lnTo>
                  <a:lnTo>
                    <a:pt x="1870339" y="244848"/>
                  </a:lnTo>
                  <a:lnTo>
                    <a:pt x="1882177" y="244848"/>
                  </a:lnTo>
                  <a:lnTo>
                    <a:pt x="1894014" y="244848"/>
                  </a:lnTo>
                  <a:lnTo>
                    <a:pt x="1905852" y="244848"/>
                  </a:lnTo>
                  <a:lnTo>
                    <a:pt x="1917689" y="244848"/>
                  </a:lnTo>
                  <a:lnTo>
                    <a:pt x="1929527" y="244848"/>
                  </a:lnTo>
                  <a:lnTo>
                    <a:pt x="1941365" y="244848"/>
                  </a:lnTo>
                  <a:lnTo>
                    <a:pt x="1953202" y="244848"/>
                  </a:lnTo>
                  <a:lnTo>
                    <a:pt x="1965040" y="244848"/>
                  </a:lnTo>
                  <a:lnTo>
                    <a:pt x="1976877" y="244848"/>
                  </a:lnTo>
                  <a:lnTo>
                    <a:pt x="1988715" y="244848"/>
                  </a:lnTo>
                  <a:lnTo>
                    <a:pt x="2000553" y="244848"/>
                  </a:lnTo>
                  <a:lnTo>
                    <a:pt x="2012390" y="244848"/>
                  </a:lnTo>
                  <a:lnTo>
                    <a:pt x="2024228" y="244848"/>
                  </a:lnTo>
                  <a:lnTo>
                    <a:pt x="2036065" y="244848"/>
                  </a:lnTo>
                  <a:lnTo>
                    <a:pt x="2047903" y="244848"/>
                  </a:lnTo>
                  <a:lnTo>
                    <a:pt x="2059741" y="244848"/>
                  </a:lnTo>
                  <a:lnTo>
                    <a:pt x="2071578" y="244848"/>
                  </a:lnTo>
                  <a:lnTo>
                    <a:pt x="2083416" y="244848"/>
                  </a:lnTo>
                  <a:lnTo>
                    <a:pt x="2095253" y="244848"/>
                  </a:lnTo>
                  <a:lnTo>
                    <a:pt x="2107091" y="244848"/>
                  </a:lnTo>
                  <a:lnTo>
                    <a:pt x="2118929" y="244848"/>
                  </a:lnTo>
                  <a:lnTo>
                    <a:pt x="2130766" y="244848"/>
                  </a:lnTo>
                  <a:lnTo>
                    <a:pt x="2142604" y="244848"/>
                  </a:lnTo>
                  <a:lnTo>
                    <a:pt x="2154441" y="244848"/>
                  </a:lnTo>
                  <a:lnTo>
                    <a:pt x="2166279" y="244848"/>
                  </a:lnTo>
                  <a:lnTo>
                    <a:pt x="2178117" y="244848"/>
                  </a:lnTo>
                  <a:lnTo>
                    <a:pt x="2189954" y="244848"/>
                  </a:lnTo>
                  <a:lnTo>
                    <a:pt x="2201792" y="244848"/>
                  </a:lnTo>
                  <a:lnTo>
                    <a:pt x="2213629" y="244848"/>
                  </a:lnTo>
                  <a:lnTo>
                    <a:pt x="2225467" y="244848"/>
                  </a:lnTo>
                  <a:lnTo>
                    <a:pt x="2237304" y="244848"/>
                  </a:lnTo>
                  <a:lnTo>
                    <a:pt x="2249142" y="244848"/>
                  </a:lnTo>
                  <a:lnTo>
                    <a:pt x="2260980" y="244848"/>
                  </a:lnTo>
                  <a:lnTo>
                    <a:pt x="2272817" y="244848"/>
                  </a:lnTo>
                  <a:lnTo>
                    <a:pt x="2284655" y="244848"/>
                  </a:lnTo>
                  <a:lnTo>
                    <a:pt x="2296492" y="244848"/>
                  </a:lnTo>
                  <a:lnTo>
                    <a:pt x="2308330" y="244848"/>
                  </a:lnTo>
                  <a:lnTo>
                    <a:pt x="2320168" y="244848"/>
                  </a:lnTo>
                  <a:lnTo>
                    <a:pt x="2332005" y="244848"/>
                  </a:lnTo>
                  <a:lnTo>
                    <a:pt x="2343843" y="244848"/>
                  </a:lnTo>
                  <a:lnTo>
                    <a:pt x="2343843" y="244766"/>
                  </a:lnTo>
                  <a:lnTo>
                    <a:pt x="2355680" y="244752"/>
                  </a:lnTo>
                  <a:lnTo>
                    <a:pt x="2367518" y="244735"/>
                  </a:lnTo>
                  <a:lnTo>
                    <a:pt x="2379356" y="244715"/>
                  </a:lnTo>
                  <a:lnTo>
                    <a:pt x="2391193" y="244692"/>
                  </a:lnTo>
                  <a:lnTo>
                    <a:pt x="2403031" y="244664"/>
                  </a:lnTo>
                  <a:lnTo>
                    <a:pt x="2414868" y="244632"/>
                  </a:lnTo>
                  <a:lnTo>
                    <a:pt x="2426706" y="244594"/>
                  </a:lnTo>
                  <a:lnTo>
                    <a:pt x="2438544" y="244550"/>
                  </a:lnTo>
                  <a:lnTo>
                    <a:pt x="2450381" y="244497"/>
                  </a:lnTo>
                  <a:lnTo>
                    <a:pt x="2462219" y="244436"/>
                  </a:lnTo>
                  <a:lnTo>
                    <a:pt x="2474056" y="244363"/>
                  </a:lnTo>
                  <a:lnTo>
                    <a:pt x="2485894" y="244279"/>
                  </a:lnTo>
                  <a:lnTo>
                    <a:pt x="2497732" y="244179"/>
                  </a:lnTo>
                  <a:lnTo>
                    <a:pt x="2509569" y="244062"/>
                  </a:lnTo>
                  <a:lnTo>
                    <a:pt x="2521407" y="243924"/>
                  </a:lnTo>
                  <a:lnTo>
                    <a:pt x="2533244" y="243763"/>
                  </a:lnTo>
                  <a:lnTo>
                    <a:pt x="2545082" y="243573"/>
                  </a:lnTo>
                  <a:lnTo>
                    <a:pt x="2556919" y="243351"/>
                  </a:lnTo>
                  <a:lnTo>
                    <a:pt x="2568757" y="243090"/>
                  </a:lnTo>
                  <a:lnTo>
                    <a:pt x="2580595" y="242785"/>
                  </a:lnTo>
                  <a:lnTo>
                    <a:pt x="2592432" y="242426"/>
                  </a:lnTo>
                  <a:lnTo>
                    <a:pt x="2604270" y="242006"/>
                  </a:lnTo>
                  <a:lnTo>
                    <a:pt x="2616107" y="241515"/>
                  </a:lnTo>
                  <a:lnTo>
                    <a:pt x="2627945" y="240939"/>
                  </a:lnTo>
                  <a:lnTo>
                    <a:pt x="2639783" y="240266"/>
                  </a:lnTo>
                  <a:lnTo>
                    <a:pt x="2651620" y="239480"/>
                  </a:lnTo>
                  <a:lnTo>
                    <a:pt x="2663458" y="238563"/>
                  </a:lnTo>
                  <a:lnTo>
                    <a:pt x="2675295" y="237493"/>
                  </a:lnTo>
                  <a:lnTo>
                    <a:pt x="2687133" y="236248"/>
                  </a:lnTo>
                  <a:lnTo>
                    <a:pt x="2698971" y="234802"/>
                  </a:lnTo>
                  <a:lnTo>
                    <a:pt x="2710808" y="233124"/>
                  </a:lnTo>
                  <a:lnTo>
                    <a:pt x="2722646" y="231182"/>
                  </a:lnTo>
                  <a:lnTo>
                    <a:pt x="2734483" y="228941"/>
                  </a:lnTo>
                  <a:lnTo>
                    <a:pt x="2746321" y="226361"/>
                  </a:lnTo>
                  <a:lnTo>
                    <a:pt x="2758159" y="223402"/>
                  </a:lnTo>
                  <a:lnTo>
                    <a:pt x="2769996" y="220022"/>
                  </a:lnTo>
                  <a:lnTo>
                    <a:pt x="2781834" y="216177"/>
                  </a:lnTo>
                  <a:lnTo>
                    <a:pt x="2793671" y="211826"/>
                  </a:lnTo>
                  <a:lnTo>
                    <a:pt x="2805509" y="206931"/>
                  </a:lnTo>
                  <a:lnTo>
                    <a:pt x="2817347" y="201458"/>
                  </a:lnTo>
                  <a:lnTo>
                    <a:pt x="2829184" y="195385"/>
                  </a:lnTo>
                  <a:lnTo>
                    <a:pt x="2841022" y="188698"/>
                  </a:lnTo>
                  <a:lnTo>
                    <a:pt x="2852859" y="181401"/>
                  </a:lnTo>
                  <a:lnTo>
                    <a:pt x="2864697" y="173514"/>
                  </a:lnTo>
                  <a:lnTo>
                    <a:pt x="2876534" y="165078"/>
                  </a:lnTo>
                  <a:lnTo>
                    <a:pt x="2888372" y="156154"/>
                  </a:lnTo>
                  <a:lnTo>
                    <a:pt x="2900210" y="146825"/>
                  </a:lnTo>
                  <a:lnTo>
                    <a:pt x="2912047" y="137191"/>
                  </a:lnTo>
                  <a:lnTo>
                    <a:pt x="2923885" y="127368"/>
                  </a:lnTo>
                  <a:lnTo>
                    <a:pt x="2935722" y="117480"/>
                  </a:lnTo>
                  <a:lnTo>
                    <a:pt x="2947560" y="107657"/>
                  </a:lnTo>
                  <a:lnTo>
                    <a:pt x="2959398" y="98023"/>
                  </a:lnTo>
                  <a:lnTo>
                    <a:pt x="2971235" y="88693"/>
                  </a:lnTo>
                  <a:lnTo>
                    <a:pt x="2983073" y="79770"/>
                  </a:lnTo>
                  <a:lnTo>
                    <a:pt x="2994910" y="71334"/>
                  </a:lnTo>
                  <a:lnTo>
                    <a:pt x="3006748" y="63447"/>
                  </a:lnTo>
                  <a:lnTo>
                    <a:pt x="3018586" y="56150"/>
                  </a:lnTo>
                  <a:lnTo>
                    <a:pt x="3030423" y="49463"/>
                  </a:lnTo>
                  <a:lnTo>
                    <a:pt x="3042261" y="43390"/>
                  </a:lnTo>
                  <a:lnTo>
                    <a:pt x="3054098" y="37917"/>
                  </a:lnTo>
                  <a:lnTo>
                    <a:pt x="3065936" y="33022"/>
                  </a:lnTo>
                  <a:lnTo>
                    <a:pt x="3077774" y="28671"/>
                  </a:lnTo>
                  <a:lnTo>
                    <a:pt x="3089611" y="24826"/>
                  </a:lnTo>
                  <a:lnTo>
                    <a:pt x="3101449" y="21446"/>
                  </a:lnTo>
                  <a:lnTo>
                    <a:pt x="3113286" y="18487"/>
                  </a:lnTo>
                  <a:lnTo>
                    <a:pt x="3125124" y="15907"/>
                  </a:lnTo>
                  <a:lnTo>
                    <a:pt x="3136962" y="13666"/>
                  </a:lnTo>
                  <a:lnTo>
                    <a:pt x="3148799" y="11724"/>
                  </a:lnTo>
                  <a:lnTo>
                    <a:pt x="3160637" y="10046"/>
                  </a:lnTo>
                  <a:lnTo>
                    <a:pt x="3172474" y="8599"/>
                  </a:lnTo>
                  <a:lnTo>
                    <a:pt x="3184312" y="7355"/>
                  </a:lnTo>
                  <a:lnTo>
                    <a:pt x="3196149" y="6285"/>
                  </a:lnTo>
                  <a:lnTo>
                    <a:pt x="3207987" y="5368"/>
                  </a:lnTo>
                  <a:lnTo>
                    <a:pt x="3219825" y="4582"/>
                  </a:lnTo>
                  <a:lnTo>
                    <a:pt x="3231662" y="3909"/>
                  </a:lnTo>
                  <a:lnTo>
                    <a:pt x="3243500" y="3333"/>
                  </a:lnTo>
                  <a:lnTo>
                    <a:pt x="3255337" y="2842"/>
                  </a:lnTo>
                  <a:lnTo>
                    <a:pt x="3267175" y="2422"/>
                  </a:lnTo>
                  <a:lnTo>
                    <a:pt x="3279013" y="2063"/>
                  </a:lnTo>
                  <a:lnTo>
                    <a:pt x="3290850" y="1757"/>
                  </a:lnTo>
                  <a:lnTo>
                    <a:pt x="3302688" y="1497"/>
                  </a:lnTo>
                  <a:lnTo>
                    <a:pt x="3314525" y="1274"/>
                  </a:lnTo>
                  <a:lnTo>
                    <a:pt x="3326363" y="1085"/>
                  </a:lnTo>
                  <a:lnTo>
                    <a:pt x="3338201" y="924"/>
                  </a:lnTo>
                  <a:lnTo>
                    <a:pt x="3350038" y="786"/>
                  </a:lnTo>
                  <a:lnTo>
                    <a:pt x="3361876" y="669"/>
                  </a:lnTo>
                  <a:lnTo>
                    <a:pt x="3373713" y="569"/>
                  </a:lnTo>
                  <a:lnTo>
                    <a:pt x="3385551" y="485"/>
                  </a:lnTo>
                  <a:lnTo>
                    <a:pt x="3397389" y="412"/>
                  </a:lnTo>
                  <a:lnTo>
                    <a:pt x="3409226" y="351"/>
                  </a:lnTo>
                  <a:lnTo>
                    <a:pt x="3421064" y="298"/>
                  </a:lnTo>
                  <a:lnTo>
                    <a:pt x="3432901" y="254"/>
                  </a:lnTo>
                  <a:lnTo>
                    <a:pt x="3444739" y="216"/>
                  </a:lnTo>
                  <a:lnTo>
                    <a:pt x="3456576" y="184"/>
                  </a:lnTo>
                  <a:lnTo>
                    <a:pt x="3468414" y="156"/>
                  </a:lnTo>
                  <a:lnTo>
                    <a:pt x="3480252" y="133"/>
                  </a:lnTo>
                  <a:lnTo>
                    <a:pt x="3492089" y="113"/>
                  </a:lnTo>
                  <a:lnTo>
                    <a:pt x="3503927" y="96"/>
                  </a:lnTo>
                  <a:lnTo>
                    <a:pt x="3515764" y="82"/>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E8E8E8">
                  <a:alpha val="100000"/>
                </a:srgbClr>
              </a:solidFill>
              <a:prstDash val="solid"/>
              <a:round/>
            </a:ln>
          </p:spPr>
          <p:txBody>
            <a:bodyPr/>
            <a:lstStyle/>
            <a:p/>
          </p:txBody>
        </p:sp>
        <p:sp>
          <p:nvSpPr>
            <p:cNvPr id="38" name="pl38"/>
            <p:cNvSpPr/>
            <p:nvPr/>
          </p:nvSpPr>
          <p:spPr>
            <a:xfrm>
              <a:off x="2482351" y="3843312"/>
              <a:ext cx="4687686" cy="1223916"/>
            </a:xfrm>
            <a:custGeom>
              <a:avLst/>
              <a:pathLst>
                <a:path w="4687686" h="1223916">
                  <a:moveTo>
                    <a:pt x="0" y="0"/>
                  </a:moveTo>
                  <a:lnTo>
                    <a:pt x="11837" y="28"/>
                  </a:lnTo>
                  <a:lnTo>
                    <a:pt x="23675" y="62"/>
                  </a:lnTo>
                  <a:lnTo>
                    <a:pt x="35512" y="102"/>
                  </a:lnTo>
                  <a:lnTo>
                    <a:pt x="47350" y="149"/>
                  </a:lnTo>
                  <a:lnTo>
                    <a:pt x="59187" y="204"/>
                  </a:lnTo>
                  <a:lnTo>
                    <a:pt x="71025" y="268"/>
                  </a:lnTo>
                  <a:lnTo>
                    <a:pt x="82863" y="344"/>
                  </a:lnTo>
                  <a:lnTo>
                    <a:pt x="94700" y="433"/>
                  </a:lnTo>
                  <a:lnTo>
                    <a:pt x="106538" y="538"/>
                  </a:lnTo>
                  <a:lnTo>
                    <a:pt x="118375" y="661"/>
                  </a:lnTo>
                  <a:lnTo>
                    <a:pt x="130213" y="805"/>
                  </a:lnTo>
                  <a:lnTo>
                    <a:pt x="142051" y="975"/>
                  </a:lnTo>
                  <a:lnTo>
                    <a:pt x="153888" y="1174"/>
                  </a:lnTo>
                  <a:lnTo>
                    <a:pt x="165726" y="1409"/>
                  </a:lnTo>
                  <a:lnTo>
                    <a:pt x="177563" y="1684"/>
                  </a:lnTo>
                  <a:lnTo>
                    <a:pt x="189401" y="2006"/>
                  </a:lnTo>
                  <a:lnTo>
                    <a:pt x="201239" y="2385"/>
                  </a:lnTo>
                  <a:lnTo>
                    <a:pt x="213076" y="2830"/>
                  </a:lnTo>
                  <a:lnTo>
                    <a:pt x="224914" y="3351"/>
                  </a:lnTo>
                  <a:lnTo>
                    <a:pt x="236751" y="3963"/>
                  </a:lnTo>
                  <a:lnTo>
                    <a:pt x="248589" y="4680"/>
                  </a:lnTo>
                  <a:lnTo>
                    <a:pt x="260427" y="5519"/>
                  </a:lnTo>
                  <a:lnTo>
                    <a:pt x="272264" y="6503"/>
                  </a:lnTo>
                  <a:lnTo>
                    <a:pt x="284102" y="7654"/>
                  </a:lnTo>
                  <a:lnTo>
                    <a:pt x="295939" y="8999"/>
                  </a:lnTo>
                  <a:lnTo>
                    <a:pt x="307777" y="10572"/>
                  </a:lnTo>
                  <a:lnTo>
                    <a:pt x="319614" y="12407"/>
                  </a:lnTo>
                  <a:lnTo>
                    <a:pt x="331452" y="14545"/>
                  </a:lnTo>
                  <a:lnTo>
                    <a:pt x="343290" y="17035"/>
                  </a:lnTo>
                  <a:lnTo>
                    <a:pt x="355127" y="19928"/>
                  </a:lnTo>
                  <a:lnTo>
                    <a:pt x="366965" y="23284"/>
                  </a:lnTo>
                  <a:lnTo>
                    <a:pt x="378802" y="27168"/>
                  </a:lnTo>
                  <a:lnTo>
                    <a:pt x="390640" y="31651"/>
                  </a:lnTo>
                  <a:lnTo>
                    <a:pt x="402478" y="36810"/>
                  </a:lnTo>
                  <a:lnTo>
                    <a:pt x="414315" y="42727"/>
                  </a:lnTo>
                  <a:lnTo>
                    <a:pt x="426153" y="49488"/>
                  </a:lnTo>
                  <a:lnTo>
                    <a:pt x="437990" y="57178"/>
                  </a:lnTo>
                  <a:lnTo>
                    <a:pt x="449828" y="65880"/>
                  </a:lnTo>
                  <a:lnTo>
                    <a:pt x="461666" y="75671"/>
                  </a:lnTo>
                  <a:lnTo>
                    <a:pt x="473503" y="86615"/>
                  </a:lnTo>
                  <a:lnTo>
                    <a:pt x="485341" y="98762"/>
                  </a:lnTo>
                  <a:lnTo>
                    <a:pt x="497178" y="112136"/>
                  </a:lnTo>
                  <a:lnTo>
                    <a:pt x="509016" y="126730"/>
                  </a:lnTo>
                  <a:lnTo>
                    <a:pt x="520854" y="142503"/>
                  </a:lnTo>
                  <a:lnTo>
                    <a:pt x="532691" y="159376"/>
                  </a:lnTo>
                  <a:lnTo>
                    <a:pt x="544529" y="177223"/>
                  </a:lnTo>
                  <a:lnTo>
                    <a:pt x="556366" y="195882"/>
                  </a:lnTo>
                  <a:lnTo>
                    <a:pt x="568204" y="215150"/>
                  </a:lnTo>
                  <a:lnTo>
                    <a:pt x="580042" y="234797"/>
                  </a:lnTo>
                  <a:lnTo>
                    <a:pt x="591879" y="254572"/>
                  </a:lnTo>
                  <a:lnTo>
                    <a:pt x="603717" y="274218"/>
                  </a:lnTo>
                  <a:lnTo>
                    <a:pt x="615554" y="293487"/>
                  </a:lnTo>
                  <a:lnTo>
                    <a:pt x="627392" y="312145"/>
                  </a:lnTo>
                  <a:lnTo>
                    <a:pt x="639229" y="329993"/>
                  </a:lnTo>
                  <a:lnTo>
                    <a:pt x="651067" y="346865"/>
                  </a:lnTo>
                  <a:lnTo>
                    <a:pt x="662905" y="362639"/>
                  </a:lnTo>
                  <a:lnTo>
                    <a:pt x="674742" y="377233"/>
                  </a:lnTo>
                  <a:lnTo>
                    <a:pt x="686580" y="390606"/>
                  </a:lnTo>
                  <a:lnTo>
                    <a:pt x="698417" y="402753"/>
                  </a:lnTo>
                  <a:lnTo>
                    <a:pt x="710255" y="413698"/>
                  </a:lnTo>
                  <a:lnTo>
                    <a:pt x="722093" y="423489"/>
                  </a:lnTo>
                  <a:lnTo>
                    <a:pt x="733930" y="432190"/>
                  </a:lnTo>
                  <a:lnTo>
                    <a:pt x="745768" y="439880"/>
                  </a:lnTo>
                  <a:lnTo>
                    <a:pt x="757605" y="446641"/>
                  </a:lnTo>
                  <a:lnTo>
                    <a:pt x="769443" y="452559"/>
                  </a:lnTo>
                  <a:lnTo>
                    <a:pt x="781281" y="457718"/>
                  </a:lnTo>
                  <a:lnTo>
                    <a:pt x="793118" y="462201"/>
                  </a:lnTo>
                  <a:lnTo>
                    <a:pt x="804956" y="466084"/>
                  </a:lnTo>
                  <a:lnTo>
                    <a:pt x="816793" y="469440"/>
                  </a:lnTo>
                  <a:lnTo>
                    <a:pt x="828631" y="472333"/>
                  </a:lnTo>
                  <a:lnTo>
                    <a:pt x="840469" y="474823"/>
                  </a:lnTo>
                  <a:lnTo>
                    <a:pt x="852306" y="476962"/>
                  </a:lnTo>
                  <a:lnTo>
                    <a:pt x="864144" y="478797"/>
                  </a:lnTo>
                  <a:lnTo>
                    <a:pt x="875981" y="480369"/>
                  </a:lnTo>
                  <a:lnTo>
                    <a:pt x="887819" y="481715"/>
                  </a:lnTo>
                  <a:lnTo>
                    <a:pt x="899657" y="482866"/>
                  </a:lnTo>
                  <a:lnTo>
                    <a:pt x="911494" y="483849"/>
                  </a:lnTo>
                  <a:lnTo>
                    <a:pt x="923332" y="484689"/>
                  </a:lnTo>
                  <a:lnTo>
                    <a:pt x="935169" y="485406"/>
                  </a:lnTo>
                  <a:lnTo>
                    <a:pt x="947007" y="486017"/>
                  </a:lnTo>
                  <a:lnTo>
                    <a:pt x="958844" y="486539"/>
                  </a:lnTo>
                  <a:lnTo>
                    <a:pt x="970682" y="486983"/>
                  </a:lnTo>
                  <a:lnTo>
                    <a:pt x="982520" y="487362"/>
                  </a:lnTo>
                  <a:lnTo>
                    <a:pt x="994357" y="487685"/>
                  </a:lnTo>
                  <a:lnTo>
                    <a:pt x="1006195" y="487960"/>
                  </a:lnTo>
                  <a:lnTo>
                    <a:pt x="1018032" y="488194"/>
                  </a:lnTo>
                  <a:lnTo>
                    <a:pt x="1029870" y="488393"/>
                  </a:lnTo>
                  <a:lnTo>
                    <a:pt x="1041708" y="488563"/>
                  </a:lnTo>
                  <a:lnTo>
                    <a:pt x="1053545" y="488708"/>
                  </a:lnTo>
                  <a:lnTo>
                    <a:pt x="1065383" y="488831"/>
                  </a:lnTo>
                  <a:lnTo>
                    <a:pt x="1077220" y="488935"/>
                  </a:lnTo>
                  <a:lnTo>
                    <a:pt x="1089058" y="489024"/>
                  </a:lnTo>
                  <a:lnTo>
                    <a:pt x="1100896" y="489100"/>
                  </a:lnTo>
                  <a:lnTo>
                    <a:pt x="1112733" y="489165"/>
                  </a:lnTo>
                  <a:lnTo>
                    <a:pt x="1124571" y="489220"/>
                  </a:lnTo>
                  <a:lnTo>
                    <a:pt x="1136408" y="489267"/>
                  </a:lnTo>
                  <a:lnTo>
                    <a:pt x="1148246" y="489306"/>
                  </a:lnTo>
                  <a:lnTo>
                    <a:pt x="1160084" y="489340"/>
                  </a:lnTo>
                  <a:lnTo>
                    <a:pt x="1171921" y="489369"/>
                  </a:lnTo>
                  <a:lnTo>
                    <a:pt x="1171921" y="489533"/>
                  </a:lnTo>
                  <a:lnTo>
                    <a:pt x="1183759" y="489533"/>
                  </a:lnTo>
                  <a:lnTo>
                    <a:pt x="1195596" y="489533"/>
                  </a:lnTo>
                  <a:lnTo>
                    <a:pt x="1207434" y="489533"/>
                  </a:lnTo>
                  <a:lnTo>
                    <a:pt x="1219272" y="489533"/>
                  </a:lnTo>
                  <a:lnTo>
                    <a:pt x="1231109" y="489533"/>
                  </a:lnTo>
                  <a:lnTo>
                    <a:pt x="1242947" y="489533"/>
                  </a:lnTo>
                  <a:lnTo>
                    <a:pt x="1254784" y="489533"/>
                  </a:lnTo>
                  <a:lnTo>
                    <a:pt x="1266622" y="489533"/>
                  </a:lnTo>
                  <a:lnTo>
                    <a:pt x="1278459" y="489533"/>
                  </a:lnTo>
                  <a:lnTo>
                    <a:pt x="1290297" y="489533"/>
                  </a:lnTo>
                  <a:lnTo>
                    <a:pt x="1302135" y="489533"/>
                  </a:lnTo>
                  <a:lnTo>
                    <a:pt x="1313972" y="489533"/>
                  </a:lnTo>
                  <a:lnTo>
                    <a:pt x="1325810" y="489533"/>
                  </a:lnTo>
                  <a:lnTo>
                    <a:pt x="1337647" y="489533"/>
                  </a:lnTo>
                  <a:lnTo>
                    <a:pt x="1349485" y="489533"/>
                  </a:lnTo>
                  <a:lnTo>
                    <a:pt x="1361323" y="489533"/>
                  </a:lnTo>
                  <a:lnTo>
                    <a:pt x="1373160" y="489533"/>
                  </a:lnTo>
                  <a:lnTo>
                    <a:pt x="1384998" y="489533"/>
                  </a:lnTo>
                  <a:lnTo>
                    <a:pt x="1396835" y="489533"/>
                  </a:lnTo>
                  <a:lnTo>
                    <a:pt x="1408673" y="489533"/>
                  </a:lnTo>
                  <a:lnTo>
                    <a:pt x="1420511" y="489533"/>
                  </a:lnTo>
                  <a:lnTo>
                    <a:pt x="1432348" y="489533"/>
                  </a:lnTo>
                  <a:lnTo>
                    <a:pt x="1444186" y="489533"/>
                  </a:lnTo>
                  <a:lnTo>
                    <a:pt x="1456023" y="489533"/>
                  </a:lnTo>
                  <a:lnTo>
                    <a:pt x="1467861" y="489533"/>
                  </a:lnTo>
                  <a:lnTo>
                    <a:pt x="1479699" y="489533"/>
                  </a:lnTo>
                  <a:lnTo>
                    <a:pt x="1491536" y="489533"/>
                  </a:lnTo>
                  <a:lnTo>
                    <a:pt x="1503374" y="489533"/>
                  </a:lnTo>
                  <a:lnTo>
                    <a:pt x="1515211" y="489533"/>
                  </a:lnTo>
                  <a:lnTo>
                    <a:pt x="1527049" y="489533"/>
                  </a:lnTo>
                  <a:lnTo>
                    <a:pt x="1538887" y="489533"/>
                  </a:lnTo>
                  <a:lnTo>
                    <a:pt x="1550724" y="489533"/>
                  </a:lnTo>
                  <a:lnTo>
                    <a:pt x="1562562" y="489533"/>
                  </a:lnTo>
                  <a:lnTo>
                    <a:pt x="1574399" y="489533"/>
                  </a:lnTo>
                  <a:lnTo>
                    <a:pt x="1586237" y="489533"/>
                  </a:lnTo>
                  <a:lnTo>
                    <a:pt x="1598074" y="489533"/>
                  </a:lnTo>
                  <a:lnTo>
                    <a:pt x="1609912" y="489533"/>
                  </a:lnTo>
                  <a:lnTo>
                    <a:pt x="1621750" y="489533"/>
                  </a:lnTo>
                  <a:lnTo>
                    <a:pt x="1633587" y="489533"/>
                  </a:lnTo>
                  <a:lnTo>
                    <a:pt x="1645425" y="489533"/>
                  </a:lnTo>
                  <a:lnTo>
                    <a:pt x="1657262" y="489533"/>
                  </a:lnTo>
                  <a:lnTo>
                    <a:pt x="1669100" y="489533"/>
                  </a:lnTo>
                  <a:lnTo>
                    <a:pt x="1680938" y="489533"/>
                  </a:lnTo>
                  <a:lnTo>
                    <a:pt x="1692775" y="489533"/>
                  </a:lnTo>
                  <a:lnTo>
                    <a:pt x="1704613" y="489533"/>
                  </a:lnTo>
                  <a:lnTo>
                    <a:pt x="1716450" y="489533"/>
                  </a:lnTo>
                  <a:lnTo>
                    <a:pt x="1728288" y="489533"/>
                  </a:lnTo>
                  <a:lnTo>
                    <a:pt x="1740126" y="489533"/>
                  </a:lnTo>
                  <a:lnTo>
                    <a:pt x="1751963" y="489533"/>
                  </a:lnTo>
                  <a:lnTo>
                    <a:pt x="1763801" y="489533"/>
                  </a:lnTo>
                  <a:lnTo>
                    <a:pt x="1775638" y="489533"/>
                  </a:lnTo>
                  <a:lnTo>
                    <a:pt x="1787476" y="489533"/>
                  </a:lnTo>
                  <a:lnTo>
                    <a:pt x="1799314" y="489533"/>
                  </a:lnTo>
                  <a:lnTo>
                    <a:pt x="1811151" y="489533"/>
                  </a:lnTo>
                  <a:lnTo>
                    <a:pt x="1822989" y="489533"/>
                  </a:lnTo>
                  <a:lnTo>
                    <a:pt x="1834826" y="489533"/>
                  </a:lnTo>
                  <a:lnTo>
                    <a:pt x="1846664" y="489533"/>
                  </a:lnTo>
                  <a:lnTo>
                    <a:pt x="1858502" y="489533"/>
                  </a:lnTo>
                  <a:lnTo>
                    <a:pt x="1870339" y="489533"/>
                  </a:lnTo>
                  <a:lnTo>
                    <a:pt x="1882177" y="489533"/>
                  </a:lnTo>
                  <a:lnTo>
                    <a:pt x="1894014" y="489533"/>
                  </a:lnTo>
                  <a:lnTo>
                    <a:pt x="1905852" y="489533"/>
                  </a:lnTo>
                  <a:lnTo>
                    <a:pt x="1917689" y="489533"/>
                  </a:lnTo>
                  <a:lnTo>
                    <a:pt x="1929527" y="489533"/>
                  </a:lnTo>
                  <a:lnTo>
                    <a:pt x="1941365" y="489533"/>
                  </a:lnTo>
                  <a:lnTo>
                    <a:pt x="1953202" y="489533"/>
                  </a:lnTo>
                  <a:lnTo>
                    <a:pt x="1965040" y="489533"/>
                  </a:lnTo>
                  <a:lnTo>
                    <a:pt x="1976877" y="489533"/>
                  </a:lnTo>
                  <a:lnTo>
                    <a:pt x="1988715" y="489533"/>
                  </a:lnTo>
                  <a:lnTo>
                    <a:pt x="2000553" y="489533"/>
                  </a:lnTo>
                  <a:lnTo>
                    <a:pt x="2012390" y="489533"/>
                  </a:lnTo>
                  <a:lnTo>
                    <a:pt x="2024228" y="489533"/>
                  </a:lnTo>
                  <a:lnTo>
                    <a:pt x="2036065" y="489533"/>
                  </a:lnTo>
                  <a:lnTo>
                    <a:pt x="2047903" y="489533"/>
                  </a:lnTo>
                  <a:lnTo>
                    <a:pt x="2059741" y="489533"/>
                  </a:lnTo>
                  <a:lnTo>
                    <a:pt x="2071578" y="489533"/>
                  </a:lnTo>
                  <a:lnTo>
                    <a:pt x="2083416" y="489533"/>
                  </a:lnTo>
                  <a:lnTo>
                    <a:pt x="2095253" y="489533"/>
                  </a:lnTo>
                  <a:lnTo>
                    <a:pt x="2107091" y="489533"/>
                  </a:lnTo>
                  <a:lnTo>
                    <a:pt x="2118929" y="489533"/>
                  </a:lnTo>
                  <a:lnTo>
                    <a:pt x="2130766" y="489533"/>
                  </a:lnTo>
                  <a:lnTo>
                    <a:pt x="2142604" y="489533"/>
                  </a:lnTo>
                  <a:lnTo>
                    <a:pt x="2154441" y="489533"/>
                  </a:lnTo>
                  <a:lnTo>
                    <a:pt x="2166279" y="489533"/>
                  </a:lnTo>
                  <a:lnTo>
                    <a:pt x="2178117" y="489533"/>
                  </a:lnTo>
                  <a:lnTo>
                    <a:pt x="2189954" y="489533"/>
                  </a:lnTo>
                  <a:lnTo>
                    <a:pt x="2201792" y="489533"/>
                  </a:lnTo>
                  <a:lnTo>
                    <a:pt x="2213629" y="489533"/>
                  </a:lnTo>
                  <a:lnTo>
                    <a:pt x="2225467" y="489533"/>
                  </a:lnTo>
                  <a:lnTo>
                    <a:pt x="2237304" y="489533"/>
                  </a:lnTo>
                  <a:lnTo>
                    <a:pt x="2249142" y="489533"/>
                  </a:lnTo>
                  <a:lnTo>
                    <a:pt x="2260980" y="489533"/>
                  </a:lnTo>
                  <a:lnTo>
                    <a:pt x="2272817" y="489533"/>
                  </a:lnTo>
                  <a:lnTo>
                    <a:pt x="2284655" y="489533"/>
                  </a:lnTo>
                  <a:lnTo>
                    <a:pt x="2296492" y="489533"/>
                  </a:lnTo>
                  <a:lnTo>
                    <a:pt x="2308330" y="489533"/>
                  </a:lnTo>
                  <a:lnTo>
                    <a:pt x="2320168" y="489533"/>
                  </a:lnTo>
                  <a:lnTo>
                    <a:pt x="2332005" y="489533"/>
                  </a:lnTo>
                  <a:lnTo>
                    <a:pt x="2343843" y="489533"/>
                  </a:lnTo>
                  <a:lnTo>
                    <a:pt x="2343843" y="489779"/>
                  </a:lnTo>
                  <a:lnTo>
                    <a:pt x="2355680" y="489823"/>
                  </a:lnTo>
                  <a:lnTo>
                    <a:pt x="2367518" y="489873"/>
                  </a:lnTo>
                  <a:lnTo>
                    <a:pt x="2379356" y="489933"/>
                  </a:lnTo>
                  <a:lnTo>
                    <a:pt x="2391193" y="490003"/>
                  </a:lnTo>
                  <a:lnTo>
                    <a:pt x="2403031" y="490086"/>
                  </a:lnTo>
                  <a:lnTo>
                    <a:pt x="2414868" y="490182"/>
                  </a:lnTo>
                  <a:lnTo>
                    <a:pt x="2426706" y="490296"/>
                  </a:lnTo>
                  <a:lnTo>
                    <a:pt x="2438544" y="490430"/>
                  </a:lnTo>
                  <a:lnTo>
                    <a:pt x="2450381" y="490587"/>
                  </a:lnTo>
                  <a:lnTo>
                    <a:pt x="2462219" y="490771"/>
                  </a:lnTo>
                  <a:lnTo>
                    <a:pt x="2474056" y="490988"/>
                  </a:lnTo>
                  <a:lnTo>
                    <a:pt x="2485894" y="491243"/>
                  </a:lnTo>
                  <a:lnTo>
                    <a:pt x="2497732" y="491542"/>
                  </a:lnTo>
                  <a:lnTo>
                    <a:pt x="2509569" y="491893"/>
                  </a:lnTo>
                  <a:lnTo>
                    <a:pt x="2521407" y="492306"/>
                  </a:lnTo>
                  <a:lnTo>
                    <a:pt x="2533244" y="492790"/>
                  </a:lnTo>
                  <a:lnTo>
                    <a:pt x="2545082" y="493358"/>
                  </a:lnTo>
                  <a:lnTo>
                    <a:pt x="2556919" y="494025"/>
                  </a:lnTo>
                  <a:lnTo>
                    <a:pt x="2568757" y="494807"/>
                  </a:lnTo>
                  <a:lnTo>
                    <a:pt x="2580595" y="495724"/>
                  </a:lnTo>
                  <a:lnTo>
                    <a:pt x="2592432" y="496799"/>
                  </a:lnTo>
                  <a:lnTo>
                    <a:pt x="2604270" y="498059"/>
                  </a:lnTo>
                  <a:lnTo>
                    <a:pt x="2616107" y="499534"/>
                  </a:lnTo>
                  <a:lnTo>
                    <a:pt x="2627945" y="501261"/>
                  </a:lnTo>
                  <a:lnTo>
                    <a:pt x="2639783" y="503279"/>
                  </a:lnTo>
                  <a:lnTo>
                    <a:pt x="2651620" y="505638"/>
                  </a:lnTo>
                  <a:lnTo>
                    <a:pt x="2663458" y="508390"/>
                  </a:lnTo>
                  <a:lnTo>
                    <a:pt x="2675295" y="511598"/>
                  </a:lnTo>
                  <a:lnTo>
                    <a:pt x="2687133" y="515333"/>
                  </a:lnTo>
                  <a:lnTo>
                    <a:pt x="2698971" y="519673"/>
                  </a:lnTo>
                  <a:lnTo>
                    <a:pt x="2710808" y="524706"/>
                  </a:lnTo>
                  <a:lnTo>
                    <a:pt x="2722646" y="530532"/>
                  </a:lnTo>
                  <a:lnTo>
                    <a:pt x="2734483" y="537256"/>
                  </a:lnTo>
                  <a:lnTo>
                    <a:pt x="2746321" y="544995"/>
                  </a:lnTo>
                  <a:lnTo>
                    <a:pt x="2758159" y="553871"/>
                  </a:lnTo>
                  <a:lnTo>
                    <a:pt x="2769996" y="564013"/>
                  </a:lnTo>
                  <a:lnTo>
                    <a:pt x="2781834" y="575547"/>
                  </a:lnTo>
                  <a:lnTo>
                    <a:pt x="2793671" y="588600"/>
                  </a:lnTo>
                  <a:lnTo>
                    <a:pt x="2805509" y="603286"/>
                  </a:lnTo>
                  <a:lnTo>
                    <a:pt x="2817347" y="619703"/>
                  </a:lnTo>
                  <a:lnTo>
                    <a:pt x="2829184" y="637924"/>
                  </a:lnTo>
                  <a:lnTo>
                    <a:pt x="2841022" y="657984"/>
                  </a:lnTo>
                  <a:lnTo>
                    <a:pt x="2852859" y="679875"/>
                  </a:lnTo>
                  <a:lnTo>
                    <a:pt x="2864697" y="703535"/>
                  </a:lnTo>
                  <a:lnTo>
                    <a:pt x="2876534" y="728844"/>
                  </a:lnTo>
                  <a:lnTo>
                    <a:pt x="2888372" y="755615"/>
                  </a:lnTo>
                  <a:lnTo>
                    <a:pt x="2900210" y="783603"/>
                  </a:lnTo>
                  <a:lnTo>
                    <a:pt x="2912047" y="812505"/>
                  </a:lnTo>
                  <a:lnTo>
                    <a:pt x="2923885" y="841975"/>
                  </a:lnTo>
                  <a:lnTo>
                    <a:pt x="2935722" y="871638"/>
                  </a:lnTo>
                  <a:lnTo>
                    <a:pt x="2947560" y="901108"/>
                  </a:lnTo>
                  <a:lnTo>
                    <a:pt x="2959398" y="930010"/>
                  </a:lnTo>
                  <a:lnTo>
                    <a:pt x="2971235" y="957998"/>
                  </a:lnTo>
                  <a:lnTo>
                    <a:pt x="2983073" y="984769"/>
                  </a:lnTo>
                  <a:lnTo>
                    <a:pt x="2994910" y="1010078"/>
                  </a:lnTo>
                  <a:lnTo>
                    <a:pt x="3006748" y="1033738"/>
                  </a:lnTo>
                  <a:lnTo>
                    <a:pt x="3018586" y="1055629"/>
                  </a:lnTo>
                  <a:lnTo>
                    <a:pt x="3030423" y="1075689"/>
                  </a:lnTo>
                  <a:lnTo>
                    <a:pt x="3042261" y="1093910"/>
                  </a:lnTo>
                  <a:lnTo>
                    <a:pt x="3054098" y="1110327"/>
                  </a:lnTo>
                  <a:lnTo>
                    <a:pt x="3065936" y="1125013"/>
                  </a:lnTo>
                  <a:lnTo>
                    <a:pt x="3077774" y="1138066"/>
                  </a:lnTo>
                  <a:lnTo>
                    <a:pt x="3089611" y="1149600"/>
                  </a:lnTo>
                  <a:lnTo>
                    <a:pt x="3101449" y="1159742"/>
                  </a:lnTo>
                  <a:lnTo>
                    <a:pt x="3113286" y="1168618"/>
                  </a:lnTo>
                  <a:lnTo>
                    <a:pt x="3125124" y="1176357"/>
                  </a:lnTo>
                  <a:lnTo>
                    <a:pt x="3136962" y="1183081"/>
                  </a:lnTo>
                  <a:lnTo>
                    <a:pt x="3148799" y="1188907"/>
                  </a:lnTo>
                  <a:lnTo>
                    <a:pt x="3160637" y="1193940"/>
                  </a:lnTo>
                  <a:lnTo>
                    <a:pt x="3172474" y="1198280"/>
                  </a:lnTo>
                  <a:lnTo>
                    <a:pt x="3184312" y="1202015"/>
                  </a:lnTo>
                  <a:lnTo>
                    <a:pt x="3196149" y="1205223"/>
                  </a:lnTo>
                  <a:lnTo>
                    <a:pt x="3207987" y="1207975"/>
                  </a:lnTo>
                  <a:lnTo>
                    <a:pt x="3219825" y="1210334"/>
                  </a:lnTo>
                  <a:lnTo>
                    <a:pt x="3231662" y="1212352"/>
                  </a:lnTo>
                  <a:lnTo>
                    <a:pt x="3243500" y="1214079"/>
                  </a:lnTo>
                  <a:lnTo>
                    <a:pt x="3255337" y="1215554"/>
                  </a:lnTo>
                  <a:lnTo>
                    <a:pt x="3267175" y="1216814"/>
                  </a:lnTo>
                  <a:lnTo>
                    <a:pt x="3279013" y="1217889"/>
                  </a:lnTo>
                  <a:lnTo>
                    <a:pt x="3290850" y="1218806"/>
                  </a:lnTo>
                  <a:lnTo>
                    <a:pt x="3302688" y="1219588"/>
                  </a:lnTo>
                  <a:lnTo>
                    <a:pt x="3314525" y="1220255"/>
                  </a:lnTo>
                  <a:lnTo>
                    <a:pt x="3326363" y="1220823"/>
                  </a:lnTo>
                  <a:lnTo>
                    <a:pt x="3338201" y="1221308"/>
                  </a:lnTo>
                  <a:lnTo>
                    <a:pt x="3350038" y="1221720"/>
                  </a:lnTo>
                  <a:lnTo>
                    <a:pt x="3361876" y="1222071"/>
                  </a:lnTo>
                  <a:lnTo>
                    <a:pt x="3373713" y="1222370"/>
                  </a:lnTo>
                  <a:lnTo>
                    <a:pt x="3385551" y="1222625"/>
                  </a:lnTo>
                  <a:lnTo>
                    <a:pt x="3397389" y="1222842"/>
                  </a:lnTo>
                  <a:lnTo>
                    <a:pt x="3409226" y="1223026"/>
                  </a:lnTo>
                  <a:lnTo>
                    <a:pt x="3421064" y="1223183"/>
                  </a:lnTo>
                  <a:lnTo>
                    <a:pt x="3432901" y="1223317"/>
                  </a:lnTo>
                  <a:lnTo>
                    <a:pt x="3444739" y="1223431"/>
                  </a:lnTo>
                  <a:lnTo>
                    <a:pt x="3456576" y="1223528"/>
                  </a:lnTo>
                  <a:lnTo>
                    <a:pt x="3468414" y="1223610"/>
                  </a:lnTo>
                  <a:lnTo>
                    <a:pt x="3480252" y="1223680"/>
                  </a:lnTo>
                  <a:lnTo>
                    <a:pt x="3492089" y="1223740"/>
                  </a:lnTo>
                  <a:lnTo>
                    <a:pt x="3503927" y="1223790"/>
                  </a:lnTo>
                  <a:lnTo>
                    <a:pt x="3515764" y="1223834"/>
                  </a:lnTo>
                  <a:lnTo>
                    <a:pt x="3515764" y="1223916"/>
                  </a:lnTo>
                  <a:lnTo>
                    <a:pt x="3527602" y="1223887"/>
                  </a:lnTo>
                  <a:lnTo>
                    <a:pt x="3539440" y="1223853"/>
                  </a:lnTo>
                  <a:lnTo>
                    <a:pt x="3551277" y="1223813"/>
                  </a:lnTo>
                  <a:lnTo>
                    <a:pt x="3563115" y="1223767"/>
                  </a:lnTo>
                  <a:lnTo>
                    <a:pt x="3574952" y="1223712"/>
                  </a:lnTo>
                  <a:lnTo>
                    <a:pt x="3586790" y="1223647"/>
                  </a:lnTo>
                  <a:lnTo>
                    <a:pt x="3598628" y="1223571"/>
                  </a:lnTo>
                  <a:lnTo>
                    <a:pt x="3610465" y="1223482"/>
                  </a:lnTo>
                  <a:lnTo>
                    <a:pt x="3622303" y="1223377"/>
                  </a:lnTo>
                  <a:lnTo>
                    <a:pt x="3634140" y="1223254"/>
                  </a:lnTo>
                  <a:lnTo>
                    <a:pt x="3645978" y="1223110"/>
                  </a:lnTo>
                  <a:lnTo>
                    <a:pt x="3657816" y="1222940"/>
                  </a:lnTo>
                  <a:lnTo>
                    <a:pt x="3669653" y="1222741"/>
                  </a:lnTo>
                  <a:lnTo>
                    <a:pt x="3681491" y="1222507"/>
                  </a:lnTo>
                  <a:lnTo>
                    <a:pt x="3693328" y="1222232"/>
                  </a:lnTo>
                  <a:lnTo>
                    <a:pt x="3705166" y="1221909"/>
                  </a:lnTo>
                  <a:lnTo>
                    <a:pt x="3717004" y="1221530"/>
                  </a:lnTo>
                  <a:lnTo>
                    <a:pt x="3728841" y="1221086"/>
                  </a:lnTo>
                  <a:lnTo>
                    <a:pt x="3740679" y="1220564"/>
                  </a:lnTo>
                  <a:lnTo>
                    <a:pt x="3752516" y="1219953"/>
                  </a:lnTo>
                  <a:lnTo>
                    <a:pt x="3764354" y="1219236"/>
                  </a:lnTo>
                  <a:lnTo>
                    <a:pt x="3776191" y="1218396"/>
                  </a:lnTo>
                  <a:lnTo>
                    <a:pt x="3788029" y="1217412"/>
                  </a:lnTo>
                  <a:lnTo>
                    <a:pt x="3799867" y="1216262"/>
                  </a:lnTo>
                  <a:lnTo>
                    <a:pt x="3811704" y="1214916"/>
                  </a:lnTo>
                  <a:lnTo>
                    <a:pt x="3823542" y="1213344"/>
                  </a:lnTo>
                  <a:lnTo>
                    <a:pt x="3835379" y="1211509"/>
                  </a:lnTo>
                  <a:lnTo>
                    <a:pt x="3847217" y="1209370"/>
                  </a:lnTo>
                  <a:lnTo>
                    <a:pt x="3859055" y="1206880"/>
                  </a:lnTo>
                  <a:lnTo>
                    <a:pt x="3870892" y="1203987"/>
                  </a:lnTo>
                  <a:lnTo>
                    <a:pt x="3882730" y="1200631"/>
                  </a:lnTo>
                  <a:lnTo>
                    <a:pt x="3894567" y="1196748"/>
                  </a:lnTo>
                  <a:lnTo>
                    <a:pt x="3906405" y="1192265"/>
                  </a:lnTo>
                  <a:lnTo>
                    <a:pt x="3918243" y="1187105"/>
                  </a:lnTo>
                  <a:lnTo>
                    <a:pt x="3930080" y="1181188"/>
                  </a:lnTo>
                  <a:lnTo>
                    <a:pt x="3941918" y="1174427"/>
                  </a:lnTo>
                  <a:lnTo>
                    <a:pt x="3953755" y="1166737"/>
                  </a:lnTo>
                  <a:lnTo>
                    <a:pt x="3965593" y="1158035"/>
                  </a:lnTo>
                  <a:lnTo>
                    <a:pt x="3977431" y="1148245"/>
                  </a:lnTo>
                  <a:lnTo>
                    <a:pt x="3989268" y="1137300"/>
                  </a:lnTo>
                  <a:lnTo>
                    <a:pt x="4001106" y="1125153"/>
                  </a:lnTo>
                  <a:lnTo>
                    <a:pt x="4012943" y="1111780"/>
                  </a:lnTo>
                  <a:lnTo>
                    <a:pt x="4024781" y="1097185"/>
                  </a:lnTo>
                  <a:lnTo>
                    <a:pt x="4036619" y="1081412"/>
                  </a:lnTo>
                  <a:lnTo>
                    <a:pt x="4048456" y="1064540"/>
                  </a:lnTo>
                  <a:lnTo>
                    <a:pt x="4060294" y="1046692"/>
                  </a:lnTo>
                  <a:lnTo>
                    <a:pt x="4072131" y="1028033"/>
                  </a:lnTo>
                  <a:lnTo>
                    <a:pt x="4083969" y="1008765"/>
                  </a:lnTo>
                  <a:lnTo>
                    <a:pt x="4095806" y="989119"/>
                  </a:lnTo>
                  <a:lnTo>
                    <a:pt x="4107644" y="969344"/>
                  </a:lnTo>
                  <a:lnTo>
                    <a:pt x="4119482" y="949697"/>
                  </a:lnTo>
                  <a:lnTo>
                    <a:pt x="4131319" y="930429"/>
                  </a:lnTo>
                  <a:lnTo>
                    <a:pt x="4143157" y="911770"/>
                  </a:lnTo>
                  <a:lnTo>
                    <a:pt x="4154994" y="893922"/>
                  </a:lnTo>
                  <a:lnTo>
                    <a:pt x="4166832" y="877050"/>
                  </a:lnTo>
                  <a:lnTo>
                    <a:pt x="4178670" y="861277"/>
                  </a:lnTo>
                  <a:lnTo>
                    <a:pt x="4190507" y="846683"/>
                  </a:lnTo>
                  <a:lnTo>
                    <a:pt x="4202345" y="833309"/>
                  </a:lnTo>
                  <a:lnTo>
                    <a:pt x="4214182" y="821162"/>
                  </a:lnTo>
                  <a:lnTo>
                    <a:pt x="4226020" y="810217"/>
                  </a:lnTo>
                  <a:lnTo>
                    <a:pt x="4237858" y="800427"/>
                  </a:lnTo>
                  <a:lnTo>
                    <a:pt x="4249695" y="791725"/>
                  </a:lnTo>
                  <a:lnTo>
                    <a:pt x="4261533" y="784035"/>
                  </a:lnTo>
                  <a:lnTo>
                    <a:pt x="4273370" y="777274"/>
                  </a:lnTo>
                  <a:lnTo>
                    <a:pt x="4285208" y="771357"/>
                  </a:lnTo>
                  <a:lnTo>
                    <a:pt x="4297046" y="766197"/>
                  </a:lnTo>
                  <a:lnTo>
                    <a:pt x="4308883" y="761714"/>
                  </a:lnTo>
                  <a:lnTo>
                    <a:pt x="4320721" y="757831"/>
                  </a:lnTo>
                  <a:lnTo>
                    <a:pt x="4332558" y="754475"/>
                  </a:lnTo>
                  <a:lnTo>
                    <a:pt x="4344396" y="751582"/>
                  </a:lnTo>
                  <a:lnTo>
                    <a:pt x="4356234" y="749092"/>
                  </a:lnTo>
                  <a:lnTo>
                    <a:pt x="4368071" y="746953"/>
                  </a:lnTo>
                  <a:lnTo>
                    <a:pt x="4379909" y="745118"/>
                  </a:lnTo>
                  <a:lnTo>
                    <a:pt x="4391746" y="743546"/>
                  </a:lnTo>
                  <a:lnTo>
                    <a:pt x="4403584" y="742200"/>
                  </a:lnTo>
                  <a:lnTo>
                    <a:pt x="4415421" y="741050"/>
                  </a:lnTo>
                  <a:lnTo>
                    <a:pt x="4427259" y="740066"/>
                  </a:lnTo>
                  <a:lnTo>
                    <a:pt x="4439097" y="739226"/>
                  </a:lnTo>
                  <a:lnTo>
                    <a:pt x="4450934" y="738509"/>
                  </a:lnTo>
                  <a:lnTo>
                    <a:pt x="4462772" y="737898"/>
                  </a:lnTo>
                  <a:lnTo>
                    <a:pt x="4474609" y="737376"/>
                  </a:lnTo>
                  <a:lnTo>
                    <a:pt x="4486447" y="736932"/>
                  </a:lnTo>
                  <a:lnTo>
                    <a:pt x="4498285" y="736553"/>
                  </a:lnTo>
                  <a:lnTo>
                    <a:pt x="4510122" y="736230"/>
                  </a:lnTo>
                  <a:lnTo>
                    <a:pt x="4521960" y="735955"/>
                  </a:lnTo>
                  <a:lnTo>
                    <a:pt x="4533797" y="735721"/>
                  </a:lnTo>
                  <a:lnTo>
                    <a:pt x="4545635" y="735522"/>
                  </a:lnTo>
                  <a:lnTo>
                    <a:pt x="4557473" y="735352"/>
                  </a:lnTo>
                  <a:lnTo>
                    <a:pt x="4569310" y="735208"/>
                  </a:lnTo>
                  <a:lnTo>
                    <a:pt x="4581148" y="735085"/>
                  </a:lnTo>
                  <a:lnTo>
                    <a:pt x="4592985" y="734980"/>
                  </a:lnTo>
                  <a:lnTo>
                    <a:pt x="4604823" y="734891"/>
                  </a:lnTo>
                  <a:lnTo>
                    <a:pt x="4616661" y="734815"/>
                  </a:lnTo>
                  <a:lnTo>
                    <a:pt x="4628498" y="734750"/>
                  </a:lnTo>
                  <a:lnTo>
                    <a:pt x="4640336" y="734695"/>
                  </a:lnTo>
                  <a:lnTo>
                    <a:pt x="4652173" y="734649"/>
                  </a:lnTo>
                  <a:lnTo>
                    <a:pt x="4664011" y="734609"/>
                  </a:lnTo>
                  <a:lnTo>
                    <a:pt x="4675849" y="734575"/>
                  </a:lnTo>
                  <a:lnTo>
                    <a:pt x="4687686" y="734546"/>
                  </a:lnTo>
                </a:path>
              </a:pathLst>
            </a:custGeom>
            <a:ln w="40651" cap="flat">
              <a:solidFill>
                <a:srgbClr val="E8E8E8">
                  <a:alpha val="100000"/>
                </a:srgbClr>
              </a:solidFill>
              <a:prstDash val="solid"/>
              <a:round/>
            </a:ln>
          </p:spPr>
          <p:txBody>
            <a:bodyPr/>
            <a:lstStyle/>
            <a:p/>
          </p:txBody>
        </p:sp>
        <p:sp>
          <p:nvSpPr>
            <p:cNvPr id="39" name="pl39"/>
            <p:cNvSpPr/>
            <p:nvPr/>
          </p:nvSpPr>
          <p:spPr>
            <a:xfrm>
              <a:off x="2482351" y="1884438"/>
              <a:ext cx="4687686" cy="244766"/>
            </a:xfrm>
            <a:custGeom>
              <a:avLst/>
              <a:pathLst>
                <a:path w="4687686" h="244766">
                  <a:moveTo>
                    <a:pt x="0" y="0"/>
                  </a:moveTo>
                  <a:lnTo>
                    <a:pt x="11837" y="14"/>
                  </a:lnTo>
                  <a:lnTo>
                    <a:pt x="23675" y="31"/>
                  </a:lnTo>
                  <a:lnTo>
                    <a:pt x="35512" y="51"/>
                  </a:lnTo>
                  <a:lnTo>
                    <a:pt x="47350" y="74"/>
                  </a:lnTo>
                  <a:lnTo>
                    <a:pt x="59187" y="102"/>
                  </a:lnTo>
                  <a:lnTo>
                    <a:pt x="71025" y="134"/>
                  </a:lnTo>
                  <a:lnTo>
                    <a:pt x="82863" y="172"/>
                  </a:lnTo>
                  <a:lnTo>
                    <a:pt x="94700" y="216"/>
                  </a:lnTo>
                  <a:lnTo>
                    <a:pt x="106538" y="269"/>
                  </a:lnTo>
                  <a:lnTo>
                    <a:pt x="118375" y="330"/>
                  </a:lnTo>
                  <a:lnTo>
                    <a:pt x="130213" y="402"/>
                  </a:lnTo>
                  <a:lnTo>
                    <a:pt x="142051" y="487"/>
                  </a:lnTo>
                  <a:lnTo>
                    <a:pt x="153888" y="587"/>
                  </a:lnTo>
                  <a:lnTo>
                    <a:pt x="165726" y="704"/>
                  </a:lnTo>
                  <a:lnTo>
                    <a:pt x="177563" y="842"/>
                  </a:lnTo>
                  <a:lnTo>
                    <a:pt x="189401" y="1003"/>
                  </a:lnTo>
                  <a:lnTo>
                    <a:pt x="201239" y="1192"/>
                  </a:lnTo>
                  <a:lnTo>
                    <a:pt x="213076" y="1415"/>
                  </a:lnTo>
                  <a:lnTo>
                    <a:pt x="224914" y="1675"/>
                  </a:lnTo>
                  <a:lnTo>
                    <a:pt x="236751" y="1981"/>
                  </a:lnTo>
                  <a:lnTo>
                    <a:pt x="248589" y="2340"/>
                  </a:lnTo>
                  <a:lnTo>
                    <a:pt x="260427" y="2759"/>
                  </a:lnTo>
                  <a:lnTo>
                    <a:pt x="272264" y="3251"/>
                  </a:lnTo>
                  <a:lnTo>
                    <a:pt x="284102" y="3827"/>
                  </a:lnTo>
                  <a:lnTo>
                    <a:pt x="295939" y="4499"/>
                  </a:lnTo>
                  <a:lnTo>
                    <a:pt x="307777" y="5286"/>
                  </a:lnTo>
                  <a:lnTo>
                    <a:pt x="319614" y="6203"/>
                  </a:lnTo>
                  <a:lnTo>
                    <a:pt x="331452" y="7272"/>
                  </a:lnTo>
                  <a:lnTo>
                    <a:pt x="343290" y="8517"/>
                  </a:lnTo>
                  <a:lnTo>
                    <a:pt x="355127" y="9964"/>
                  </a:lnTo>
                  <a:lnTo>
                    <a:pt x="366965" y="11642"/>
                  </a:lnTo>
                  <a:lnTo>
                    <a:pt x="378802" y="13584"/>
                  </a:lnTo>
                  <a:lnTo>
                    <a:pt x="390640" y="15825"/>
                  </a:lnTo>
                  <a:lnTo>
                    <a:pt x="402478" y="18405"/>
                  </a:lnTo>
                  <a:lnTo>
                    <a:pt x="414315" y="21363"/>
                  </a:lnTo>
                  <a:lnTo>
                    <a:pt x="426153" y="24744"/>
                  </a:lnTo>
                  <a:lnTo>
                    <a:pt x="437990" y="28589"/>
                  </a:lnTo>
                  <a:lnTo>
                    <a:pt x="449828" y="32940"/>
                  </a:lnTo>
                  <a:lnTo>
                    <a:pt x="461666" y="37835"/>
                  </a:lnTo>
                  <a:lnTo>
                    <a:pt x="473503" y="43307"/>
                  </a:lnTo>
                  <a:lnTo>
                    <a:pt x="485341" y="49381"/>
                  </a:lnTo>
                  <a:lnTo>
                    <a:pt x="497178" y="56068"/>
                  </a:lnTo>
                  <a:lnTo>
                    <a:pt x="509016" y="63365"/>
                  </a:lnTo>
                  <a:lnTo>
                    <a:pt x="520854" y="71251"/>
                  </a:lnTo>
                  <a:lnTo>
                    <a:pt x="532691" y="79688"/>
                  </a:lnTo>
                  <a:lnTo>
                    <a:pt x="544529" y="88611"/>
                  </a:lnTo>
                  <a:lnTo>
                    <a:pt x="556366" y="97941"/>
                  </a:lnTo>
                  <a:lnTo>
                    <a:pt x="568204" y="107575"/>
                  </a:lnTo>
                  <a:lnTo>
                    <a:pt x="580042" y="117398"/>
                  </a:lnTo>
                  <a:lnTo>
                    <a:pt x="591879" y="127286"/>
                  </a:lnTo>
                  <a:lnTo>
                    <a:pt x="603717" y="137109"/>
                  </a:lnTo>
                  <a:lnTo>
                    <a:pt x="615554" y="146743"/>
                  </a:lnTo>
                  <a:lnTo>
                    <a:pt x="627392" y="156072"/>
                  </a:lnTo>
                  <a:lnTo>
                    <a:pt x="639229" y="164996"/>
                  </a:lnTo>
                  <a:lnTo>
                    <a:pt x="651067" y="173432"/>
                  </a:lnTo>
                  <a:lnTo>
                    <a:pt x="662905" y="181319"/>
                  </a:lnTo>
                  <a:lnTo>
                    <a:pt x="674742" y="188616"/>
                  </a:lnTo>
                  <a:lnTo>
                    <a:pt x="686580" y="195303"/>
                  </a:lnTo>
                  <a:lnTo>
                    <a:pt x="698417" y="201376"/>
                  </a:lnTo>
                  <a:lnTo>
                    <a:pt x="710255" y="206849"/>
                  </a:lnTo>
                  <a:lnTo>
                    <a:pt x="722093" y="211744"/>
                  </a:lnTo>
                  <a:lnTo>
                    <a:pt x="733930" y="216095"/>
                  </a:lnTo>
                  <a:lnTo>
                    <a:pt x="745768" y="219940"/>
                  </a:lnTo>
                  <a:lnTo>
                    <a:pt x="757605" y="223320"/>
                  </a:lnTo>
                  <a:lnTo>
                    <a:pt x="769443" y="226279"/>
                  </a:lnTo>
                  <a:lnTo>
                    <a:pt x="781281" y="228859"/>
                  </a:lnTo>
                  <a:lnTo>
                    <a:pt x="793118" y="231100"/>
                  </a:lnTo>
                  <a:lnTo>
                    <a:pt x="804956" y="233042"/>
                  </a:lnTo>
                  <a:lnTo>
                    <a:pt x="816793" y="234720"/>
                  </a:lnTo>
                  <a:lnTo>
                    <a:pt x="828631" y="236166"/>
                  </a:lnTo>
                  <a:lnTo>
                    <a:pt x="840469" y="237411"/>
                  </a:lnTo>
                  <a:lnTo>
                    <a:pt x="852306" y="238481"/>
                  </a:lnTo>
                  <a:lnTo>
                    <a:pt x="864144" y="239398"/>
                  </a:lnTo>
                  <a:lnTo>
                    <a:pt x="875981" y="240184"/>
                  </a:lnTo>
                  <a:lnTo>
                    <a:pt x="887819" y="240857"/>
                  </a:lnTo>
                  <a:lnTo>
                    <a:pt x="899657" y="241433"/>
                  </a:lnTo>
                  <a:lnTo>
                    <a:pt x="911494" y="241924"/>
                  </a:lnTo>
                  <a:lnTo>
                    <a:pt x="923332" y="242344"/>
                  </a:lnTo>
                  <a:lnTo>
                    <a:pt x="935169" y="242703"/>
                  </a:lnTo>
                  <a:lnTo>
                    <a:pt x="947007" y="243008"/>
                  </a:lnTo>
                  <a:lnTo>
                    <a:pt x="958844" y="243269"/>
                  </a:lnTo>
                  <a:lnTo>
                    <a:pt x="970682" y="243491"/>
                  </a:lnTo>
                  <a:lnTo>
                    <a:pt x="982520" y="243681"/>
                  </a:lnTo>
                  <a:lnTo>
                    <a:pt x="994357" y="243842"/>
                  </a:lnTo>
                  <a:lnTo>
                    <a:pt x="1006195" y="243980"/>
                  </a:lnTo>
                  <a:lnTo>
                    <a:pt x="1018032" y="244097"/>
                  </a:lnTo>
                  <a:lnTo>
                    <a:pt x="1029870" y="244196"/>
                  </a:lnTo>
                  <a:lnTo>
                    <a:pt x="1041708" y="244281"/>
                  </a:lnTo>
                  <a:lnTo>
                    <a:pt x="1053545" y="244354"/>
                  </a:lnTo>
                  <a:lnTo>
                    <a:pt x="1065383" y="244415"/>
                  </a:lnTo>
                  <a:lnTo>
                    <a:pt x="1077220" y="244467"/>
                  </a:lnTo>
                  <a:lnTo>
                    <a:pt x="1089058" y="244512"/>
                  </a:lnTo>
                  <a:lnTo>
                    <a:pt x="1100896" y="244550"/>
                  </a:lnTo>
                  <a:lnTo>
                    <a:pt x="1112733" y="244582"/>
                  </a:lnTo>
                  <a:lnTo>
                    <a:pt x="1124571" y="244610"/>
                  </a:lnTo>
                  <a:lnTo>
                    <a:pt x="1136408" y="244633"/>
                  </a:lnTo>
                  <a:lnTo>
                    <a:pt x="1148246" y="244653"/>
                  </a:lnTo>
                  <a:lnTo>
                    <a:pt x="1160084" y="244670"/>
                  </a:lnTo>
                  <a:lnTo>
                    <a:pt x="1171921" y="244684"/>
                  </a:lnTo>
                  <a:lnTo>
                    <a:pt x="1171921" y="244766"/>
                  </a:lnTo>
                  <a:lnTo>
                    <a:pt x="1183759" y="244766"/>
                  </a:lnTo>
                  <a:lnTo>
                    <a:pt x="1195596" y="244766"/>
                  </a:lnTo>
                  <a:lnTo>
                    <a:pt x="1207434" y="244766"/>
                  </a:lnTo>
                  <a:lnTo>
                    <a:pt x="1219272" y="244766"/>
                  </a:lnTo>
                  <a:lnTo>
                    <a:pt x="1231109" y="244766"/>
                  </a:lnTo>
                  <a:lnTo>
                    <a:pt x="1242947" y="244766"/>
                  </a:lnTo>
                  <a:lnTo>
                    <a:pt x="1254784" y="244766"/>
                  </a:lnTo>
                  <a:lnTo>
                    <a:pt x="1266622" y="244766"/>
                  </a:lnTo>
                  <a:lnTo>
                    <a:pt x="1278459" y="244766"/>
                  </a:lnTo>
                  <a:lnTo>
                    <a:pt x="1290297" y="244766"/>
                  </a:lnTo>
                  <a:lnTo>
                    <a:pt x="1302135" y="244766"/>
                  </a:lnTo>
                  <a:lnTo>
                    <a:pt x="1313972" y="244766"/>
                  </a:lnTo>
                  <a:lnTo>
                    <a:pt x="1325810" y="244766"/>
                  </a:lnTo>
                  <a:lnTo>
                    <a:pt x="1337647" y="244766"/>
                  </a:lnTo>
                  <a:lnTo>
                    <a:pt x="1349485" y="244766"/>
                  </a:lnTo>
                  <a:lnTo>
                    <a:pt x="1361323" y="244766"/>
                  </a:lnTo>
                  <a:lnTo>
                    <a:pt x="1373160" y="244766"/>
                  </a:lnTo>
                  <a:lnTo>
                    <a:pt x="1384998" y="244766"/>
                  </a:lnTo>
                  <a:lnTo>
                    <a:pt x="1396835" y="244766"/>
                  </a:lnTo>
                  <a:lnTo>
                    <a:pt x="1408673" y="244766"/>
                  </a:lnTo>
                  <a:lnTo>
                    <a:pt x="1420511" y="244766"/>
                  </a:lnTo>
                  <a:lnTo>
                    <a:pt x="1432348" y="244766"/>
                  </a:lnTo>
                  <a:lnTo>
                    <a:pt x="1444186" y="244766"/>
                  </a:lnTo>
                  <a:lnTo>
                    <a:pt x="1456023" y="244766"/>
                  </a:lnTo>
                  <a:lnTo>
                    <a:pt x="1467861" y="244766"/>
                  </a:lnTo>
                  <a:lnTo>
                    <a:pt x="1479699" y="244766"/>
                  </a:lnTo>
                  <a:lnTo>
                    <a:pt x="1491536" y="244766"/>
                  </a:lnTo>
                  <a:lnTo>
                    <a:pt x="1503374" y="244766"/>
                  </a:lnTo>
                  <a:lnTo>
                    <a:pt x="1515211" y="244766"/>
                  </a:lnTo>
                  <a:lnTo>
                    <a:pt x="1527049" y="244766"/>
                  </a:lnTo>
                  <a:lnTo>
                    <a:pt x="1538887" y="244766"/>
                  </a:lnTo>
                  <a:lnTo>
                    <a:pt x="1550724" y="244766"/>
                  </a:lnTo>
                  <a:lnTo>
                    <a:pt x="1562562" y="244766"/>
                  </a:lnTo>
                  <a:lnTo>
                    <a:pt x="1574399" y="244766"/>
                  </a:lnTo>
                  <a:lnTo>
                    <a:pt x="1586237" y="244766"/>
                  </a:lnTo>
                  <a:lnTo>
                    <a:pt x="1598074" y="244766"/>
                  </a:lnTo>
                  <a:lnTo>
                    <a:pt x="1609912" y="244766"/>
                  </a:lnTo>
                  <a:lnTo>
                    <a:pt x="1621750" y="244766"/>
                  </a:lnTo>
                  <a:lnTo>
                    <a:pt x="1633587" y="244766"/>
                  </a:lnTo>
                  <a:lnTo>
                    <a:pt x="1645425" y="244766"/>
                  </a:lnTo>
                  <a:lnTo>
                    <a:pt x="1657262" y="244766"/>
                  </a:lnTo>
                  <a:lnTo>
                    <a:pt x="1669100" y="244766"/>
                  </a:lnTo>
                  <a:lnTo>
                    <a:pt x="1680938" y="244766"/>
                  </a:lnTo>
                  <a:lnTo>
                    <a:pt x="1692775" y="244766"/>
                  </a:lnTo>
                  <a:lnTo>
                    <a:pt x="1704613" y="244766"/>
                  </a:lnTo>
                  <a:lnTo>
                    <a:pt x="1716450" y="244766"/>
                  </a:lnTo>
                  <a:lnTo>
                    <a:pt x="1728288" y="244766"/>
                  </a:lnTo>
                  <a:lnTo>
                    <a:pt x="1740126" y="244766"/>
                  </a:lnTo>
                  <a:lnTo>
                    <a:pt x="1751963" y="244766"/>
                  </a:lnTo>
                  <a:lnTo>
                    <a:pt x="1763801" y="244766"/>
                  </a:lnTo>
                  <a:lnTo>
                    <a:pt x="1775638" y="244766"/>
                  </a:lnTo>
                  <a:lnTo>
                    <a:pt x="1787476" y="244766"/>
                  </a:lnTo>
                  <a:lnTo>
                    <a:pt x="1799314" y="244766"/>
                  </a:lnTo>
                  <a:lnTo>
                    <a:pt x="1811151" y="244766"/>
                  </a:lnTo>
                  <a:lnTo>
                    <a:pt x="1822989" y="244766"/>
                  </a:lnTo>
                  <a:lnTo>
                    <a:pt x="1834826" y="244766"/>
                  </a:lnTo>
                  <a:lnTo>
                    <a:pt x="1846664" y="244766"/>
                  </a:lnTo>
                  <a:lnTo>
                    <a:pt x="1858502" y="244766"/>
                  </a:lnTo>
                  <a:lnTo>
                    <a:pt x="1870339" y="244766"/>
                  </a:lnTo>
                  <a:lnTo>
                    <a:pt x="1882177" y="244766"/>
                  </a:lnTo>
                  <a:lnTo>
                    <a:pt x="1894014" y="244766"/>
                  </a:lnTo>
                  <a:lnTo>
                    <a:pt x="1905852" y="244766"/>
                  </a:lnTo>
                  <a:lnTo>
                    <a:pt x="1917689" y="244766"/>
                  </a:lnTo>
                  <a:lnTo>
                    <a:pt x="1929527" y="244766"/>
                  </a:lnTo>
                  <a:lnTo>
                    <a:pt x="1941365" y="244766"/>
                  </a:lnTo>
                  <a:lnTo>
                    <a:pt x="1953202" y="244766"/>
                  </a:lnTo>
                  <a:lnTo>
                    <a:pt x="1965040" y="244766"/>
                  </a:lnTo>
                  <a:lnTo>
                    <a:pt x="1976877" y="244766"/>
                  </a:lnTo>
                  <a:lnTo>
                    <a:pt x="1988715" y="244766"/>
                  </a:lnTo>
                  <a:lnTo>
                    <a:pt x="2000553" y="244766"/>
                  </a:lnTo>
                  <a:lnTo>
                    <a:pt x="2012390" y="244766"/>
                  </a:lnTo>
                  <a:lnTo>
                    <a:pt x="2024228" y="244766"/>
                  </a:lnTo>
                  <a:lnTo>
                    <a:pt x="2036065" y="244766"/>
                  </a:lnTo>
                  <a:lnTo>
                    <a:pt x="2047903" y="244766"/>
                  </a:lnTo>
                  <a:lnTo>
                    <a:pt x="2059741" y="244766"/>
                  </a:lnTo>
                  <a:lnTo>
                    <a:pt x="2071578" y="244766"/>
                  </a:lnTo>
                  <a:lnTo>
                    <a:pt x="2083416" y="244766"/>
                  </a:lnTo>
                  <a:lnTo>
                    <a:pt x="2095253" y="244766"/>
                  </a:lnTo>
                  <a:lnTo>
                    <a:pt x="2107091" y="244766"/>
                  </a:lnTo>
                  <a:lnTo>
                    <a:pt x="2118929" y="244766"/>
                  </a:lnTo>
                  <a:lnTo>
                    <a:pt x="2130766" y="244766"/>
                  </a:lnTo>
                  <a:lnTo>
                    <a:pt x="2142604" y="244766"/>
                  </a:lnTo>
                  <a:lnTo>
                    <a:pt x="2154441" y="244766"/>
                  </a:lnTo>
                  <a:lnTo>
                    <a:pt x="2166279" y="244766"/>
                  </a:lnTo>
                  <a:lnTo>
                    <a:pt x="2178117" y="244766"/>
                  </a:lnTo>
                  <a:lnTo>
                    <a:pt x="2189954" y="244766"/>
                  </a:lnTo>
                  <a:lnTo>
                    <a:pt x="2201792" y="244766"/>
                  </a:lnTo>
                  <a:lnTo>
                    <a:pt x="2213629" y="244766"/>
                  </a:lnTo>
                  <a:lnTo>
                    <a:pt x="2225467" y="244766"/>
                  </a:lnTo>
                  <a:lnTo>
                    <a:pt x="2237304" y="244766"/>
                  </a:lnTo>
                  <a:lnTo>
                    <a:pt x="2249142" y="244766"/>
                  </a:lnTo>
                  <a:lnTo>
                    <a:pt x="2260980" y="244766"/>
                  </a:lnTo>
                  <a:lnTo>
                    <a:pt x="2272817" y="244766"/>
                  </a:lnTo>
                  <a:lnTo>
                    <a:pt x="2284655" y="244766"/>
                  </a:lnTo>
                  <a:lnTo>
                    <a:pt x="2296492" y="244766"/>
                  </a:lnTo>
                  <a:lnTo>
                    <a:pt x="2308330" y="244766"/>
                  </a:lnTo>
                  <a:lnTo>
                    <a:pt x="2320168" y="244766"/>
                  </a:lnTo>
                  <a:lnTo>
                    <a:pt x="2332005" y="244766"/>
                  </a:lnTo>
                  <a:lnTo>
                    <a:pt x="2343843" y="244766"/>
                  </a:lnTo>
                  <a:lnTo>
                    <a:pt x="2343843" y="244766"/>
                  </a:lnTo>
                  <a:lnTo>
                    <a:pt x="2355680" y="244766"/>
                  </a:lnTo>
                  <a:lnTo>
                    <a:pt x="2367518" y="244766"/>
                  </a:lnTo>
                  <a:lnTo>
                    <a:pt x="2379356" y="244766"/>
                  </a:lnTo>
                  <a:lnTo>
                    <a:pt x="2391193" y="244766"/>
                  </a:lnTo>
                  <a:lnTo>
                    <a:pt x="2403031" y="244766"/>
                  </a:lnTo>
                  <a:lnTo>
                    <a:pt x="2414868" y="244766"/>
                  </a:lnTo>
                  <a:lnTo>
                    <a:pt x="2426706" y="244766"/>
                  </a:lnTo>
                  <a:lnTo>
                    <a:pt x="2438544" y="244766"/>
                  </a:lnTo>
                  <a:lnTo>
                    <a:pt x="2450381" y="244766"/>
                  </a:lnTo>
                  <a:lnTo>
                    <a:pt x="2462219" y="244766"/>
                  </a:lnTo>
                  <a:lnTo>
                    <a:pt x="2474056" y="244766"/>
                  </a:lnTo>
                  <a:lnTo>
                    <a:pt x="2485894" y="244766"/>
                  </a:lnTo>
                  <a:lnTo>
                    <a:pt x="2497732" y="244766"/>
                  </a:lnTo>
                  <a:lnTo>
                    <a:pt x="2509569" y="244766"/>
                  </a:lnTo>
                  <a:lnTo>
                    <a:pt x="2521407" y="244766"/>
                  </a:lnTo>
                  <a:lnTo>
                    <a:pt x="2533244" y="244766"/>
                  </a:lnTo>
                  <a:lnTo>
                    <a:pt x="2545082" y="244766"/>
                  </a:lnTo>
                  <a:lnTo>
                    <a:pt x="2556919" y="244766"/>
                  </a:lnTo>
                  <a:lnTo>
                    <a:pt x="2568757" y="244766"/>
                  </a:lnTo>
                  <a:lnTo>
                    <a:pt x="2580595" y="244766"/>
                  </a:lnTo>
                  <a:lnTo>
                    <a:pt x="2592432" y="244766"/>
                  </a:lnTo>
                  <a:lnTo>
                    <a:pt x="2604270" y="244766"/>
                  </a:lnTo>
                  <a:lnTo>
                    <a:pt x="2616107" y="244766"/>
                  </a:lnTo>
                  <a:lnTo>
                    <a:pt x="2627945" y="244766"/>
                  </a:lnTo>
                  <a:lnTo>
                    <a:pt x="2639783" y="244766"/>
                  </a:lnTo>
                  <a:lnTo>
                    <a:pt x="2651620" y="244766"/>
                  </a:lnTo>
                  <a:lnTo>
                    <a:pt x="2663458" y="244766"/>
                  </a:lnTo>
                  <a:lnTo>
                    <a:pt x="2675295" y="244766"/>
                  </a:lnTo>
                  <a:lnTo>
                    <a:pt x="2687133" y="244766"/>
                  </a:lnTo>
                  <a:lnTo>
                    <a:pt x="2698971" y="244766"/>
                  </a:lnTo>
                  <a:lnTo>
                    <a:pt x="2710808" y="244766"/>
                  </a:lnTo>
                  <a:lnTo>
                    <a:pt x="2722646" y="244766"/>
                  </a:lnTo>
                  <a:lnTo>
                    <a:pt x="2734483" y="244766"/>
                  </a:lnTo>
                  <a:lnTo>
                    <a:pt x="2746321" y="244766"/>
                  </a:lnTo>
                  <a:lnTo>
                    <a:pt x="2758159" y="244766"/>
                  </a:lnTo>
                  <a:lnTo>
                    <a:pt x="2769996" y="244766"/>
                  </a:lnTo>
                  <a:lnTo>
                    <a:pt x="2781834" y="244766"/>
                  </a:lnTo>
                  <a:lnTo>
                    <a:pt x="2793671" y="244766"/>
                  </a:lnTo>
                  <a:lnTo>
                    <a:pt x="2805509" y="244766"/>
                  </a:lnTo>
                  <a:lnTo>
                    <a:pt x="2817347" y="244766"/>
                  </a:lnTo>
                  <a:lnTo>
                    <a:pt x="2829184" y="244766"/>
                  </a:lnTo>
                  <a:lnTo>
                    <a:pt x="2841022" y="244766"/>
                  </a:lnTo>
                  <a:lnTo>
                    <a:pt x="2852859" y="244766"/>
                  </a:lnTo>
                  <a:lnTo>
                    <a:pt x="2864697" y="244766"/>
                  </a:lnTo>
                  <a:lnTo>
                    <a:pt x="2876534" y="244766"/>
                  </a:lnTo>
                  <a:lnTo>
                    <a:pt x="2888372" y="244766"/>
                  </a:lnTo>
                  <a:lnTo>
                    <a:pt x="2900210" y="244766"/>
                  </a:lnTo>
                  <a:lnTo>
                    <a:pt x="2912047" y="244766"/>
                  </a:lnTo>
                  <a:lnTo>
                    <a:pt x="2923885" y="244766"/>
                  </a:lnTo>
                  <a:lnTo>
                    <a:pt x="2935722" y="244766"/>
                  </a:lnTo>
                  <a:lnTo>
                    <a:pt x="2947560" y="244766"/>
                  </a:lnTo>
                  <a:lnTo>
                    <a:pt x="2959398" y="244766"/>
                  </a:lnTo>
                  <a:lnTo>
                    <a:pt x="2971235" y="244766"/>
                  </a:lnTo>
                  <a:lnTo>
                    <a:pt x="2983073" y="244766"/>
                  </a:lnTo>
                  <a:lnTo>
                    <a:pt x="2994910" y="244766"/>
                  </a:lnTo>
                  <a:lnTo>
                    <a:pt x="3006748" y="244766"/>
                  </a:lnTo>
                  <a:lnTo>
                    <a:pt x="3018586" y="244766"/>
                  </a:lnTo>
                  <a:lnTo>
                    <a:pt x="3030423" y="244766"/>
                  </a:lnTo>
                  <a:lnTo>
                    <a:pt x="3042261" y="244766"/>
                  </a:lnTo>
                  <a:lnTo>
                    <a:pt x="3054098" y="244766"/>
                  </a:lnTo>
                  <a:lnTo>
                    <a:pt x="3065936" y="244766"/>
                  </a:lnTo>
                  <a:lnTo>
                    <a:pt x="3077774" y="244766"/>
                  </a:lnTo>
                  <a:lnTo>
                    <a:pt x="3089611" y="244766"/>
                  </a:lnTo>
                  <a:lnTo>
                    <a:pt x="3101449" y="244766"/>
                  </a:lnTo>
                  <a:lnTo>
                    <a:pt x="3113286" y="244766"/>
                  </a:lnTo>
                  <a:lnTo>
                    <a:pt x="3125124" y="244766"/>
                  </a:lnTo>
                  <a:lnTo>
                    <a:pt x="3136962" y="244766"/>
                  </a:lnTo>
                  <a:lnTo>
                    <a:pt x="3148799" y="244766"/>
                  </a:lnTo>
                  <a:lnTo>
                    <a:pt x="3160637" y="244766"/>
                  </a:lnTo>
                  <a:lnTo>
                    <a:pt x="3172474" y="244766"/>
                  </a:lnTo>
                  <a:lnTo>
                    <a:pt x="3184312" y="244766"/>
                  </a:lnTo>
                  <a:lnTo>
                    <a:pt x="3196149" y="244766"/>
                  </a:lnTo>
                  <a:lnTo>
                    <a:pt x="3207987" y="244766"/>
                  </a:lnTo>
                  <a:lnTo>
                    <a:pt x="3219825" y="244766"/>
                  </a:lnTo>
                  <a:lnTo>
                    <a:pt x="3231662" y="244766"/>
                  </a:lnTo>
                  <a:lnTo>
                    <a:pt x="3243500" y="244766"/>
                  </a:lnTo>
                  <a:lnTo>
                    <a:pt x="3255337" y="244766"/>
                  </a:lnTo>
                  <a:lnTo>
                    <a:pt x="3267175" y="244766"/>
                  </a:lnTo>
                  <a:lnTo>
                    <a:pt x="3279013" y="244766"/>
                  </a:lnTo>
                  <a:lnTo>
                    <a:pt x="3290850" y="244766"/>
                  </a:lnTo>
                  <a:lnTo>
                    <a:pt x="3302688" y="244766"/>
                  </a:lnTo>
                  <a:lnTo>
                    <a:pt x="3314525" y="244766"/>
                  </a:lnTo>
                  <a:lnTo>
                    <a:pt x="3326363" y="244766"/>
                  </a:lnTo>
                  <a:lnTo>
                    <a:pt x="3338201" y="244766"/>
                  </a:lnTo>
                  <a:lnTo>
                    <a:pt x="3350038" y="244766"/>
                  </a:lnTo>
                  <a:lnTo>
                    <a:pt x="3361876" y="244766"/>
                  </a:lnTo>
                  <a:lnTo>
                    <a:pt x="3373713" y="244766"/>
                  </a:lnTo>
                  <a:lnTo>
                    <a:pt x="3385551" y="244766"/>
                  </a:lnTo>
                  <a:lnTo>
                    <a:pt x="3397389" y="244766"/>
                  </a:lnTo>
                  <a:lnTo>
                    <a:pt x="3409226" y="244766"/>
                  </a:lnTo>
                  <a:lnTo>
                    <a:pt x="3421064" y="244766"/>
                  </a:lnTo>
                  <a:lnTo>
                    <a:pt x="3432901" y="244766"/>
                  </a:lnTo>
                  <a:lnTo>
                    <a:pt x="3444739" y="244766"/>
                  </a:lnTo>
                  <a:lnTo>
                    <a:pt x="3456576" y="244766"/>
                  </a:lnTo>
                  <a:lnTo>
                    <a:pt x="3468414" y="244766"/>
                  </a:lnTo>
                  <a:lnTo>
                    <a:pt x="3480252" y="244766"/>
                  </a:lnTo>
                  <a:lnTo>
                    <a:pt x="3492089" y="244766"/>
                  </a:lnTo>
                  <a:lnTo>
                    <a:pt x="3503927" y="244766"/>
                  </a:lnTo>
                  <a:lnTo>
                    <a:pt x="3515764" y="244766"/>
                  </a:lnTo>
                  <a:lnTo>
                    <a:pt x="3515764" y="244766"/>
                  </a:lnTo>
                  <a:lnTo>
                    <a:pt x="3527602" y="244766"/>
                  </a:lnTo>
                  <a:lnTo>
                    <a:pt x="3539440" y="244766"/>
                  </a:lnTo>
                  <a:lnTo>
                    <a:pt x="3551277" y="244766"/>
                  </a:lnTo>
                  <a:lnTo>
                    <a:pt x="3563115" y="244766"/>
                  </a:lnTo>
                  <a:lnTo>
                    <a:pt x="3574952" y="244766"/>
                  </a:lnTo>
                  <a:lnTo>
                    <a:pt x="3586790" y="244766"/>
                  </a:lnTo>
                  <a:lnTo>
                    <a:pt x="3598628" y="244766"/>
                  </a:lnTo>
                  <a:lnTo>
                    <a:pt x="3610465" y="244766"/>
                  </a:lnTo>
                  <a:lnTo>
                    <a:pt x="3622303" y="244766"/>
                  </a:lnTo>
                  <a:lnTo>
                    <a:pt x="3634140" y="244766"/>
                  </a:lnTo>
                  <a:lnTo>
                    <a:pt x="3645978" y="244766"/>
                  </a:lnTo>
                  <a:lnTo>
                    <a:pt x="3657816" y="244766"/>
                  </a:lnTo>
                  <a:lnTo>
                    <a:pt x="3669653" y="244766"/>
                  </a:lnTo>
                  <a:lnTo>
                    <a:pt x="3681491" y="244766"/>
                  </a:lnTo>
                  <a:lnTo>
                    <a:pt x="3693328" y="244766"/>
                  </a:lnTo>
                  <a:lnTo>
                    <a:pt x="3705166" y="244766"/>
                  </a:lnTo>
                  <a:lnTo>
                    <a:pt x="3717004" y="244766"/>
                  </a:lnTo>
                  <a:lnTo>
                    <a:pt x="3728841" y="244766"/>
                  </a:lnTo>
                  <a:lnTo>
                    <a:pt x="3740679" y="244766"/>
                  </a:lnTo>
                  <a:lnTo>
                    <a:pt x="3752516" y="244766"/>
                  </a:lnTo>
                  <a:lnTo>
                    <a:pt x="3764354" y="244766"/>
                  </a:lnTo>
                  <a:lnTo>
                    <a:pt x="3776191" y="244766"/>
                  </a:lnTo>
                  <a:lnTo>
                    <a:pt x="3788029" y="244766"/>
                  </a:lnTo>
                  <a:lnTo>
                    <a:pt x="3799867" y="244766"/>
                  </a:lnTo>
                  <a:lnTo>
                    <a:pt x="3811704" y="244766"/>
                  </a:lnTo>
                  <a:lnTo>
                    <a:pt x="3823542" y="244766"/>
                  </a:lnTo>
                  <a:lnTo>
                    <a:pt x="3835379" y="244766"/>
                  </a:lnTo>
                  <a:lnTo>
                    <a:pt x="3847217" y="244766"/>
                  </a:lnTo>
                  <a:lnTo>
                    <a:pt x="3859055" y="244766"/>
                  </a:lnTo>
                  <a:lnTo>
                    <a:pt x="3870892" y="244766"/>
                  </a:lnTo>
                  <a:lnTo>
                    <a:pt x="3882730" y="244766"/>
                  </a:lnTo>
                  <a:lnTo>
                    <a:pt x="3894567" y="244766"/>
                  </a:lnTo>
                  <a:lnTo>
                    <a:pt x="3906405" y="244766"/>
                  </a:lnTo>
                  <a:lnTo>
                    <a:pt x="3918243" y="244766"/>
                  </a:lnTo>
                  <a:lnTo>
                    <a:pt x="3930080" y="244766"/>
                  </a:lnTo>
                  <a:lnTo>
                    <a:pt x="3941918" y="244766"/>
                  </a:lnTo>
                  <a:lnTo>
                    <a:pt x="3953755" y="244766"/>
                  </a:lnTo>
                  <a:lnTo>
                    <a:pt x="3965593" y="244766"/>
                  </a:lnTo>
                  <a:lnTo>
                    <a:pt x="3977431" y="244766"/>
                  </a:lnTo>
                  <a:lnTo>
                    <a:pt x="3989268" y="244766"/>
                  </a:lnTo>
                  <a:lnTo>
                    <a:pt x="4001106" y="244766"/>
                  </a:lnTo>
                  <a:lnTo>
                    <a:pt x="4012943" y="244766"/>
                  </a:lnTo>
                  <a:lnTo>
                    <a:pt x="4024781" y="244766"/>
                  </a:lnTo>
                  <a:lnTo>
                    <a:pt x="4036619" y="244766"/>
                  </a:lnTo>
                  <a:lnTo>
                    <a:pt x="4048456" y="244766"/>
                  </a:lnTo>
                  <a:lnTo>
                    <a:pt x="4060294" y="244766"/>
                  </a:lnTo>
                  <a:lnTo>
                    <a:pt x="4072131" y="244766"/>
                  </a:lnTo>
                  <a:lnTo>
                    <a:pt x="4083969" y="244766"/>
                  </a:lnTo>
                  <a:lnTo>
                    <a:pt x="4095806" y="244766"/>
                  </a:lnTo>
                  <a:lnTo>
                    <a:pt x="4107644" y="244766"/>
                  </a:lnTo>
                  <a:lnTo>
                    <a:pt x="4119482" y="244766"/>
                  </a:lnTo>
                  <a:lnTo>
                    <a:pt x="4131319" y="244766"/>
                  </a:lnTo>
                  <a:lnTo>
                    <a:pt x="4143157" y="244766"/>
                  </a:lnTo>
                  <a:lnTo>
                    <a:pt x="4154994" y="244766"/>
                  </a:lnTo>
                  <a:lnTo>
                    <a:pt x="4166832" y="244766"/>
                  </a:lnTo>
                  <a:lnTo>
                    <a:pt x="4178670" y="244766"/>
                  </a:lnTo>
                  <a:lnTo>
                    <a:pt x="4190507" y="244766"/>
                  </a:lnTo>
                  <a:lnTo>
                    <a:pt x="4202345" y="244766"/>
                  </a:lnTo>
                  <a:lnTo>
                    <a:pt x="4214182" y="244766"/>
                  </a:lnTo>
                  <a:lnTo>
                    <a:pt x="4226020" y="244766"/>
                  </a:lnTo>
                  <a:lnTo>
                    <a:pt x="4237858" y="244766"/>
                  </a:lnTo>
                  <a:lnTo>
                    <a:pt x="4249695" y="244766"/>
                  </a:lnTo>
                  <a:lnTo>
                    <a:pt x="4261533" y="244766"/>
                  </a:lnTo>
                  <a:lnTo>
                    <a:pt x="4273370" y="244766"/>
                  </a:lnTo>
                  <a:lnTo>
                    <a:pt x="4285208" y="244766"/>
                  </a:lnTo>
                  <a:lnTo>
                    <a:pt x="4297046" y="244766"/>
                  </a:lnTo>
                  <a:lnTo>
                    <a:pt x="4308883" y="244766"/>
                  </a:lnTo>
                  <a:lnTo>
                    <a:pt x="4320721" y="244766"/>
                  </a:lnTo>
                  <a:lnTo>
                    <a:pt x="4332558" y="244766"/>
                  </a:lnTo>
                  <a:lnTo>
                    <a:pt x="4344396" y="244766"/>
                  </a:lnTo>
                  <a:lnTo>
                    <a:pt x="4356234" y="244766"/>
                  </a:lnTo>
                  <a:lnTo>
                    <a:pt x="4368071" y="244766"/>
                  </a:lnTo>
                  <a:lnTo>
                    <a:pt x="4379909" y="244766"/>
                  </a:lnTo>
                  <a:lnTo>
                    <a:pt x="4391746" y="244766"/>
                  </a:lnTo>
                  <a:lnTo>
                    <a:pt x="4403584" y="244766"/>
                  </a:lnTo>
                  <a:lnTo>
                    <a:pt x="4415421" y="244766"/>
                  </a:lnTo>
                  <a:lnTo>
                    <a:pt x="4427259" y="244766"/>
                  </a:lnTo>
                  <a:lnTo>
                    <a:pt x="4439097" y="244766"/>
                  </a:lnTo>
                  <a:lnTo>
                    <a:pt x="4450934" y="244766"/>
                  </a:lnTo>
                  <a:lnTo>
                    <a:pt x="4462772" y="244766"/>
                  </a:lnTo>
                  <a:lnTo>
                    <a:pt x="4474609" y="244766"/>
                  </a:lnTo>
                  <a:lnTo>
                    <a:pt x="4486447" y="244766"/>
                  </a:lnTo>
                  <a:lnTo>
                    <a:pt x="4498285" y="244766"/>
                  </a:lnTo>
                  <a:lnTo>
                    <a:pt x="4510122" y="244766"/>
                  </a:lnTo>
                  <a:lnTo>
                    <a:pt x="4521960" y="244766"/>
                  </a:lnTo>
                  <a:lnTo>
                    <a:pt x="4533797" y="244766"/>
                  </a:lnTo>
                  <a:lnTo>
                    <a:pt x="4545635" y="244766"/>
                  </a:lnTo>
                  <a:lnTo>
                    <a:pt x="4557473" y="244766"/>
                  </a:lnTo>
                  <a:lnTo>
                    <a:pt x="4569310" y="244766"/>
                  </a:lnTo>
                  <a:lnTo>
                    <a:pt x="4581148" y="244766"/>
                  </a:lnTo>
                  <a:lnTo>
                    <a:pt x="4592985" y="244766"/>
                  </a:lnTo>
                  <a:lnTo>
                    <a:pt x="4604823" y="244766"/>
                  </a:lnTo>
                  <a:lnTo>
                    <a:pt x="4616661" y="244766"/>
                  </a:lnTo>
                  <a:lnTo>
                    <a:pt x="4628498" y="244766"/>
                  </a:lnTo>
                  <a:lnTo>
                    <a:pt x="4640336" y="244766"/>
                  </a:lnTo>
                  <a:lnTo>
                    <a:pt x="4652173" y="244766"/>
                  </a:lnTo>
                  <a:lnTo>
                    <a:pt x="4664011" y="244766"/>
                  </a:lnTo>
                  <a:lnTo>
                    <a:pt x="4675849" y="244766"/>
                  </a:lnTo>
                  <a:lnTo>
                    <a:pt x="4687686" y="244766"/>
                  </a:lnTo>
                </a:path>
              </a:pathLst>
            </a:custGeom>
            <a:ln w="40651" cap="flat">
              <a:solidFill>
                <a:srgbClr val="E8E8E8">
                  <a:alpha val="100000"/>
                </a:srgbClr>
              </a:solidFill>
              <a:prstDash val="solid"/>
              <a:round/>
            </a:ln>
          </p:spPr>
          <p:txBody>
            <a:bodyPr/>
            <a:lstStyle/>
            <a:p/>
          </p:txBody>
        </p:sp>
        <p:sp>
          <p:nvSpPr>
            <p:cNvPr id="40" name="pl40"/>
            <p:cNvSpPr/>
            <p:nvPr/>
          </p:nvSpPr>
          <p:spPr>
            <a:xfrm>
              <a:off x="2482351" y="1394822"/>
              <a:ext cx="4687686" cy="979231"/>
            </a:xfrm>
            <a:custGeom>
              <a:avLst/>
              <a:pathLst>
                <a:path w="4687686" h="979231">
                  <a:moveTo>
                    <a:pt x="0" y="979231"/>
                  </a:moveTo>
                  <a:lnTo>
                    <a:pt x="11837" y="979231"/>
                  </a:lnTo>
                  <a:lnTo>
                    <a:pt x="23675" y="979231"/>
                  </a:lnTo>
                  <a:lnTo>
                    <a:pt x="35512" y="979231"/>
                  </a:lnTo>
                  <a:lnTo>
                    <a:pt x="47350" y="979231"/>
                  </a:lnTo>
                  <a:lnTo>
                    <a:pt x="59187" y="979231"/>
                  </a:lnTo>
                  <a:lnTo>
                    <a:pt x="71025" y="979231"/>
                  </a:lnTo>
                  <a:lnTo>
                    <a:pt x="82863" y="979231"/>
                  </a:lnTo>
                  <a:lnTo>
                    <a:pt x="94700" y="979231"/>
                  </a:lnTo>
                  <a:lnTo>
                    <a:pt x="106538" y="979231"/>
                  </a:lnTo>
                  <a:lnTo>
                    <a:pt x="118375" y="979231"/>
                  </a:lnTo>
                  <a:lnTo>
                    <a:pt x="130213" y="979231"/>
                  </a:lnTo>
                  <a:lnTo>
                    <a:pt x="142051" y="979231"/>
                  </a:lnTo>
                  <a:lnTo>
                    <a:pt x="153888" y="979231"/>
                  </a:lnTo>
                  <a:lnTo>
                    <a:pt x="165726" y="979231"/>
                  </a:lnTo>
                  <a:lnTo>
                    <a:pt x="177563" y="979231"/>
                  </a:lnTo>
                  <a:lnTo>
                    <a:pt x="189401" y="979231"/>
                  </a:lnTo>
                  <a:lnTo>
                    <a:pt x="201239" y="979231"/>
                  </a:lnTo>
                  <a:lnTo>
                    <a:pt x="213076" y="979231"/>
                  </a:lnTo>
                  <a:lnTo>
                    <a:pt x="224914" y="979231"/>
                  </a:lnTo>
                  <a:lnTo>
                    <a:pt x="236751" y="979231"/>
                  </a:lnTo>
                  <a:lnTo>
                    <a:pt x="248589" y="979231"/>
                  </a:lnTo>
                  <a:lnTo>
                    <a:pt x="260427" y="979231"/>
                  </a:lnTo>
                  <a:lnTo>
                    <a:pt x="272264" y="979231"/>
                  </a:lnTo>
                  <a:lnTo>
                    <a:pt x="284102" y="979231"/>
                  </a:lnTo>
                  <a:lnTo>
                    <a:pt x="295939" y="979231"/>
                  </a:lnTo>
                  <a:lnTo>
                    <a:pt x="307777" y="979231"/>
                  </a:lnTo>
                  <a:lnTo>
                    <a:pt x="319614" y="979231"/>
                  </a:lnTo>
                  <a:lnTo>
                    <a:pt x="331452" y="979231"/>
                  </a:lnTo>
                  <a:lnTo>
                    <a:pt x="343290" y="979231"/>
                  </a:lnTo>
                  <a:lnTo>
                    <a:pt x="355127" y="979231"/>
                  </a:lnTo>
                  <a:lnTo>
                    <a:pt x="366965" y="979231"/>
                  </a:lnTo>
                  <a:lnTo>
                    <a:pt x="378802" y="979231"/>
                  </a:lnTo>
                  <a:lnTo>
                    <a:pt x="390640" y="979231"/>
                  </a:lnTo>
                  <a:lnTo>
                    <a:pt x="402478" y="979231"/>
                  </a:lnTo>
                  <a:lnTo>
                    <a:pt x="414315" y="979231"/>
                  </a:lnTo>
                  <a:lnTo>
                    <a:pt x="426153" y="979231"/>
                  </a:lnTo>
                  <a:lnTo>
                    <a:pt x="437990" y="979231"/>
                  </a:lnTo>
                  <a:lnTo>
                    <a:pt x="449828" y="979231"/>
                  </a:lnTo>
                  <a:lnTo>
                    <a:pt x="461666" y="979231"/>
                  </a:lnTo>
                  <a:lnTo>
                    <a:pt x="473503" y="979231"/>
                  </a:lnTo>
                  <a:lnTo>
                    <a:pt x="485341" y="979231"/>
                  </a:lnTo>
                  <a:lnTo>
                    <a:pt x="497178" y="979231"/>
                  </a:lnTo>
                  <a:lnTo>
                    <a:pt x="509016" y="979231"/>
                  </a:lnTo>
                  <a:lnTo>
                    <a:pt x="520854" y="979231"/>
                  </a:lnTo>
                  <a:lnTo>
                    <a:pt x="532691" y="979231"/>
                  </a:lnTo>
                  <a:lnTo>
                    <a:pt x="544529" y="979231"/>
                  </a:lnTo>
                  <a:lnTo>
                    <a:pt x="556366" y="979231"/>
                  </a:lnTo>
                  <a:lnTo>
                    <a:pt x="568204" y="979231"/>
                  </a:lnTo>
                  <a:lnTo>
                    <a:pt x="580042" y="979231"/>
                  </a:lnTo>
                  <a:lnTo>
                    <a:pt x="591879" y="979231"/>
                  </a:lnTo>
                  <a:lnTo>
                    <a:pt x="603717" y="979231"/>
                  </a:lnTo>
                  <a:lnTo>
                    <a:pt x="615554" y="979231"/>
                  </a:lnTo>
                  <a:lnTo>
                    <a:pt x="627392" y="979231"/>
                  </a:lnTo>
                  <a:lnTo>
                    <a:pt x="639229" y="979231"/>
                  </a:lnTo>
                  <a:lnTo>
                    <a:pt x="651067" y="979231"/>
                  </a:lnTo>
                  <a:lnTo>
                    <a:pt x="662905" y="979231"/>
                  </a:lnTo>
                  <a:lnTo>
                    <a:pt x="674742" y="979231"/>
                  </a:lnTo>
                  <a:lnTo>
                    <a:pt x="686580" y="979231"/>
                  </a:lnTo>
                  <a:lnTo>
                    <a:pt x="698417" y="979231"/>
                  </a:lnTo>
                  <a:lnTo>
                    <a:pt x="710255" y="979231"/>
                  </a:lnTo>
                  <a:lnTo>
                    <a:pt x="722093" y="979231"/>
                  </a:lnTo>
                  <a:lnTo>
                    <a:pt x="733930" y="979231"/>
                  </a:lnTo>
                  <a:lnTo>
                    <a:pt x="745768" y="979231"/>
                  </a:lnTo>
                  <a:lnTo>
                    <a:pt x="757605" y="979231"/>
                  </a:lnTo>
                  <a:lnTo>
                    <a:pt x="769443" y="979231"/>
                  </a:lnTo>
                  <a:lnTo>
                    <a:pt x="781281" y="979231"/>
                  </a:lnTo>
                  <a:lnTo>
                    <a:pt x="793118" y="979231"/>
                  </a:lnTo>
                  <a:lnTo>
                    <a:pt x="804956" y="979231"/>
                  </a:lnTo>
                  <a:lnTo>
                    <a:pt x="816793" y="979231"/>
                  </a:lnTo>
                  <a:lnTo>
                    <a:pt x="828631" y="979231"/>
                  </a:lnTo>
                  <a:lnTo>
                    <a:pt x="840469" y="979231"/>
                  </a:lnTo>
                  <a:lnTo>
                    <a:pt x="852306" y="979231"/>
                  </a:lnTo>
                  <a:lnTo>
                    <a:pt x="864144" y="979231"/>
                  </a:lnTo>
                  <a:lnTo>
                    <a:pt x="875981" y="979231"/>
                  </a:lnTo>
                  <a:lnTo>
                    <a:pt x="887819" y="979231"/>
                  </a:lnTo>
                  <a:lnTo>
                    <a:pt x="899657" y="979231"/>
                  </a:lnTo>
                  <a:lnTo>
                    <a:pt x="911494" y="979231"/>
                  </a:lnTo>
                  <a:lnTo>
                    <a:pt x="923332" y="979231"/>
                  </a:lnTo>
                  <a:lnTo>
                    <a:pt x="935169" y="979231"/>
                  </a:lnTo>
                  <a:lnTo>
                    <a:pt x="947007" y="979231"/>
                  </a:lnTo>
                  <a:lnTo>
                    <a:pt x="958844" y="979231"/>
                  </a:lnTo>
                  <a:lnTo>
                    <a:pt x="970682" y="979231"/>
                  </a:lnTo>
                  <a:lnTo>
                    <a:pt x="982520" y="979231"/>
                  </a:lnTo>
                  <a:lnTo>
                    <a:pt x="994357" y="979231"/>
                  </a:lnTo>
                  <a:lnTo>
                    <a:pt x="1006195" y="979231"/>
                  </a:lnTo>
                  <a:lnTo>
                    <a:pt x="1018032" y="979231"/>
                  </a:lnTo>
                  <a:lnTo>
                    <a:pt x="1029870" y="979231"/>
                  </a:lnTo>
                  <a:lnTo>
                    <a:pt x="1041708" y="979231"/>
                  </a:lnTo>
                  <a:lnTo>
                    <a:pt x="1053545" y="979231"/>
                  </a:lnTo>
                  <a:lnTo>
                    <a:pt x="1065383" y="979231"/>
                  </a:lnTo>
                  <a:lnTo>
                    <a:pt x="1077220" y="979231"/>
                  </a:lnTo>
                  <a:lnTo>
                    <a:pt x="1089058" y="979231"/>
                  </a:lnTo>
                  <a:lnTo>
                    <a:pt x="1100896" y="979231"/>
                  </a:lnTo>
                  <a:lnTo>
                    <a:pt x="1112733" y="979231"/>
                  </a:lnTo>
                  <a:lnTo>
                    <a:pt x="1124571" y="979231"/>
                  </a:lnTo>
                  <a:lnTo>
                    <a:pt x="1136408" y="979231"/>
                  </a:lnTo>
                  <a:lnTo>
                    <a:pt x="1148246" y="979231"/>
                  </a:lnTo>
                  <a:lnTo>
                    <a:pt x="1160084" y="979231"/>
                  </a:lnTo>
                  <a:lnTo>
                    <a:pt x="1171921" y="979231"/>
                  </a:lnTo>
                  <a:lnTo>
                    <a:pt x="1171921" y="979067"/>
                  </a:lnTo>
                  <a:lnTo>
                    <a:pt x="1183759" y="979038"/>
                  </a:lnTo>
                  <a:lnTo>
                    <a:pt x="1195596" y="979004"/>
                  </a:lnTo>
                  <a:lnTo>
                    <a:pt x="1207434" y="978964"/>
                  </a:lnTo>
                  <a:lnTo>
                    <a:pt x="1219272" y="978918"/>
                  </a:lnTo>
                  <a:lnTo>
                    <a:pt x="1231109" y="978863"/>
                  </a:lnTo>
                  <a:lnTo>
                    <a:pt x="1242947" y="978798"/>
                  </a:lnTo>
                  <a:lnTo>
                    <a:pt x="1254784" y="978722"/>
                  </a:lnTo>
                  <a:lnTo>
                    <a:pt x="1266622" y="978633"/>
                  </a:lnTo>
                  <a:lnTo>
                    <a:pt x="1278459" y="978529"/>
                  </a:lnTo>
                  <a:lnTo>
                    <a:pt x="1290297" y="978405"/>
                  </a:lnTo>
                  <a:lnTo>
                    <a:pt x="1302135" y="978261"/>
                  </a:lnTo>
                  <a:lnTo>
                    <a:pt x="1313972" y="978091"/>
                  </a:lnTo>
                  <a:lnTo>
                    <a:pt x="1325810" y="977892"/>
                  </a:lnTo>
                  <a:lnTo>
                    <a:pt x="1337647" y="977658"/>
                  </a:lnTo>
                  <a:lnTo>
                    <a:pt x="1349485" y="977383"/>
                  </a:lnTo>
                  <a:lnTo>
                    <a:pt x="1361323" y="977060"/>
                  </a:lnTo>
                  <a:lnTo>
                    <a:pt x="1373160" y="976681"/>
                  </a:lnTo>
                  <a:lnTo>
                    <a:pt x="1384998" y="976237"/>
                  </a:lnTo>
                  <a:lnTo>
                    <a:pt x="1396835" y="975715"/>
                  </a:lnTo>
                  <a:lnTo>
                    <a:pt x="1408673" y="975104"/>
                  </a:lnTo>
                  <a:lnTo>
                    <a:pt x="1420511" y="974387"/>
                  </a:lnTo>
                  <a:lnTo>
                    <a:pt x="1432348" y="973547"/>
                  </a:lnTo>
                  <a:lnTo>
                    <a:pt x="1444186" y="972563"/>
                  </a:lnTo>
                  <a:lnTo>
                    <a:pt x="1456023" y="971413"/>
                  </a:lnTo>
                  <a:lnTo>
                    <a:pt x="1467861" y="970067"/>
                  </a:lnTo>
                  <a:lnTo>
                    <a:pt x="1479699" y="968495"/>
                  </a:lnTo>
                  <a:lnTo>
                    <a:pt x="1491536" y="966660"/>
                  </a:lnTo>
                  <a:lnTo>
                    <a:pt x="1503374" y="964521"/>
                  </a:lnTo>
                  <a:lnTo>
                    <a:pt x="1515211" y="962031"/>
                  </a:lnTo>
                  <a:lnTo>
                    <a:pt x="1527049" y="959138"/>
                  </a:lnTo>
                  <a:lnTo>
                    <a:pt x="1538887" y="955782"/>
                  </a:lnTo>
                  <a:lnTo>
                    <a:pt x="1550724" y="951899"/>
                  </a:lnTo>
                  <a:lnTo>
                    <a:pt x="1562562" y="947416"/>
                  </a:lnTo>
                  <a:lnTo>
                    <a:pt x="1574399" y="942256"/>
                  </a:lnTo>
                  <a:lnTo>
                    <a:pt x="1586237" y="936339"/>
                  </a:lnTo>
                  <a:lnTo>
                    <a:pt x="1598074" y="929578"/>
                  </a:lnTo>
                  <a:lnTo>
                    <a:pt x="1609912" y="921888"/>
                  </a:lnTo>
                  <a:lnTo>
                    <a:pt x="1621750" y="913186"/>
                  </a:lnTo>
                  <a:lnTo>
                    <a:pt x="1633587" y="903396"/>
                  </a:lnTo>
                  <a:lnTo>
                    <a:pt x="1645425" y="892451"/>
                  </a:lnTo>
                  <a:lnTo>
                    <a:pt x="1657262" y="880304"/>
                  </a:lnTo>
                  <a:lnTo>
                    <a:pt x="1669100" y="866931"/>
                  </a:lnTo>
                  <a:lnTo>
                    <a:pt x="1680938" y="852337"/>
                  </a:lnTo>
                  <a:lnTo>
                    <a:pt x="1692775" y="836563"/>
                  </a:lnTo>
                  <a:lnTo>
                    <a:pt x="1704613" y="819691"/>
                  </a:lnTo>
                  <a:lnTo>
                    <a:pt x="1716450" y="801843"/>
                  </a:lnTo>
                  <a:lnTo>
                    <a:pt x="1728288" y="783184"/>
                  </a:lnTo>
                  <a:lnTo>
                    <a:pt x="1740126" y="763916"/>
                  </a:lnTo>
                  <a:lnTo>
                    <a:pt x="1751963" y="744270"/>
                  </a:lnTo>
                  <a:lnTo>
                    <a:pt x="1763801" y="724495"/>
                  </a:lnTo>
                  <a:lnTo>
                    <a:pt x="1775638" y="704848"/>
                  </a:lnTo>
                  <a:lnTo>
                    <a:pt x="1787476" y="685580"/>
                  </a:lnTo>
                  <a:lnTo>
                    <a:pt x="1799314" y="666921"/>
                  </a:lnTo>
                  <a:lnTo>
                    <a:pt x="1811151" y="649074"/>
                  </a:lnTo>
                  <a:lnTo>
                    <a:pt x="1822989" y="632201"/>
                  </a:lnTo>
                  <a:lnTo>
                    <a:pt x="1834826" y="616428"/>
                  </a:lnTo>
                  <a:lnTo>
                    <a:pt x="1846664" y="601834"/>
                  </a:lnTo>
                  <a:lnTo>
                    <a:pt x="1858502" y="588460"/>
                  </a:lnTo>
                  <a:lnTo>
                    <a:pt x="1870339" y="576313"/>
                  </a:lnTo>
                  <a:lnTo>
                    <a:pt x="1882177" y="565368"/>
                  </a:lnTo>
                  <a:lnTo>
                    <a:pt x="1894014" y="555578"/>
                  </a:lnTo>
                  <a:lnTo>
                    <a:pt x="1905852" y="546876"/>
                  </a:lnTo>
                  <a:lnTo>
                    <a:pt x="1917689" y="539186"/>
                  </a:lnTo>
                  <a:lnTo>
                    <a:pt x="1929527" y="532425"/>
                  </a:lnTo>
                  <a:lnTo>
                    <a:pt x="1941365" y="526508"/>
                  </a:lnTo>
                  <a:lnTo>
                    <a:pt x="1953202" y="521348"/>
                  </a:lnTo>
                  <a:lnTo>
                    <a:pt x="1965040" y="516866"/>
                  </a:lnTo>
                  <a:lnTo>
                    <a:pt x="1976877" y="512982"/>
                  </a:lnTo>
                  <a:lnTo>
                    <a:pt x="1988715" y="509626"/>
                  </a:lnTo>
                  <a:lnTo>
                    <a:pt x="2000553" y="506733"/>
                  </a:lnTo>
                  <a:lnTo>
                    <a:pt x="2012390" y="504243"/>
                  </a:lnTo>
                  <a:lnTo>
                    <a:pt x="2024228" y="502104"/>
                  </a:lnTo>
                  <a:lnTo>
                    <a:pt x="2036065" y="500270"/>
                  </a:lnTo>
                  <a:lnTo>
                    <a:pt x="2047903" y="498697"/>
                  </a:lnTo>
                  <a:lnTo>
                    <a:pt x="2059741" y="497352"/>
                  </a:lnTo>
                  <a:lnTo>
                    <a:pt x="2071578" y="496201"/>
                  </a:lnTo>
                  <a:lnTo>
                    <a:pt x="2083416" y="495217"/>
                  </a:lnTo>
                  <a:lnTo>
                    <a:pt x="2095253" y="494377"/>
                  </a:lnTo>
                  <a:lnTo>
                    <a:pt x="2107091" y="493661"/>
                  </a:lnTo>
                  <a:lnTo>
                    <a:pt x="2118929" y="493049"/>
                  </a:lnTo>
                  <a:lnTo>
                    <a:pt x="2130766" y="492528"/>
                  </a:lnTo>
                  <a:lnTo>
                    <a:pt x="2142604" y="492083"/>
                  </a:lnTo>
                  <a:lnTo>
                    <a:pt x="2154441" y="491704"/>
                  </a:lnTo>
                  <a:lnTo>
                    <a:pt x="2166279" y="491381"/>
                  </a:lnTo>
                  <a:lnTo>
                    <a:pt x="2178117" y="491106"/>
                  </a:lnTo>
                  <a:lnTo>
                    <a:pt x="2189954" y="490872"/>
                  </a:lnTo>
                  <a:lnTo>
                    <a:pt x="2201792" y="490673"/>
                  </a:lnTo>
                  <a:lnTo>
                    <a:pt x="2213629" y="490503"/>
                  </a:lnTo>
                  <a:lnTo>
                    <a:pt x="2225467" y="490359"/>
                  </a:lnTo>
                  <a:lnTo>
                    <a:pt x="2237304" y="490236"/>
                  </a:lnTo>
                  <a:lnTo>
                    <a:pt x="2249142" y="490131"/>
                  </a:lnTo>
                  <a:lnTo>
                    <a:pt x="2260980" y="490042"/>
                  </a:lnTo>
                  <a:lnTo>
                    <a:pt x="2272817" y="489966"/>
                  </a:lnTo>
                  <a:lnTo>
                    <a:pt x="2284655" y="489901"/>
                  </a:lnTo>
                  <a:lnTo>
                    <a:pt x="2296492" y="489847"/>
                  </a:lnTo>
                  <a:lnTo>
                    <a:pt x="2308330" y="489800"/>
                  </a:lnTo>
                  <a:lnTo>
                    <a:pt x="2320168" y="489760"/>
                  </a:lnTo>
                  <a:lnTo>
                    <a:pt x="2332005" y="489726"/>
                  </a:lnTo>
                  <a:lnTo>
                    <a:pt x="2343843" y="489697"/>
                  </a:lnTo>
                  <a:lnTo>
                    <a:pt x="2343843" y="489533"/>
                  </a:lnTo>
                  <a:lnTo>
                    <a:pt x="2355680" y="489533"/>
                  </a:lnTo>
                  <a:lnTo>
                    <a:pt x="2367518" y="489533"/>
                  </a:lnTo>
                  <a:lnTo>
                    <a:pt x="2379356" y="489533"/>
                  </a:lnTo>
                  <a:lnTo>
                    <a:pt x="2391193" y="489533"/>
                  </a:lnTo>
                  <a:lnTo>
                    <a:pt x="2403031" y="489533"/>
                  </a:lnTo>
                  <a:lnTo>
                    <a:pt x="2414868" y="489533"/>
                  </a:lnTo>
                  <a:lnTo>
                    <a:pt x="2426706" y="489533"/>
                  </a:lnTo>
                  <a:lnTo>
                    <a:pt x="2438544" y="489533"/>
                  </a:lnTo>
                  <a:lnTo>
                    <a:pt x="2450381" y="489533"/>
                  </a:lnTo>
                  <a:lnTo>
                    <a:pt x="2462219" y="489533"/>
                  </a:lnTo>
                  <a:lnTo>
                    <a:pt x="2474056" y="489533"/>
                  </a:lnTo>
                  <a:lnTo>
                    <a:pt x="2485894" y="489533"/>
                  </a:lnTo>
                  <a:lnTo>
                    <a:pt x="2497732" y="489533"/>
                  </a:lnTo>
                  <a:lnTo>
                    <a:pt x="2509569" y="489533"/>
                  </a:lnTo>
                  <a:lnTo>
                    <a:pt x="2521407" y="489533"/>
                  </a:lnTo>
                  <a:lnTo>
                    <a:pt x="2533244" y="489533"/>
                  </a:lnTo>
                  <a:lnTo>
                    <a:pt x="2545082" y="489533"/>
                  </a:lnTo>
                  <a:lnTo>
                    <a:pt x="2556919" y="489533"/>
                  </a:lnTo>
                  <a:lnTo>
                    <a:pt x="2568757" y="489533"/>
                  </a:lnTo>
                  <a:lnTo>
                    <a:pt x="2580595" y="489533"/>
                  </a:lnTo>
                  <a:lnTo>
                    <a:pt x="2592432" y="489533"/>
                  </a:lnTo>
                  <a:lnTo>
                    <a:pt x="2604270" y="489533"/>
                  </a:lnTo>
                  <a:lnTo>
                    <a:pt x="2616107" y="489533"/>
                  </a:lnTo>
                  <a:lnTo>
                    <a:pt x="2627945" y="489533"/>
                  </a:lnTo>
                  <a:lnTo>
                    <a:pt x="2639783" y="489533"/>
                  </a:lnTo>
                  <a:lnTo>
                    <a:pt x="2651620" y="489533"/>
                  </a:lnTo>
                  <a:lnTo>
                    <a:pt x="2663458" y="489533"/>
                  </a:lnTo>
                  <a:lnTo>
                    <a:pt x="2675295" y="489533"/>
                  </a:lnTo>
                  <a:lnTo>
                    <a:pt x="2687133" y="489533"/>
                  </a:lnTo>
                  <a:lnTo>
                    <a:pt x="2698971" y="489533"/>
                  </a:lnTo>
                  <a:lnTo>
                    <a:pt x="2710808" y="489533"/>
                  </a:lnTo>
                  <a:lnTo>
                    <a:pt x="2722646" y="489533"/>
                  </a:lnTo>
                  <a:lnTo>
                    <a:pt x="2734483" y="489533"/>
                  </a:lnTo>
                  <a:lnTo>
                    <a:pt x="2746321" y="489533"/>
                  </a:lnTo>
                  <a:lnTo>
                    <a:pt x="2758159" y="489533"/>
                  </a:lnTo>
                  <a:lnTo>
                    <a:pt x="2769996" y="489533"/>
                  </a:lnTo>
                  <a:lnTo>
                    <a:pt x="2781834" y="489533"/>
                  </a:lnTo>
                  <a:lnTo>
                    <a:pt x="2793671" y="489533"/>
                  </a:lnTo>
                  <a:lnTo>
                    <a:pt x="2805509" y="489533"/>
                  </a:lnTo>
                  <a:lnTo>
                    <a:pt x="2817347" y="489533"/>
                  </a:lnTo>
                  <a:lnTo>
                    <a:pt x="2829184" y="489533"/>
                  </a:lnTo>
                  <a:lnTo>
                    <a:pt x="2841022" y="489533"/>
                  </a:lnTo>
                  <a:lnTo>
                    <a:pt x="2852859" y="489533"/>
                  </a:lnTo>
                  <a:lnTo>
                    <a:pt x="2864697" y="489533"/>
                  </a:lnTo>
                  <a:lnTo>
                    <a:pt x="2876534" y="489533"/>
                  </a:lnTo>
                  <a:lnTo>
                    <a:pt x="2888372" y="489533"/>
                  </a:lnTo>
                  <a:lnTo>
                    <a:pt x="2900210" y="489533"/>
                  </a:lnTo>
                  <a:lnTo>
                    <a:pt x="2912047" y="489533"/>
                  </a:lnTo>
                  <a:lnTo>
                    <a:pt x="2923885" y="489533"/>
                  </a:lnTo>
                  <a:lnTo>
                    <a:pt x="2935722" y="489533"/>
                  </a:lnTo>
                  <a:lnTo>
                    <a:pt x="2947560" y="489533"/>
                  </a:lnTo>
                  <a:lnTo>
                    <a:pt x="2959398" y="489533"/>
                  </a:lnTo>
                  <a:lnTo>
                    <a:pt x="2971235" y="489533"/>
                  </a:lnTo>
                  <a:lnTo>
                    <a:pt x="2983073" y="489533"/>
                  </a:lnTo>
                  <a:lnTo>
                    <a:pt x="2994910" y="489533"/>
                  </a:lnTo>
                  <a:lnTo>
                    <a:pt x="3006748" y="489533"/>
                  </a:lnTo>
                  <a:lnTo>
                    <a:pt x="3018586" y="489533"/>
                  </a:lnTo>
                  <a:lnTo>
                    <a:pt x="3030423" y="489533"/>
                  </a:lnTo>
                  <a:lnTo>
                    <a:pt x="3042261" y="489533"/>
                  </a:lnTo>
                  <a:lnTo>
                    <a:pt x="3054098" y="489533"/>
                  </a:lnTo>
                  <a:lnTo>
                    <a:pt x="3065936" y="489533"/>
                  </a:lnTo>
                  <a:lnTo>
                    <a:pt x="3077774" y="489533"/>
                  </a:lnTo>
                  <a:lnTo>
                    <a:pt x="3089611" y="489533"/>
                  </a:lnTo>
                  <a:lnTo>
                    <a:pt x="3101449" y="489533"/>
                  </a:lnTo>
                  <a:lnTo>
                    <a:pt x="3113286" y="489533"/>
                  </a:lnTo>
                  <a:lnTo>
                    <a:pt x="3125124" y="489533"/>
                  </a:lnTo>
                  <a:lnTo>
                    <a:pt x="3136962" y="489533"/>
                  </a:lnTo>
                  <a:lnTo>
                    <a:pt x="3148799" y="489533"/>
                  </a:lnTo>
                  <a:lnTo>
                    <a:pt x="3160637" y="489533"/>
                  </a:lnTo>
                  <a:lnTo>
                    <a:pt x="3172474" y="489533"/>
                  </a:lnTo>
                  <a:lnTo>
                    <a:pt x="3184312" y="489533"/>
                  </a:lnTo>
                  <a:lnTo>
                    <a:pt x="3196149" y="489533"/>
                  </a:lnTo>
                  <a:lnTo>
                    <a:pt x="3207987" y="489533"/>
                  </a:lnTo>
                  <a:lnTo>
                    <a:pt x="3219825" y="489533"/>
                  </a:lnTo>
                  <a:lnTo>
                    <a:pt x="3231662" y="489533"/>
                  </a:lnTo>
                  <a:lnTo>
                    <a:pt x="3243500" y="489533"/>
                  </a:lnTo>
                  <a:lnTo>
                    <a:pt x="3255337" y="489533"/>
                  </a:lnTo>
                  <a:lnTo>
                    <a:pt x="3267175" y="489533"/>
                  </a:lnTo>
                  <a:lnTo>
                    <a:pt x="3279013" y="489533"/>
                  </a:lnTo>
                  <a:lnTo>
                    <a:pt x="3290850" y="489533"/>
                  </a:lnTo>
                  <a:lnTo>
                    <a:pt x="3302688" y="489533"/>
                  </a:lnTo>
                  <a:lnTo>
                    <a:pt x="3314525" y="489533"/>
                  </a:lnTo>
                  <a:lnTo>
                    <a:pt x="3326363" y="489533"/>
                  </a:lnTo>
                  <a:lnTo>
                    <a:pt x="3338201" y="489533"/>
                  </a:lnTo>
                  <a:lnTo>
                    <a:pt x="3350038" y="489533"/>
                  </a:lnTo>
                  <a:lnTo>
                    <a:pt x="3361876" y="489533"/>
                  </a:lnTo>
                  <a:lnTo>
                    <a:pt x="3373713" y="489533"/>
                  </a:lnTo>
                  <a:lnTo>
                    <a:pt x="3385551" y="489533"/>
                  </a:lnTo>
                  <a:lnTo>
                    <a:pt x="3397389" y="489533"/>
                  </a:lnTo>
                  <a:lnTo>
                    <a:pt x="3409226" y="489533"/>
                  </a:lnTo>
                  <a:lnTo>
                    <a:pt x="3421064" y="489533"/>
                  </a:lnTo>
                  <a:lnTo>
                    <a:pt x="3432901" y="489533"/>
                  </a:lnTo>
                  <a:lnTo>
                    <a:pt x="3444739" y="489533"/>
                  </a:lnTo>
                  <a:lnTo>
                    <a:pt x="3456576" y="489533"/>
                  </a:lnTo>
                  <a:lnTo>
                    <a:pt x="3468414" y="489533"/>
                  </a:lnTo>
                  <a:lnTo>
                    <a:pt x="3480252" y="489533"/>
                  </a:lnTo>
                  <a:lnTo>
                    <a:pt x="3492089" y="489533"/>
                  </a:lnTo>
                  <a:lnTo>
                    <a:pt x="3503927" y="489533"/>
                  </a:lnTo>
                  <a:lnTo>
                    <a:pt x="3515764" y="489533"/>
                  </a:lnTo>
                  <a:lnTo>
                    <a:pt x="3515764" y="489369"/>
                  </a:lnTo>
                  <a:lnTo>
                    <a:pt x="3527602" y="489340"/>
                  </a:lnTo>
                  <a:lnTo>
                    <a:pt x="3539440" y="489306"/>
                  </a:lnTo>
                  <a:lnTo>
                    <a:pt x="3551277" y="489267"/>
                  </a:lnTo>
                  <a:lnTo>
                    <a:pt x="3563115" y="489220"/>
                  </a:lnTo>
                  <a:lnTo>
                    <a:pt x="3574952" y="489165"/>
                  </a:lnTo>
                  <a:lnTo>
                    <a:pt x="3586790" y="489100"/>
                  </a:lnTo>
                  <a:lnTo>
                    <a:pt x="3598628" y="489024"/>
                  </a:lnTo>
                  <a:lnTo>
                    <a:pt x="3610465" y="488935"/>
                  </a:lnTo>
                  <a:lnTo>
                    <a:pt x="3622303" y="488831"/>
                  </a:lnTo>
                  <a:lnTo>
                    <a:pt x="3634140" y="488708"/>
                  </a:lnTo>
                  <a:lnTo>
                    <a:pt x="3645978" y="488563"/>
                  </a:lnTo>
                  <a:lnTo>
                    <a:pt x="3657816" y="488393"/>
                  </a:lnTo>
                  <a:lnTo>
                    <a:pt x="3669653" y="488194"/>
                  </a:lnTo>
                  <a:lnTo>
                    <a:pt x="3681491" y="487960"/>
                  </a:lnTo>
                  <a:lnTo>
                    <a:pt x="3693328" y="487685"/>
                  </a:lnTo>
                  <a:lnTo>
                    <a:pt x="3705166" y="487362"/>
                  </a:lnTo>
                  <a:lnTo>
                    <a:pt x="3717004" y="486983"/>
                  </a:lnTo>
                  <a:lnTo>
                    <a:pt x="3728841" y="486539"/>
                  </a:lnTo>
                  <a:lnTo>
                    <a:pt x="3740679" y="486017"/>
                  </a:lnTo>
                  <a:lnTo>
                    <a:pt x="3752516" y="485406"/>
                  </a:lnTo>
                  <a:lnTo>
                    <a:pt x="3764354" y="484689"/>
                  </a:lnTo>
                  <a:lnTo>
                    <a:pt x="3776191" y="483849"/>
                  </a:lnTo>
                  <a:lnTo>
                    <a:pt x="3788029" y="482866"/>
                  </a:lnTo>
                  <a:lnTo>
                    <a:pt x="3799867" y="481715"/>
                  </a:lnTo>
                  <a:lnTo>
                    <a:pt x="3811704" y="480369"/>
                  </a:lnTo>
                  <a:lnTo>
                    <a:pt x="3823542" y="478797"/>
                  </a:lnTo>
                  <a:lnTo>
                    <a:pt x="3835379" y="476962"/>
                  </a:lnTo>
                  <a:lnTo>
                    <a:pt x="3847217" y="474823"/>
                  </a:lnTo>
                  <a:lnTo>
                    <a:pt x="3859055" y="472333"/>
                  </a:lnTo>
                  <a:lnTo>
                    <a:pt x="3870892" y="469440"/>
                  </a:lnTo>
                  <a:lnTo>
                    <a:pt x="3882730" y="466084"/>
                  </a:lnTo>
                  <a:lnTo>
                    <a:pt x="3894567" y="462201"/>
                  </a:lnTo>
                  <a:lnTo>
                    <a:pt x="3906405" y="457718"/>
                  </a:lnTo>
                  <a:lnTo>
                    <a:pt x="3918243" y="452559"/>
                  </a:lnTo>
                  <a:lnTo>
                    <a:pt x="3930080" y="446641"/>
                  </a:lnTo>
                  <a:lnTo>
                    <a:pt x="3941918" y="439880"/>
                  </a:lnTo>
                  <a:lnTo>
                    <a:pt x="3953755" y="432190"/>
                  </a:lnTo>
                  <a:lnTo>
                    <a:pt x="3965593" y="423489"/>
                  </a:lnTo>
                  <a:lnTo>
                    <a:pt x="3977431" y="413698"/>
                  </a:lnTo>
                  <a:lnTo>
                    <a:pt x="3989268" y="402753"/>
                  </a:lnTo>
                  <a:lnTo>
                    <a:pt x="4001106" y="390606"/>
                  </a:lnTo>
                  <a:lnTo>
                    <a:pt x="4012943" y="377233"/>
                  </a:lnTo>
                  <a:lnTo>
                    <a:pt x="4024781" y="362639"/>
                  </a:lnTo>
                  <a:lnTo>
                    <a:pt x="4036619" y="346865"/>
                  </a:lnTo>
                  <a:lnTo>
                    <a:pt x="4048456" y="329993"/>
                  </a:lnTo>
                  <a:lnTo>
                    <a:pt x="4060294" y="312145"/>
                  </a:lnTo>
                  <a:lnTo>
                    <a:pt x="4072131" y="293487"/>
                  </a:lnTo>
                  <a:lnTo>
                    <a:pt x="4083969" y="274218"/>
                  </a:lnTo>
                  <a:lnTo>
                    <a:pt x="4095806" y="254572"/>
                  </a:lnTo>
                  <a:lnTo>
                    <a:pt x="4107644" y="234797"/>
                  </a:lnTo>
                  <a:lnTo>
                    <a:pt x="4119482" y="215150"/>
                  </a:lnTo>
                  <a:lnTo>
                    <a:pt x="4131319" y="195882"/>
                  </a:lnTo>
                  <a:lnTo>
                    <a:pt x="4143157" y="177223"/>
                  </a:lnTo>
                  <a:lnTo>
                    <a:pt x="4154994" y="159376"/>
                  </a:lnTo>
                  <a:lnTo>
                    <a:pt x="4166832" y="142503"/>
                  </a:lnTo>
                  <a:lnTo>
                    <a:pt x="4178670" y="126730"/>
                  </a:lnTo>
                  <a:lnTo>
                    <a:pt x="4190507" y="112136"/>
                  </a:lnTo>
                  <a:lnTo>
                    <a:pt x="4202345" y="98762"/>
                  </a:lnTo>
                  <a:lnTo>
                    <a:pt x="4214182" y="86615"/>
                  </a:lnTo>
                  <a:lnTo>
                    <a:pt x="4226020" y="75671"/>
                  </a:lnTo>
                  <a:lnTo>
                    <a:pt x="4237858" y="65880"/>
                  </a:lnTo>
                  <a:lnTo>
                    <a:pt x="4249695" y="57178"/>
                  </a:lnTo>
                  <a:lnTo>
                    <a:pt x="4261533" y="49488"/>
                  </a:lnTo>
                  <a:lnTo>
                    <a:pt x="4273370" y="42727"/>
                  </a:lnTo>
                  <a:lnTo>
                    <a:pt x="4285208" y="36810"/>
                  </a:lnTo>
                  <a:lnTo>
                    <a:pt x="4297046" y="31651"/>
                  </a:lnTo>
                  <a:lnTo>
                    <a:pt x="4308883" y="27168"/>
                  </a:lnTo>
                  <a:lnTo>
                    <a:pt x="4320721" y="23284"/>
                  </a:lnTo>
                  <a:lnTo>
                    <a:pt x="4332558" y="19928"/>
                  </a:lnTo>
                  <a:lnTo>
                    <a:pt x="4344396" y="17035"/>
                  </a:lnTo>
                  <a:lnTo>
                    <a:pt x="4356234" y="14545"/>
                  </a:lnTo>
                  <a:lnTo>
                    <a:pt x="4368071" y="12407"/>
                  </a:lnTo>
                  <a:lnTo>
                    <a:pt x="4379909" y="10572"/>
                  </a:lnTo>
                  <a:lnTo>
                    <a:pt x="4391746" y="8999"/>
                  </a:lnTo>
                  <a:lnTo>
                    <a:pt x="4403584" y="7654"/>
                  </a:lnTo>
                  <a:lnTo>
                    <a:pt x="4415421" y="6503"/>
                  </a:lnTo>
                  <a:lnTo>
                    <a:pt x="4427259" y="5519"/>
                  </a:lnTo>
                  <a:lnTo>
                    <a:pt x="4439097" y="4680"/>
                  </a:lnTo>
                  <a:lnTo>
                    <a:pt x="4450934" y="3963"/>
                  </a:lnTo>
                  <a:lnTo>
                    <a:pt x="4462772" y="3351"/>
                  </a:lnTo>
                  <a:lnTo>
                    <a:pt x="4474609" y="2830"/>
                  </a:lnTo>
                  <a:lnTo>
                    <a:pt x="4486447" y="2385"/>
                  </a:lnTo>
                  <a:lnTo>
                    <a:pt x="4498285" y="2006"/>
                  </a:lnTo>
                  <a:lnTo>
                    <a:pt x="4510122" y="1684"/>
                  </a:lnTo>
                  <a:lnTo>
                    <a:pt x="4521960" y="1409"/>
                  </a:lnTo>
                  <a:lnTo>
                    <a:pt x="4533797" y="1174"/>
                  </a:lnTo>
                  <a:lnTo>
                    <a:pt x="4545635" y="975"/>
                  </a:lnTo>
                  <a:lnTo>
                    <a:pt x="4557473" y="805"/>
                  </a:lnTo>
                  <a:lnTo>
                    <a:pt x="4569310" y="661"/>
                  </a:lnTo>
                  <a:lnTo>
                    <a:pt x="4581148" y="538"/>
                  </a:lnTo>
                  <a:lnTo>
                    <a:pt x="4592985" y="433"/>
                  </a:lnTo>
                  <a:lnTo>
                    <a:pt x="4604823" y="344"/>
                  </a:lnTo>
                  <a:lnTo>
                    <a:pt x="4616661" y="268"/>
                  </a:lnTo>
                  <a:lnTo>
                    <a:pt x="4628498" y="204"/>
                  </a:lnTo>
                  <a:lnTo>
                    <a:pt x="4640336" y="149"/>
                  </a:lnTo>
                  <a:lnTo>
                    <a:pt x="4652173" y="102"/>
                  </a:lnTo>
                  <a:lnTo>
                    <a:pt x="4664011" y="62"/>
                  </a:lnTo>
                  <a:lnTo>
                    <a:pt x="4675849" y="28"/>
                  </a:lnTo>
                  <a:lnTo>
                    <a:pt x="4687686" y="0"/>
                  </a:lnTo>
                </a:path>
              </a:pathLst>
            </a:custGeom>
            <a:ln w="40651" cap="flat">
              <a:solidFill>
                <a:srgbClr val="E8E8E8">
                  <a:alpha val="100000"/>
                </a:srgbClr>
              </a:solidFill>
              <a:prstDash val="solid"/>
              <a:round/>
            </a:ln>
          </p:spPr>
          <p:txBody>
            <a:bodyPr/>
            <a:lstStyle/>
            <a:p/>
          </p:txBody>
        </p:sp>
        <p:sp>
          <p:nvSpPr>
            <p:cNvPr id="41" name="pl41"/>
            <p:cNvSpPr/>
            <p:nvPr/>
          </p:nvSpPr>
          <p:spPr>
            <a:xfrm>
              <a:off x="2482351" y="2618985"/>
              <a:ext cx="4687686" cy="244766"/>
            </a:xfrm>
            <a:custGeom>
              <a:avLst/>
              <a:pathLst>
                <a:path w="4687686" h="244766">
                  <a:moveTo>
                    <a:pt x="0" y="0"/>
                  </a:moveTo>
                  <a:lnTo>
                    <a:pt x="11837" y="14"/>
                  </a:lnTo>
                  <a:lnTo>
                    <a:pt x="23675" y="31"/>
                  </a:lnTo>
                  <a:lnTo>
                    <a:pt x="35512" y="51"/>
                  </a:lnTo>
                  <a:lnTo>
                    <a:pt x="47350" y="74"/>
                  </a:lnTo>
                  <a:lnTo>
                    <a:pt x="59187" y="102"/>
                  </a:lnTo>
                  <a:lnTo>
                    <a:pt x="71025" y="134"/>
                  </a:lnTo>
                  <a:lnTo>
                    <a:pt x="82863" y="172"/>
                  </a:lnTo>
                  <a:lnTo>
                    <a:pt x="94700" y="216"/>
                  </a:lnTo>
                  <a:lnTo>
                    <a:pt x="106538" y="269"/>
                  </a:lnTo>
                  <a:lnTo>
                    <a:pt x="118375" y="330"/>
                  </a:lnTo>
                  <a:lnTo>
                    <a:pt x="130213" y="402"/>
                  </a:lnTo>
                  <a:lnTo>
                    <a:pt x="142051" y="487"/>
                  </a:lnTo>
                  <a:lnTo>
                    <a:pt x="153888" y="587"/>
                  </a:lnTo>
                  <a:lnTo>
                    <a:pt x="165726" y="704"/>
                  </a:lnTo>
                  <a:lnTo>
                    <a:pt x="177563" y="842"/>
                  </a:lnTo>
                  <a:lnTo>
                    <a:pt x="189401" y="1003"/>
                  </a:lnTo>
                  <a:lnTo>
                    <a:pt x="201239" y="1192"/>
                  </a:lnTo>
                  <a:lnTo>
                    <a:pt x="213076" y="1415"/>
                  </a:lnTo>
                  <a:lnTo>
                    <a:pt x="224914" y="1675"/>
                  </a:lnTo>
                  <a:lnTo>
                    <a:pt x="236751" y="1981"/>
                  </a:lnTo>
                  <a:lnTo>
                    <a:pt x="248589" y="2340"/>
                  </a:lnTo>
                  <a:lnTo>
                    <a:pt x="260427" y="2759"/>
                  </a:lnTo>
                  <a:lnTo>
                    <a:pt x="272264" y="3251"/>
                  </a:lnTo>
                  <a:lnTo>
                    <a:pt x="284102" y="3827"/>
                  </a:lnTo>
                  <a:lnTo>
                    <a:pt x="295939" y="4499"/>
                  </a:lnTo>
                  <a:lnTo>
                    <a:pt x="307777" y="5286"/>
                  </a:lnTo>
                  <a:lnTo>
                    <a:pt x="319614" y="6203"/>
                  </a:lnTo>
                  <a:lnTo>
                    <a:pt x="331452" y="7272"/>
                  </a:lnTo>
                  <a:lnTo>
                    <a:pt x="343290" y="8517"/>
                  </a:lnTo>
                  <a:lnTo>
                    <a:pt x="355127" y="9964"/>
                  </a:lnTo>
                  <a:lnTo>
                    <a:pt x="366965" y="11642"/>
                  </a:lnTo>
                  <a:lnTo>
                    <a:pt x="378802" y="13584"/>
                  </a:lnTo>
                  <a:lnTo>
                    <a:pt x="390640" y="15825"/>
                  </a:lnTo>
                  <a:lnTo>
                    <a:pt x="402478" y="18405"/>
                  </a:lnTo>
                  <a:lnTo>
                    <a:pt x="414315" y="21363"/>
                  </a:lnTo>
                  <a:lnTo>
                    <a:pt x="426153" y="24744"/>
                  </a:lnTo>
                  <a:lnTo>
                    <a:pt x="437990" y="28589"/>
                  </a:lnTo>
                  <a:lnTo>
                    <a:pt x="449828" y="32940"/>
                  </a:lnTo>
                  <a:lnTo>
                    <a:pt x="461666" y="37835"/>
                  </a:lnTo>
                  <a:lnTo>
                    <a:pt x="473503" y="43307"/>
                  </a:lnTo>
                  <a:lnTo>
                    <a:pt x="485341" y="49381"/>
                  </a:lnTo>
                  <a:lnTo>
                    <a:pt x="497178" y="56068"/>
                  </a:lnTo>
                  <a:lnTo>
                    <a:pt x="509016" y="63365"/>
                  </a:lnTo>
                  <a:lnTo>
                    <a:pt x="520854" y="71251"/>
                  </a:lnTo>
                  <a:lnTo>
                    <a:pt x="532691" y="79688"/>
                  </a:lnTo>
                  <a:lnTo>
                    <a:pt x="544529" y="88611"/>
                  </a:lnTo>
                  <a:lnTo>
                    <a:pt x="556366" y="97941"/>
                  </a:lnTo>
                  <a:lnTo>
                    <a:pt x="568204" y="107575"/>
                  </a:lnTo>
                  <a:lnTo>
                    <a:pt x="580042" y="117398"/>
                  </a:lnTo>
                  <a:lnTo>
                    <a:pt x="591879" y="127286"/>
                  </a:lnTo>
                  <a:lnTo>
                    <a:pt x="603717" y="137109"/>
                  </a:lnTo>
                  <a:lnTo>
                    <a:pt x="615554" y="146743"/>
                  </a:lnTo>
                  <a:lnTo>
                    <a:pt x="627392" y="156072"/>
                  </a:lnTo>
                  <a:lnTo>
                    <a:pt x="639229" y="164996"/>
                  </a:lnTo>
                  <a:lnTo>
                    <a:pt x="651067" y="173432"/>
                  </a:lnTo>
                  <a:lnTo>
                    <a:pt x="662905" y="181319"/>
                  </a:lnTo>
                  <a:lnTo>
                    <a:pt x="674742" y="188616"/>
                  </a:lnTo>
                  <a:lnTo>
                    <a:pt x="686580" y="195303"/>
                  </a:lnTo>
                  <a:lnTo>
                    <a:pt x="698417" y="201376"/>
                  </a:lnTo>
                  <a:lnTo>
                    <a:pt x="710255" y="206849"/>
                  </a:lnTo>
                  <a:lnTo>
                    <a:pt x="722093" y="211744"/>
                  </a:lnTo>
                  <a:lnTo>
                    <a:pt x="733930" y="216095"/>
                  </a:lnTo>
                  <a:lnTo>
                    <a:pt x="745768" y="219940"/>
                  </a:lnTo>
                  <a:lnTo>
                    <a:pt x="757605" y="223320"/>
                  </a:lnTo>
                  <a:lnTo>
                    <a:pt x="769443" y="226279"/>
                  </a:lnTo>
                  <a:lnTo>
                    <a:pt x="781281" y="228859"/>
                  </a:lnTo>
                  <a:lnTo>
                    <a:pt x="793118" y="231100"/>
                  </a:lnTo>
                  <a:lnTo>
                    <a:pt x="804956" y="233042"/>
                  </a:lnTo>
                  <a:lnTo>
                    <a:pt x="816793" y="234720"/>
                  </a:lnTo>
                  <a:lnTo>
                    <a:pt x="828631" y="236166"/>
                  </a:lnTo>
                  <a:lnTo>
                    <a:pt x="840469" y="237411"/>
                  </a:lnTo>
                  <a:lnTo>
                    <a:pt x="852306" y="238481"/>
                  </a:lnTo>
                  <a:lnTo>
                    <a:pt x="864144" y="239398"/>
                  </a:lnTo>
                  <a:lnTo>
                    <a:pt x="875981" y="240184"/>
                  </a:lnTo>
                  <a:lnTo>
                    <a:pt x="887819" y="240857"/>
                  </a:lnTo>
                  <a:lnTo>
                    <a:pt x="899657" y="241433"/>
                  </a:lnTo>
                  <a:lnTo>
                    <a:pt x="911494" y="241924"/>
                  </a:lnTo>
                  <a:lnTo>
                    <a:pt x="923332" y="242344"/>
                  </a:lnTo>
                  <a:lnTo>
                    <a:pt x="935169" y="242703"/>
                  </a:lnTo>
                  <a:lnTo>
                    <a:pt x="947007" y="243008"/>
                  </a:lnTo>
                  <a:lnTo>
                    <a:pt x="958844" y="243269"/>
                  </a:lnTo>
                  <a:lnTo>
                    <a:pt x="970682" y="243491"/>
                  </a:lnTo>
                  <a:lnTo>
                    <a:pt x="982520" y="243681"/>
                  </a:lnTo>
                  <a:lnTo>
                    <a:pt x="994357" y="243842"/>
                  </a:lnTo>
                  <a:lnTo>
                    <a:pt x="1006195" y="243980"/>
                  </a:lnTo>
                  <a:lnTo>
                    <a:pt x="1018032" y="244097"/>
                  </a:lnTo>
                  <a:lnTo>
                    <a:pt x="1029870" y="244196"/>
                  </a:lnTo>
                  <a:lnTo>
                    <a:pt x="1041708" y="244281"/>
                  </a:lnTo>
                  <a:lnTo>
                    <a:pt x="1053545" y="244354"/>
                  </a:lnTo>
                  <a:lnTo>
                    <a:pt x="1065383" y="244415"/>
                  </a:lnTo>
                  <a:lnTo>
                    <a:pt x="1077220" y="244467"/>
                  </a:lnTo>
                  <a:lnTo>
                    <a:pt x="1089058" y="244512"/>
                  </a:lnTo>
                  <a:lnTo>
                    <a:pt x="1100896" y="244550"/>
                  </a:lnTo>
                  <a:lnTo>
                    <a:pt x="1112733" y="244582"/>
                  </a:lnTo>
                  <a:lnTo>
                    <a:pt x="1124571" y="244610"/>
                  </a:lnTo>
                  <a:lnTo>
                    <a:pt x="1136408" y="244633"/>
                  </a:lnTo>
                  <a:lnTo>
                    <a:pt x="1148246" y="244653"/>
                  </a:lnTo>
                  <a:lnTo>
                    <a:pt x="1160084" y="244670"/>
                  </a:lnTo>
                  <a:lnTo>
                    <a:pt x="1171921" y="244684"/>
                  </a:lnTo>
                  <a:lnTo>
                    <a:pt x="1171921" y="244766"/>
                  </a:lnTo>
                  <a:lnTo>
                    <a:pt x="1183759" y="244766"/>
                  </a:lnTo>
                  <a:lnTo>
                    <a:pt x="1195596" y="244766"/>
                  </a:lnTo>
                  <a:lnTo>
                    <a:pt x="1207434" y="244766"/>
                  </a:lnTo>
                  <a:lnTo>
                    <a:pt x="1219272" y="244766"/>
                  </a:lnTo>
                  <a:lnTo>
                    <a:pt x="1231109" y="244766"/>
                  </a:lnTo>
                  <a:lnTo>
                    <a:pt x="1242947" y="244766"/>
                  </a:lnTo>
                  <a:lnTo>
                    <a:pt x="1254784" y="244766"/>
                  </a:lnTo>
                  <a:lnTo>
                    <a:pt x="1266622" y="244766"/>
                  </a:lnTo>
                  <a:lnTo>
                    <a:pt x="1278459" y="244766"/>
                  </a:lnTo>
                  <a:lnTo>
                    <a:pt x="1290297" y="244766"/>
                  </a:lnTo>
                  <a:lnTo>
                    <a:pt x="1302135" y="244766"/>
                  </a:lnTo>
                  <a:lnTo>
                    <a:pt x="1313972" y="244766"/>
                  </a:lnTo>
                  <a:lnTo>
                    <a:pt x="1325810" y="244766"/>
                  </a:lnTo>
                  <a:lnTo>
                    <a:pt x="1337647" y="244766"/>
                  </a:lnTo>
                  <a:lnTo>
                    <a:pt x="1349485" y="244766"/>
                  </a:lnTo>
                  <a:lnTo>
                    <a:pt x="1361323" y="244766"/>
                  </a:lnTo>
                  <a:lnTo>
                    <a:pt x="1373160" y="244766"/>
                  </a:lnTo>
                  <a:lnTo>
                    <a:pt x="1384998" y="244766"/>
                  </a:lnTo>
                  <a:lnTo>
                    <a:pt x="1396835" y="244766"/>
                  </a:lnTo>
                  <a:lnTo>
                    <a:pt x="1408673" y="244766"/>
                  </a:lnTo>
                  <a:lnTo>
                    <a:pt x="1420511" y="244766"/>
                  </a:lnTo>
                  <a:lnTo>
                    <a:pt x="1432348" y="244766"/>
                  </a:lnTo>
                  <a:lnTo>
                    <a:pt x="1444186" y="244766"/>
                  </a:lnTo>
                  <a:lnTo>
                    <a:pt x="1456023" y="244766"/>
                  </a:lnTo>
                  <a:lnTo>
                    <a:pt x="1467861" y="244766"/>
                  </a:lnTo>
                  <a:lnTo>
                    <a:pt x="1479699" y="244766"/>
                  </a:lnTo>
                  <a:lnTo>
                    <a:pt x="1491536" y="244766"/>
                  </a:lnTo>
                  <a:lnTo>
                    <a:pt x="1503374" y="244766"/>
                  </a:lnTo>
                  <a:lnTo>
                    <a:pt x="1515211" y="244766"/>
                  </a:lnTo>
                  <a:lnTo>
                    <a:pt x="1527049" y="244766"/>
                  </a:lnTo>
                  <a:lnTo>
                    <a:pt x="1538887" y="244766"/>
                  </a:lnTo>
                  <a:lnTo>
                    <a:pt x="1550724" y="244766"/>
                  </a:lnTo>
                  <a:lnTo>
                    <a:pt x="1562562" y="244766"/>
                  </a:lnTo>
                  <a:lnTo>
                    <a:pt x="1574399" y="244766"/>
                  </a:lnTo>
                  <a:lnTo>
                    <a:pt x="1586237" y="244766"/>
                  </a:lnTo>
                  <a:lnTo>
                    <a:pt x="1598074" y="244766"/>
                  </a:lnTo>
                  <a:lnTo>
                    <a:pt x="1609912" y="244766"/>
                  </a:lnTo>
                  <a:lnTo>
                    <a:pt x="1621750" y="244766"/>
                  </a:lnTo>
                  <a:lnTo>
                    <a:pt x="1633587" y="244766"/>
                  </a:lnTo>
                  <a:lnTo>
                    <a:pt x="1645425" y="244766"/>
                  </a:lnTo>
                  <a:lnTo>
                    <a:pt x="1657262" y="244766"/>
                  </a:lnTo>
                  <a:lnTo>
                    <a:pt x="1669100" y="244766"/>
                  </a:lnTo>
                  <a:lnTo>
                    <a:pt x="1680938" y="244766"/>
                  </a:lnTo>
                  <a:lnTo>
                    <a:pt x="1692775" y="244766"/>
                  </a:lnTo>
                  <a:lnTo>
                    <a:pt x="1704613" y="244766"/>
                  </a:lnTo>
                  <a:lnTo>
                    <a:pt x="1716450" y="244766"/>
                  </a:lnTo>
                  <a:lnTo>
                    <a:pt x="1728288" y="244766"/>
                  </a:lnTo>
                  <a:lnTo>
                    <a:pt x="1740126" y="244766"/>
                  </a:lnTo>
                  <a:lnTo>
                    <a:pt x="1751963" y="244766"/>
                  </a:lnTo>
                  <a:lnTo>
                    <a:pt x="1763801" y="244766"/>
                  </a:lnTo>
                  <a:lnTo>
                    <a:pt x="1775638" y="244766"/>
                  </a:lnTo>
                  <a:lnTo>
                    <a:pt x="1787476" y="244766"/>
                  </a:lnTo>
                  <a:lnTo>
                    <a:pt x="1799314" y="244766"/>
                  </a:lnTo>
                  <a:lnTo>
                    <a:pt x="1811151" y="244766"/>
                  </a:lnTo>
                  <a:lnTo>
                    <a:pt x="1822989" y="244766"/>
                  </a:lnTo>
                  <a:lnTo>
                    <a:pt x="1834826" y="244766"/>
                  </a:lnTo>
                  <a:lnTo>
                    <a:pt x="1846664" y="244766"/>
                  </a:lnTo>
                  <a:lnTo>
                    <a:pt x="1858502" y="244766"/>
                  </a:lnTo>
                  <a:lnTo>
                    <a:pt x="1870339" y="244766"/>
                  </a:lnTo>
                  <a:lnTo>
                    <a:pt x="1882177" y="244766"/>
                  </a:lnTo>
                  <a:lnTo>
                    <a:pt x="1894014" y="244766"/>
                  </a:lnTo>
                  <a:lnTo>
                    <a:pt x="1905852" y="244766"/>
                  </a:lnTo>
                  <a:lnTo>
                    <a:pt x="1917689" y="244766"/>
                  </a:lnTo>
                  <a:lnTo>
                    <a:pt x="1929527" y="244766"/>
                  </a:lnTo>
                  <a:lnTo>
                    <a:pt x="1941365" y="244766"/>
                  </a:lnTo>
                  <a:lnTo>
                    <a:pt x="1953202" y="244766"/>
                  </a:lnTo>
                  <a:lnTo>
                    <a:pt x="1965040" y="244766"/>
                  </a:lnTo>
                  <a:lnTo>
                    <a:pt x="1976877" y="244766"/>
                  </a:lnTo>
                  <a:lnTo>
                    <a:pt x="1988715" y="244766"/>
                  </a:lnTo>
                  <a:lnTo>
                    <a:pt x="2000553" y="244766"/>
                  </a:lnTo>
                  <a:lnTo>
                    <a:pt x="2012390" y="244766"/>
                  </a:lnTo>
                  <a:lnTo>
                    <a:pt x="2024228" y="244766"/>
                  </a:lnTo>
                  <a:lnTo>
                    <a:pt x="2036065" y="244766"/>
                  </a:lnTo>
                  <a:lnTo>
                    <a:pt x="2047903" y="244766"/>
                  </a:lnTo>
                  <a:lnTo>
                    <a:pt x="2059741" y="244766"/>
                  </a:lnTo>
                  <a:lnTo>
                    <a:pt x="2071578" y="244766"/>
                  </a:lnTo>
                  <a:lnTo>
                    <a:pt x="2083416" y="244766"/>
                  </a:lnTo>
                  <a:lnTo>
                    <a:pt x="2095253" y="244766"/>
                  </a:lnTo>
                  <a:lnTo>
                    <a:pt x="2107091" y="244766"/>
                  </a:lnTo>
                  <a:lnTo>
                    <a:pt x="2118929" y="244766"/>
                  </a:lnTo>
                  <a:lnTo>
                    <a:pt x="2130766" y="244766"/>
                  </a:lnTo>
                  <a:lnTo>
                    <a:pt x="2142604" y="244766"/>
                  </a:lnTo>
                  <a:lnTo>
                    <a:pt x="2154441" y="244766"/>
                  </a:lnTo>
                  <a:lnTo>
                    <a:pt x="2166279" y="244766"/>
                  </a:lnTo>
                  <a:lnTo>
                    <a:pt x="2178117" y="244766"/>
                  </a:lnTo>
                  <a:lnTo>
                    <a:pt x="2189954" y="244766"/>
                  </a:lnTo>
                  <a:lnTo>
                    <a:pt x="2201792" y="244766"/>
                  </a:lnTo>
                  <a:lnTo>
                    <a:pt x="2213629" y="244766"/>
                  </a:lnTo>
                  <a:lnTo>
                    <a:pt x="2225467" y="244766"/>
                  </a:lnTo>
                  <a:lnTo>
                    <a:pt x="2237304" y="244766"/>
                  </a:lnTo>
                  <a:lnTo>
                    <a:pt x="2249142" y="244766"/>
                  </a:lnTo>
                  <a:lnTo>
                    <a:pt x="2260980" y="244766"/>
                  </a:lnTo>
                  <a:lnTo>
                    <a:pt x="2272817" y="244766"/>
                  </a:lnTo>
                  <a:lnTo>
                    <a:pt x="2284655" y="244766"/>
                  </a:lnTo>
                  <a:lnTo>
                    <a:pt x="2296492" y="244766"/>
                  </a:lnTo>
                  <a:lnTo>
                    <a:pt x="2308330" y="244766"/>
                  </a:lnTo>
                  <a:lnTo>
                    <a:pt x="2320168" y="244766"/>
                  </a:lnTo>
                  <a:lnTo>
                    <a:pt x="2332005" y="244766"/>
                  </a:lnTo>
                  <a:lnTo>
                    <a:pt x="2343843" y="244766"/>
                  </a:lnTo>
                  <a:lnTo>
                    <a:pt x="2343843" y="244766"/>
                  </a:lnTo>
                  <a:lnTo>
                    <a:pt x="2355680" y="244766"/>
                  </a:lnTo>
                  <a:lnTo>
                    <a:pt x="2367518" y="244766"/>
                  </a:lnTo>
                  <a:lnTo>
                    <a:pt x="2379356" y="244766"/>
                  </a:lnTo>
                  <a:lnTo>
                    <a:pt x="2391193" y="244766"/>
                  </a:lnTo>
                  <a:lnTo>
                    <a:pt x="2403031" y="244766"/>
                  </a:lnTo>
                  <a:lnTo>
                    <a:pt x="2414868" y="244766"/>
                  </a:lnTo>
                  <a:lnTo>
                    <a:pt x="2426706" y="244766"/>
                  </a:lnTo>
                  <a:lnTo>
                    <a:pt x="2438544" y="244766"/>
                  </a:lnTo>
                  <a:lnTo>
                    <a:pt x="2450381" y="244766"/>
                  </a:lnTo>
                  <a:lnTo>
                    <a:pt x="2462219" y="244766"/>
                  </a:lnTo>
                  <a:lnTo>
                    <a:pt x="2474056" y="244766"/>
                  </a:lnTo>
                  <a:lnTo>
                    <a:pt x="2485894" y="244766"/>
                  </a:lnTo>
                  <a:lnTo>
                    <a:pt x="2497732" y="244766"/>
                  </a:lnTo>
                  <a:lnTo>
                    <a:pt x="2509569" y="244766"/>
                  </a:lnTo>
                  <a:lnTo>
                    <a:pt x="2521407" y="244766"/>
                  </a:lnTo>
                  <a:lnTo>
                    <a:pt x="2533244" y="244766"/>
                  </a:lnTo>
                  <a:lnTo>
                    <a:pt x="2545082" y="244766"/>
                  </a:lnTo>
                  <a:lnTo>
                    <a:pt x="2556919" y="244766"/>
                  </a:lnTo>
                  <a:lnTo>
                    <a:pt x="2568757" y="244766"/>
                  </a:lnTo>
                  <a:lnTo>
                    <a:pt x="2580595" y="244766"/>
                  </a:lnTo>
                  <a:lnTo>
                    <a:pt x="2592432" y="244766"/>
                  </a:lnTo>
                  <a:lnTo>
                    <a:pt x="2604270" y="244766"/>
                  </a:lnTo>
                  <a:lnTo>
                    <a:pt x="2616107" y="244766"/>
                  </a:lnTo>
                  <a:lnTo>
                    <a:pt x="2627945" y="244766"/>
                  </a:lnTo>
                  <a:lnTo>
                    <a:pt x="2639783" y="244766"/>
                  </a:lnTo>
                  <a:lnTo>
                    <a:pt x="2651620" y="244766"/>
                  </a:lnTo>
                  <a:lnTo>
                    <a:pt x="2663458" y="244766"/>
                  </a:lnTo>
                  <a:lnTo>
                    <a:pt x="2675295" y="244766"/>
                  </a:lnTo>
                  <a:lnTo>
                    <a:pt x="2687133" y="244766"/>
                  </a:lnTo>
                  <a:lnTo>
                    <a:pt x="2698971" y="244766"/>
                  </a:lnTo>
                  <a:lnTo>
                    <a:pt x="2710808" y="244766"/>
                  </a:lnTo>
                  <a:lnTo>
                    <a:pt x="2722646" y="244766"/>
                  </a:lnTo>
                  <a:lnTo>
                    <a:pt x="2734483" y="244766"/>
                  </a:lnTo>
                  <a:lnTo>
                    <a:pt x="2746321" y="244766"/>
                  </a:lnTo>
                  <a:lnTo>
                    <a:pt x="2758159" y="244766"/>
                  </a:lnTo>
                  <a:lnTo>
                    <a:pt x="2769996" y="244766"/>
                  </a:lnTo>
                  <a:lnTo>
                    <a:pt x="2781834" y="244766"/>
                  </a:lnTo>
                  <a:lnTo>
                    <a:pt x="2793671" y="244766"/>
                  </a:lnTo>
                  <a:lnTo>
                    <a:pt x="2805509" y="244766"/>
                  </a:lnTo>
                  <a:lnTo>
                    <a:pt x="2817347" y="244766"/>
                  </a:lnTo>
                  <a:lnTo>
                    <a:pt x="2829184" y="244766"/>
                  </a:lnTo>
                  <a:lnTo>
                    <a:pt x="2841022" y="244766"/>
                  </a:lnTo>
                  <a:lnTo>
                    <a:pt x="2852859" y="244766"/>
                  </a:lnTo>
                  <a:lnTo>
                    <a:pt x="2864697" y="244766"/>
                  </a:lnTo>
                  <a:lnTo>
                    <a:pt x="2876534" y="244766"/>
                  </a:lnTo>
                  <a:lnTo>
                    <a:pt x="2888372" y="244766"/>
                  </a:lnTo>
                  <a:lnTo>
                    <a:pt x="2900210" y="244766"/>
                  </a:lnTo>
                  <a:lnTo>
                    <a:pt x="2912047" y="244766"/>
                  </a:lnTo>
                  <a:lnTo>
                    <a:pt x="2923885" y="244766"/>
                  </a:lnTo>
                  <a:lnTo>
                    <a:pt x="2935722" y="244766"/>
                  </a:lnTo>
                  <a:lnTo>
                    <a:pt x="2947560" y="244766"/>
                  </a:lnTo>
                  <a:lnTo>
                    <a:pt x="2959398" y="244766"/>
                  </a:lnTo>
                  <a:lnTo>
                    <a:pt x="2971235" y="244766"/>
                  </a:lnTo>
                  <a:lnTo>
                    <a:pt x="2983073" y="244766"/>
                  </a:lnTo>
                  <a:lnTo>
                    <a:pt x="2994910" y="244766"/>
                  </a:lnTo>
                  <a:lnTo>
                    <a:pt x="3006748" y="244766"/>
                  </a:lnTo>
                  <a:lnTo>
                    <a:pt x="3018586" y="244766"/>
                  </a:lnTo>
                  <a:lnTo>
                    <a:pt x="3030423" y="244766"/>
                  </a:lnTo>
                  <a:lnTo>
                    <a:pt x="3042261" y="244766"/>
                  </a:lnTo>
                  <a:lnTo>
                    <a:pt x="3054098" y="244766"/>
                  </a:lnTo>
                  <a:lnTo>
                    <a:pt x="3065936" y="244766"/>
                  </a:lnTo>
                  <a:lnTo>
                    <a:pt x="3077774" y="244766"/>
                  </a:lnTo>
                  <a:lnTo>
                    <a:pt x="3089611" y="244766"/>
                  </a:lnTo>
                  <a:lnTo>
                    <a:pt x="3101449" y="244766"/>
                  </a:lnTo>
                  <a:lnTo>
                    <a:pt x="3113286" y="244766"/>
                  </a:lnTo>
                  <a:lnTo>
                    <a:pt x="3125124" y="244766"/>
                  </a:lnTo>
                  <a:lnTo>
                    <a:pt x="3136962" y="244766"/>
                  </a:lnTo>
                  <a:lnTo>
                    <a:pt x="3148799" y="244766"/>
                  </a:lnTo>
                  <a:lnTo>
                    <a:pt x="3160637" y="244766"/>
                  </a:lnTo>
                  <a:lnTo>
                    <a:pt x="3172474" y="244766"/>
                  </a:lnTo>
                  <a:lnTo>
                    <a:pt x="3184312" y="244766"/>
                  </a:lnTo>
                  <a:lnTo>
                    <a:pt x="3196149" y="244766"/>
                  </a:lnTo>
                  <a:lnTo>
                    <a:pt x="3207987" y="244766"/>
                  </a:lnTo>
                  <a:lnTo>
                    <a:pt x="3219825" y="244766"/>
                  </a:lnTo>
                  <a:lnTo>
                    <a:pt x="3231662" y="244766"/>
                  </a:lnTo>
                  <a:lnTo>
                    <a:pt x="3243500" y="244766"/>
                  </a:lnTo>
                  <a:lnTo>
                    <a:pt x="3255337" y="244766"/>
                  </a:lnTo>
                  <a:lnTo>
                    <a:pt x="3267175" y="244766"/>
                  </a:lnTo>
                  <a:lnTo>
                    <a:pt x="3279013" y="244766"/>
                  </a:lnTo>
                  <a:lnTo>
                    <a:pt x="3290850" y="244766"/>
                  </a:lnTo>
                  <a:lnTo>
                    <a:pt x="3302688" y="244766"/>
                  </a:lnTo>
                  <a:lnTo>
                    <a:pt x="3314525" y="244766"/>
                  </a:lnTo>
                  <a:lnTo>
                    <a:pt x="3326363" y="244766"/>
                  </a:lnTo>
                  <a:lnTo>
                    <a:pt x="3338201" y="244766"/>
                  </a:lnTo>
                  <a:lnTo>
                    <a:pt x="3350038" y="244766"/>
                  </a:lnTo>
                  <a:lnTo>
                    <a:pt x="3361876" y="244766"/>
                  </a:lnTo>
                  <a:lnTo>
                    <a:pt x="3373713" y="244766"/>
                  </a:lnTo>
                  <a:lnTo>
                    <a:pt x="3385551" y="244766"/>
                  </a:lnTo>
                  <a:lnTo>
                    <a:pt x="3397389" y="244766"/>
                  </a:lnTo>
                  <a:lnTo>
                    <a:pt x="3409226" y="244766"/>
                  </a:lnTo>
                  <a:lnTo>
                    <a:pt x="3421064" y="244766"/>
                  </a:lnTo>
                  <a:lnTo>
                    <a:pt x="3432901" y="244766"/>
                  </a:lnTo>
                  <a:lnTo>
                    <a:pt x="3444739" y="244766"/>
                  </a:lnTo>
                  <a:lnTo>
                    <a:pt x="3456576" y="244766"/>
                  </a:lnTo>
                  <a:lnTo>
                    <a:pt x="3468414" y="244766"/>
                  </a:lnTo>
                  <a:lnTo>
                    <a:pt x="3480252" y="244766"/>
                  </a:lnTo>
                  <a:lnTo>
                    <a:pt x="3492089" y="244766"/>
                  </a:lnTo>
                  <a:lnTo>
                    <a:pt x="3503927" y="244766"/>
                  </a:lnTo>
                  <a:lnTo>
                    <a:pt x="3515764" y="244766"/>
                  </a:lnTo>
                  <a:lnTo>
                    <a:pt x="3515764" y="244766"/>
                  </a:lnTo>
                  <a:lnTo>
                    <a:pt x="3527602" y="244766"/>
                  </a:lnTo>
                  <a:lnTo>
                    <a:pt x="3539440" y="244766"/>
                  </a:lnTo>
                  <a:lnTo>
                    <a:pt x="3551277" y="244766"/>
                  </a:lnTo>
                  <a:lnTo>
                    <a:pt x="3563115" y="244766"/>
                  </a:lnTo>
                  <a:lnTo>
                    <a:pt x="3574952" y="244766"/>
                  </a:lnTo>
                  <a:lnTo>
                    <a:pt x="3586790" y="244766"/>
                  </a:lnTo>
                  <a:lnTo>
                    <a:pt x="3598628" y="244766"/>
                  </a:lnTo>
                  <a:lnTo>
                    <a:pt x="3610465" y="244766"/>
                  </a:lnTo>
                  <a:lnTo>
                    <a:pt x="3622303" y="244766"/>
                  </a:lnTo>
                  <a:lnTo>
                    <a:pt x="3634140" y="244766"/>
                  </a:lnTo>
                  <a:lnTo>
                    <a:pt x="3645978" y="244766"/>
                  </a:lnTo>
                  <a:lnTo>
                    <a:pt x="3657816" y="244766"/>
                  </a:lnTo>
                  <a:lnTo>
                    <a:pt x="3669653" y="244766"/>
                  </a:lnTo>
                  <a:lnTo>
                    <a:pt x="3681491" y="244766"/>
                  </a:lnTo>
                  <a:lnTo>
                    <a:pt x="3693328" y="244766"/>
                  </a:lnTo>
                  <a:lnTo>
                    <a:pt x="3705166" y="244766"/>
                  </a:lnTo>
                  <a:lnTo>
                    <a:pt x="3717004" y="244766"/>
                  </a:lnTo>
                  <a:lnTo>
                    <a:pt x="3728841" y="244766"/>
                  </a:lnTo>
                  <a:lnTo>
                    <a:pt x="3740679" y="244766"/>
                  </a:lnTo>
                  <a:lnTo>
                    <a:pt x="3752516" y="244766"/>
                  </a:lnTo>
                  <a:lnTo>
                    <a:pt x="3764354" y="244766"/>
                  </a:lnTo>
                  <a:lnTo>
                    <a:pt x="3776191" y="244766"/>
                  </a:lnTo>
                  <a:lnTo>
                    <a:pt x="3788029" y="244766"/>
                  </a:lnTo>
                  <a:lnTo>
                    <a:pt x="3799867" y="244766"/>
                  </a:lnTo>
                  <a:lnTo>
                    <a:pt x="3811704" y="244766"/>
                  </a:lnTo>
                  <a:lnTo>
                    <a:pt x="3823542" y="244766"/>
                  </a:lnTo>
                  <a:lnTo>
                    <a:pt x="3835379" y="244766"/>
                  </a:lnTo>
                  <a:lnTo>
                    <a:pt x="3847217" y="244766"/>
                  </a:lnTo>
                  <a:lnTo>
                    <a:pt x="3859055" y="244766"/>
                  </a:lnTo>
                  <a:lnTo>
                    <a:pt x="3870892" y="244766"/>
                  </a:lnTo>
                  <a:lnTo>
                    <a:pt x="3882730" y="244766"/>
                  </a:lnTo>
                  <a:lnTo>
                    <a:pt x="3894567" y="244766"/>
                  </a:lnTo>
                  <a:lnTo>
                    <a:pt x="3906405" y="244766"/>
                  </a:lnTo>
                  <a:lnTo>
                    <a:pt x="3918243" y="244766"/>
                  </a:lnTo>
                  <a:lnTo>
                    <a:pt x="3930080" y="244766"/>
                  </a:lnTo>
                  <a:lnTo>
                    <a:pt x="3941918" y="244766"/>
                  </a:lnTo>
                  <a:lnTo>
                    <a:pt x="3953755" y="244766"/>
                  </a:lnTo>
                  <a:lnTo>
                    <a:pt x="3965593" y="244766"/>
                  </a:lnTo>
                  <a:lnTo>
                    <a:pt x="3977431" y="244766"/>
                  </a:lnTo>
                  <a:lnTo>
                    <a:pt x="3989268" y="244766"/>
                  </a:lnTo>
                  <a:lnTo>
                    <a:pt x="4001106" y="244766"/>
                  </a:lnTo>
                  <a:lnTo>
                    <a:pt x="4012943" y="244766"/>
                  </a:lnTo>
                  <a:lnTo>
                    <a:pt x="4024781" y="244766"/>
                  </a:lnTo>
                  <a:lnTo>
                    <a:pt x="4036619" y="244766"/>
                  </a:lnTo>
                  <a:lnTo>
                    <a:pt x="4048456" y="244766"/>
                  </a:lnTo>
                  <a:lnTo>
                    <a:pt x="4060294" y="244766"/>
                  </a:lnTo>
                  <a:lnTo>
                    <a:pt x="4072131" y="244766"/>
                  </a:lnTo>
                  <a:lnTo>
                    <a:pt x="4083969" y="244766"/>
                  </a:lnTo>
                  <a:lnTo>
                    <a:pt x="4095806" y="244766"/>
                  </a:lnTo>
                  <a:lnTo>
                    <a:pt x="4107644" y="244766"/>
                  </a:lnTo>
                  <a:lnTo>
                    <a:pt x="4119482" y="244766"/>
                  </a:lnTo>
                  <a:lnTo>
                    <a:pt x="4131319" y="244766"/>
                  </a:lnTo>
                  <a:lnTo>
                    <a:pt x="4143157" y="244766"/>
                  </a:lnTo>
                  <a:lnTo>
                    <a:pt x="4154994" y="244766"/>
                  </a:lnTo>
                  <a:lnTo>
                    <a:pt x="4166832" y="244766"/>
                  </a:lnTo>
                  <a:lnTo>
                    <a:pt x="4178670" y="244766"/>
                  </a:lnTo>
                  <a:lnTo>
                    <a:pt x="4190507" y="244766"/>
                  </a:lnTo>
                  <a:lnTo>
                    <a:pt x="4202345" y="244766"/>
                  </a:lnTo>
                  <a:lnTo>
                    <a:pt x="4214182" y="244766"/>
                  </a:lnTo>
                  <a:lnTo>
                    <a:pt x="4226020" y="244766"/>
                  </a:lnTo>
                  <a:lnTo>
                    <a:pt x="4237858" y="244766"/>
                  </a:lnTo>
                  <a:lnTo>
                    <a:pt x="4249695" y="244766"/>
                  </a:lnTo>
                  <a:lnTo>
                    <a:pt x="4261533" y="244766"/>
                  </a:lnTo>
                  <a:lnTo>
                    <a:pt x="4273370" y="244766"/>
                  </a:lnTo>
                  <a:lnTo>
                    <a:pt x="4285208" y="244766"/>
                  </a:lnTo>
                  <a:lnTo>
                    <a:pt x="4297046" y="244766"/>
                  </a:lnTo>
                  <a:lnTo>
                    <a:pt x="4308883" y="244766"/>
                  </a:lnTo>
                  <a:lnTo>
                    <a:pt x="4320721" y="244766"/>
                  </a:lnTo>
                  <a:lnTo>
                    <a:pt x="4332558" y="244766"/>
                  </a:lnTo>
                  <a:lnTo>
                    <a:pt x="4344396" y="244766"/>
                  </a:lnTo>
                  <a:lnTo>
                    <a:pt x="4356234" y="244766"/>
                  </a:lnTo>
                  <a:lnTo>
                    <a:pt x="4368071" y="244766"/>
                  </a:lnTo>
                  <a:lnTo>
                    <a:pt x="4379909" y="244766"/>
                  </a:lnTo>
                  <a:lnTo>
                    <a:pt x="4391746" y="244766"/>
                  </a:lnTo>
                  <a:lnTo>
                    <a:pt x="4403584" y="244766"/>
                  </a:lnTo>
                  <a:lnTo>
                    <a:pt x="4415421" y="244766"/>
                  </a:lnTo>
                  <a:lnTo>
                    <a:pt x="4427259" y="244766"/>
                  </a:lnTo>
                  <a:lnTo>
                    <a:pt x="4439097" y="244766"/>
                  </a:lnTo>
                  <a:lnTo>
                    <a:pt x="4450934" y="244766"/>
                  </a:lnTo>
                  <a:lnTo>
                    <a:pt x="4462772" y="244766"/>
                  </a:lnTo>
                  <a:lnTo>
                    <a:pt x="4474609" y="244766"/>
                  </a:lnTo>
                  <a:lnTo>
                    <a:pt x="4486447" y="244766"/>
                  </a:lnTo>
                  <a:lnTo>
                    <a:pt x="4498285" y="244766"/>
                  </a:lnTo>
                  <a:lnTo>
                    <a:pt x="4510122" y="244766"/>
                  </a:lnTo>
                  <a:lnTo>
                    <a:pt x="4521960" y="244766"/>
                  </a:lnTo>
                  <a:lnTo>
                    <a:pt x="4533797" y="244766"/>
                  </a:lnTo>
                  <a:lnTo>
                    <a:pt x="4545635" y="244766"/>
                  </a:lnTo>
                  <a:lnTo>
                    <a:pt x="4557473" y="244766"/>
                  </a:lnTo>
                  <a:lnTo>
                    <a:pt x="4569310" y="244766"/>
                  </a:lnTo>
                  <a:lnTo>
                    <a:pt x="4581148" y="244766"/>
                  </a:lnTo>
                  <a:lnTo>
                    <a:pt x="4592985" y="244766"/>
                  </a:lnTo>
                  <a:lnTo>
                    <a:pt x="4604823" y="244766"/>
                  </a:lnTo>
                  <a:lnTo>
                    <a:pt x="4616661" y="244766"/>
                  </a:lnTo>
                  <a:lnTo>
                    <a:pt x="4628498" y="244766"/>
                  </a:lnTo>
                  <a:lnTo>
                    <a:pt x="4640336" y="244766"/>
                  </a:lnTo>
                  <a:lnTo>
                    <a:pt x="4652173" y="244766"/>
                  </a:lnTo>
                  <a:lnTo>
                    <a:pt x="4664011" y="244766"/>
                  </a:lnTo>
                  <a:lnTo>
                    <a:pt x="4675849" y="244766"/>
                  </a:lnTo>
                  <a:lnTo>
                    <a:pt x="4687686" y="244766"/>
                  </a:lnTo>
                </a:path>
              </a:pathLst>
            </a:custGeom>
            <a:ln w="40651" cap="flat">
              <a:solidFill>
                <a:srgbClr val="E8E8E8">
                  <a:alpha val="100000"/>
                </a:srgbClr>
              </a:solidFill>
              <a:prstDash val="solid"/>
              <a:round/>
            </a:ln>
          </p:spPr>
          <p:txBody>
            <a:bodyPr/>
            <a:lstStyle/>
            <a:p/>
          </p:txBody>
        </p:sp>
        <p:sp>
          <p:nvSpPr>
            <p:cNvPr id="42" name="pl42"/>
            <p:cNvSpPr/>
            <p:nvPr/>
          </p:nvSpPr>
          <p:spPr>
            <a:xfrm>
              <a:off x="2482351" y="1149891"/>
              <a:ext cx="4687686" cy="979231"/>
            </a:xfrm>
            <a:custGeom>
              <a:avLst/>
              <a:pathLst>
                <a:path w="4687686" h="979231">
                  <a:moveTo>
                    <a:pt x="0" y="979231"/>
                  </a:moveTo>
                  <a:lnTo>
                    <a:pt x="11837" y="979217"/>
                  </a:lnTo>
                  <a:lnTo>
                    <a:pt x="23675" y="979200"/>
                  </a:lnTo>
                  <a:lnTo>
                    <a:pt x="35512" y="979180"/>
                  </a:lnTo>
                  <a:lnTo>
                    <a:pt x="47350" y="979156"/>
                  </a:lnTo>
                  <a:lnTo>
                    <a:pt x="59187" y="979129"/>
                  </a:lnTo>
                  <a:lnTo>
                    <a:pt x="71025" y="979097"/>
                  </a:lnTo>
                  <a:lnTo>
                    <a:pt x="82863" y="979059"/>
                  </a:lnTo>
                  <a:lnTo>
                    <a:pt x="94700" y="979014"/>
                  </a:lnTo>
                  <a:lnTo>
                    <a:pt x="106538" y="978962"/>
                  </a:lnTo>
                  <a:lnTo>
                    <a:pt x="118375" y="978900"/>
                  </a:lnTo>
                  <a:lnTo>
                    <a:pt x="130213" y="978828"/>
                  </a:lnTo>
                  <a:lnTo>
                    <a:pt x="142051" y="978743"/>
                  </a:lnTo>
                  <a:lnTo>
                    <a:pt x="153888" y="978644"/>
                  </a:lnTo>
                  <a:lnTo>
                    <a:pt x="165726" y="978526"/>
                  </a:lnTo>
                  <a:lnTo>
                    <a:pt x="177563" y="978389"/>
                  </a:lnTo>
                  <a:lnTo>
                    <a:pt x="189401" y="978228"/>
                  </a:lnTo>
                  <a:lnTo>
                    <a:pt x="201239" y="978038"/>
                  </a:lnTo>
                  <a:lnTo>
                    <a:pt x="213076" y="977816"/>
                  </a:lnTo>
                  <a:lnTo>
                    <a:pt x="224914" y="977555"/>
                  </a:lnTo>
                  <a:lnTo>
                    <a:pt x="236751" y="977249"/>
                  </a:lnTo>
                  <a:lnTo>
                    <a:pt x="248589" y="976891"/>
                  </a:lnTo>
                  <a:lnTo>
                    <a:pt x="260427" y="976471"/>
                  </a:lnTo>
                  <a:lnTo>
                    <a:pt x="272264" y="975979"/>
                  </a:lnTo>
                  <a:lnTo>
                    <a:pt x="284102" y="975404"/>
                  </a:lnTo>
                  <a:lnTo>
                    <a:pt x="295939" y="974731"/>
                  </a:lnTo>
                  <a:lnTo>
                    <a:pt x="307777" y="973945"/>
                  </a:lnTo>
                  <a:lnTo>
                    <a:pt x="319614" y="973027"/>
                  </a:lnTo>
                  <a:lnTo>
                    <a:pt x="331452" y="971958"/>
                  </a:lnTo>
                  <a:lnTo>
                    <a:pt x="343290" y="970713"/>
                  </a:lnTo>
                  <a:lnTo>
                    <a:pt x="355127" y="969267"/>
                  </a:lnTo>
                  <a:lnTo>
                    <a:pt x="366965" y="967589"/>
                  </a:lnTo>
                  <a:lnTo>
                    <a:pt x="378802" y="965647"/>
                  </a:lnTo>
                  <a:lnTo>
                    <a:pt x="390640" y="963405"/>
                  </a:lnTo>
                  <a:lnTo>
                    <a:pt x="402478" y="960826"/>
                  </a:lnTo>
                  <a:lnTo>
                    <a:pt x="414315" y="957867"/>
                  </a:lnTo>
                  <a:lnTo>
                    <a:pt x="426153" y="954487"/>
                  </a:lnTo>
                  <a:lnTo>
                    <a:pt x="437990" y="950642"/>
                  </a:lnTo>
                  <a:lnTo>
                    <a:pt x="449828" y="946291"/>
                  </a:lnTo>
                  <a:lnTo>
                    <a:pt x="461666" y="941395"/>
                  </a:lnTo>
                  <a:lnTo>
                    <a:pt x="473503" y="935923"/>
                  </a:lnTo>
                  <a:lnTo>
                    <a:pt x="485341" y="929850"/>
                  </a:lnTo>
                  <a:lnTo>
                    <a:pt x="497178" y="923163"/>
                  </a:lnTo>
                  <a:lnTo>
                    <a:pt x="509016" y="915866"/>
                  </a:lnTo>
                  <a:lnTo>
                    <a:pt x="520854" y="907979"/>
                  </a:lnTo>
                  <a:lnTo>
                    <a:pt x="532691" y="899543"/>
                  </a:lnTo>
                  <a:lnTo>
                    <a:pt x="544529" y="890619"/>
                  </a:lnTo>
                  <a:lnTo>
                    <a:pt x="556366" y="881290"/>
                  </a:lnTo>
                  <a:lnTo>
                    <a:pt x="568204" y="871656"/>
                  </a:lnTo>
                  <a:lnTo>
                    <a:pt x="580042" y="861832"/>
                  </a:lnTo>
                  <a:lnTo>
                    <a:pt x="591879" y="851945"/>
                  </a:lnTo>
                  <a:lnTo>
                    <a:pt x="603717" y="842122"/>
                  </a:lnTo>
                  <a:lnTo>
                    <a:pt x="615554" y="832487"/>
                  </a:lnTo>
                  <a:lnTo>
                    <a:pt x="627392" y="823158"/>
                  </a:lnTo>
                  <a:lnTo>
                    <a:pt x="639229" y="814234"/>
                  </a:lnTo>
                  <a:lnTo>
                    <a:pt x="651067" y="805798"/>
                  </a:lnTo>
                  <a:lnTo>
                    <a:pt x="662905" y="797911"/>
                  </a:lnTo>
                  <a:lnTo>
                    <a:pt x="674742" y="790614"/>
                  </a:lnTo>
                  <a:lnTo>
                    <a:pt x="686580" y="783928"/>
                  </a:lnTo>
                  <a:lnTo>
                    <a:pt x="698417" y="777854"/>
                  </a:lnTo>
                  <a:lnTo>
                    <a:pt x="710255" y="772382"/>
                  </a:lnTo>
                  <a:lnTo>
                    <a:pt x="722093" y="767486"/>
                  </a:lnTo>
                  <a:lnTo>
                    <a:pt x="733930" y="763136"/>
                  </a:lnTo>
                  <a:lnTo>
                    <a:pt x="745768" y="759291"/>
                  </a:lnTo>
                  <a:lnTo>
                    <a:pt x="757605" y="755910"/>
                  </a:lnTo>
                  <a:lnTo>
                    <a:pt x="769443" y="752951"/>
                  </a:lnTo>
                  <a:lnTo>
                    <a:pt x="781281" y="750372"/>
                  </a:lnTo>
                  <a:lnTo>
                    <a:pt x="793118" y="748130"/>
                  </a:lnTo>
                  <a:lnTo>
                    <a:pt x="804956" y="746189"/>
                  </a:lnTo>
                  <a:lnTo>
                    <a:pt x="816793" y="744511"/>
                  </a:lnTo>
                  <a:lnTo>
                    <a:pt x="828631" y="743064"/>
                  </a:lnTo>
                  <a:lnTo>
                    <a:pt x="840469" y="741819"/>
                  </a:lnTo>
                  <a:lnTo>
                    <a:pt x="852306" y="740750"/>
                  </a:lnTo>
                  <a:lnTo>
                    <a:pt x="864144" y="739832"/>
                  </a:lnTo>
                  <a:lnTo>
                    <a:pt x="875981" y="739046"/>
                  </a:lnTo>
                  <a:lnTo>
                    <a:pt x="887819" y="738373"/>
                  </a:lnTo>
                  <a:lnTo>
                    <a:pt x="899657" y="737798"/>
                  </a:lnTo>
                  <a:lnTo>
                    <a:pt x="911494" y="737306"/>
                  </a:lnTo>
                  <a:lnTo>
                    <a:pt x="923332" y="736886"/>
                  </a:lnTo>
                  <a:lnTo>
                    <a:pt x="935169" y="736528"/>
                  </a:lnTo>
                  <a:lnTo>
                    <a:pt x="947007" y="736222"/>
                  </a:lnTo>
                  <a:lnTo>
                    <a:pt x="958844" y="735961"/>
                  </a:lnTo>
                  <a:lnTo>
                    <a:pt x="970682" y="735739"/>
                  </a:lnTo>
                  <a:lnTo>
                    <a:pt x="982520" y="735550"/>
                  </a:lnTo>
                  <a:lnTo>
                    <a:pt x="994357" y="735388"/>
                  </a:lnTo>
                  <a:lnTo>
                    <a:pt x="1006195" y="735251"/>
                  </a:lnTo>
                  <a:lnTo>
                    <a:pt x="1018032" y="735134"/>
                  </a:lnTo>
                  <a:lnTo>
                    <a:pt x="1029870" y="735034"/>
                  </a:lnTo>
                  <a:lnTo>
                    <a:pt x="1041708" y="734949"/>
                  </a:lnTo>
                  <a:lnTo>
                    <a:pt x="1053545" y="734877"/>
                  </a:lnTo>
                  <a:lnTo>
                    <a:pt x="1065383" y="734815"/>
                  </a:lnTo>
                  <a:lnTo>
                    <a:pt x="1077220" y="734763"/>
                  </a:lnTo>
                  <a:lnTo>
                    <a:pt x="1089058" y="734719"/>
                  </a:lnTo>
                  <a:lnTo>
                    <a:pt x="1100896" y="734681"/>
                  </a:lnTo>
                  <a:lnTo>
                    <a:pt x="1112733" y="734648"/>
                  </a:lnTo>
                  <a:lnTo>
                    <a:pt x="1124571" y="734621"/>
                  </a:lnTo>
                  <a:lnTo>
                    <a:pt x="1136408" y="734598"/>
                  </a:lnTo>
                  <a:lnTo>
                    <a:pt x="1148246" y="734578"/>
                  </a:lnTo>
                  <a:lnTo>
                    <a:pt x="1160084" y="734561"/>
                  </a:lnTo>
                  <a:lnTo>
                    <a:pt x="1171921" y="734546"/>
                  </a:lnTo>
                  <a:lnTo>
                    <a:pt x="1171921" y="734218"/>
                  </a:lnTo>
                  <a:lnTo>
                    <a:pt x="1183759" y="734175"/>
                  </a:lnTo>
                  <a:lnTo>
                    <a:pt x="1195596" y="734124"/>
                  </a:lnTo>
                  <a:lnTo>
                    <a:pt x="1207434" y="734064"/>
                  </a:lnTo>
                  <a:lnTo>
                    <a:pt x="1219272" y="733994"/>
                  </a:lnTo>
                  <a:lnTo>
                    <a:pt x="1231109" y="733912"/>
                  </a:lnTo>
                  <a:lnTo>
                    <a:pt x="1242947" y="733815"/>
                  </a:lnTo>
                  <a:lnTo>
                    <a:pt x="1254784" y="733701"/>
                  </a:lnTo>
                  <a:lnTo>
                    <a:pt x="1266622" y="733567"/>
                  </a:lnTo>
                  <a:lnTo>
                    <a:pt x="1278459" y="733410"/>
                  </a:lnTo>
                  <a:lnTo>
                    <a:pt x="1290297" y="733226"/>
                  </a:lnTo>
                  <a:lnTo>
                    <a:pt x="1302135" y="733009"/>
                  </a:lnTo>
                  <a:lnTo>
                    <a:pt x="1313972" y="732754"/>
                  </a:lnTo>
                  <a:lnTo>
                    <a:pt x="1325810" y="732455"/>
                  </a:lnTo>
                  <a:lnTo>
                    <a:pt x="1337647" y="732104"/>
                  </a:lnTo>
                  <a:lnTo>
                    <a:pt x="1349485" y="731692"/>
                  </a:lnTo>
                  <a:lnTo>
                    <a:pt x="1361323" y="731208"/>
                  </a:lnTo>
                  <a:lnTo>
                    <a:pt x="1373160" y="730639"/>
                  </a:lnTo>
                  <a:lnTo>
                    <a:pt x="1384998" y="729973"/>
                  </a:lnTo>
                  <a:lnTo>
                    <a:pt x="1396835" y="729190"/>
                  </a:lnTo>
                  <a:lnTo>
                    <a:pt x="1408673" y="728273"/>
                  </a:lnTo>
                  <a:lnTo>
                    <a:pt x="1420511" y="727198"/>
                  </a:lnTo>
                  <a:lnTo>
                    <a:pt x="1432348" y="725938"/>
                  </a:lnTo>
                  <a:lnTo>
                    <a:pt x="1444186" y="724463"/>
                  </a:lnTo>
                  <a:lnTo>
                    <a:pt x="1456023" y="722737"/>
                  </a:lnTo>
                  <a:lnTo>
                    <a:pt x="1467861" y="720718"/>
                  </a:lnTo>
                  <a:lnTo>
                    <a:pt x="1479699" y="718360"/>
                  </a:lnTo>
                  <a:lnTo>
                    <a:pt x="1491536" y="715607"/>
                  </a:lnTo>
                  <a:lnTo>
                    <a:pt x="1503374" y="712399"/>
                  </a:lnTo>
                  <a:lnTo>
                    <a:pt x="1515211" y="708664"/>
                  </a:lnTo>
                  <a:lnTo>
                    <a:pt x="1527049" y="704325"/>
                  </a:lnTo>
                  <a:lnTo>
                    <a:pt x="1538887" y="699291"/>
                  </a:lnTo>
                  <a:lnTo>
                    <a:pt x="1550724" y="693466"/>
                  </a:lnTo>
                  <a:lnTo>
                    <a:pt x="1562562" y="686741"/>
                  </a:lnTo>
                  <a:lnTo>
                    <a:pt x="1574399" y="679002"/>
                  </a:lnTo>
                  <a:lnTo>
                    <a:pt x="1586237" y="670126"/>
                  </a:lnTo>
                  <a:lnTo>
                    <a:pt x="1598074" y="659985"/>
                  </a:lnTo>
                  <a:lnTo>
                    <a:pt x="1609912" y="648450"/>
                  </a:lnTo>
                  <a:lnTo>
                    <a:pt x="1621750" y="635397"/>
                  </a:lnTo>
                  <a:lnTo>
                    <a:pt x="1633587" y="620711"/>
                  </a:lnTo>
                  <a:lnTo>
                    <a:pt x="1645425" y="604294"/>
                  </a:lnTo>
                  <a:lnTo>
                    <a:pt x="1657262" y="586073"/>
                  </a:lnTo>
                  <a:lnTo>
                    <a:pt x="1669100" y="566014"/>
                  </a:lnTo>
                  <a:lnTo>
                    <a:pt x="1680938" y="544122"/>
                  </a:lnTo>
                  <a:lnTo>
                    <a:pt x="1692775" y="520462"/>
                  </a:lnTo>
                  <a:lnTo>
                    <a:pt x="1704613" y="495154"/>
                  </a:lnTo>
                  <a:lnTo>
                    <a:pt x="1716450" y="468382"/>
                  </a:lnTo>
                  <a:lnTo>
                    <a:pt x="1728288" y="440394"/>
                  </a:lnTo>
                  <a:lnTo>
                    <a:pt x="1740126" y="411492"/>
                  </a:lnTo>
                  <a:lnTo>
                    <a:pt x="1751963" y="382022"/>
                  </a:lnTo>
                  <a:lnTo>
                    <a:pt x="1763801" y="352360"/>
                  </a:lnTo>
                  <a:lnTo>
                    <a:pt x="1775638" y="322890"/>
                  </a:lnTo>
                  <a:lnTo>
                    <a:pt x="1787476" y="293987"/>
                  </a:lnTo>
                  <a:lnTo>
                    <a:pt x="1799314" y="265999"/>
                  </a:lnTo>
                  <a:lnTo>
                    <a:pt x="1811151" y="239228"/>
                  </a:lnTo>
                  <a:lnTo>
                    <a:pt x="1822989" y="213920"/>
                  </a:lnTo>
                  <a:lnTo>
                    <a:pt x="1834826" y="190259"/>
                  </a:lnTo>
                  <a:lnTo>
                    <a:pt x="1846664" y="168368"/>
                  </a:lnTo>
                  <a:lnTo>
                    <a:pt x="1858502" y="148308"/>
                  </a:lnTo>
                  <a:lnTo>
                    <a:pt x="1870339" y="130088"/>
                  </a:lnTo>
                  <a:lnTo>
                    <a:pt x="1882177" y="113670"/>
                  </a:lnTo>
                  <a:lnTo>
                    <a:pt x="1894014" y="98984"/>
                  </a:lnTo>
                  <a:lnTo>
                    <a:pt x="1905852" y="85931"/>
                  </a:lnTo>
                  <a:lnTo>
                    <a:pt x="1917689" y="74397"/>
                  </a:lnTo>
                  <a:lnTo>
                    <a:pt x="1929527" y="64256"/>
                  </a:lnTo>
                  <a:lnTo>
                    <a:pt x="1941365" y="55379"/>
                  </a:lnTo>
                  <a:lnTo>
                    <a:pt x="1953202" y="47640"/>
                  </a:lnTo>
                  <a:lnTo>
                    <a:pt x="1965040" y="40916"/>
                  </a:lnTo>
                  <a:lnTo>
                    <a:pt x="1976877" y="35091"/>
                  </a:lnTo>
                  <a:lnTo>
                    <a:pt x="1988715" y="30057"/>
                  </a:lnTo>
                  <a:lnTo>
                    <a:pt x="2000553" y="25717"/>
                  </a:lnTo>
                  <a:lnTo>
                    <a:pt x="2012390" y="21983"/>
                  </a:lnTo>
                  <a:lnTo>
                    <a:pt x="2024228" y="18774"/>
                  </a:lnTo>
                  <a:lnTo>
                    <a:pt x="2036065" y="16022"/>
                  </a:lnTo>
                  <a:lnTo>
                    <a:pt x="2047903" y="13664"/>
                  </a:lnTo>
                  <a:lnTo>
                    <a:pt x="2059741" y="11645"/>
                  </a:lnTo>
                  <a:lnTo>
                    <a:pt x="2071578" y="9919"/>
                  </a:lnTo>
                  <a:lnTo>
                    <a:pt x="2083416" y="8444"/>
                  </a:lnTo>
                  <a:lnTo>
                    <a:pt x="2095253" y="7184"/>
                  </a:lnTo>
                  <a:lnTo>
                    <a:pt x="2107091" y="6108"/>
                  </a:lnTo>
                  <a:lnTo>
                    <a:pt x="2118929" y="5191"/>
                  </a:lnTo>
                  <a:lnTo>
                    <a:pt x="2130766" y="4409"/>
                  </a:lnTo>
                  <a:lnTo>
                    <a:pt x="2142604" y="3742"/>
                  </a:lnTo>
                  <a:lnTo>
                    <a:pt x="2154441" y="3174"/>
                  </a:lnTo>
                  <a:lnTo>
                    <a:pt x="2166279" y="2690"/>
                  </a:lnTo>
                  <a:lnTo>
                    <a:pt x="2178117" y="2277"/>
                  </a:lnTo>
                  <a:lnTo>
                    <a:pt x="2189954" y="1926"/>
                  </a:lnTo>
                  <a:lnTo>
                    <a:pt x="2201792" y="1627"/>
                  </a:lnTo>
                  <a:lnTo>
                    <a:pt x="2213629" y="1372"/>
                  </a:lnTo>
                  <a:lnTo>
                    <a:pt x="2225467" y="1156"/>
                  </a:lnTo>
                  <a:lnTo>
                    <a:pt x="2237304" y="971"/>
                  </a:lnTo>
                  <a:lnTo>
                    <a:pt x="2249142" y="814"/>
                  </a:lnTo>
                  <a:lnTo>
                    <a:pt x="2260980" y="680"/>
                  </a:lnTo>
                  <a:lnTo>
                    <a:pt x="2272817" y="567"/>
                  </a:lnTo>
                  <a:lnTo>
                    <a:pt x="2284655" y="470"/>
                  </a:lnTo>
                  <a:lnTo>
                    <a:pt x="2296492" y="387"/>
                  </a:lnTo>
                  <a:lnTo>
                    <a:pt x="2308330" y="317"/>
                  </a:lnTo>
                  <a:lnTo>
                    <a:pt x="2320168" y="258"/>
                  </a:lnTo>
                  <a:lnTo>
                    <a:pt x="2332005" y="207"/>
                  </a:lnTo>
                  <a:lnTo>
                    <a:pt x="2343843" y="164"/>
                  </a:lnTo>
                  <a:lnTo>
                    <a:pt x="2343843" y="0"/>
                  </a:lnTo>
                  <a:lnTo>
                    <a:pt x="2355680" y="14"/>
                  </a:lnTo>
                  <a:lnTo>
                    <a:pt x="2367518" y="31"/>
                  </a:lnTo>
                  <a:lnTo>
                    <a:pt x="2379356" y="51"/>
                  </a:lnTo>
                  <a:lnTo>
                    <a:pt x="2391193" y="74"/>
                  </a:lnTo>
                  <a:lnTo>
                    <a:pt x="2403031" y="102"/>
                  </a:lnTo>
                  <a:lnTo>
                    <a:pt x="2414868" y="134"/>
                  </a:lnTo>
                  <a:lnTo>
                    <a:pt x="2426706" y="172"/>
                  </a:lnTo>
                  <a:lnTo>
                    <a:pt x="2438544" y="216"/>
                  </a:lnTo>
                  <a:lnTo>
                    <a:pt x="2450381" y="269"/>
                  </a:lnTo>
                  <a:lnTo>
                    <a:pt x="2462219" y="330"/>
                  </a:lnTo>
                  <a:lnTo>
                    <a:pt x="2474056" y="402"/>
                  </a:lnTo>
                  <a:lnTo>
                    <a:pt x="2485894" y="487"/>
                  </a:lnTo>
                  <a:lnTo>
                    <a:pt x="2497732" y="587"/>
                  </a:lnTo>
                  <a:lnTo>
                    <a:pt x="2509569" y="704"/>
                  </a:lnTo>
                  <a:lnTo>
                    <a:pt x="2521407" y="842"/>
                  </a:lnTo>
                  <a:lnTo>
                    <a:pt x="2533244" y="1003"/>
                  </a:lnTo>
                  <a:lnTo>
                    <a:pt x="2545082" y="1192"/>
                  </a:lnTo>
                  <a:lnTo>
                    <a:pt x="2556919" y="1415"/>
                  </a:lnTo>
                  <a:lnTo>
                    <a:pt x="2568757" y="1675"/>
                  </a:lnTo>
                  <a:lnTo>
                    <a:pt x="2580595" y="1981"/>
                  </a:lnTo>
                  <a:lnTo>
                    <a:pt x="2592432" y="2340"/>
                  </a:lnTo>
                  <a:lnTo>
                    <a:pt x="2604270" y="2759"/>
                  </a:lnTo>
                  <a:lnTo>
                    <a:pt x="2616107" y="3251"/>
                  </a:lnTo>
                  <a:lnTo>
                    <a:pt x="2627945" y="3827"/>
                  </a:lnTo>
                  <a:lnTo>
                    <a:pt x="2639783" y="4499"/>
                  </a:lnTo>
                  <a:lnTo>
                    <a:pt x="2651620" y="5286"/>
                  </a:lnTo>
                  <a:lnTo>
                    <a:pt x="2663458" y="6203"/>
                  </a:lnTo>
                  <a:lnTo>
                    <a:pt x="2675295" y="7272"/>
                  </a:lnTo>
                  <a:lnTo>
                    <a:pt x="2687133" y="8517"/>
                  </a:lnTo>
                  <a:lnTo>
                    <a:pt x="2698971" y="9964"/>
                  </a:lnTo>
                  <a:lnTo>
                    <a:pt x="2710808" y="11642"/>
                  </a:lnTo>
                  <a:lnTo>
                    <a:pt x="2722646" y="13584"/>
                  </a:lnTo>
                  <a:lnTo>
                    <a:pt x="2734483" y="15825"/>
                  </a:lnTo>
                  <a:lnTo>
                    <a:pt x="2746321" y="18405"/>
                  </a:lnTo>
                  <a:lnTo>
                    <a:pt x="2758159" y="21363"/>
                  </a:lnTo>
                  <a:lnTo>
                    <a:pt x="2769996" y="24744"/>
                  </a:lnTo>
                  <a:lnTo>
                    <a:pt x="2781834" y="28589"/>
                  </a:lnTo>
                  <a:lnTo>
                    <a:pt x="2793671" y="32940"/>
                  </a:lnTo>
                  <a:lnTo>
                    <a:pt x="2805509" y="37835"/>
                  </a:lnTo>
                  <a:lnTo>
                    <a:pt x="2817347" y="43307"/>
                  </a:lnTo>
                  <a:lnTo>
                    <a:pt x="2829184" y="49381"/>
                  </a:lnTo>
                  <a:lnTo>
                    <a:pt x="2841022" y="56068"/>
                  </a:lnTo>
                  <a:lnTo>
                    <a:pt x="2852859" y="63365"/>
                  </a:lnTo>
                  <a:lnTo>
                    <a:pt x="2864697" y="71251"/>
                  </a:lnTo>
                  <a:lnTo>
                    <a:pt x="2876534" y="79688"/>
                  </a:lnTo>
                  <a:lnTo>
                    <a:pt x="2888372" y="88611"/>
                  </a:lnTo>
                  <a:lnTo>
                    <a:pt x="2900210" y="97941"/>
                  </a:lnTo>
                  <a:lnTo>
                    <a:pt x="2912047" y="107575"/>
                  </a:lnTo>
                  <a:lnTo>
                    <a:pt x="2923885" y="117398"/>
                  </a:lnTo>
                  <a:lnTo>
                    <a:pt x="2935722" y="127286"/>
                  </a:lnTo>
                  <a:lnTo>
                    <a:pt x="2947560" y="137109"/>
                  </a:lnTo>
                  <a:lnTo>
                    <a:pt x="2959398" y="146743"/>
                  </a:lnTo>
                  <a:lnTo>
                    <a:pt x="2971235" y="156072"/>
                  </a:lnTo>
                  <a:lnTo>
                    <a:pt x="2983073" y="164996"/>
                  </a:lnTo>
                  <a:lnTo>
                    <a:pt x="2994910" y="173432"/>
                  </a:lnTo>
                  <a:lnTo>
                    <a:pt x="3006748" y="181319"/>
                  </a:lnTo>
                  <a:lnTo>
                    <a:pt x="3018586" y="188616"/>
                  </a:lnTo>
                  <a:lnTo>
                    <a:pt x="3030423" y="195303"/>
                  </a:lnTo>
                  <a:lnTo>
                    <a:pt x="3042261" y="201376"/>
                  </a:lnTo>
                  <a:lnTo>
                    <a:pt x="3054098" y="206849"/>
                  </a:lnTo>
                  <a:lnTo>
                    <a:pt x="3065936" y="211744"/>
                  </a:lnTo>
                  <a:lnTo>
                    <a:pt x="3077774" y="216095"/>
                  </a:lnTo>
                  <a:lnTo>
                    <a:pt x="3089611" y="219940"/>
                  </a:lnTo>
                  <a:lnTo>
                    <a:pt x="3101449" y="223320"/>
                  </a:lnTo>
                  <a:lnTo>
                    <a:pt x="3113286" y="226279"/>
                  </a:lnTo>
                  <a:lnTo>
                    <a:pt x="3125124" y="228859"/>
                  </a:lnTo>
                  <a:lnTo>
                    <a:pt x="3136962" y="231100"/>
                  </a:lnTo>
                  <a:lnTo>
                    <a:pt x="3148799" y="233042"/>
                  </a:lnTo>
                  <a:lnTo>
                    <a:pt x="3160637" y="234720"/>
                  </a:lnTo>
                  <a:lnTo>
                    <a:pt x="3172474" y="236166"/>
                  </a:lnTo>
                  <a:lnTo>
                    <a:pt x="3184312" y="237411"/>
                  </a:lnTo>
                  <a:lnTo>
                    <a:pt x="3196149" y="238481"/>
                  </a:lnTo>
                  <a:lnTo>
                    <a:pt x="3207987" y="239398"/>
                  </a:lnTo>
                  <a:lnTo>
                    <a:pt x="3219825" y="240184"/>
                  </a:lnTo>
                  <a:lnTo>
                    <a:pt x="3231662" y="240857"/>
                  </a:lnTo>
                  <a:lnTo>
                    <a:pt x="3243500" y="241433"/>
                  </a:lnTo>
                  <a:lnTo>
                    <a:pt x="3255337" y="241924"/>
                  </a:lnTo>
                  <a:lnTo>
                    <a:pt x="3267175" y="242344"/>
                  </a:lnTo>
                  <a:lnTo>
                    <a:pt x="3279013" y="242703"/>
                  </a:lnTo>
                  <a:lnTo>
                    <a:pt x="3290850" y="243008"/>
                  </a:lnTo>
                  <a:lnTo>
                    <a:pt x="3302688" y="243269"/>
                  </a:lnTo>
                  <a:lnTo>
                    <a:pt x="3314525" y="243491"/>
                  </a:lnTo>
                  <a:lnTo>
                    <a:pt x="3326363" y="243681"/>
                  </a:lnTo>
                  <a:lnTo>
                    <a:pt x="3338201" y="243842"/>
                  </a:lnTo>
                  <a:lnTo>
                    <a:pt x="3350038" y="243980"/>
                  </a:lnTo>
                  <a:lnTo>
                    <a:pt x="3361876" y="244097"/>
                  </a:lnTo>
                  <a:lnTo>
                    <a:pt x="3373713" y="244196"/>
                  </a:lnTo>
                  <a:lnTo>
                    <a:pt x="3385551" y="244281"/>
                  </a:lnTo>
                  <a:lnTo>
                    <a:pt x="3397389" y="244354"/>
                  </a:lnTo>
                  <a:lnTo>
                    <a:pt x="3409226" y="244415"/>
                  </a:lnTo>
                  <a:lnTo>
                    <a:pt x="3421064" y="244467"/>
                  </a:lnTo>
                  <a:lnTo>
                    <a:pt x="3432901" y="244512"/>
                  </a:lnTo>
                  <a:lnTo>
                    <a:pt x="3444739" y="244550"/>
                  </a:lnTo>
                  <a:lnTo>
                    <a:pt x="3456576" y="244582"/>
                  </a:lnTo>
                  <a:lnTo>
                    <a:pt x="3468414" y="244610"/>
                  </a:lnTo>
                  <a:lnTo>
                    <a:pt x="3480252" y="244633"/>
                  </a:lnTo>
                  <a:lnTo>
                    <a:pt x="3492089" y="244653"/>
                  </a:lnTo>
                  <a:lnTo>
                    <a:pt x="3503927" y="244670"/>
                  </a:lnTo>
                  <a:lnTo>
                    <a:pt x="3515764" y="244684"/>
                  </a:lnTo>
                  <a:lnTo>
                    <a:pt x="3515764" y="244848"/>
                  </a:lnTo>
                  <a:lnTo>
                    <a:pt x="3527602" y="244863"/>
                  </a:lnTo>
                  <a:lnTo>
                    <a:pt x="3539440" y="244880"/>
                  </a:lnTo>
                  <a:lnTo>
                    <a:pt x="3551277" y="244900"/>
                  </a:lnTo>
                  <a:lnTo>
                    <a:pt x="3563115" y="244923"/>
                  </a:lnTo>
                  <a:lnTo>
                    <a:pt x="3574952" y="244950"/>
                  </a:lnTo>
                  <a:lnTo>
                    <a:pt x="3586790" y="244983"/>
                  </a:lnTo>
                  <a:lnTo>
                    <a:pt x="3598628" y="245021"/>
                  </a:lnTo>
                  <a:lnTo>
                    <a:pt x="3610465" y="245065"/>
                  </a:lnTo>
                  <a:lnTo>
                    <a:pt x="3622303" y="245118"/>
                  </a:lnTo>
                  <a:lnTo>
                    <a:pt x="3634140" y="245179"/>
                  </a:lnTo>
                  <a:lnTo>
                    <a:pt x="3645978" y="245251"/>
                  </a:lnTo>
                  <a:lnTo>
                    <a:pt x="3657816" y="245336"/>
                  </a:lnTo>
                  <a:lnTo>
                    <a:pt x="3669653" y="245436"/>
                  </a:lnTo>
                  <a:lnTo>
                    <a:pt x="3681491" y="245553"/>
                  </a:lnTo>
                  <a:lnTo>
                    <a:pt x="3693328" y="245690"/>
                  </a:lnTo>
                  <a:lnTo>
                    <a:pt x="3705166" y="245852"/>
                  </a:lnTo>
                  <a:lnTo>
                    <a:pt x="3717004" y="246041"/>
                  </a:lnTo>
                  <a:lnTo>
                    <a:pt x="3728841" y="246264"/>
                  </a:lnTo>
                  <a:lnTo>
                    <a:pt x="3740679" y="246524"/>
                  </a:lnTo>
                  <a:lnTo>
                    <a:pt x="3752516" y="246830"/>
                  </a:lnTo>
                  <a:lnTo>
                    <a:pt x="3764354" y="247188"/>
                  </a:lnTo>
                  <a:lnTo>
                    <a:pt x="3776191" y="247608"/>
                  </a:lnTo>
                  <a:lnTo>
                    <a:pt x="3788029" y="248100"/>
                  </a:lnTo>
                  <a:lnTo>
                    <a:pt x="3799867" y="248676"/>
                  </a:lnTo>
                  <a:lnTo>
                    <a:pt x="3811704" y="249348"/>
                  </a:lnTo>
                  <a:lnTo>
                    <a:pt x="3823542" y="250135"/>
                  </a:lnTo>
                  <a:lnTo>
                    <a:pt x="3835379" y="251052"/>
                  </a:lnTo>
                  <a:lnTo>
                    <a:pt x="3847217" y="252121"/>
                  </a:lnTo>
                  <a:lnTo>
                    <a:pt x="3859055" y="253366"/>
                  </a:lnTo>
                  <a:lnTo>
                    <a:pt x="3870892" y="254813"/>
                  </a:lnTo>
                  <a:lnTo>
                    <a:pt x="3882730" y="256491"/>
                  </a:lnTo>
                  <a:lnTo>
                    <a:pt x="3894567" y="258433"/>
                  </a:lnTo>
                  <a:lnTo>
                    <a:pt x="3906405" y="260674"/>
                  </a:lnTo>
                  <a:lnTo>
                    <a:pt x="3918243" y="263254"/>
                  </a:lnTo>
                  <a:lnTo>
                    <a:pt x="3930080" y="266212"/>
                  </a:lnTo>
                  <a:lnTo>
                    <a:pt x="3941918" y="269593"/>
                  </a:lnTo>
                  <a:lnTo>
                    <a:pt x="3953755" y="273438"/>
                  </a:lnTo>
                  <a:lnTo>
                    <a:pt x="3965593" y="277789"/>
                  </a:lnTo>
                  <a:lnTo>
                    <a:pt x="3977431" y="282684"/>
                  </a:lnTo>
                  <a:lnTo>
                    <a:pt x="3989268" y="288156"/>
                  </a:lnTo>
                  <a:lnTo>
                    <a:pt x="4001106" y="294230"/>
                  </a:lnTo>
                  <a:lnTo>
                    <a:pt x="4012943" y="300917"/>
                  </a:lnTo>
                  <a:lnTo>
                    <a:pt x="4024781" y="308214"/>
                  </a:lnTo>
                  <a:lnTo>
                    <a:pt x="4036619" y="316100"/>
                  </a:lnTo>
                  <a:lnTo>
                    <a:pt x="4048456" y="324537"/>
                  </a:lnTo>
                  <a:lnTo>
                    <a:pt x="4060294" y="333460"/>
                  </a:lnTo>
                  <a:lnTo>
                    <a:pt x="4072131" y="342790"/>
                  </a:lnTo>
                  <a:lnTo>
                    <a:pt x="4083969" y="352424"/>
                  </a:lnTo>
                  <a:lnTo>
                    <a:pt x="4095806" y="362247"/>
                  </a:lnTo>
                  <a:lnTo>
                    <a:pt x="4107644" y="372135"/>
                  </a:lnTo>
                  <a:lnTo>
                    <a:pt x="4119482" y="381958"/>
                  </a:lnTo>
                  <a:lnTo>
                    <a:pt x="4131319" y="391592"/>
                  </a:lnTo>
                  <a:lnTo>
                    <a:pt x="4143157" y="400921"/>
                  </a:lnTo>
                  <a:lnTo>
                    <a:pt x="4154994" y="409845"/>
                  </a:lnTo>
                  <a:lnTo>
                    <a:pt x="4166832" y="418281"/>
                  </a:lnTo>
                  <a:lnTo>
                    <a:pt x="4178670" y="426168"/>
                  </a:lnTo>
                  <a:lnTo>
                    <a:pt x="4190507" y="433465"/>
                  </a:lnTo>
                  <a:lnTo>
                    <a:pt x="4202345" y="440152"/>
                  </a:lnTo>
                  <a:lnTo>
                    <a:pt x="4214182" y="446225"/>
                  </a:lnTo>
                  <a:lnTo>
                    <a:pt x="4226020" y="451698"/>
                  </a:lnTo>
                  <a:lnTo>
                    <a:pt x="4237858" y="456593"/>
                  </a:lnTo>
                  <a:lnTo>
                    <a:pt x="4249695" y="460944"/>
                  </a:lnTo>
                  <a:lnTo>
                    <a:pt x="4261533" y="464789"/>
                  </a:lnTo>
                  <a:lnTo>
                    <a:pt x="4273370" y="468169"/>
                  </a:lnTo>
                  <a:lnTo>
                    <a:pt x="4285208" y="471128"/>
                  </a:lnTo>
                  <a:lnTo>
                    <a:pt x="4297046" y="473708"/>
                  </a:lnTo>
                  <a:lnTo>
                    <a:pt x="4308883" y="475949"/>
                  </a:lnTo>
                  <a:lnTo>
                    <a:pt x="4320721" y="477891"/>
                  </a:lnTo>
                  <a:lnTo>
                    <a:pt x="4332558" y="479569"/>
                  </a:lnTo>
                  <a:lnTo>
                    <a:pt x="4344396" y="481015"/>
                  </a:lnTo>
                  <a:lnTo>
                    <a:pt x="4356234" y="482260"/>
                  </a:lnTo>
                  <a:lnTo>
                    <a:pt x="4368071" y="483330"/>
                  </a:lnTo>
                  <a:lnTo>
                    <a:pt x="4379909" y="484247"/>
                  </a:lnTo>
                  <a:lnTo>
                    <a:pt x="4391746" y="485033"/>
                  </a:lnTo>
                  <a:lnTo>
                    <a:pt x="4403584" y="485706"/>
                  </a:lnTo>
                  <a:lnTo>
                    <a:pt x="4415421" y="486281"/>
                  </a:lnTo>
                  <a:lnTo>
                    <a:pt x="4427259" y="486773"/>
                  </a:lnTo>
                  <a:lnTo>
                    <a:pt x="4439097" y="487193"/>
                  </a:lnTo>
                  <a:lnTo>
                    <a:pt x="4450934" y="487552"/>
                  </a:lnTo>
                  <a:lnTo>
                    <a:pt x="4462772" y="487857"/>
                  </a:lnTo>
                  <a:lnTo>
                    <a:pt x="4474609" y="488118"/>
                  </a:lnTo>
                  <a:lnTo>
                    <a:pt x="4486447" y="488340"/>
                  </a:lnTo>
                  <a:lnTo>
                    <a:pt x="4498285" y="488530"/>
                  </a:lnTo>
                  <a:lnTo>
                    <a:pt x="4510122" y="488691"/>
                  </a:lnTo>
                  <a:lnTo>
                    <a:pt x="4521960" y="488829"/>
                  </a:lnTo>
                  <a:lnTo>
                    <a:pt x="4533797" y="488946"/>
                  </a:lnTo>
                  <a:lnTo>
                    <a:pt x="4545635" y="489045"/>
                  </a:lnTo>
                  <a:lnTo>
                    <a:pt x="4557473" y="489130"/>
                  </a:lnTo>
                  <a:lnTo>
                    <a:pt x="4569310" y="489202"/>
                  </a:lnTo>
                  <a:lnTo>
                    <a:pt x="4581148" y="489264"/>
                  </a:lnTo>
                  <a:lnTo>
                    <a:pt x="4592985" y="489316"/>
                  </a:lnTo>
                  <a:lnTo>
                    <a:pt x="4604823" y="489361"/>
                  </a:lnTo>
                  <a:lnTo>
                    <a:pt x="4616661" y="489399"/>
                  </a:lnTo>
                  <a:lnTo>
                    <a:pt x="4628498" y="489431"/>
                  </a:lnTo>
                  <a:lnTo>
                    <a:pt x="4640336" y="489459"/>
                  </a:lnTo>
                  <a:lnTo>
                    <a:pt x="4652173" y="489482"/>
                  </a:lnTo>
                  <a:lnTo>
                    <a:pt x="4664011" y="489502"/>
                  </a:lnTo>
                  <a:lnTo>
                    <a:pt x="4675849" y="489519"/>
                  </a:lnTo>
                  <a:lnTo>
                    <a:pt x="4687686" y="489533"/>
                  </a:lnTo>
                </a:path>
              </a:pathLst>
            </a:custGeom>
            <a:ln w="40651" cap="flat">
              <a:solidFill>
                <a:srgbClr val="E8E8E8">
                  <a:alpha val="100000"/>
                </a:srgbClr>
              </a:solidFill>
              <a:prstDash val="solid"/>
              <a:round/>
            </a:ln>
          </p:spPr>
          <p:txBody>
            <a:bodyPr/>
            <a:lstStyle/>
            <a:p/>
          </p:txBody>
        </p:sp>
        <p:sp>
          <p:nvSpPr>
            <p:cNvPr id="43" name="pl43"/>
            <p:cNvSpPr/>
            <p:nvPr/>
          </p:nvSpPr>
          <p:spPr>
            <a:xfrm>
              <a:off x="2482351" y="2618903"/>
              <a:ext cx="4687686" cy="1223998"/>
            </a:xfrm>
            <a:custGeom>
              <a:avLst/>
              <a:pathLst>
                <a:path w="4687686" h="1223998">
                  <a:moveTo>
                    <a:pt x="0" y="244766"/>
                  </a:moveTo>
                  <a:lnTo>
                    <a:pt x="11837" y="244752"/>
                  </a:lnTo>
                  <a:lnTo>
                    <a:pt x="23675" y="244735"/>
                  </a:lnTo>
                  <a:lnTo>
                    <a:pt x="35512" y="244715"/>
                  </a:lnTo>
                  <a:lnTo>
                    <a:pt x="47350" y="244692"/>
                  </a:lnTo>
                  <a:lnTo>
                    <a:pt x="59187" y="244664"/>
                  </a:lnTo>
                  <a:lnTo>
                    <a:pt x="71025" y="244632"/>
                  </a:lnTo>
                  <a:lnTo>
                    <a:pt x="82863" y="244594"/>
                  </a:lnTo>
                  <a:lnTo>
                    <a:pt x="94700" y="244550"/>
                  </a:lnTo>
                  <a:lnTo>
                    <a:pt x="106538" y="244497"/>
                  </a:lnTo>
                  <a:lnTo>
                    <a:pt x="118375" y="244436"/>
                  </a:lnTo>
                  <a:lnTo>
                    <a:pt x="130213" y="244363"/>
                  </a:lnTo>
                  <a:lnTo>
                    <a:pt x="142051" y="244279"/>
                  </a:lnTo>
                  <a:lnTo>
                    <a:pt x="153888" y="244179"/>
                  </a:lnTo>
                  <a:lnTo>
                    <a:pt x="165726" y="244062"/>
                  </a:lnTo>
                  <a:lnTo>
                    <a:pt x="177563" y="243924"/>
                  </a:lnTo>
                  <a:lnTo>
                    <a:pt x="189401" y="243763"/>
                  </a:lnTo>
                  <a:lnTo>
                    <a:pt x="201239" y="243573"/>
                  </a:lnTo>
                  <a:lnTo>
                    <a:pt x="213076" y="243351"/>
                  </a:lnTo>
                  <a:lnTo>
                    <a:pt x="224914" y="243090"/>
                  </a:lnTo>
                  <a:lnTo>
                    <a:pt x="236751" y="242785"/>
                  </a:lnTo>
                  <a:lnTo>
                    <a:pt x="248589" y="242426"/>
                  </a:lnTo>
                  <a:lnTo>
                    <a:pt x="260427" y="242006"/>
                  </a:lnTo>
                  <a:lnTo>
                    <a:pt x="272264" y="241515"/>
                  </a:lnTo>
                  <a:lnTo>
                    <a:pt x="284102" y="240939"/>
                  </a:lnTo>
                  <a:lnTo>
                    <a:pt x="295939" y="240266"/>
                  </a:lnTo>
                  <a:lnTo>
                    <a:pt x="307777" y="239480"/>
                  </a:lnTo>
                  <a:lnTo>
                    <a:pt x="319614" y="238563"/>
                  </a:lnTo>
                  <a:lnTo>
                    <a:pt x="331452" y="237493"/>
                  </a:lnTo>
                  <a:lnTo>
                    <a:pt x="343290" y="236248"/>
                  </a:lnTo>
                  <a:lnTo>
                    <a:pt x="355127" y="234802"/>
                  </a:lnTo>
                  <a:lnTo>
                    <a:pt x="366965" y="233124"/>
                  </a:lnTo>
                  <a:lnTo>
                    <a:pt x="378802" y="231182"/>
                  </a:lnTo>
                  <a:lnTo>
                    <a:pt x="390640" y="228941"/>
                  </a:lnTo>
                  <a:lnTo>
                    <a:pt x="402478" y="226361"/>
                  </a:lnTo>
                  <a:lnTo>
                    <a:pt x="414315" y="223402"/>
                  </a:lnTo>
                  <a:lnTo>
                    <a:pt x="426153" y="220022"/>
                  </a:lnTo>
                  <a:lnTo>
                    <a:pt x="437990" y="216177"/>
                  </a:lnTo>
                  <a:lnTo>
                    <a:pt x="449828" y="211826"/>
                  </a:lnTo>
                  <a:lnTo>
                    <a:pt x="461666" y="206931"/>
                  </a:lnTo>
                  <a:lnTo>
                    <a:pt x="473503" y="201458"/>
                  </a:lnTo>
                  <a:lnTo>
                    <a:pt x="485341" y="195385"/>
                  </a:lnTo>
                  <a:lnTo>
                    <a:pt x="497178" y="188698"/>
                  </a:lnTo>
                  <a:lnTo>
                    <a:pt x="509016" y="181401"/>
                  </a:lnTo>
                  <a:lnTo>
                    <a:pt x="520854" y="173514"/>
                  </a:lnTo>
                  <a:lnTo>
                    <a:pt x="532691" y="165078"/>
                  </a:lnTo>
                  <a:lnTo>
                    <a:pt x="544529" y="156154"/>
                  </a:lnTo>
                  <a:lnTo>
                    <a:pt x="556366" y="146825"/>
                  </a:lnTo>
                  <a:lnTo>
                    <a:pt x="568204" y="137191"/>
                  </a:lnTo>
                  <a:lnTo>
                    <a:pt x="580042" y="127368"/>
                  </a:lnTo>
                  <a:lnTo>
                    <a:pt x="591879" y="117480"/>
                  </a:lnTo>
                  <a:lnTo>
                    <a:pt x="603717" y="107657"/>
                  </a:lnTo>
                  <a:lnTo>
                    <a:pt x="615554" y="98023"/>
                  </a:lnTo>
                  <a:lnTo>
                    <a:pt x="627392" y="88693"/>
                  </a:lnTo>
                  <a:lnTo>
                    <a:pt x="639229" y="79770"/>
                  </a:lnTo>
                  <a:lnTo>
                    <a:pt x="651067" y="71334"/>
                  </a:lnTo>
                  <a:lnTo>
                    <a:pt x="662905" y="63447"/>
                  </a:lnTo>
                  <a:lnTo>
                    <a:pt x="674742" y="56150"/>
                  </a:lnTo>
                  <a:lnTo>
                    <a:pt x="686580" y="49463"/>
                  </a:lnTo>
                  <a:lnTo>
                    <a:pt x="698417" y="43390"/>
                  </a:lnTo>
                  <a:lnTo>
                    <a:pt x="710255" y="37917"/>
                  </a:lnTo>
                  <a:lnTo>
                    <a:pt x="722093" y="33022"/>
                  </a:lnTo>
                  <a:lnTo>
                    <a:pt x="733930" y="28671"/>
                  </a:lnTo>
                  <a:lnTo>
                    <a:pt x="745768" y="24826"/>
                  </a:lnTo>
                  <a:lnTo>
                    <a:pt x="757605" y="21446"/>
                  </a:lnTo>
                  <a:lnTo>
                    <a:pt x="769443" y="18487"/>
                  </a:lnTo>
                  <a:lnTo>
                    <a:pt x="781281" y="15907"/>
                  </a:lnTo>
                  <a:lnTo>
                    <a:pt x="793118" y="13666"/>
                  </a:lnTo>
                  <a:lnTo>
                    <a:pt x="804956" y="11724"/>
                  </a:lnTo>
                  <a:lnTo>
                    <a:pt x="816793" y="10046"/>
                  </a:lnTo>
                  <a:lnTo>
                    <a:pt x="828631" y="8599"/>
                  </a:lnTo>
                  <a:lnTo>
                    <a:pt x="840469" y="7355"/>
                  </a:lnTo>
                  <a:lnTo>
                    <a:pt x="852306" y="6285"/>
                  </a:lnTo>
                  <a:lnTo>
                    <a:pt x="864144" y="5368"/>
                  </a:lnTo>
                  <a:lnTo>
                    <a:pt x="875981" y="4582"/>
                  </a:lnTo>
                  <a:lnTo>
                    <a:pt x="887819" y="3909"/>
                  </a:lnTo>
                  <a:lnTo>
                    <a:pt x="899657" y="3333"/>
                  </a:lnTo>
                  <a:lnTo>
                    <a:pt x="911494" y="2842"/>
                  </a:lnTo>
                  <a:lnTo>
                    <a:pt x="923332" y="2422"/>
                  </a:lnTo>
                  <a:lnTo>
                    <a:pt x="935169" y="2063"/>
                  </a:lnTo>
                  <a:lnTo>
                    <a:pt x="947007" y="1757"/>
                  </a:lnTo>
                  <a:lnTo>
                    <a:pt x="958844" y="1497"/>
                  </a:lnTo>
                  <a:lnTo>
                    <a:pt x="970682" y="1274"/>
                  </a:lnTo>
                  <a:lnTo>
                    <a:pt x="982520" y="1085"/>
                  </a:lnTo>
                  <a:lnTo>
                    <a:pt x="994357" y="924"/>
                  </a:lnTo>
                  <a:lnTo>
                    <a:pt x="1006195" y="786"/>
                  </a:lnTo>
                  <a:lnTo>
                    <a:pt x="1018032" y="669"/>
                  </a:lnTo>
                  <a:lnTo>
                    <a:pt x="1029870" y="569"/>
                  </a:lnTo>
                  <a:lnTo>
                    <a:pt x="1041708" y="485"/>
                  </a:lnTo>
                  <a:lnTo>
                    <a:pt x="1053545" y="412"/>
                  </a:lnTo>
                  <a:lnTo>
                    <a:pt x="1065383" y="351"/>
                  </a:lnTo>
                  <a:lnTo>
                    <a:pt x="1077220" y="298"/>
                  </a:lnTo>
                  <a:lnTo>
                    <a:pt x="1089058" y="254"/>
                  </a:lnTo>
                  <a:lnTo>
                    <a:pt x="1100896" y="216"/>
                  </a:lnTo>
                  <a:lnTo>
                    <a:pt x="1112733" y="184"/>
                  </a:lnTo>
                  <a:lnTo>
                    <a:pt x="1124571" y="156"/>
                  </a:lnTo>
                  <a:lnTo>
                    <a:pt x="1136408" y="133"/>
                  </a:lnTo>
                  <a:lnTo>
                    <a:pt x="1148246" y="113"/>
                  </a:lnTo>
                  <a:lnTo>
                    <a:pt x="1160084" y="96"/>
                  </a:lnTo>
                  <a:lnTo>
                    <a:pt x="1171921" y="82"/>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164"/>
                  </a:lnTo>
                  <a:lnTo>
                    <a:pt x="2355680" y="193"/>
                  </a:lnTo>
                  <a:lnTo>
                    <a:pt x="2367518" y="226"/>
                  </a:lnTo>
                  <a:lnTo>
                    <a:pt x="2379356" y="266"/>
                  </a:lnTo>
                  <a:lnTo>
                    <a:pt x="2391193" y="313"/>
                  </a:lnTo>
                  <a:lnTo>
                    <a:pt x="2403031" y="368"/>
                  </a:lnTo>
                  <a:lnTo>
                    <a:pt x="2414868" y="432"/>
                  </a:lnTo>
                  <a:lnTo>
                    <a:pt x="2426706" y="508"/>
                  </a:lnTo>
                  <a:lnTo>
                    <a:pt x="2438544" y="597"/>
                  </a:lnTo>
                  <a:lnTo>
                    <a:pt x="2450381" y="702"/>
                  </a:lnTo>
                  <a:lnTo>
                    <a:pt x="2462219" y="825"/>
                  </a:lnTo>
                  <a:lnTo>
                    <a:pt x="2474056" y="970"/>
                  </a:lnTo>
                  <a:lnTo>
                    <a:pt x="2485894" y="1139"/>
                  </a:lnTo>
                  <a:lnTo>
                    <a:pt x="2497732" y="1339"/>
                  </a:lnTo>
                  <a:lnTo>
                    <a:pt x="2509569" y="1573"/>
                  </a:lnTo>
                  <a:lnTo>
                    <a:pt x="2521407" y="1848"/>
                  </a:lnTo>
                  <a:lnTo>
                    <a:pt x="2533244" y="2171"/>
                  </a:lnTo>
                  <a:lnTo>
                    <a:pt x="2545082" y="2549"/>
                  </a:lnTo>
                  <a:lnTo>
                    <a:pt x="2556919" y="2994"/>
                  </a:lnTo>
                  <a:lnTo>
                    <a:pt x="2568757" y="3515"/>
                  </a:lnTo>
                  <a:lnTo>
                    <a:pt x="2580595" y="4127"/>
                  </a:lnTo>
                  <a:lnTo>
                    <a:pt x="2592432" y="4844"/>
                  </a:lnTo>
                  <a:lnTo>
                    <a:pt x="2604270" y="5684"/>
                  </a:lnTo>
                  <a:lnTo>
                    <a:pt x="2616107" y="6667"/>
                  </a:lnTo>
                  <a:lnTo>
                    <a:pt x="2627945" y="7818"/>
                  </a:lnTo>
                  <a:lnTo>
                    <a:pt x="2639783" y="9164"/>
                  </a:lnTo>
                  <a:lnTo>
                    <a:pt x="2651620" y="10736"/>
                  </a:lnTo>
                  <a:lnTo>
                    <a:pt x="2663458" y="12571"/>
                  </a:lnTo>
                  <a:lnTo>
                    <a:pt x="2675295" y="14710"/>
                  </a:lnTo>
                  <a:lnTo>
                    <a:pt x="2687133" y="17199"/>
                  </a:lnTo>
                  <a:lnTo>
                    <a:pt x="2698971" y="20093"/>
                  </a:lnTo>
                  <a:lnTo>
                    <a:pt x="2710808" y="23448"/>
                  </a:lnTo>
                  <a:lnTo>
                    <a:pt x="2722646" y="27332"/>
                  </a:lnTo>
                  <a:lnTo>
                    <a:pt x="2734483" y="31815"/>
                  </a:lnTo>
                  <a:lnTo>
                    <a:pt x="2746321" y="36974"/>
                  </a:lnTo>
                  <a:lnTo>
                    <a:pt x="2758159" y="42892"/>
                  </a:lnTo>
                  <a:lnTo>
                    <a:pt x="2769996" y="49652"/>
                  </a:lnTo>
                  <a:lnTo>
                    <a:pt x="2781834" y="57342"/>
                  </a:lnTo>
                  <a:lnTo>
                    <a:pt x="2793671" y="66044"/>
                  </a:lnTo>
                  <a:lnTo>
                    <a:pt x="2805509" y="75835"/>
                  </a:lnTo>
                  <a:lnTo>
                    <a:pt x="2817347" y="86780"/>
                  </a:lnTo>
                  <a:lnTo>
                    <a:pt x="2829184" y="98927"/>
                  </a:lnTo>
                  <a:lnTo>
                    <a:pt x="2841022" y="112300"/>
                  </a:lnTo>
                  <a:lnTo>
                    <a:pt x="2852859" y="126894"/>
                  </a:lnTo>
                  <a:lnTo>
                    <a:pt x="2864697" y="142668"/>
                  </a:lnTo>
                  <a:lnTo>
                    <a:pt x="2876534" y="159540"/>
                  </a:lnTo>
                  <a:lnTo>
                    <a:pt x="2888372" y="177387"/>
                  </a:lnTo>
                  <a:lnTo>
                    <a:pt x="2900210" y="196046"/>
                  </a:lnTo>
                  <a:lnTo>
                    <a:pt x="2912047" y="215314"/>
                  </a:lnTo>
                  <a:lnTo>
                    <a:pt x="2923885" y="234961"/>
                  </a:lnTo>
                  <a:lnTo>
                    <a:pt x="2935722" y="254736"/>
                  </a:lnTo>
                  <a:lnTo>
                    <a:pt x="2947560" y="274383"/>
                  </a:lnTo>
                  <a:lnTo>
                    <a:pt x="2959398" y="293651"/>
                  </a:lnTo>
                  <a:lnTo>
                    <a:pt x="2971235" y="312309"/>
                  </a:lnTo>
                  <a:lnTo>
                    <a:pt x="2983073" y="330157"/>
                  </a:lnTo>
                  <a:lnTo>
                    <a:pt x="2994910" y="347029"/>
                  </a:lnTo>
                  <a:lnTo>
                    <a:pt x="3006748" y="362803"/>
                  </a:lnTo>
                  <a:lnTo>
                    <a:pt x="3018586" y="377397"/>
                  </a:lnTo>
                  <a:lnTo>
                    <a:pt x="3030423" y="390770"/>
                  </a:lnTo>
                  <a:lnTo>
                    <a:pt x="3042261" y="402917"/>
                  </a:lnTo>
                  <a:lnTo>
                    <a:pt x="3054098" y="413862"/>
                  </a:lnTo>
                  <a:lnTo>
                    <a:pt x="3065936" y="423653"/>
                  </a:lnTo>
                  <a:lnTo>
                    <a:pt x="3077774" y="432355"/>
                  </a:lnTo>
                  <a:lnTo>
                    <a:pt x="3089611" y="440044"/>
                  </a:lnTo>
                  <a:lnTo>
                    <a:pt x="3101449" y="446805"/>
                  </a:lnTo>
                  <a:lnTo>
                    <a:pt x="3113286" y="452723"/>
                  </a:lnTo>
                  <a:lnTo>
                    <a:pt x="3125124" y="457882"/>
                  </a:lnTo>
                  <a:lnTo>
                    <a:pt x="3136962" y="462365"/>
                  </a:lnTo>
                  <a:lnTo>
                    <a:pt x="3148799" y="466249"/>
                  </a:lnTo>
                  <a:lnTo>
                    <a:pt x="3160637" y="469604"/>
                  </a:lnTo>
                  <a:lnTo>
                    <a:pt x="3172474" y="472497"/>
                  </a:lnTo>
                  <a:lnTo>
                    <a:pt x="3184312" y="474987"/>
                  </a:lnTo>
                  <a:lnTo>
                    <a:pt x="3196149" y="477126"/>
                  </a:lnTo>
                  <a:lnTo>
                    <a:pt x="3207987" y="478961"/>
                  </a:lnTo>
                  <a:lnTo>
                    <a:pt x="3219825" y="480533"/>
                  </a:lnTo>
                  <a:lnTo>
                    <a:pt x="3231662" y="481879"/>
                  </a:lnTo>
                  <a:lnTo>
                    <a:pt x="3243500" y="483030"/>
                  </a:lnTo>
                  <a:lnTo>
                    <a:pt x="3255337" y="484013"/>
                  </a:lnTo>
                  <a:lnTo>
                    <a:pt x="3267175" y="484853"/>
                  </a:lnTo>
                  <a:lnTo>
                    <a:pt x="3279013" y="485570"/>
                  </a:lnTo>
                  <a:lnTo>
                    <a:pt x="3290850" y="486181"/>
                  </a:lnTo>
                  <a:lnTo>
                    <a:pt x="3302688" y="486703"/>
                  </a:lnTo>
                  <a:lnTo>
                    <a:pt x="3314525" y="487147"/>
                  </a:lnTo>
                  <a:lnTo>
                    <a:pt x="3326363" y="487526"/>
                  </a:lnTo>
                  <a:lnTo>
                    <a:pt x="3338201" y="487849"/>
                  </a:lnTo>
                  <a:lnTo>
                    <a:pt x="3350038" y="488124"/>
                  </a:lnTo>
                  <a:lnTo>
                    <a:pt x="3361876" y="488358"/>
                  </a:lnTo>
                  <a:lnTo>
                    <a:pt x="3373713" y="488558"/>
                  </a:lnTo>
                  <a:lnTo>
                    <a:pt x="3385551" y="488727"/>
                  </a:lnTo>
                  <a:lnTo>
                    <a:pt x="3397389" y="488872"/>
                  </a:lnTo>
                  <a:lnTo>
                    <a:pt x="3409226" y="488995"/>
                  </a:lnTo>
                  <a:lnTo>
                    <a:pt x="3421064" y="489100"/>
                  </a:lnTo>
                  <a:lnTo>
                    <a:pt x="3432901" y="489189"/>
                  </a:lnTo>
                  <a:lnTo>
                    <a:pt x="3444739" y="489265"/>
                  </a:lnTo>
                  <a:lnTo>
                    <a:pt x="3456576" y="489329"/>
                  </a:lnTo>
                  <a:lnTo>
                    <a:pt x="3468414" y="489384"/>
                  </a:lnTo>
                  <a:lnTo>
                    <a:pt x="3480252" y="489431"/>
                  </a:lnTo>
                  <a:lnTo>
                    <a:pt x="3492089" y="489471"/>
                  </a:lnTo>
                  <a:lnTo>
                    <a:pt x="3503927" y="489504"/>
                  </a:lnTo>
                  <a:lnTo>
                    <a:pt x="3515764" y="489533"/>
                  </a:lnTo>
                  <a:lnTo>
                    <a:pt x="3515764" y="489944"/>
                  </a:lnTo>
                  <a:lnTo>
                    <a:pt x="3527602" y="489987"/>
                  </a:lnTo>
                  <a:lnTo>
                    <a:pt x="3539440" y="490038"/>
                  </a:lnTo>
                  <a:lnTo>
                    <a:pt x="3551277" y="490097"/>
                  </a:lnTo>
                  <a:lnTo>
                    <a:pt x="3563115" y="490167"/>
                  </a:lnTo>
                  <a:lnTo>
                    <a:pt x="3574952" y="490250"/>
                  </a:lnTo>
                  <a:lnTo>
                    <a:pt x="3586790" y="490347"/>
                  </a:lnTo>
                  <a:lnTo>
                    <a:pt x="3598628" y="490460"/>
                  </a:lnTo>
                  <a:lnTo>
                    <a:pt x="3610465" y="490594"/>
                  </a:lnTo>
                  <a:lnTo>
                    <a:pt x="3622303" y="490751"/>
                  </a:lnTo>
                  <a:lnTo>
                    <a:pt x="3634140" y="490936"/>
                  </a:lnTo>
                  <a:lnTo>
                    <a:pt x="3645978" y="491152"/>
                  </a:lnTo>
                  <a:lnTo>
                    <a:pt x="3657816" y="491407"/>
                  </a:lnTo>
                  <a:lnTo>
                    <a:pt x="3669653" y="491706"/>
                  </a:lnTo>
                  <a:lnTo>
                    <a:pt x="3681491" y="492057"/>
                  </a:lnTo>
                  <a:lnTo>
                    <a:pt x="3693328" y="492470"/>
                  </a:lnTo>
                  <a:lnTo>
                    <a:pt x="3705166" y="492954"/>
                  </a:lnTo>
                  <a:lnTo>
                    <a:pt x="3717004" y="493522"/>
                  </a:lnTo>
                  <a:lnTo>
                    <a:pt x="3728841" y="494189"/>
                  </a:lnTo>
                  <a:lnTo>
                    <a:pt x="3740679" y="494971"/>
                  </a:lnTo>
                  <a:lnTo>
                    <a:pt x="3752516" y="495888"/>
                  </a:lnTo>
                  <a:lnTo>
                    <a:pt x="3764354" y="496964"/>
                  </a:lnTo>
                  <a:lnTo>
                    <a:pt x="3776191" y="498223"/>
                  </a:lnTo>
                  <a:lnTo>
                    <a:pt x="3788029" y="499699"/>
                  </a:lnTo>
                  <a:lnTo>
                    <a:pt x="3799867" y="501425"/>
                  </a:lnTo>
                  <a:lnTo>
                    <a:pt x="3811704" y="503444"/>
                  </a:lnTo>
                  <a:lnTo>
                    <a:pt x="3823542" y="505802"/>
                  </a:lnTo>
                  <a:lnTo>
                    <a:pt x="3835379" y="508554"/>
                  </a:lnTo>
                  <a:lnTo>
                    <a:pt x="3847217" y="511763"/>
                  </a:lnTo>
                  <a:lnTo>
                    <a:pt x="3859055" y="515497"/>
                  </a:lnTo>
                  <a:lnTo>
                    <a:pt x="3870892" y="519837"/>
                  </a:lnTo>
                  <a:lnTo>
                    <a:pt x="3882730" y="524871"/>
                  </a:lnTo>
                  <a:lnTo>
                    <a:pt x="3894567" y="530696"/>
                  </a:lnTo>
                  <a:lnTo>
                    <a:pt x="3906405" y="537420"/>
                  </a:lnTo>
                  <a:lnTo>
                    <a:pt x="3918243" y="545159"/>
                  </a:lnTo>
                  <a:lnTo>
                    <a:pt x="3930080" y="554036"/>
                  </a:lnTo>
                  <a:lnTo>
                    <a:pt x="3941918" y="564177"/>
                  </a:lnTo>
                  <a:lnTo>
                    <a:pt x="3953755" y="575711"/>
                  </a:lnTo>
                  <a:lnTo>
                    <a:pt x="3965593" y="588764"/>
                  </a:lnTo>
                  <a:lnTo>
                    <a:pt x="3977431" y="603450"/>
                  </a:lnTo>
                  <a:lnTo>
                    <a:pt x="3989268" y="619868"/>
                  </a:lnTo>
                  <a:lnTo>
                    <a:pt x="4001106" y="638088"/>
                  </a:lnTo>
                  <a:lnTo>
                    <a:pt x="4012943" y="658148"/>
                  </a:lnTo>
                  <a:lnTo>
                    <a:pt x="4024781" y="680039"/>
                  </a:lnTo>
                  <a:lnTo>
                    <a:pt x="4036619" y="703700"/>
                  </a:lnTo>
                  <a:lnTo>
                    <a:pt x="4048456" y="729008"/>
                  </a:lnTo>
                  <a:lnTo>
                    <a:pt x="4060294" y="755779"/>
                  </a:lnTo>
                  <a:lnTo>
                    <a:pt x="4072131" y="783767"/>
                  </a:lnTo>
                  <a:lnTo>
                    <a:pt x="4083969" y="812670"/>
                  </a:lnTo>
                  <a:lnTo>
                    <a:pt x="4095806" y="842140"/>
                  </a:lnTo>
                  <a:lnTo>
                    <a:pt x="4107644" y="871802"/>
                  </a:lnTo>
                  <a:lnTo>
                    <a:pt x="4119482" y="901272"/>
                  </a:lnTo>
                  <a:lnTo>
                    <a:pt x="4131319" y="930174"/>
                  </a:lnTo>
                  <a:lnTo>
                    <a:pt x="4143157" y="958162"/>
                  </a:lnTo>
                  <a:lnTo>
                    <a:pt x="4154994" y="984934"/>
                  </a:lnTo>
                  <a:lnTo>
                    <a:pt x="4166832" y="1010242"/>
                  </a:lnTo>
                  <a:lnTo>
                    <a:pt x="4178670" y="1033902"/>
                  </a:lnTo>
                  <a:lnTo>
                    <a:pt x="4190507" y="1055794"/>
                  </a:lnTo>
                  <a:lnTo>
                    <a:pt x="4202345" y="1075853"/>
                  </a:lnTo>
                  <a:lnTo>
                    <a:pt x="4214182" y="1094074"/>
                  </a:lnTo>
                  <a:lnTo>
                    <a:pt x="4226020" y="1110491"/>
                  </a:lnTo>
                  <a:lnTo>
                    <a:pt x="4237858" y="1125177"/>
                  </a:lnTo>
                  <a:lnTo>
                    <a:pt x="4249695" y="1138230"/>
                  </a:lnTo>
                  <a:lnTo>
                    <a:pt x="4261533" y="1149765"/>
                  </a:lnTo>
                  <a:lnTo>
                    <a:pt x="4273370" y="1159906"/>
                  </a:lnTo>
                  <a:lnTo>
                    <a:pt x="4285208" y="1168782"/>
                  </a:lnTo>
                  <a:lnTo>
                    <a:pt x="4297046" y="1176521"/>
                  </a:lnTo>
                  <a:lnTo>
                    <a:pt x="4308883" y="1183246"/>
                  </a:lnTo>
                  <a:lnTo>
                    <a:pt x="4320721" y="1189071"/>
                  </a:lnTo>
                  <a:lnTo>
                    <a:pt x="4332558" y="1194105"/>
                  </a:lnTo>
                  <a:lnTo>
                    <a:pt x="4344396" y="1198444"/>
                  </a:lnTo>
                  <a:lnTo>
                    <a:pt x="4356234" y="1202179"/>
                  </a:lnTo>
                  <a:lnTo>
                    <a:pt x="4368071" y="1205387"/>
                  </a:lnTo>
                  <a:lnTo>
                    <a:pt x="4379909" y="1208140"/>
                  </a:lnTo>
                  <a:lnTo>
                    <a:pt x="4391746" y="1210498"/>
                  </a:lnTo>
                  <a:lnTo>
                    <a:pt x="4403584" y="1212517"/>
                  </a:lnTo>
                  <a:lnTo>
                    <a:pt x="4415421" y="1214243"/>
                  </a:lnTo>
                  <a:lnTo>
                    <a:pt x="4427259" y="1215718"/>
                  </a:lnTo>
                  <a:lnTo>
                    <a:pt x="4439097" y="1216978"/>
                  </a:lnTo>
                  <a:lnTo>
                    <a:pt x="4450934" y="1218053"/>
                  </a:lnTo>
                  <a:lnTo>
                    <a:pt x="4462772" y="1218970"/>
                  </a:lnTo>
                  <a:lnTo>
                    <a:pt x="4474609" y="1219753"/>
                  </a:lnTo>
                  <a:lnTo>
                    <a:pt x="4486447" y="1220419"/>
                  </a:lnTo>
                  <a:lnTo>
                    <a:pt x="4498285" y="1220988"/>
                  </a:lnTo>
                  <a:lnTo>
                    <a:pt x="4510122" y="1221472"/>
                  </a:lnTo>
                  <a:lnTo>
                    <a:pt x="4521960" y="1221884"/>
                  </a:lnTo>
                  <a:lnTo>
                    <a:pt x="4533797" y="1222235"/>
                  </a:lnTo>
                  <a:lnTo>
                    <a:pt x="4545635" y="1222534"/>
                  </a:lnTo>
                  <a:lnTo>
                    <a:pt x="4557473" y="1222789"/>
                  </a:lnTo>
                  <a:lnTo>
                    <a:pt x="4569310" y="1223006"/>
                  </a:lnTo>
                  <a:lnTo>
                    <a:pt x="4581148" y="1223190"/>
                  </a:lnTo>
                  <a:lnTo>
                    <a:pt x="4592985" y="1223347"/>
                  </a:lnTo>
                  <a:lnTo>
                    <a:pt x="4604823" y="1223481"/>
                  </a:lnTo>
                  <a:lnTo>
                    <a:pt x="4616661" y="1223595"/>
                  </a:lnTo>
                  <a:lnTo>
                    <a:pt x="4628498" y="1223692"/>
                  </a:lnTo>
                  <a:lnTo>
                    <a:pt x="4640336" y="1223774"/>
                  </a:lnTo>
                  <a:lnTo>
                    <a:pt x="4652173" y="1223844"/>
                  </a:lnTo>
                  <a:lnTo>
                    <a:pt x="4664011" y="1223904"/>
                  </a:lnTo>
                  <a:lnTo>
                    <a:pt x="4675849" y="1223955"/>
                  </a:lnTo>
                  <a:lnTo>
                    <a:pt x="4687686" y="1223998"/>
                  </a:lnTo>
                </a:path>
              </a:pathLst>
            </a:custGeom>
            <a:ln w="40651" cap="flat">
              <a:solidFill>
                <a:srgbClr val="E8E8E8">
                  <a:alpha val="100000"/>
                </a:srgbClr>
              </a:solidFill>
              <a:prstDash val="solid"/>
              <a:round/>
            </a:ln>
          </p:spPr>
          <p:txBody>
            <a:bodyPr/>
            <a:lstStyle/>
            <a:p/>
          </p:txBody>
        </p:sp>
        <p:sp>
          <p:nvSpPr>
            <p:cNvPr id="44" name="pl44"/>
            <p:cNvSpPr/>
            <p:nvPr/>
          </p:nvSpPr>
          <p:spPr>
            <a:xfrm>
              <a:off x="2482351" y="3108929"/>
              <a:ext cx="4687686" cy="978903"/>
            </a:xfrm>
            <a:custGeom>
              <a:avLst/>
              <a:pathLst>
                <a:path w="4687686" h="978903">
                  <a:moveTo>
                    <a:pt x="0" y="0"/>
                  </a:moveTo>
                  <a:lnTo>
                    <a:pt x="11837" y="57"/>
                  </a:lnTo>
                  <a:lnTo>
                    <a:pt x="23675" y="125"/>
                  </a:lnTo>
                  <a:lnTo>
                    <a:pt x="35512" y="204"/>
                  </a:lnTo>
                  <a:lnTo>
                    <a:pt x="47350" y="298"/>
                  </a:lnTo>
                  <a:lnTo>
                    <a:pt x="59187" y="408"/>
                  </a:lnTo>
                  <a:lnTo>
                    <a:pt x="71025" y="537"/>
                  </a:lnTo>
                  <a:lnTo>
                    <a:pt x="82863" y="688"/>
                  </a:lnTo>
                  <a:lnTo>
                    <a:pt x="94700" y="867"/>
                  </a:lnTo>
                  <a:lnTo>
                    <a:pt x="106538" y="1076"/>
                  </a:lnTo>
                  <a:lnTo>
                    <a:pt x="118375" y="1322"/>
                  </a:lnTo>
                  <a:lnTo>
                    <a:pt x="130213" y="1611"/>
                  </a:lnTo>
                  <a:lnTo>
                    <a:pt x="142051" y="1951"/>
                  </a:lnTo>
                  <a:lnTo>
                    <a:pt x="153888" y="2349"/>
                  </a:lnTo>
                  <a:lnTo>
                    <a:pt x="165726" y="2818"/>
                  </a:lnTo>
                  <a:lnTo>
                    <a:pt x="177563" y="3368"/>
                  </a:lnTo>
                  <a:lnTo>
                    <a:pt x="189401" y="4013"/>
                  </a:lnTo>
                  <a:lnTo>
                    <a:pt x="201239" y="4771"/>
                  </a:lnTo>
                  <a:lnTo>
                    <a:pt x="213076" y="5660"/>
                  </a:lnTo>
                  <a:lnTo>
                    <a:pt x="224914" y="6703"/>
                  </a:lnTo>
                  <a:lnTo>
                    <a:pt x="236751" y="7926"/>
                  </a:lnTo>
                  <a:lnTo>
                    <a:pt x="248589" y="9360"/>
                  </a:lnTo>
                  <a:lnTo>
                    <a:pt x="260427" y="11039"/>
                  </a:lnTo>
                  <a:lnTo>
                    <a:pt x="272264" y="13006"/>
                  </a:lnTo>
                  <a:lnTo>
                    <a:pt x="284102" y="15308"/>
                  </a:lnTo>
                  <a:lnTo>
                    <a:pt x="295939" y="17999"/>
                  </a:lnTo>
                  <a:lnTo>
                    <a:pt x="307777" y="21144"/>
                  </a:lnTo>
                  <a:lnTo>
                    <a:pt x="319614" y="24814"/>
                  </a:lnTo>
                  <a:lnTo>
                    <a:pt x="331452" y="29091"/>
                  </a:lnTo>
                  <a:lnTo>
                    <a:pt x="343290" y="34071"/>
                  </a:lnTo>
                  <a:lnTo>
                    <a:pt x="355127" y="39857"/>
                  </a:lnTo>
                  <a:lnTo>
                    <a:pt x="366965" y="46569"/>
                  </a:lnTo>
                  <a:lnTo>
                    <a:pt x="378802" y="54336"/>
                  </a:lnTo>
                  <a:lnTo>
                    <a:pt x="390640" y="63302"/>
                  </a:lnTo>
                  <a:lnTo>
                    <a:pt x="402478" y="73620"/>
                  </a:lnTo>
                  <a:lnTo>
                    <a:pt x="414315" y="85455"/>
                  </a:lnTo>
                  <a:lnTo>
                    <a:pt x="426153" y="98977"/>
                  </a:lnTo>
                  <a:lnTo>
                    <a:pt x="437990" y="114356"/>
                  </a:lnTo>
                  <a:lnTo>
                    <a:pt x="449828" y="131760"/>
                  </a:lnTo>
                  <a:lnTo>
                    <a:pt x="461666" y="151342"/>
                  </a:lnTo>
                  <a:lnTo>
                    <a:pt x="473503" y="173231"/>
                  </a:lnTo>
                  <a:lnTo>
                    <a:pt x="485341" y="197525"/>
                  </a:lnTo>
                  <a:lnTo>
                    <a:pt x="497178" y="224272"/>
                  </a:lnTo>
                  <a:lnTo>
                    <a:pt x="509016" y="253460"/>
                  </a:lnTo>
                  <a:lnTo>
                    <a:pt x="520854" y="285007"/>
                  </a:lnTo>
                  <a:lnTo>
                    <a:pt x="532691" y="318752"/>
                  </a:lnTo>
                  <a:lnTo>
                    <a:pt x="544529" y="354447"/>
                  </a:lnTo>
                  <a:lnTo>
                    <a:pt x="556366" y="391764"/>
                  </a:lnTo>
                  <a:lnTo>
                    <a:pt x="568204" y="430301"/>
                  </a:lnTo>
                  <a:lnTo>
                    <a:pt x="580042" y="469594"/>
                  </a:lnTo>
                  <a:lnTo>
                    <a:pt x="591879" y="509144"/>
                  </a:lnTo>
                  <a:lnTo>
                    <a:pt x="603717" y="548437"/>
                  </a:lnTo>
                  <a:lnTo>
                    <a:pt x="615554" y="586974"/>
                  </a:lnTo>
                  <a:lnTo>
                    <a:pt x="627392" y="624291"/>
                  </a:lnTo>
                  <a:lnTo>
                    <a:pt x="639229" y="659986"/>
                  </a:lnTo>
                  <a:lnTo>
                    <a:pt x="651067" y="693730"/>
                  </a:lnTo>
                  <a:lnTo>
                    <a:pt x="662905" y="725278"/>
                  </a:lnTo>
                  <a:lnTo>
                    <a:pt x="674742" y="754466"/>
                  </a:lnTo>
                  <a:lnTo>
                    <a:pt x="686580" y="781213"/>
                  </a:lnTo>
                  <a:lnTo>
                    <a:pt x="698417" y="805506"/>
                  </a:lnTo>
                  <a:lnTo>
                    <a:pt x="710255" y="827396"/>
                  </a:lnTo>
                  <a:lnTo>
                    <a:pt x="722093" y="846978"/>
                  </a:lnTo>
                  <a:lnTo>
                    <a:pt x="733930" y="864381"/>
                  </a:lnTo>
                  <a:lnTo>
                    <a:pt x="745768" y="879761"/>
                  </a:lnTo>
                  <a:lnTo>
                    <a:pt x="757605" y="893282"/>
                  </a:lnTo>
                  <a:lnTo>
                    <a:pt x="769443" y="905118"/>
                  </a:lnTo>
                  <a:lnTo>
                    <a:pt x="781281" y="915436"/>
                  </a:lnTo>
                  <a:lnTo>
                    <a:pt x="793118" y="924402"/>
                  </a:lnTo>
                  <a:lnTo>
                    <a:pt x="804956" y="932169"/>
                  </a:lnTo>
                  <a:lnTo>
                    <a:pt x="816793" y="938881"/>
                  </a:lnTo>
                  <a:lnTo>
                    <a:pt x="828631" y="944667"/>
                  </a:lnTo>
                  <a:lnTo>
                    <a:pt x="840469" y="949646"/>
                  </a:lnTo>
                  <a:lnTo>
                    <a:pt x="852306" y="953924"/>
                  </a:lnTo>
                  <a:lnTo>
                    <a:pt x="864144" y="957594"/>
                  </a:lnTo>
                  <a:lnTo>
                    <a:pt x="875981" y="960738"/>
                  </a:lnTo>
                  <a:lnTo>
                    <a:pt x="887819" y="963430"/>
                  </a:lnTo>
                  <a:lnTo>
                    <a:pt x="899657" y="965732"/>
                  </a:lnTo>
                  <a:lnTo>
                    <a:pt x="911494" y="967699"/>
                  </a:lnTo>
                  <a:lnTo>
                    <a:pt x="923332" y="969378"/>
                  </a:lnTo>
                  <a:lnTo>
                    <a:pt x="935169" y="970812"/>
                  </a:lnTo>
                  <a:lnTo>
                    <a:pt x="947007" y="972035"/>
                  </a:lnTo>
                  <a:lnTo>
                    <a:pt x="958844" y="973078"/>
                  </a:lnTo>
                  <a:lnTo>
                    <a:pt x="970682" y="973967"/>
                  </a:lnTo>
                  <a:lnTo>
                    <a:pt x="982520" y="974725"/>
                  </a:lnTo>
                  <a:lnTo>
                    <a:pt x="994357" y="975370"/>
                  </a:lnTo>
                  <a:lnTo>
                    <a:pt x="1006195" y="975920"/>
                  </a:lnTo>
                  <a:lnTo>
                    <a:pt x="1018032" y="976388"/>
                  </a:lnTo>
                  <a:lnTo>
                    <a:pt x="1029870" y="976787"/>
                  </a:lnTo>
                  <a:lnTo>
                    <a:pt x="1041708" y="977127"/>
                  </a:lnTo>
                  <a:lnTo>
                    <a:pt x="1053545" y="977416"/>
                  </a:lnTo>
                  <a:lnTo>
                    <a:pt x="1065383" y="977662"/>
                  </a:lnTo>
                  <a:lnTo>
                    <a:pt x="1077220" y="977871"/>
                  </a:lnTo>
                  <a:lnTo>
                    <a:pt x="1089058" y="978049"/>
                  </a:lnTo>
                  <a:lnTo>
                    <a:pt x="1100896" y="978201"/>
                  </a:lnTo>
                  <a:lnTo>
                    <a:pt x="1112733" y="978330"/>
                  </a:lnTo>
                  <a:lnTo>
                    <a:pt x="1124571" y="978440"/>
                  </a:lnTo>
                  <a:lnTo>
                    <a:pt x="1136408" y="978534"/>
                  </a:lnTo>
                  <a:lnTo>
                    <a:pt x="1148246" y="978613"/>
                  </a:lnTo>
                  <a:lnTo>
                    <a:pt x="1160084" y="978681"/>
                  </a:lnTo>
                  <a:lnTo>
                    <a:pt x="1171921" y="978738"/>
                  </a:lnTo>
                  <a:lnTo>
                    <a:pt x="1171921" y="978903"/>
                  </a:lnTo>
                  <a:lnTo>
                    <a:pt x="1183759" y="978874"/>
                  </a:lnTo>
                  <a:lnTo>
                    <a:pt x="1195596" y="978840"/>
                  </a:lnTo>
                  <a:lnTo>
                    <a:pt x="1207434" y="978800"/>
                  </a:lnTo>
                  <a:lnTo>
                    <a:pt x="1219272" y="978753"/>
                  </a:lnTo>
                  <a:lnTo>
                    <a:pt x="1231109" y="978699"/>
                  </a:lnTo>
                  <a:lnTo>
                    <a:pt x="1242947" y="978634"/>
                  </a:lnTo>
                  <a:lnTo>
                    <a:pt x="1254784" y="978558"/>
                  </a:lnTo>
                  <a:lnTo>
                    <a:pt x="1266622" y="978469"/>
                  </a:lnTo>
                  <a:lnTo>
                    <a:pt x="1278459" y="978364"/>
                  </a:lnTo>
                  <a:lnTo>
                    <a:pt x="1290297" y="978241"/>
                  </a:lnTo>
                  <a:lnTo>
                    <a:pt x="1302135" y="978097"/>
                  </a:lnTo>
                  <a:lnTo>
                    <a:pt x="1313972" y="977927"/>
                  </a:lnTo>
                  <a:lnTo>
                    <a:pt x="1325810" y="977728"/>
                  </a:lnTo>
                  <a:lnTo>
                    <a:pt x="1337647" y="977493"/>
                  </a:lnTo>
                  <a:lnTo>
                    <a:pt x="1349485" y="977219"/>
                  </a:lnTo>
                  <a:lnTo>
                    <a:pt x="1361323" y="976896"/>
                  </a:lnTo>
                  <a:lnTo>
                    <a:pt x="1373160" y="976517"/>
                  </a:lnTo>
                  <a:lnTo>
                    <a:pt x="1384998" y="976072"/>
                  </a:lnTo>
                  <a:lnTo>
                    <a:pt x="1396835" y="975551"/>
                  </a:lnTo>
                  <a:lnTo>
                    <a:pt x="1408673" y="974939"/>
                  </a:lnTo>
                  <a:lnTo>
                    <a:pt x="1420511" y="974223"/>
                  </a:lnTo>
                  <a:lnTo>
                    <a:pt x="1432348" y="973383"/>
                  </a:lnTo>
                  <a:lnTo>
                    <a:pt x="1444186" y="972399"/>
                  </a:lnTo>
                  <a:lnTo>
                    <a:pt x="1456023" y="971248"/>
                  </a:lnTo>
                  <a:lnTo>
                    <a:pt x="1467861" y="969903"/>
                  </a:lnTo>
                  <a:lnTo>
                    <a:pt x="1479699" y="968330"/>
                  </a:lnTo>
                  <a:lnTo>
                    <a:pt x="1491536" y="966495"/>
                  </a:lnTo>
                  <a:lnTo>
                    <a:pt x="1503374" y="964357"/>
                  </a:lnTo>
                  <a:lnTo>
                    <a:pt x="1515211" y="961867"/>
                  </a:lnTo>
                  <a:lnTo>
                    <a:pt x="1527049" y="958974"/>
                  </a:lnTo>
                  <a:lnTo>
                    <a:pt x="1538887" y="955618"/>
                  </a:lnTo>
                  <a:lnTo>
                    <a:pt x="1550724" y="951734"/>
                  </a:lnTo>
                  <a:lnTo>
                    <a:pt x="1562562" y="947252"/>
                  </a:lnTo>
                  <a:lnTo>
                    <a:pt x="1574399" y="942092"/>
                  </a:lnTo>
                  <a:lnTo>
                    <a:pt x="1586237" y="936175"/>
                  </a:lnTo>
                  <a:lnTo>
                    <a:pt x="1598074" y="929414"/>
                  </a:lnTo>
                  <a:lnTo>
                    <a:pt x="1609912" y="921724"/>
                  </a:lnTo>
                  <a:lnTo>
                    <a:pt x="1621750" y="913022"/>
                  </a:lnTo>
                  <a:lnTo>
                    <a:pt x="1633587" y="903231"/>
                  </a:lnTo>
                  <a:lnTo>
                    <a:pt x="1645425" y="892287"/>
                  </a:lnTo>
                  <a:lnTo>
                    <a:pt x="1657262" y="880140"/>
                  </a:lnTo>
                  <a:lnTo>
                    <a:pt x="1669100" y="866766"/>
                  </a:lnTo>
                  <a:lnTo>
                    <a:pt x="1680938" y="852172"/>
                  </a:lnTo>
                  <a:lnTo>
                    <a:pt x="1692775" y="836399"/>
                  </a:lnTo>
                  <a:lnTo>
                    <a:pt x="1704613" y="819526"/>
                  </a:lnTo>
                  <a:lnTo>
                    <a:pt x="1716450" y="801679"/>
                  </a:lnTo>
                  <a:lnTo>
                    <a:pt x="1728288" y="783020"/>
                  </a:lnTo>
                  <a:lnTo>
                    <a:pt x="1740126" y="763752"/>
                  </a:lnTo>
                  <a:lnTo>
                    <a:pt x="1751963" y="744105"/>
                  </a:lnTo>
                  <a:lnTo>
                    <a:pt x="1763801" y="724330"/>
                  </a:lnTo>
                  <a:lnTo>
                    <a:pt x="1775638" y="704684"/>
                  </a:lnTo>
                  <a:lnTo>
                    <a:pt x="1787476" y="685416"/>
                  </a:lnTo>
                  <a:lnTo>
                    <a:pt x="1799314" y="666757"/>
                  </a:lnTo>
                  <a:lnTo>
                    <a:pt x="1811151" y="648909"/>
                  </a:lnTo>
                  <a:lnTo>
                    <a:pt x="1822989" y="632037"/>
                  </a:lnTo>
                  <a:lnTo>
                    <a:pt x="1834826" y="616263"/>
                  </a:lnTo>
                  <a:lnTo>
                    <a:pt x="1846664" y="601669"/>
                  </a:lnTo>
                  <a:lnTo>
                    <a:pt x="1858502" y="588296"/>
                  </a:lnTo>
                  <a:lnTo>
                    <a:pt x="1870339" y="576149"/>
                  </a:lnTo>
                  <a:lnTo>
                    <a:pt x="1882177" y="565204"/>
                  </a:lnTo>
                  <a:lnTo>
                    <a:pt x="1894014" y="555413"/>
                  </a:lnTo>
                  <a:lnTo>
                    <a:pt x="1905852" y="546712"/>
                  </a:lnTo>
                  <a:lnTo>
                    <a:pt x="1917689" y="539022"/>
                  </a:lnTo>
                  <a:lnTo>
                    <a:pt x="1929527" y="532261"/>
                  </a:lnTo>
                  <a:lnTo>
                    <a:pt x="1941365" y="526344"/>
                  </a:lnTo>
                  <a:lnTo>
                    <a:pt x="1953202" y="521184"/>
                  </a:lnTo>
                  <a:lnTo>
                    <a:pt x="1965040" y="516701"/>
                  </a:lnTo>
                  <a:lnTo>
                    <a:pt x="1976877" y="512818"/>
                  </a:lnTo>
                  <a:lnTo>
                    <a:pt x="1988715" y="509462"/>
                  </a:lnTo>
                  <a:lnTo>
                    <a:pt x="2000553" y="506569"/>
                  </a:lnTo>
                  <a:lnTo>
                    <a:pt x="2012390" y="504079"/>
                  </a:lnTo>
                  <a:lnTo>
                    <a:pt x="2024228" y="501940"/>
                  </a:lnTo>
                  <a:lnTo>
                    <a:pt x="2036065" y="500105"/>
                  </a:lnTo>
                  <a:lnTo>
                    <a:pt x="2047903" y="498533"/>
                  </a:lnTo>
                  <a:lnTo>
                    <a:pt x="2059741" y="497187"/>
                  </a:lnTo>
                  <a:lnTo>
                    <a:pt x="2071578" y="496036"/>
                  </a:lnTo>
                  <a:lnTo>
                    <a:pt x="2083416" y="495053"/>
                  </a:lnTo>
                  <a:lnTo>
                    <a:pt x="2095253" y="494213"/>
                  </a:lnTo>
                  <a:lnTo>
                    <a:pt x="2107091" y="493496"/>
                  </a:lnTo>
                  <a:lnTo>
                    <a:pt x="2118929" y="492885"/>
                  </a:lnTo>
                  <a:lnTo>
                    <a:pt x="2130766" y="492363"/>
                  </a:lnTo>
                  <a:lnTo>
                    <a:pt x="2142604" y="491919"/>
                  </a:lnTo>
                  <a:lnTo>
                    <a:pt x="2154441" y="491540"/>
                  </a:lnTo>
                  <a:lnTo>
                    <a:pt x="2166279" y="491217"/>
                  </a:lnTo>
                  <a:lnTo>
                    <a:pt x="2178117" y="490942"/>
                  </a:lnTo>
                  <a:lnTo>
                    <a:pt x="2189954" y="490708"/>
                  </a:lnTo>
                  <a:lnTo>
                    <a:pt x="2201792" y="490509"/>
                  </a:lnTo>
                  <a:lnTo>
                    <a:pt x="2213629" y="490339"/>
                  </a:lnTo>
                  <a:lnTo>
                    <a:pt x="2225467" y="490194"/>
                  </a:lnTo>
                  <a:lnTo>
                    <a:pt x="2237304" y="490071"/>
                  </a:lnTo>
                  <a:lnTo>
                    <a:pt x="2249142" y="489967"/>
                  </a:lnTo>
                  <a:lnTo>
                    <a:pt x="2260980" y="489878"/>
                  </a:lnTo>
                  <a:lnTo>
                    <a:pt x="2272817" y="489802"/>
                  </a:lnTo>
                  <a:lnTo>
                    <a:pt x="2284655" y="489737"/>
                  </a:lnTo>
                  <a:lnTo>
                    <a:pt x="2296492" y="489682"/>
                  </a:lnTo>
                  <a:lnTo>
                    <a:pt x="2308330" y="489636"/>
                  </a:lnTo>
                  <a:lnTo>
                    <a:pt x="2320168" y="489596"/>
                  </a:lnTo>
                  <a:lnTo>
                    <a:pt x="2332005" y="489562"/>
                  </a:lnTo>
                  <a:lnTo>
                    <a:pt x="2343843" y="489533"/>
                  </a:lnTo>
                  <a:lnTo>
                    <a:pt x="2343843" y="489369"/>
                  </a:lnTo>
                  <a:lnTo>
                    <a:pt x="2355680" y="489369"/>
                  </a:lnTo>
                  <a:lnTo>
                    <a:pt x="2367518" y="489369"/>
                  </a:lnTo>
                  <a:lnTo>
                    <a:pt x="2379356" y="489369"/>
                  </a:lnTo>
                  <a:lnTo>
                    <a:pt x="2391193" y="489369"/>
                  </a:lnTo>
                  <a:lnTo>
                    <a:pt x="2403031" y="489369"/>
                  </a:lnTo>
                  <a:lnTo>
                    <a:pt x="2414868" y="489369"/>
                  </a:lnTo>
                  <a:lnTo>
                    <a:pt x="2426706" y="489369"/>
                  </a:lnTo>
                  <a:lnTo>
                    <a:pt x="2438544" y="489369"/>
                  </a:lnTo>
                  <a:lnTo>
                    <a:pt x="2450381" y="489369"/>
                  </a:lnTo>
                  <a:lnTo>
                    <a:pt x="2462219" y="489369"/>
                  </a:lnTo>
                  <a:lnTo>
                    <a:pt x="2474056" y="489369"/>
                  </a:lnTo>
                  <a:lnTo>
                    <a:pt x="2485894" y="489369"/>
                  </a:lnTo>
                  <a:lnTo>
                    <a:pt x="2497732" y="489369"/>
                  </a:lnTo>
                  <a:lnTo>
                    <a:pt x="2509569" y="489369"/>
                  </a:lnTo>
                  <a:lnTo>
                    <a:pt x="2521407" y="489369"/>
                  </a:lnTo>
                  <a:lnTo>
                    <a:pt x="2533244" y="489369"/>
                  </a:lnTo>
                  <a:lnTo>
                    <a:pt x="2545082" y="489369"/>
                  </a:lnTo>
                  <a:lnTo>
                    <a:pt x="2556919" y="489369"/>
                  </a:lnTo>
                  <a:lnTo>
                    <a:pt x="2568757" y="489369"/>
                  </a:lnTo>
                  <a:lnTo>
                    <a:pt x="2580595" y="489369"/>
                  </a:lnTo>
                  <a:lnTo>
                    <a:pt x="2592432" y="489369"/>
                  </a:lnTo>
                  <a:lnTo>
                    <a:pt x="2604270" y="489369"/>
                  </a:lnTo>
                  <a:lnTo>
                    <a:pt x="2616107" y="489369"/>
                  </a:lnTo>
                  <a:lnTo>
                    <a:pt x="2627945" y="489369"/>
                  </a:lnTo>
                  <a:lnTo>
                    <a:pt x="2639783" y="489369"/>
                  </a:lnTo>
                  <a:lnTo>
                    <a:pt x="2651620" y="489369"/>
                  </a:lnTo>
                  <a:lnTo>
                    <a:pt x="2663458" y="489369"/>
                  </a:lnTo>
                  <a:lnTo>
                    <a:pt x="2675295" y="489369"/>
                  </a:lnTo>
                  <a:lnTo>
                    <a:pt x="2687133" y="489369"/>
                  </a:lnTo>
                  <a:lnTo>
                    <a:pt x="2698971" y="489369"/>
                  </a:lnTo>
                  <a:lnTo>
                    <a:pt x="2710808" y="489369"/>
                  </a:lnTo>
                  <a:lnTo>
                    <a:pt x="2722646" y="489369"/>
                  </a:lnTo>
                  <a:lnTo>
                    <a:pt x="2734483" y="489369"/>
                  </a:lnTo>
                  <a:lnTo>
                    <a:pt x="2746321" y="489369"/>
                  </a:lnTo>
                  <a:lnTo>
                    <a:pt x="2758159" y="489369"/>
                  </a:lnTo>
                  <a:lnTo>
                    <a:pt x="2769996" y="489369"/>
                  </a:lnTo>
                  <a:lnTo>
                    <a:pt x="2781834" y="489369"/>
                  </a:lnTo>
                  <a:lnTo>
                    <a:pt x="2793671" y="489369"/>
                  </a:lnTo>
                  <a:lnTo>
                    <a:pt x="2805509" y="489369"/>
                  </a:lnTo>
                  <a:lnTo>
                    <a:pt x="2817347" y="489369"/>
                  </a:lnTo>
                  <a:lnTo>
                    <a:pt x="2829184" y="489369"/>
                  </a:lnTo>
                  <a:lnTo>
                    <a:pt x="2841022" y="489369"/>
                  </a:lnTo>
                  <a:lnTo>
                    <a:pt x="2852859" y="489369"/>
                  </a:lnTo>
                  <a:lnTo>
                    <a:pt x="2864697" y="489369"/>
                  </a:lnTo>
                  <a:lnTo>
                    <a:pt x="2876534" y="489369"/>
                  </a:lnTo>
                  <a:lnTo>
                    <a:pt x="2888372" y="489369"/>
                  </a:lnTo>
                  <a:lnTo>
                    <a:pt x="2900210" y="489369"/>
                  </a:lnTo>
                  <a:lnTo>
                    <a:pt x="2912047" y="489369"/>
                  </a:lnTo>
                  <a:lnTo>
                    <a:pt x="2923885" y="489369"/>
                  </a:lnTo>
                  <a:lnTo>
                    <a:pt x="2935722" y="489369"/>
                  </a:lnTo>
                  <a:lnTo>
                    <a:pt x="2947560" y="489369"/>
                  </a:lnTo>
                  <a:lnTo>
                    <a:pt x="2959398" y="489369"/>
                  </a:lnTo>
                  <a:lnTo>
                    <a:pt x="2971235" y="489369"/>
                  </a:lnTo>
                  <a:lnTo>
                    <a:pt x="2983073" y="489369"/>
                  </a:lnTo>
                  <a:lnTo>
                    <a:pt x="2994910" y="489369"/>
                  </a:lnTo>
                  <a:lnTo>
                    <a:pt x="3006748" y="489369"/>
                  </a:lnTo>
                  <a:lnTo>
                    <a:pt x="3018586" y="489369"/>
                  </a:lnTo>
                  <a:lnTo>
                    <a:pt x="3030423" y="489369"/>
                  </a:lnTo>
                  <a:lnTo>
                    <a:pt x="3042261" y="489369"/>
                  </a:lnTo>
                  <a:lnTo>
                    <a:pt x="3054098" y="489369"/>
                  </a:lnTo>
                  <a:lnTo>
                    <a:pt x="3065936" y="489369"/>
                  </a:lnTo>
                  <a:lnTo>
                    <a:pt x="3077774" y="489369"/>
                  </a:lnTo>
                  <a:lnTo>
                    <a:pt x="3089611" y="489369"/>
                  </a:lnTo>
                  <a:lnTo>
                    <a:pt x="3101449" y="489369"/>
                  </a:lnTo>
                  <a:lnTo>
                    <a:pt x="3113286" y="489369"/>
                  </a:lnTo>
                  <a:lnTo>
                    <a:pt x="3125124" y="489369"/>
                  </a:lnTo>
                  <a:lnTo>
                    <a:pt x="3136962" y="489369"/>
                  </a:lnTo>
                  <a:lnTo>
                    <a:pt x="3148799" y="489369"/>
                  </a:lnTo>
                  <a:lnTo>
                    <a:pt x="3160637" y="489369"/>
                  </a:lnTo>
                  <a:lnTo>
                    <a:pt x="3172474" y="489369"/>
                  </a:lnTo>
                  <a:lnTo>
                    <a:pt x="3184312" y="489369"/>
                  </a:lnTo>
                  <a:lnTo>
                    <a:pt x="3196149" y="489369"/>
                  </a:lnTo>
                  <a:lnTo>
                    <a:pt x="3207987" y="489369"/>
                  </a:lnTo>
                  <a:lnTo>
                    <a:pt x="3219825" y="489369"/>
                  </a:lnTo>
                  <a:lnTo>
                    <a:pt x="3231662" y="489369"/>
                  </a:lnTo>
                  <a:lnTo>
                    <a:pt x="3243500" y="489369"/>
                  </a:lnTo>
                  <a:lnTo>
                    <a:pt x="3255337" y="489369"/>
                  </a:lnTo>
                  <a:lnTo>
                    <a:pt x="3267175" y="489369"/>
                  </a:lnTo>
                  <a:lnTo>
                    <a:pt x="3279013" y="489369"/>
                  </a:lnTo>
                  <a:lnTo>
                    <a:pt x="3290850" y="489369"/>
                  </a:lnTo>
                  <a:lnTo>
                    <a:pt x="3302688" y="489369"/>
                  </a:lnTo>
                  <a:lnTo>
                    <a:pt x="3314525" y="489369"/>
                  </a:lnTo>
                  <a:lnTo>
                    <a:pt x="3326363" y="489369"/>
                  </a:lnTo>
                  <a:lnTo>
                    <a:pt x="3338201" y="489369"/>
                  </a:lnTo>
                  <a:lnTo>
                    <a:pt x="3350038" y="489369"/>
                  </a:lnTo>
                  <a:lnTo>
                    <a:pt x="3361876" y="489369"/>
                  </a:lnTo>
                  <a:lnTo>
                    <a:pt x="3373713" y="489369"/>
                  </a:lnTo>
                  <a:lnTo>
                    <a:pt x="3385551" y="489369"/>
                  </a:lnTo>
                  <a:lnTo>
                    <a:pt x="3397389" y="489369"/>
                  </a:lnTo>
                  <a:lnTo>
                    <a:pt x="3409226" y="489369"/>
                  </a:lnTo>
                  <a:lnTo>
                    <a:pt x="3421064" y="489369"/>
                  </a:lnTo>
                  <a:lnTo>
                    <a:pt x="3432901" y="489369"/>
                  </a:lnTo>
                  <a:lnTo>
                    <a:pt x="3444739" y="489369"/>
                  </a:lnTo>
                  <a:lnTo>
                    <a:pt x="3456576" y="489369"/>
                  </a:lnTo>
                  <a:lnTo>
                    <a:pt x="3468414" y="489369"/>
                  </a:lnTo>
                  <a:lnTo>
                    <a:pt x="3480252" y="489369"/>
                  </a:lnTo>
                  <a:lnTo>
                    <a:pt x="3492089" y="489369"/>
                  </a:lnTo>
                  <a:lnTo>
                    <a:pt x="3503927" y="489369"/>
                  </a:lnTo>
                  <a:lnTo>
                    <a:pt x="3515764" y="489369"/>
                  </a:lnTo>
                  <a:lnTo>
                    <a:pt x="3515764" y="489533"/>
                  </a:lnTo>
                  <a:lnTo>
                    <a:pt x="3527602" y="489562"/>
                  </a:lnTo>
                  <a:lnTo>
                    <a:pt x="3539440" y="489596"/>
                  </a:lnTo>
                  <a:lnTo>
                    <a:pt x="3551277" y="489636"/>
                  </a:lnTo>
                  <a:lnTo>
                    <a:pt x="3563115" y="489682"/>
                  </a:lnTo>
                  <a:lnTo>
                    <a:pt x="3574952" y="489737"/>
                  </a:lnTo>
                  <a:lnTo>
                    <a:pt x="3586790" y="489802"/>
                  </a:lnTo>
                  <a:lnTo>
                    <a:pt x="3598628" y="489878"/>
                  </a:lnTo>
                  <a:lnTo>
                    <a:pt x="3610465" y="489967"/>
                  </a:lnTo>
                  <a:lnTo>
                    <a:pt x="3622303" y="490071"/>
                  </a:lnTo>
                  <a:lnTo>
                    <a:pt x="3634140" y="490194"/>
                  </a:lnTo>
                  <a:lnTo>
                    <a:pt x="3645978" y="490339"/>
                  </a:lnTo>
                  <a:lnTo>
                    <a:pt x="3657816" y="490509"/>
                  </a:lnTo>
                  <a:lnTo>
                    <a:pt x="3669653" y="490708"/>
                  </a:lnTo>
                  <a:lnTo>
                    <a:pt x="3681491" y="490942"/>
                  </a:lnTo>
                  <a:lnTo>
                    <a:pt x="3693328" y="491217"/>
                  </a:lnTo>
                  <a:lnTo>
                    <a:pt x="3705166" y="491540"/>
                  </a:lnTo>
                  <a:lnTo>
                    <a:pt x="3717004" y="491919"/>
                  </a:lnTo>
                  <a:lnTo>
                    <a:pt x="3728841" y="492363"/>
                  </a:lnTo>
                  <a:lnTo>
                    <a:pt x="3740679" y="492885"/>
                  </a:lnTo>
                  <a:lnTo>
                    <a:pt x="3752516" y="493496"/>
                  </a:lnTo>
                  <a:lnTo>
                    <a:pt x="3764354" y="494213"/>
                  </a:lnTo>
                  <a:lnTo>
                    <a:pt x="3776191" y="495053"/>
                  </a:lnTo>
                  <a:lnTo>
                    <a:pt x="3788029" y="496036"/>
                  </a:lnTo>
                  <a:lnTo>
                    <a:pt x="3799867" y="497187"/>
                  </a:lnTo>
                  <a:lnTo>
                    <a:pt x="3811704" y="498533"/>
                  </a:lnTo>
                  <a:lnTo>
                    <a:pt x="3823542" y="500105"/>
                  </a:lnTo>
                  <a:lnTo>
                    <a:pt x="3835379" y="501940"/>
                  </a:lnTo>
                  <a:lnTo>
                    <a:pt x="3847217" y="504079"/>
                  </a:lnTo>
                  <a:lnTo>
                    <a:pt x="3859055" y="506569"/>
                  </a:lnTo>
                  <a:lnTo>
                    <a:pt x="3870892" y="509462"/>
                  </a:lnTo>
                  <a:lnTo>
                    <a:pt x="3882730" y="512818"/>
                  </a:lnTo>
                  <a:lnTo>
                    <a:pt x="3894567" y="516701"/>
                  </a:lnTo>
                  <a:lnTo>
                    <a:pt x="3906405" y="521184"/>
                  </a:lnTo>
                  <a:lnTo>
                    <a:pt x="3918243" y="526344"/>
                  </a:lnTo>
                  <a:lnTo>
                    <a:pt x="3930080" y="532261"/>
                  </a:lnTo>
                  <a:lnTo>
                    <a:pt x="3941918" y="539022"/>
                  </a:lnTo>
                  <a:lnTo>
                    <a:pt x="3953755" y="546712"/>
                  </a:lnTo>
                  <a:lnTo>
                    <a:pt x="3965593" y="555413"/>
                  </a:lnTo>
                  <a:lnTo>
                    <a:pt x="3977431" y="565204"/>
                  </a:lnTo>
                  <a:lnTo>
                    <a:pt x="3989268" y="576149"/>
                  </a:lnTo>
                  <a:lnTo>
                    <a:pt x="4001106" y="588296"/>
                  </a:lnTo>
                  <a:lnTo>
                    <a:pt x="4012943" y="601669"/>
                  </a:lnTo>
                  <a:lnTo>
                    <a:pt x="4024781" y="616263"/>
                  </a:lnTo>
                  <a:lnTo>
                    <a:pt x="4036619" y="632037"/>
                  </a:lnTo>
                  <a:lnTo>
                    <a:pt x="4048456" y="648909"/>
                  </a:lnTo>
                  <a:lnTo>
                    <a:pt x="4060294" y="666757"/>
                  </a:lnTo>
                  <a:lnTo>
                    <a:pt x="4072131" y="685416"/>
                  </a:lnTo>
                  <a:lnTo>
                    <a:pt x="4083969" y="704684"/>
                  </a:lnTo>
                  <a:lnTo>
                    <a:pt x="4095806" y="724330"/>
                  </a:lnTo>
                  <a:lnTo>
                    <a:pt x="4107644" y="744105"/>
                  </a:lnTo>
                  <a:lnTo>
                    <a:pt x="4119482" y="763752"/>
                  </a:lnTo>
                  <a:lnTo>
                    <a:pt x="4131319" y="783020"/>
                  </a:lnTo>
                  <a:lnTo>
                    <a:pt x="4143157" y="801679"/>
                  </a:lnTo>
                  <a:lnTo>
                    <a:pt x="4154994" y="819526"/>
                  </a:lnTo>
                  <a:lnTo>
                    <a:pt x="4166832" y="836399"/>
                  </a:lnTo>
                  <a:lnTo>
                    <a:pt x="4178670" y="852172"/>
                  </a:lnTo>
                  <a:lnTo>
                    <a:pt x="4190507" y="866766"/>
                  </a:lnTo>
                  <a:lnTo>
                    <a:pt x="4202345" y="880140"/>
                  </a:lnTo>
                  <a:lnTo>
                    <a:pt x="4214182" y="892287"/>
                  </a:lnTo>
                  <a:lnTo>
                    <a:pt x="4226020" y="903231"/>
                  </a:lnTo>
                  <a:lnTo>
                    <a:pt x="4237858" y="913022"/>
                  </a:lnTo>
                  <a:lnTo>
                    <a:pt x="4249695" y="921724"/>
                  </a:lnTo>
                  <a:lnTo>
                    <a:pt x="4261533" y="929414"/>
                  </a:lnTo>
                  <a:lnTo>
                    <a:pt x="4273370" y="936175"/>
                  </a:lnTo>
                  <a:lnTo>
                    <a:pt x="4285208" y="942092"/>
                  </a:lnTo>
                  <a:lnTo>
                    <a:pt x="4297046" y="947252"/>
                  </a:lnTo>
                  <a:lnTo>
                    <a:pt x="4308883" y="951734"/>
                  </a:lnTo>
                  <a:lnTo>
                    <a:pt x="4320721" y="955618"/>
                  </a:lnTo>
                  <a:lnTo>
                    <a:pt x="4332558" y="958974"/>
                  </a:lnTo>
                  <a:lnTo>
                    <a:pt x="4344396" y="961867"/>
                  </a:lnTo>
                  <a:lnTo>
                    <a:pt x="4356234" y="964357"/>
                  </a:lnTo>
                  <a:lnTo>
                    <a:pt x="4368071" y="966495"/>
                  </a:lnTo>
                  <a:lnTo>
                    <a:pt x="4379909" y="968330"/>
                  </a:lnTo>
                  <a:lnTo>
                    <a:pt x="4391746" y="969903"/>
                  </a:lnTo>
                  <a:lnTo>
                    <a:pt x="4403584" y="971248"/>
                  </a:lnTo>
                  <a:lnTo>
                    <a:pt x="4415421" y="972399"/>
                  </a:lnTo>
                  <a:lnTo>
                    <a:pt x="4427259" y="973383"/>
                  </a:lnTo>
                  <a:lnTo>
                    <a:pt x="4439097" y="974223"/>
                  </a:lnTo>
                  <a:lnTo>
                    <a:pt x="4450934" y="974939"/>
                  </a:lnTo>
                  <a:lnTo>
                    <a:pt x="4462772" y="975551"/>
                  </a:lnTo>
                  <a:lnTo>
                    <a:pt x="4474609" y="976072"/>
                  </a:lnTo>
                  <a:lnTo>
                    <a:pt x="4486447" y="976517"/>
                  </a:lnTo>
                  <a:lnTo>
                    <a:pt x="4498285" y="976896"/>
                  </a:lnTo>
                  <a:lnTo>
                    <a:pt x="4510122" y="977219"/>
                  </a:lnTo>
                  <a:lnTo>
                    <a:pt x="4521960" y="977493"/>
                  </a:lnTo>
                  <a:lnTo>
                    <a:pt x="4533797" y="977728"/>
                  </a:lnTo>
                  <a:lnTo>
                    <a:pt x="4545635" y="977927"/>
                  </a:lnTo>
                  <a:lnTo>
                    <a:pt x="4557473" y="978097"/>
                  </a:lnTo>
                  <a:lnTo>
                    <a:pt x="4569310" y="978241"/>
                  </a:lnTo>
                  <a:lnTo>
                    <a:pt x="4581148" y="978364"/>
                  </a:lnTo>
                  <a:lnTo>
                    <a:pt x="4592985" y="978469"/>
                  </a:lnTo>
                  <a:lnTo>
                    <a:pt x="4604823" y="978558"/>
                  </a:lnTo>
                  <a:lnTo>
                    <a:pt x="4616661" y="978634"/>
                  </a:lnTo>
                  <a:lnTo>
                    <a:pt x="4628498" y="978699"/>
                  </a:lnTo>
                  <a:lnTo>
                    <a:pt x="4640336" y="978753"/>
                  </a:lnTo>
                  <a:lnTo>
                    <a:pt x="4652173" y="978800"/>
                  </a:lnTo>
                  <a:lnTo>
                    <a:pt x="4664011" y="978840"/>
                  </a:lnTo>
                  <a:lnTo>
                    <a:pt x="4675849" y="978874"/>
                  </a:lnTo>
                  <a:lnTo>
                    <a:pt x="4687686" y="978903"/>
                  </a:lnTo>
                </a:path>
              </a:pathLst>
            </a:custGeom>
            <a:ln w="40651" cap="flat">
              <a:solidFill>
                <a:srgbClr val="E8E8E8">
                  <a:alpha val="100000"/>
                </a:srgbClr>
              </a:solidFill>
              <a:prstDash val="solid"/>
              <a:round/>
            </a:ln>
          </p:spPr>
          <p:txBody>
            <a:bodyPr/>
            <a:lstStyle/>
            <a:p/>
          </p:txBody>
        </p:sp>
        <p:sp>
          <p:nvSpPr>
            <p:cNvPr id="45" name="pl45"/>
            <p:cNvSpPr/>
            <p:nvPr/>
          </p:nvSpPr>
          <p:spPr>
            <a:xfrm>
              <a:off x="2482351" y="3353450"/>
              <a:ext cx="4687686" cy="734464"/>
            </a:xfrm>
            <a:custGeom>
              <a:avLst/>
              <a:pathLst>
                <a:path w="4687686" h="734464">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164"/>
                  </a:lnTo>
                  <a:lnTo>
                    <a:pt x="1183759" y="193"/>
                  </a:lnTo>
                  <a:lnTo>
                    <a:pt x="1195596" y="226"/>
                  </a:lnTo>
                  <a:lnTo>
                    <a:pt x="1207434" y="266"/>
                  </a:lnTo>
                  <a:lnTo>
                    <a:pt x="1219272" y="313"/>
                  </a:lnTo>
                  <a:lnTo>
                    <a:pt x="1231109" y="368"/>
                  </a:lnTo>
                  <a:lnTo>
                    <a:pt x="1242947" y="432"/>
                  </a:lnTo>
                  <a:lnTo>
                    <a:pt x="1254784" y="508"/>
                  </a:lnTo>
                  <a:lnTo>
                    <a:pt x="1266622" y="597"/>
                  </a:lnTo>
                  <a:lnTo>
                    <a:pt x="1278459" y="702"/>
                  </a:lnTo>
                  <a:lnTo>
                    <a:pt x="1290297" y="825"/>
                  </a:lnTo>
                  <a:lnTo>
                    <a:pt x="1302135" y="970"/>
                  </a:lnTo>
                  <a:lnTo>
                    <a:pt x="1313972" y="1139"/>
                  </a:lnTo>
                  <a:lnTo>
                    <a:pt x="1325810" y="1339"/>
                  </a:lnTo>
                  <a:lnTo>
                    <a:pt x="1337647" y="1573"/>
                  </a:lnTo>
                  <a:lnTo>
                    <a:pt x="1349485" y="1848"/>
                  </a:lnTo>
                  <a:lnTo>
                    <a:pt x="1361323" y="2171"/>
                  </a:lnTo>
                  <a:lnTo>
                    <a:pt x="1373160" y="2549"/>
                  </a:lnTo>
                  <a:lnTo>
                    <a:pt x="1384998" y="2994"/>
                  </a:lnTo>
                  <a:lnTo>
                    <a:pt x="1396835" y="3515"/>
                  </a:lnTo>
                  <a:lnTo>
                    <a:pt x="1408673" y="4127"/>
                  </a:lnTo>
                  <a:lnTo>
                    <a:pt x="1420511" y="4844"/>
                  </a:lnTo>
                  <a:lnTo>
                    <a:pt x="1432348" y="5684"/>
                  </a:lnTo>
                  <a:lnTo>
                    <a:pt x="1444186" y="6667"/>
                  </a:lnTo>
                  <a:lnTo>
                    <a:pt x="1456023" y="7818"/>
                  </a:lnTo>
                  <a:lnTo>
                    <a:pt x="1467861" y="9164"/>
                  </a:lnTo>
                  <a:lnTo>
                    <a:pt x="1479699" y="10736"/>
                  </a:lnTo>
                  <a:lnTo>
                    <a:pt x="1491536" y="12571"/>
                  </a:lnTo>
                  <a:lnTo>
                    <a:pt x="1503374" y="14710"/>
                  </a:lnTo>
                  <a:lnTo>
                    <a:pt x="1515211" y="17199"/>
                  </a:lnTo>
                  <a:lnTo>
                    <a:pt x="1527049" y="20093"/>
                  </a:lnTo>
                  <a:lnTo>
                    <a:pt x="1538887" y="23448"/>
                  </a:lnTo>
                  <a:lnTo>
                    <a:pt x="1550724" y="27332"/>
                  </a:lnTo>
                  <a:lnTo>
                    <a:pt x="1562562" y="31815"/>
                  </a:lnTo>
                  <a:lnTo>
                    <a:pt x="1574399" y="36974"/>
                  </a:lnTo>
                  <a:lnTo>
                    <a:pt x="1586237" y="42892"/>
                  </a:lnTo>
                  <a:lnTo>
                    <a:pt x="1598074" y="49652"/>
                  </a:lnTo>
                  <a:lnTo>
                    <a:pt x="1609912" y="57342"/>
                  </a:lnTo>
                  <a:lnTo>
                    <a:pt x="1621750" y="66044"/>
                  </a:lnTo>
                  <a:lnTo>
                    <a:pt x="1633587" y="75835"/>
                  </a:lnTo>
                  <a:lnTo>
                    <a:pt x="1645425" y="86780"/>
                  </a:lnTo>
                  <a:lnTo>
                    <a:pt x="1657262" y="98927"/>
                  </a:lnTo>
                  <a:lnTo>
                    <a:pt x="1669100" y="112300"/>
                  </a:lnTo>
                  <a:lnTo>
                    <a:pt x="1680938" y="126894"/>
                  </a:lnTo>
                  <a:lnTo>
                    <a:pt x="1692775" y="142668"/>
                  </a:lnTo>
                  <a:lnTo>
                    <a:pt x="1704613" y="159540"/>
                  </a:lnTo>
                  <a:lnTo>
                    <a:pt x="1716450" y="177387"/>
                  </a:lnTo>
                  <a:lnTo>
                    <a:pt x="1728288" y="196046"/>
                  </a:lnTo>
                  <a:lnTo>
                    <a:pt x="1740126" y="215314"/>
                  </a:lnTo>
                  <a:lnTo>
                    <a:pt x="1751963" y="234961"/>
                  </a:lnTo>
                  <a:lnTo>
                    <a:pt x="1763801" y="254736"/>
                  </a:lnTo>
                  <a:lnTo>
                    <a:pt x="1775638" y="274383"/>
                  </a:lnTo>
                  <a:lnTo>
                    <a:pt x="1787476" y="293651"/>
                  </a:lnTo>
                  <a:lnTo>
                    <a:pt x="1799314" y="312309"/>
                  </a:lnTo>
                  <a:lnTo>
                    <a:pt x="1811151" y="330157"/>
                  </a:lnTo>
                  <a:lnTo>
                    <a:pt x="1822989" y="347029"/>
                  </a:lnTo>
                  <a:lnTo>
                    <a:pt x="1834826" y="362803"/>
                  </a:lnTo>
                  <a:lnTo>
                    <a:pt x="1846664" y="377397"/>
                  </a:lnTo>
                  <a:lnTo>
                    <a:pt x="1858502" y="390770"/>
                  </a:lnTo>
                  <a:lnTo>
                    <a:pt x="1870339" y="402917"/>
                  </a:lnTo>
                  <a:lnTo>
                    <a:pt x="1882177" y="413862"/>
                  </a:lnTo>
                  <a:lnTo>
                    <a:pt x="1894014" y="423653"/>
                  </a:lnTo>
                  <a:lnTo>
                    <a:pt x="1905852" y="432355"/>
                  </a:lnTo>
                  <a:lnTo>
                    <a:pt x="1917689" y="440044"/>
                  </a:lnTo>
                  <a:lnTo>
                    <a:pt x="1929527" y="446805"/>
                  </a:lnTo>
                  <a:lnTo>
                    <a:pt x="1941365" y="452723"/>
                  </a:lnTo>
                  <a:lnTo>
                    <a:pt x="1953202" y="457882"/>
                  </a:lnTo>
                  <a:lnTo>
                    <a:pt x="1965040" y="462365"/>
                  </a:lnTo>
                  <a:lnTo>
                    <a:pt x="1976877" y="466249"/>
                  </a:lnTo>
                  <a:lnTo>
                    <a:pt x="1988715" y="469604"/>
                  </a:lnTo>
                  <a:lnTo>
                    <a:pt x="2000553" y="472497"/>
                  </a:lnTo>
                  <a:lnTo>
                    <a:pt x="2012390" y="474987"/>
                  </a:lnTo>
                  <a:lnTo>
                    <a:pt x="2024228" y="477126"/>
                  </a:lnTo>
                  <a:lnTo>
                    <a:pt x="2036065" y="478961"/>
                  </a:lnTo>
                  <a:lnTo>
                    <a:pt x="2047903" y="480533"/>
                  </a:lnTo>
                  <a:lnTo>
                    <a:pt x="2059741" y="481879"/>
                  </a:lnTo>
                  <a:lnTo>
                    <a:pt x="2071578" y="483030"/>
                  </a:lnTo>
                  <a:lnTo>
                    <a:pt x="2083416" y="484013"/>
                  </a:lnTo>
                  <a:lnTo>
                    <a:pt x="2095253" y="484853"/>
                  </a:lnTo>
                  <a:lnTo>
                    <a:pt x="2107091" y="485570"/>
                  </a:lnTo>
                  <a:lnTo>
                    <a:pt x="2118929" y="486181"/>
                  </a:lnTo>
                  <a:lnTo>
                    <a:pt x="2130766" y="486703"/>
                  </a:lnTo>
                  <a:lnTo>
                    <a:pt x="2142604" y="487147"/>
                  </a:lnTo>
                  <a:lnTo>
                    <a:pt x="2154441" y="487526"/>
                  </a:lnTo>
                  <a:lnTo>
                    <a:pt x="2166279" y="487849"/>
                  </a:lnTo>
                  <a:lnTo>
                    <a:pt x="2178117" y="488124"/>
                  </a:lnTo>
                  <a:lnTo>
                    <a:pt x="2189954" y="488358"/>
                  </a:lnTo>
                  <a:lnTo>
                    <a:pt x="2201792" y="488558"/>
                  </a:lnTo>
                  <a:lnTo>
                    <a:pt x="2213629" y="488727"/>
                  </a:lnTo>
                  <a:lnTo>
                    <a:pt x="2225467" y="488872"/>
                  </a:lnTo>
                  <a:lnTo>
                    <a:pt x="2237304" y="488995"/>
                  </a:lnTo>
                  <a:lnTo>
                    <a:pt x="2249142" y="489100"/>
                  </a:lnTo>
                  <a:lnTo>
                    <a:pt x="2260980" y="489189"/>
                  </a:lnTo>
                  <a:lnTo>
                    <a:pt x="2272817" y="489265"/>
                  </a:lnTo>
                  <a:lnTo>
                    <a:pt x="2284655" y="489329"/>
                  </a:lnTo>
                  <a:lnTo>
                    <a:pt x="2296492" y="489384"/>
                  </a:lnTo>
                  <a:lnTo>
                    <a:pt x="2308330" y="489431"/>
                  </a:lnTo>
                  <a:lnTo>
                    <a:pt x="2320168" y="489471"/>
                  </a:lnTo>
                  <a:lnTo>
                    <a:pt x="2332005" y="489504"/>
                  </a:lnTo>
                  <a:lnTo>
                    <a:pt x="2343843" y="489533"/>
                  </a:lnTo>
                  <a:lnTo>
                    <a:pt x="2343843" y="489779"/>
                  </a:lnTo>
                  <a:lnTo>
                    <a:pt x="2355680" y="489794"/>
                  </a:lnTo>
                  <a:lnTo>
                    <a:pt x="2367518" y="489811"/>
                  </a:lnTo>
                  <a:lnTo>
                    <a:pt x="2379356" y="489831"/>
                  </a:lnTo>
                  <a:lnTo>
                    <a:pt x="2391193" y="489854"/>
                  </a:lnTo>
                  <a:lnTo>
                    <a:pt x="2403031" y="489882"/>
                  </a:lnTo>
                  <a:lnTo>
                    <a:pt x="2414868" y="489914"/>
                  </a:lnTo>
                  <a:lnTo>
                    <a:pt x="2426706" y="489952"/>
                  </a:lnTo>
                  <a:lnTo>
                    <a:pt x="2438544" y="489996"/>
                  </a:lnTo>
                  <a:lnTo>
                    <a:pt x="2450381" y="490049"/>
                  </a:lnTo>
                  <a:lnTo>
                    <a:pt x="2462219" y="490110"/>
                  </a:lnTo>
                  <a:lnTo>
                    <a:pt x="2474056" y="490182"/>
                  </a:lnTo>
                  <a:lnTo>
                    <a:pt x="2485894" y="490267"/>
                  </a:lnTo>
                  <a:lnTo>
                    <a:pt x="2497732" y="490367"/>
                  </a:lnTo>
                  <a:lnTo>
                    <a:pt x="2509569" y="490484"/>
                  </a:lnTo>
                  <a:lnTo>
                    <a:pt x="2521407" y="490622"/>
                  </a:lnTo>
                  <a:lnTo>
                    <a:pt x="2533244" y="490783"/>
                  </a:lnTo>
                  <a:lnTo>
                    <a:pt x="2545082" y="490972"/>
                  </a:lnTo>
                  <a:lnTo>
                    <a:pt x="2556919" y="491195"/>
                  </a:lnTo>
                  <a:lnTo>
                    <a:pt x="2568757" y="491455"/>
                  </a:lnTo>
                  <a:lnTo>
                    <a:pt x="2580595" y="491761"/>
                  </a:lnTo>
                  <a:lnTo>
                    <a:pt x="2592432" y="492119"/>
                  </a:lnTo>
                  <a:lnTo>
                    <a:pt x="2604270" y="492539"/>
                  </a:lnTo>
                  <a:lnTo>
                    <a:pt x="2616107" y="493031"/>
                  </a:lnTo>
                  <a:lnTo>
                    <a:pt x="2627945" y="493607"/>
                  </a:lnTo>
                  <a:lnTo>
                    <a:pt x="2639783" y="494279"/>
                  </a:lnTo>
                  <a:lnTo>
                    <a:pt x="2651620" y="495066"/>
                  </a:lnTo>
                  <a:lnTo>
                    <a:pt x="2663458" y="495983"/>
                  </a:lnTo>
                  <a:lnTo>
                    <a:pt x="2675295" y="497052"/>
                  </a:lnTo>
                  <a:lnTo>
                    <a:pt x="2687133" y="498297"/>
                  </a:lnTo>
                  <a:lnTo>
                    <a:pt x="2698971" y="499744"/>
                  </a:lnTo>
                  <a:lnTo>
                    <a:pt x="2710808" y="501422"/>
                  </a:lnTo>
                  <a:lnTo>
                    <a:pt x="2722646" y="503364"/>
                  </a:lnTo>
                  <a:lnTo>
                    <a:pt x="2734483" y="505605"/>
                  </a:lnTo>
                  <a:lnTo>
                    <a:pt x="2746321" y="508185"/>
                  </a:lnTo>
                  <a:lnTo>
                    <a:pt x="2758159" y="511143"/>
                  </a:lnTo>
                  <a:lnTo>
                    <a:pt x="2769996" y="514524"/>
                  </a:lnTo>
                  <a:lnTo>
                    <a:pt x="2781834" y="518369"/>
                  </a:lnTo>
                  <a:lnTo>
                    <a:pt x="2793671" y="522720"/>
                  </a:lnTo>
                  <a:lnTo>
                    <a:pt x="2805509" y="527615"/>
                  </a:lnTo>
                  <a:lnTo>
                    <a:pt x="2817347" y="533087"/>
                  </a:lnTo>
                  <a:lnTo>
                    <a:pt x="2829184" y="539161"/>
                  </a:lnTo>
                  <a:lnTo>
                    <a:pt x="2841022" y="545848"/>
                  </a:lnTo>
                  <a:lnTo>
                    <a:pt x="2852859" y="553145"/>
                  </a:lnTo>
                  <a:lnTo>
                    <a:pt x="2864697" y="561031"/>
                  </a:lnTo>
                  <a:lnTo>
                    <a:pt x="2876534" y="569468"/>
                  </a:lnTo>
                  <a:lnTo>
                    <a:pt x="2888372" y="578391"/>
                  </a:lnTo>
                  <a:lnTo>
                    <a:pt x="2900210" y="587721"/>
                  </a:lnTo>
                  <a:lnTo>
                    <a:pt x="2912047" y="597355"/>
                  </a:lnTo>
                  <a:lnTo>
                    <a:pt x="2923885" y="607178"/>
                  </a:lnTo>
                  <a:lnTo>
                    <a:pt x="2935722" y="617066"/>
                  </a:lnTo>
                  <a:lnTo>
                    <a:pt x="2947560" y="626889"/>
                  </a:lnTo>
                  <a:lnTo>
                    <a:pt x="2959398" y="636523"/>
                  </a:lnTo>
                  <a:lnTo>
                    <a:pt x="2971235" y="645852"/>
                  </a:lnTo>
                  <a:lnTo>
                    <a:pt x="2983073" y="654776"/>
                  </a:lnTo>
                  <a:lnTo>
                    <a:pt x="2994910" y="663212"/>
                  </a:lnTo>
                  <a:lnTo>
                    <a:pt x="3006748" y="671099"/>
                  </a:lnTo>
                  <a:lnTo>
                    <a:pt x="3018586" y="678396"/>
                  </a:lnTo>
                  <a:lnTo>
                    <a:pt x="3030423" y="685083"/>
                  </a:lnTo>
                  <a:lnTo>
                    <a:pt x="3042261" y="691156"/>
                  </a:lnTo>
                  <a:lnTo>
                    <a:pt x="3054098" y="696629"/>
                  </a:lnTo>
                  <a:lnTo>
                    <a:pt x="3065936" y="701524"/>
                  </a:lnTo>
                  <a:lnTo>
                    <a:pt x="3077774" y="705875"/>
                  </a:lnTo>
                  <a:lnTo>
                    <a:pt x="3089611" y="709720"/>
                  </a:lnTo>
                  <a:lnTo>
                    <a:pt x="3101449" y="713100"/>
                  </a:lnTo>
                  <a:lnTo>
                    <a:pt x="3113286" y="716059"/>
                  </a:lnTo>
                  <a:lnTo>
                    <a:pt x="3125124" y="718639"/>
                  </a:lnTo>
                  <a:lnTo>
                    <a:pt x="3136962" y="720880"/>
                  </a:lnTo>
                  <a:lnTo>
                    <a:pt x="3148799" y="722822"/>
                  </a:lnTo>
                  <a:lnTo>
                    <a:pt x="3160637" y="724500"/>
                  </a:lnTo>
                  <a:lnTo>
                    <a:pt x="3172474" y="725946"/>
                  </a:lnTo>
                  <a:lnTo>
                    <a:pt x="3184312" y="727191"/>
                  </a:lnTo>
                  <a:lnTo>
                    <a:pt x="3196149" y="728261"/>
                  </a:lnTo>
                  <a:lnTo>
                    <a:pt x="3207987" y="729178"/>
                  </a:lnTo>
                  <a:lnTo>
                    <a:pt x="3219825" y="729964"/>
                  </a:lnTo>
                  <a:lnTo>
                    <a:pt x="3231662" y="730637"/>
                  </a:lnTo>
                  <a:lnTo>
                    <a:pt x="3243500" y="731213"/>
                  </a:lnTo>
                  <a:lnTo>
                    <a:pt x="3255337" y="731704"/>
                  </a:lnTo>
                  <a:lnTo>
                    <a:pt x="3267175" y="732124"/>
                  </a:lnTo>
                  <a:lnTo>
                    <a:pt x="3279013" y="732483"/>
                  </a:lnTo>
                  <a:lnTo>
                    <a:pt x="3290850" y="732788"/>
                  </a:lnTo>
                  <a:lnTo>
                    <a:pt x="3302688" y="733049"/>
                  </a:lnTo>
                  <a:lnTo>
                    <a:pt x="3314525" y="733271"/>
                  </a:lnTo>
                  <a:lnTo>
                    <a:pt x="3326363" y="733461"/>
                  </a:lnTo>
                  <a:lnTo>
                    <a:pt x="3338201" y="733622"/>
                  </a:lnTo>
                  <a:lnTo>
                    <a:pt x="3350038" y="733760"/>
                  </a:lnTo>
                  <a:lnTo>
                    <a:pt x="3361876" y="733877"/>
                  </a:lnTo>
                  <a:lnTo>
                    <a:pt x="3373713" y="733976"/>
                  </a:lnTo>
                  <a:lnTo>
                    <a:pt x="3385551" y="734061"/>
                  </a:lnTo>
                  <a:lnTo>
                    <a:pt x="3397389" y="734134"/>
                  </a:lnTo>
                  <a:lnTo>
                    <a:pt x="3409226" y="734195"/>
                  </a:lnTo>
                  <a:lnTo>
                    <a:pt x="3421064" y="734247"/>
                  </a:lnTo>
                  <a:lnTo>
                    <a:pt x="3432901" y="734292"/>
                  </a:lnTo>
                  <a:lnTo>
                    <a:pt x="3444739" y="734330"/>
                  </a:lnTo>
                  <a:lnTo>
                    <a:pt x="3456576" y="734362"/>
                  </a:lnTo>
                  <a:lnTo>
                    <a:pt x="3468414" y="734390"/>
                  </a:lnTo>
                  <a:lnTo>
                    <a:pt x="3480252" y="734413"/>
                  </a:lnTo>
                  <a:lnTo>
                    <a:pt x="3492089" y="734433"/>
                  </a:lnTo>
                  <a:lnTo>
                    <a:pt x="3503927" y="734450"/>
                  </a:lnTo>
                  <a:lnTo>
                    <a:pt x="3515764" y="734464"/>
                  </a:lnTo>
                  <a:lnTo>
                    <a:pt x="3515764" y="734382"/>
                  </a:lnTo>
                  <a:lnTo>
                    <a:pt x="3527602" y="734353"/>
                  </a:lnTo>
                  <a:lnTo>
                    <a:pt x="3539440" y="734319"/>
                  </a:lnTo>
                  <a:lnTo>
                    <a:pt x="3551277" y="734280"/>
                  </a:lnTo>
                  <a:lnTo>
                    <a:pt x="3563115" y="734233"/>
                  </a:lnTo>
                  <a:lnTo>
                    <a:pt x="3574952" y="734178"/>
                  </a:lnTo>
                  <a:lnTo>
                    <a:pt x="3586790" y="734113"/>
                  </a:lnTo>
                  <a:lnTo>
                    <a:pt x="3598628" y="734038"/>
                  </a:lnTo>
                  <a:lnTo>
                    <a:pt x="3610465" y="733949"/>
                  </a:lnTo>
                  <a:lnTo>
                    <a:pt x="3622303" y="733844"/>
                  </a:lnTo>
                  <a:lnTo>
                    <a:pt x="3634140" y="733721"/>
                  </a:lnTo>
                  <a:lnTo>
                    <a:pt x="3645978" y="733576"/>
                  </a:lnTo>
                  <a:lnTo>
                    <a:pt x="3657816" y="733407"/>
                  </a:lnTo>
                  <a:lnTo>
                    <a:pt x="3669653" y="733207"/>
                  </a:lnTo>
                  <a:lnTo>
                    <a:pt x="3681491" y="732973"/>
                  </a:lnTo>
                  <a:lnTo>
                    <a:pt x="3693328" y="732698"/>
                  </a:lnTo>
                  <a:lnTo>
                    <a:pt x="3705166" y="732375"/>
                  </a:lnTo>
                  <a:lnTo>
                    <a:pt x="3717004" y="731996"/>
                  </a:lnTo>
                  <a:lnTo>
                    <a:pt x="3728841" y="731552"/>
                  </a:lnTo>
                  <a:lnTo>
                    <a:pt x="3740679" y="731030"/>
                  </a:lnTo>
                  <a:lnTo>
                    <a:pt x="3752516" y="730419"/>
                  </a:lnTo>
                  <a:lnTo>
                    <a:pt x="3764354" y="729702"/>
                  </a:lnTo>
                  <a:lnTo>
                    <a:pt x="3776191" y="728862"/>
                  </a:lnTo>
                  <a:lnTo>
                    <a:pt x="3788029" y="727879"/>
                  </a:lnTo>
                  <a:lnTo>
                    <a:pt x="3799867" y="726728"/>
                  </a:lnTo>
                  <a:lnTo>
                    <a:pt x="3811704" y="725382"/>
                  </a:lnTo>
                  <a:lnTo>
                    <a:pt x="3823542" y="723810"/>
                  </a:lnTo>
                  <a:lnTo>
                    <a:pt x="3835379" y="721975"/>
                  </a:lnTo>
                  <a:lnTo>
                    <a:pt x="3847217" y="719836"/>
                  </a:lnTo>
                  <a:lnTo>
                    <a:pt x="3859055" y="717346"/>
                  </a:lnTo>
                  <a:lnTo>
                    <a:pt x="3870892" y="714453"/>
                  </a:lnTo>
                  <a:lnTo>
                    <a:pt x="3882730" y="711097"/>
                  </a:lnTo>
                  <a:lnTo>
                    <a:pt x="3894567" y="707214"/>
                  </a:lnTo>
                  <a:lnTo>
                    <a:pt x="3906405" y="702731"/>
                  </a:lnTo>
                  <a:lnTo>
                    <a:pt x="3918243" y="697572"/>
                  </a:lnTo>
                  <a:lnTo>
                    <a:pt x="3930080" y="691654"/>
                  </a:lnTo>
                  <a:lnTo>
                    <a:pt x="3941918" y="684893"/>
                  </a:lnTo>
                  <a:lnTo>
                    <a:pt x="3953755" y="677204"/>
                  </a:lnTo>
                  <a:lnTo>
                    <a:pt x="3965593" y="668502"/>
                  </a:lnTo>
                  <a:lnTo>
                    <a:pt x="3977431" y="658711"/>
                  </a:lnTo>
                  <a:lnTo>
                    <a:pt x="3989268" y="647766"/>
                  </a:lnTo>
                  <a:lnTo>
                    <a:pt x="4001106" y="635619"/>
                  </a:lnTo>
                  <a:lnTo>
                    <a:pt x="4012943" y="622246"/>
                  </a:lnTo>
                  <a:lnTo>
                    <a:pt x="4024781" y="607652"/>
                  </a:lnTo>
                  <a:lnTo>
                    <a:pt x="4036619" y="591878"/>
                  </a:lnTo>
                  <a:lnTo>
                    <a:pt x="4048456" y="575006"/>
                  </a:lnTo>
                  <a:lnTo>
                    <a:pt x="4060294" y="557158"/>
                  </a:lnTo>
                  <a:lnTo>
                    <a:pt x="4072131" y="538500"/>
                  </a:lnTo>
                  <a:lnTo>
                    <a:pt x="4083969" y="519232"/>
                  </a:lnTo>
                  <a:lnTo>
                    <a:pt x="4095806" y="499585"/>
                  </a:lnTo>
                  <a:lnTo>
                    <a:pt x="4107644" y="479810"/>
                  </a:lnTo>
                  <a:lnTo>
                    <a:pt x="4119482" y="460163"/>
                  </a:lnTo>
                  <a:lnTo>
                    <a:pt x="4131319" y="440895"/>
                  </a:lnTo>
                  <a:lnTo>
                    <a:pt x="4143157" y="422236"/>
                  </a:lnTo>
                  <a:lnTo>
                    <a:pt x="4154994" y="404389"/>
                  </a:lnTo>
                  <a:lnTo>
                    <a:pt x="4166832" y="387517"/>
                  </a:lnTo>
                  <a:lnTo>
                    <a:pt x="4178670" y="371743"/>
                  </a:lnTo>
                  <a:lnTo>
                    <a:pt x="4190507" y="357149"/>
                  </a:lnTo>
                  <a:lnTo>
                    <a:pt x="4202345" y="343776"/>
                  </a:lnTo>
                  <a:lnTo>
                    <a:pt x="4214182" y="331629"/>
                  </a:lnTo>
                  <a:lnTo>
                    <a:pt x="4226020" y="320684"/>
                  </a:lnTo>
                  <a:lnTo>
                    <a:pt x="4237858" y="310893"/>
                  </a:lnTo>
                  <a:lnTo>
                    <a:pt x="4249695" y="302191"/>
                  </a:lnTo>
                  <a:lnTo>
                    <a:pt x="4261533" y="294501"/>
                  </a:lnTo>
                  <a:lnTo>
                    <a:pt x="4273370" y="287741"/>
                  </a:lnTo>
                  <a:lnTo>
                    <a:pt x="4285208" y="281823"/>
                  </a:lnTo>
                  <a:lnTo>
                    <a:pt x="4297046" y="276664"/>
                  </a:lnTo>
                  <a:lnTo>
                    <a:pt x="4308883" y="272181"/>
                  </a:lnTo>
                  <a:lnTo>
                    <a:pt x="4320721" y="268297"/>
                  </a:lnTo>
                  <a:lnTo>
                    <a:pt x="4332558" y="264942"/>
                  </a:lnTo>
                  <a:lnTo>
                    <a:pt x="4344396" y="262048"/>
                  </a:lnTo>
                  <a:lnTo>
                    <a:pt x="4356234" y="259559"/>
                  </a:lnTo>
                  <a:lnTo>
                    <a:pt x="4368071" y="257420"/>
                  </a:lnTo>
                  <a:lnTo>
                    <a:pt x="4379909" y="255585"/>
                  </a:lnTo>
                  <a:lnTo>
                    <a:pt x="4391746" y="254013"/>
                  </a:lnTo>
                  <a:lnTo>
                    <a:pt x="4403584" y="252667"/>
                  </a:lnTo>
                  <a:lnTo>
                    <a:pt x="4415421" y="251516"/>
                  </a:lnTo>
                  <a:lnTo>
                    <a:pt x="4427259" y="250533"/>
                  </a:lnTo>
                  <a:lnTo>
                    <a:pt x="4439097" y="249693"/>
                  </a:lnTo>
                  <a:lnTo>
                    <a:pt x="4450934" y="248976"/>
                  </a:lnTo>
                  <a:lnTo>
                    <a:pt x="4462772" y="248364"/>
                  </a:lnTo>
                  <a:lnTo>
                    <a:pt x="4474609" y="247843"/>
                  </a:lnTo>
                  <a:lnTo>
                    <a:pt x="4486447" y="247398"/>
                  </a:lnTo>
                  <a:lnTo>
                    <a:pt x="4498285" y="247019"/>
                  </a:lnTo>
                  <a:lnTo>
                    <a:pt x="4510122" y="246697"/>
                  </a:lnTo>
                  <a:lnTo>
                    <a:pt x="4521960" y="246422"/>
                  </a:lnTo>
                  <a:lnTo>
                    <a:pt x="4533797" y="246188"/>
                  </a:lnTo>
                  <a:lnTo>
                    <a:pt x="4545635" y="245988"/>
                  </a:lnTo>
                  <a:lnTo>
                    <a:pt x="4557473" y="245818"/>
                  </a:lnTo>
                  <a:lnTo>
                    <a:pt x="4569310" y="245674"/>
                  </a:lnTo>
                  <a:lnTo>
                    <a:pt x="4581148" y="245551"/>
                  </a:lnTo>
                  <a:lnTo>
                    <a:pt x="4592985" y="245446"/>
                  </a:lnTo>
                  <a:lnTo>
                    <a:pt x="4604823" y="245357"/>
                  </a:lnTo>
                  <a:lnTo>
                    <a:pt x="4616661" y="245281"/>
                  </a:lnTo>
                  <a:lnTo>
                    <a:pt x="4628498" y="245217"/>
                  </a:lnTo>
                  <a:lnTo>
                    <a:pt x="4640336" y="245162"/>
                  </a:lnTo>
                  <a:lnTo>
                    <a:pt x="4652173" y="245115"/>
                  </a:lnTo>
                  <a:lnTo>
                    <a:pt x="4664011" y="245075"/>
                  </a:lnTo>
                  <a:lnTo>
                    <a:pt x="4675849" y="245041"/>
                  </a:lnTo>
                  <a:lnTo>
                    <a:pt x="4687686" y="245013"/>
                  </a:lnTo>
                </a:path>
              </a:pathLst>
            </a:custGeom>
            <a:ln w="40651" cap="flat">
              <a:solidFill>
                <a:srgbClr val="E8E8E8">
                  <a:alpha val="100000"/>
                </a:srgbClr>
              </a:solidFill>
              <a:prstDash val="solid"/>
              <a:round/>
            </a:ln>
          </p:spPr>
          <p:txBody>
            <a:bodyPr/>
            <a:lstStyle/>
            <a:p/>
          </p:txBody>
        </p:sp>
        <p:sp>
          <p:nvSpPr>
            <p:cNvPr id="46" name="pt46"/>
            <p:cNvSpPr/>
            <p:nvPr/>
          </p:nvSpPr>
          <p:spPr>
            <a:xfrm>
              <a:off x="2423649" y="8462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595570" y="8462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414" y="8462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67492" y="8462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11335" y="8462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595570" y="1091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35" y="1091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649" y="1091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939414" y="1091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11335" y="13359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649" y="13359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570" y="13359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35" y="15808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414" y="13359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92" y="1091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939414" y="15808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649" y="15808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92" y="13359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414" y="18256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35" y="18256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92" y="15808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2423649" y="18256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595570" y="15808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649" y="20705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767492" y="18256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570" y="18256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35" y="20705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767492" y="20705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414" y="20705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570" y="20705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570" y="2315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35" y="2315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35" y="25602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939414" y="2315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92" y="2315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2423649" y="2315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414" y="25602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570" y="25602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92" y="25602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649" y="25602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35" y="28050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414" y="28050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767492" y="28050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570" y="28050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570" y="30498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414" y="30498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35" y="30498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414" y="3294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92" y="30498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649" y="28050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92" y="3294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939414" y="35395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11335" y="3294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92" y="35395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414" y="37844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649" y="30498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35" y="35395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35" y="37844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414" y="40292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92" y="37844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570" y="3294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649" y="3294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92" y="40292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649" y="35395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570" y="35395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35" y="40292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767492" y="42741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2423649" y="37844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649" y="40292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414" y="42741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3595570" y="37844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649" y="42741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3595570" y="40292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35" y="42741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767492" y="45189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35" y="45189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570" y="42741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414" y="45189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3595570" y="45189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111335" y="4763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92" y="4763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111335" y="50086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414" y="4763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4767492" y="50086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649" y="45189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35" y="5253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2423649" y="4763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649" y="50086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414" y="50086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570" y="4763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570" y="50086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92" y="5253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414" y="5253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92" y="54983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3595570" y="5253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649" y="5253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649" y="54983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414" y="54983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35" y="54983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570" y="54983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6" name="pt146"/>
            <p:cNvSpPr/>
            <p:nvPr/>
          </p:nvSpPr>
          <p:spPr>
            <a:xfrm>
              <a:off x="5939414" y="574323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7" name="pt147"/>
            <p:cNvSpPr/>
            <p:nvPr/>
          </p:nvSpPr>
          <p:spPr>
            <a:xfrm>
              <a:off x="4767492" y="574323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pt148"/>
            <p:cNvSpPr/>
            <p:nvPr/>
          </p:nvSpPr>
          <p:spPr>
            <a:xfrm>
              <a:off x="7111335" y="574323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9" name="pt149"/>
            <p:cNvSpPr/>
            <p:nvPr/>
          </p:nvSpPr>
          <p:spPr>
            <a:xfrm>
              <a:off x="2423649" y="574323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pt150"/>
            <p:cNvSpPr/>
            <p:nvPr/>
          </p:nvSpPr>
          <p:spPr>
            <a:xfrm>
              <a:off x="3595570" y="57432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226640" y="859697"/>
              <a:ext cx="1138519"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Ethiopia (1,013,000)</a:t>
              </a:r>
            </a:p>
          </p:txBody>
        </p:sp>
        <p:sp>
          <p:nvSpPr>
            <p:cNvPr id="152" name="tx152"/>
            <p:cNvSpPr/>
            <p:nvPr/>
          </p:nvSpPr>
          <p:spPr>
            <a:xfrm>
              <a:off x="1395255" y="1104546"/>
              <a:ext cx="96990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Angola (448,000)</a:t>
              </a:r>
            </a:p>
          </p:txBody>
        </p:sp>
        <p:sp>
          <p:nvSpPr>
            <p:cNvPr id="153" name="tx153"/>
            <p:cNvSpPr/>
            <p:nvPr/>
          </p:nvSpPr>
          <p:spPr>
            <a:xfrm>
              <a:off x="1093320" y="1349395"/>
              <a:ext cx="1271838"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Madagascar (339,000)</a:t>
              </a:r>
            </a:p>
          </p:txBody>
        </p:sp>
        <p:sp>
          <p:nvSpPr>
            <p:cNvPr id="154" name="tx154"/>
            <p:cNvSpPr/>
            <p:nvPr/>
          </p:nvSpPr>
          <p:spPr>
            <a:xfrm>
              <a:off x="1065248" y="1594244"/>
              <a:ext cx="1299911"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Mozambique (280,000)</a:t>
              </a:r>
            </a:p>
          </p:txBody>
        </p:sp>
        <p:sp>
          <p:nvSpPr>
            <p:cNvPr id="155" name="tx155"/>
            <p:cNvSpPr/>
            <p:nvPr/>
          </p:nvSpPr>
          <p:spPr>
            <a:xfrm>
              <a:off x="1332253" y="1839093"/>
              <a:ext cx="103290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Somalia (231,000)</a:t>
              </a:r>
            </a:p>
          </p:txBody>
        </p:sp>
        <p:sp>
          <p:nvSpPr>
            <p:cNvPr id="156" name="tx156"/>
            <p:cNvSpPr/>
            <p:nvPr/>
          </p:nvSpPr>
          <p:spPr>
            <a:xfrm>
              <a:off x="1282875" y="2083942"/>
              <a:ext cx="1082283"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Tanzania (220,000)</a:t>
              </a:r>
            </a:p>
          </p:txBody>
        </p:sp>
        <p:sp>
          <p:nvSpPr>
            <p:cNvPr id="157" name="tx157"/>
            <p:cNvSpPr/>
            <p:nvPr/>
          </p:nvSpPr>
          <p:spPr>
            <a:xfrm>
              <a:off x="1107310" y="2328791"/>
              <a:ext cx="1257848"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South Africa (105,000)</a:t>
              </a:r>
            </a:p>
          </p:txBody>
        </p:sp>
        <p:sp>
          <p:nvSpPr>
            <p:cNvPr id="158" name="tx158"/>
            <p:cNvSpPr/>
            <p:nvPr/>
          </p:nvSpPr>
          <p:spPr>
            <a:xfrm>
              <a:off x="1128159" y="2573640"/>
              <a:ext cx="123700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South Sudan (83,000)</a:t>
              </a:r>
            </a:p>
          </p:txBody>
        </p:sp>
        <p:sp>
          <p:nvSpPr>
            <p:cNvPr id="159" name="tx159"/>
            <p:cNvSpPr/>
            <p:nvPr/>
          </p:nvSpPr>
          <p:spPr>
            <a:xfrm>
              <a:off x="1416378" y="2818489"/>
              <a:ext cx="948781"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Uganda (49,000)</a:t>
              </a:r>
            </a:p>
          </p:txBody>
        </p:sp>
        <p:sp>
          <p:nvSpPr>
            <p:cNvPr id="160" name="tx160"/>
            <p:cNvSpPr/>
            <p:nvPr/>
          </p:nvSpPr>
          <p:spPr>
            <a:xfrm>
              <a:off x="1437775" y="3063338"/>
              <a:ext cx="92738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Zambia (39,000)</a:t>
              </a:r>
            </a:p>
          </p:txBody>
        </p:sp>
        <p:sp>
          <p:nvSpPr>
            <p:cNvPr id="161" name="tx161"/>
            <p:cNvSpPr/>
            <p:nvPr/>
          </p:nvSpPr>
          <p:spPr>
            <a:xfrm>
              <a:off x="1276200" y="3308187"/>
              <a:ext cx="1088958"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Zimbabwe (33,000)</a:t>
              </a:r>
            </a:p>
          </p:txBody>
        </p:sp>
        <p:sp>
          <p:nvSpPr>
            <p:cNvPr id="162" name="tx162"/>
            <p:cNvSpPr/>
            <p:nvPr/>
          </p:nvSpPr>
          <p:spPr>
            <a:xfrm>
              <a:off x="1465938" y="3553036"/>
              <a:ext cx="89922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Malawi (31,000)</a:t>
              </a:r>
            </a:p>
          </p:txBody>
        </p:sp>
        <p:sp>
          <p:nvSpPr>
            <p:cNvPr id="163" name="tx163"/>
            <p:cNvSpPr/>
            <p:nvPr/>
          </p:nvSpPr>
          <p:spPr>
            <a:xfrm>
              <a:off x="1395438" y="3797885"/>
              <a:ext cx="969721"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Rwanda (23,000)</a:t>
              </a:r>
            </a:p>
          </p:txBody>
        </p:sp>
        <p:sp>
          <p:nvSpPr>
            <p:cNvPr id="164" name="tx164"/>
            <p:cNvSpPr/>
            <p:nvPr/>
          </p:nvSpPr>
          <p:spPr>
            <a:xfrm>
              <a:off x="1423510" y="4042734"/>
              <a:ext cx="941649"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Burundi (18,000)</a:t>
              </a:r>
            </a:p>
          </p:txBody>
        </p:sp>
        <p:sp>
          <p:nvSpPr>
            <p:cNvPr id="165" name="tx165"/>
            <p:cNvSpPr/>
            <p:nvPr/>
          </p:nvSpPr>
          <p:spPr>
            <a:xfrm>
              <a:off x="1500777" y="4287582"/>
              <a:ext cx="8643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Kenya (14,000)</a:t>
              </a:r>
            </a:p>
          </p:txBody>
        </p:sp>
        <p:sp>
          <p:nvSpPr>
            <p:cNvPr id="166" name="tx166"/>
            <p:cNvSpPr/>
            <p:nvPr/>
          </p:nvSpPr>
          <p:spPr>
            <a:xfrm>
              <a:off x="1416835" y="4532431"/>
              <a:ext cx="94832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Comoros (5,000)</a:t>
              </a:r>
            </a:p>
          </p:txBody>
        </p:sp>
        <p:sp>
          <p:nvSpPr>
            <p:cNvPr id="167" name="tx167"/>
            <p:cNvSpPr/>
            <p:nvPr/>
          </p:nvSpPr>
          <p:spPr>
            <a:xfrm>
              <a:off x="1465938" y="4777280"/>
              <a:ext cx="89922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Namibia (4,000)</a:t>
              </a:r>
            </a:p>
          </p:txBody>
        </p:sp>
        <p:sp>
          <p:nvSpPr>
            <p:cNvPr id="168" name="tx168"/>
            <p:cNvSpPr/>
            <p:nvPr/>
          </p:nvSpPr>
          <p:spPr>
            <a:xfrm>
              <a:off x="1458897" y="5022129"/>
              <a:ext cx="906261"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Eswatini (4,000)</a:t>
              </a:r>
            </a:p>
          </p:txBody>
        </p:sp>
        <p:sp>
          <p:nvSpPr>
            <p:cNvPr id="169" name="tx169"/>
            <p:cNvSpPr/>
            <p:nvPr/>
          </p:nvSpPr>
          <p:spPr>
            <a:xfrm>
              <a:off x="1557287" y="5266978"/>
              <a:ext cx="80787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Eritrea (3,000)</a:t>
              </a:r>
            </a:p>
          </p:txBody>
        </p:sp>
        <p:sp>
          <p:nvSpPr>
            <p:cNvPr id="170" name="tx170"/>
            <p:cNvSpPr/>
            <p:nvPr/>
          </p:nvSpPr>
          <p:spPr>
            <a:xfrm>
              <a:off x="1479654" y="5511827"/>
              <a:ext cx="88550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Lesotho (3,000)</a:t>
              </a:r>
            </a:p>
          </p:txBody>
        </p:sp>
        <p:sp>
          <p:nvSpPr>
            <p:cNvPr id="171" name="tx171"/>
            <p:cNvSpPr/>
            <p:nvPr/>
          </p:nvSpPr>
          <p:spPr>
            <a:xfrm>
              <a:off x="1374407" y="5756676"/>
              <a:ext cx="99075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Botswana (1,000)</a:t>
              </a:r>
            </a:p>
          </p:txBody>
        </p:sp>
        <p:sp>
          <p:nvSpPr>
            <p:cNvPr id="172" name="tx172"/>
            <p:cNvSpPr/>
            <p:nvPr/>
          </p:nvSpPr>
          <p:spPr>
            <a:xfrm>
              <a:off x="7287230" y="859697"/>
              <a:ext cx="1033089"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Ethiopia (650,000)</a:t>
              </a:r>
            </a:p>
          </p:txBody>
        </p:sp>
        <p:sp>
          <p:nvSpPr>
            <p:cNvPr id="173" name="tx173"/>
            <p:cNvSpPr/>
            <p:nvPr/>
          </p:nvSpPr>
          <p:spPr>
            <a:xfrm>
              <a:off x="7287230" y="1104546"/>
              <a:ext cx="96990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Angola (454,000)</a:t>
              </a:r>
            </a:p>
          </p:txBody>
        </p:sp>
        <p:sp>
          <p:nvSpPr>
            <p:cNvPr id="174" name="tx174"/>
            <p:cNvSpPr/>
            <p:nvPr/>
          </p:nvSpPr>
          <p:spPr>
            <a:xfrm>
              <a:off x="7287230" y="1349395"/>
              <a:ext cx="1257848"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South Africa (380,000)</a:t>
              </a:r>
            </a:p>
          </p:txBody>
        </p:sp>
        <p:sp>
          <p:nvSpPr>
            <p:cNvPr id="175" name="tx175"/>
            <p:cNvSpPr/>
            <p:nvPr/>
          </p:nvSpPr>
          <p:spPr>
            <a:xfrm>
              <a:off x="7287230" y="1594244"/>
              <a:ext cx="1082283"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Tanzania (307,000)</a:t>
              </a:r>
            </a:p>
          </p:txBody>
        </p:sp>
        <p:sp>
          <p:nvSpPr>
            <p:cNvPr id="176" name="tx176"/>
            <p:cNvSpPr/>
            <p:nvPr/>
          </p:nvSpPr>
          <p:spPr>
            <a:xfrm>
              <a:off x="7287230" y="1839093"/>
              <a:ext cx="1271838"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Madagascar (256,000)</a:t>
              </a:r>
            </a:p>
          </p:txBody>
        </p:sp>
        <p:sp>
          <p:nvSpPr>
            <p:cNvPr id="177" name="tx177"/>
            <p:cNvSpPr/>
            <p:nvPr/>
          </p:nvSpPr>
          <p:spPr>
            <a:xfrm>
              <a:off x="7287230" y="2083942"/>
              <a:ext cx="103290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Somalia (180,000)</a:t>
              </a:r>
            </a:p>
          </p:txBody>
        </p:sp>
        <p:sp>
          <p:nvSpPr>
            <p:cNvPr id="178" name="tx178"/>
            <p:cNvSpPr/>
            <p:nvPr/>
          </p:nvSpPr>
          <p:spPr>
            <a:xfrm>
              <a:off x="7287230" y="2328791"/>
              <a:ext cx="934699"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Kenya (135,000)</a:t>
              </a:r>
            </a:p>
          </p:txBody>
        </p:sp>
        <p:sp>
          <p:nvSpPr>
            <p:cNvPr id="179" name="tx179"/>
            <p:cNvSpPr/>
            <p:nvPr/>
          </p:nvSpPr>
          <p:spPr>
            <a:xfrm>
              <a:off x="7287230" y="2573640"/>
              <a:ext cx="1299911"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Mozambique (125,000)</a:t>
              </a:r>
            </a:p>
          </p:txBody>
        </p:sp>
        <p:sp>
          <p:nvSpPr>
            <p:cNvPr id="180" name="tx180"/>
            <p:cNvSpPr/>
            <p:nvPr/>
          </p:nvSpPr>
          <p:spPr>
            <a:xfrm>
              <a:off x="7287230" y="2818489"/>
              <a:ext cx="123700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South Sudan (82,000)</a:t>
              </a:r>
            </a:p>
          </p:txBody>
        </p:sp>
        <p:sp>
          <p:nvSpPr>
            <p:cNvPr id="181" name="tx181"/>
            <p:cNvSpPr/>
            <p:nvPr/>
          </p:nvSpPr>
          <p:spPr>
            <a:xfrm>
              <a:off x="7287230" y="3063338"/>
              <a:ext cx="941649"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Burundi (50,000)</a:t>
              </a:r>
            </a:p>
          </p:txBody>
        </p:sp>
        <p:sp>
          <p:nvSpPr>
            <p:cNvPr id="182" name="tx182"/>
            <p:cNvSpPr/>
            <p:nvPr/>
          </p:nvSpPr>
          <p:spPr>
            <a:xfrm>
              <a:off x="7287230" y="3308187"/>
              <a:ext cx="89922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Malawi (40,000)</a:t>
              </a:r>
            </a:p>
          </p:txBody>
        </p:sp>
        <p:sp>
          <p:nvSpPr>
            <p:cNvPr id="183" name="tx183"/>
            <p:cNvSpPr/>
            <p:nvPr/>
          </p:nvSpPr>
          <p:spPr>
            <a:xfrm>
              <a:off x="7287230" y="3553036"/>
              <a:ext cx="1088958"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Zimbabwe (34,000)</a:t>
              </a:r>
            </a:p>
          </p:txBody>
        </p:sp>
        <p:sp>
          <p:nvSpPr>
            <p:cNvPr id="184" name="tx184"/>
            <p:cNvSpPr/>
            <p:nvPr/>
          </p:nvSpPr>
          <p:spPr>
            <a:xfrm>
              <a:off x="7287230" y="3797885"/>
              <a:ext cx="948781"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Uganda (34,000)</a:t>
              </a:r>
            </a:p>
          </p:txBody>
        </p:sp>
        <p:sp>
          <p:nvSpPr>
            <p:cNvPr id="185" name="tx185"/>
            <p:cNvSpPr/>
            <p:nvPr/>
          </p:nvSpPr>
          <p:spPr>
            <a:xfrm>
              <a:off x="7287230" y="4042734"/>
              <a:ext cx="92738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Zambia (27,000)</a:t>
              </a:r>
            </a:p>
          </p:txBody>
        </p:sp>
        <p:sp>
          <p:nvSpPr>
            <p:cNvPr id="186" name="tx186"/>
            <p:cNvSpPr/>
            <p:nvPr/>
          </p:nvSpPr>
          <p:spPr>
            <a:xfrm>
              <a:off x="7287230" y="4287582"/>
              <a:ext cx="960119"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Namibia (11,000)</a:t>
              </a:r>
            </a:p>
          </p:txBody>
        </p:sp>
        <p:sp>
          <p:nvSpPr>
            <p:cNvPr id="187" name="tx187"/>
            <p:cNvSpPr/>
            <p:nvPr/>
          </p:nvSpPr>
          <p:spPr>
            <a:xfrm>
              <a:off x="7287230" y="4532431"/>
              <a:ext cx="899403"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Rwanda (8,000)</a:t>
              </a:r>
            </a:p>
          </p:txBody>
        </p:sp>
        <p:sp>
          <p:nvSpPr>
            <p:cNvPr id="188" name="tx188"/>
            <p:cNvSpPr/>
            <p:nvPr/>
          </p:nvSpPr>
          <p:spPr>
            <a:xfrm>
              <a:off x="7287230" y="4777280"/>
              <a:ext cx="88550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Lesotho (6,000)</a:t>
              </a:r>
            </a:p>
          </p:txBody>
        </p:sp>
        <p:sp>
          <p:nvSpPr>
            <p:cNvPr id="189" name="tx189"/>
            <p:cNvSpPr/>
            <p:nvPr/>
          </p:nvSpPr>
          <p:spPr>
            <a:xfrm>
              <a:off x="7287230" y="5022129"/>
              <a:ext cx="94832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Comoros (5,000)</a:t>
              </a:r>
            </a:p>
          </p:txBody>
        </p:sp>
        <p:sp>
          <p:nvSpPr>
            <p:cNvPr id="190" name="tx190"/>
            <p:cNvSpPr/>
            <p:nvPr/>
          </p:nvSpPr>
          <p:spPr>
            <a:xfrm>
              <a:off x="7287230" y="5266978"/>
              <a:ext cx="906261"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Eswatini (5,000)</a:t>
              </a:r>
            </a:p>
          </p:txBody>
        </p:sp>
        <p:sp>
          <p:nvSpPr>
            <p:cNvPr id="191" name="tx191"/>
            <p:cNvSpPr/>
            <p:nvPr/>
          </p:nvSpPr>
          <p:spPr>
            <a:xfrm>
              <a:off x="7287230" y="5511827"/>
              <a:ext cx="80787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Eritrea (2,000)</a:t>
              </a:r>
            </a:p>
          </p:txBody>
        </p:sp>
        <p:sp>
          <p:nvSpPr>
            <p:cNvPr id="192" name="tx192"/>
            <p:cNvSpPr/>
            <p:nvPr/>
          </p:nvSpPr>
          <p:spPr>
            <a:xfrm>
              <a:off x="7287230" y="5756676"/>
              <a:ext cx="99075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Botswana (1,000)</a:t>
              </a:r>
            </a:p>
          </p:txBody>
        </p:sp>
        <p:sp>
          <p:nvSpPr>
            <p:cNvPr id="193" name="tx193"/>
            <p:cNvSpPr/>
            <p:nvPr/>
          </p:nvSpPr>
          <p:spPr>
            <a:xfrm>
              <a:off x="570361" y="86495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a:t>
              </a:r>
            </a:p>
          </p:txBody>
        </p:sp>
        <p:sp>
          <p:nvSpPr>
            <p:cNvPr id="194" name="tx194"/>
            <p:cNvSpPr/>
            <p:nvPr/>
          </p:nvSpPr>
          <p:spPr>
            <a:xfrm>
              <a:off x="570361" y="110980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a:t>
              </a:r>
            </a:p>
          </p:txBody>
        </p:sp>
        <p:sp>
          <p:nvSpPr>
            <p:cNvPr id="195" name="tx195"/>
            <p:cNvSpPr/>
            <p:nvPr/>
          </p:nvSpPr>
          <p:spPr>
            <a:xfrm>
              <a:off x="570361" y="135465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a:t>
              </a:r>
            </a:p>
          </p:txBody>
        </p:sp>
        <p:sp>
          <p:nvSpPr>
            <p:cNvPr id="196" name="tx196"/>
            <p:cNvSpPr/>
            <p:nvPr/>
          </p:nvSpPr>
          <p:spPr>
            <a:xfrm>
              <a:off x="570361" y="159950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a:t>
              </a:r>
            </a:p>
          </p:txBody>
        </p:sp>
        <p:sp>
          <p:nvSpPr>
            <p:cNvPr id="197" name="tx197"/>
            <p:cNvSpPr/>
            <p:nvPr/>
          </p:nvSpPr>
          <p:spPr>
            <a:xfrm>
              <a:off x="570361" y="184435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198" name="tx198"/>
            <p:cNvSpPr/>
            <p:nvPr/>
          </p:nvSpPr>
          <p:spPr>
            <a:xfrm>
              <a:off x="570361" y="208920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a:t>
              </a:r>
            </a:p>
          </p:txBody>
        </p:sp>
        <p:sp>
          <p:nvSpPr>
            <p:cNvPr id="199" name="tx199"/>
            <p:cNvSpPr/>
            <p:nvPr/>
          </p:nvSpPr>
          <p:spPr>
            <a:xfrm>
              <a:off x="570361" y="233404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a:t>
              </a:r>
            </a:p>
          </p:txBody>
        </p:sp>
        <p:sp>
          <p:nvSpPr>
            <p:cNvPr id="200" name="tx200"/>
            <p:cNvSpPr/>
            <p:nvPr/>
          </p:nvSpPr>
          <p:spPr>
            <a:xfrm>
              <a:off x="570361" y="25788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a:t>
              </a:r>
            </a:p>
          </p:txBody>
        </p:sp>
        <p:sp>
          <p:nvSpPr>
            <p:cNvPr id="201" name="tx201"/>
            <p:cNvSpPr/>
            <p:nvPr/>
          </p:nvSpPr>
          <p:spPr>
            <a:xfrm>
              <a:off x="570361" y="282374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a:t>
              </a:r>
            </a:p>
          </p:txBody>
        </p:sp>
        <p:sp>
          <p:nvSpPr>
            <p:cNvPr id="202" name="tx202"/>
            <p:cNvSpPr/>
            <p:nvPr/>
          </p:nvSpPr>
          <p:spPr>
            <a:xfrm>
              <a:off x="508182" y="306859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03" name="tx203"/>
            <p:cNvSpPr/>
            <p:nvPr/>
          </p:nvSpPr>
          <p:spPr>
            <a:xfrm>
              <a:off x="516503" y="3313445"/>
              <a:ext cx="1160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11</a:t>
              </a:r>
            </a:p>
          </p:txBody>
        </p:sp>
        <p:sp>
          <p:nvSpPr>
            <p:cNvPr id="204" name="tx204"/>
            <p:cNvSpPr/>
            <p:nvPr/>
          </p:nvSpPr>
          <p:spPr>
            <a:xfrm>
              <a:off x="508182" y="355829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12</a:t>
              </a:r>
            </a:p>
          </p:txBody>
        </p:sp>
        <p:sp>
          <p:nvSpPr>
            <p:cNvPr id="205" name="tx205"/>
            <p:cNvSpPr/>
            <p:nvPr/>
          </p:nvSpPr>
          <p:spPr>
            <a:xfrm>
              <a:off x="508182" y="380314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13</a:t>
              </a:r>
            </a:p>
          </p:txBody>
        </p:sp>
        <p:sp>
          <p:nvSpPr>
            <p:cNvPr id="206" name="tx206"/>
            <p:cNvSpPr/>
            <p:nvPr/>
          </p:nvSpPr>
          <p:spPr>
            <a:xfrm>
              <a:off x="508182" y="404799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14</a:t>
              </a:r>
            </a:p>
          </p:txBody>
        </p:sp>
        <p:sp>
          <p:nvSpPr>
            <p:cNvPr id="207" name="tx207"/>
            <p:cNvSpPr/>
            <p:nvPr/>
          </p:nvSpPr>
          <p:spPr>
            <a:xfrm>
              <a:off x="508182" y="429284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208" name="tx208"/>
            <p:cNvSpPr/>
            <p:nvPr/>
          </p:nvSpPr>
          <p:spPr>
            <a:xfrm>
              <a:off x="508182" y="45376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16</a:t>
              </a:r>
            </a:p>
          </p:txBody>
        </p:sp>
        <p:sp>
          <p:nvSpPr>
            <p:cNvPr id="209" name="tx209"/>
            <p:cNvSpPr/>
            <p:nvPr/>
          </p:nvSpPr>
          <p:spPr>
            <a:xfrm>
              <a:off x="508182" y="478253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17</a:t>
              </a:r>
            </a:p>
          </p:txBody>
        </p:sp>
        <p:sp>
          <p:nvSpPr>
            <p:cNvPr id="210" name="tx210"/>
            <p:cNvSpPr/>
            <p:nvPr/>
          </p:nvSpPr>
          <p:spPr>
            <a:xfrm>
              <a:off x="508182" y="502738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18</a:t>
              </a:r>
            </a:p>
          </p:txBody>
        </p:sp>
        <p:sp>
          <p:nvSpPr>
            <p:cNvPr id="211" name="tx211"/>
            <p:cNvSpPr/>
            <p:nvPr/>
          </p:nvSpPr>
          <p:spPr>
            <a:xfrm>
              <a:off x="508182" y="527223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19</a:t>
              </a:r>
            </a:p>
          </p:txBody>
        </p:sp>
        <p:sp>
          <p:nvSpPr>
            <p:cNvPr id="212" name="tx212"/>
            <p:cNvSpPr/>
            <p:nvPr/>
          </p:nvSpPr>
          <p:spPr>
            <a:xfrm>
              <a:off x="508182" y="55170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13" name="tx213"/>
            <p:cNvSpPr/>
            <p:nvPr/>
          </p:nvSpPr>
          <p:spPr>
            <a:xfrm>
              <a:off x="508182" y="576193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21</a:t>
              </a:r>
            </a:p>
          </p:txBody>
        </p:sp>
        <p:sp>
          <p:nvSpPr>
            <p:cNvPr id="214" name="tx214"/>
            <p:cNvSpPr/>
            <p:nvPr/>
          </p:nvSpPr>
          <p:spPr>
            <a:xfrm>
              <a:off x="2326903" y="61094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15" name="tx215"/>
            <p:cNvSpPr/>
            <p:nvPr/>
          </p:nvSpPr>
          <p:spPr>
            <a:xfrm>
              <a:off x="3498825" y="61094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16" name="tx216"/>
            <p:cNvSpPr/>
            <p:nvPr/>
          </p:nvSpPr>
          <p:spPr>
            <a:xfrm>
              <a:off x="4670746" y="61094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17" name="tx217"/>
            <p:cNvSpPr/>
            <p:nvPr/>
          </p:nvSpPr>
          <p:spPr>
            <a:xfrm>
              <a:off x="5842668" y="61094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18" name="tx218"/>
            <p:cNvSpPr/>
            <p:nvPr/>
          </p:nvSpPr>
          <p:spPr>
            <a:xfrm>
              <a:off x="7014590" y="61094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19" name="tx219"/>
            <p:cNvSpPr/>
            <p:nvPr/>
          </p:nvSpPr>
          <p:spPr>
            <a:xfrm>
              <a:off x="695171" y="435349"/>
              <a:ext cx="516837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ranked by number of zero-dose children, ESAR, 2021-2025</a:t>
              </a:r>
            </a:p>
          </p:txBody>
        </p:sp>
        <p:sp>
          <p:nvSpPr>
            <p:cNvPr id="220" name="tx220"/>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799761" y="6593460"/>
              <a:ext cx="32746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Botswana ranked number 21 out of 21 countries with 1,000 zero-dose children.
In 2025, Botswana ranked number 21 out of 21 countries with 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47" y="4402869"/>
              <a:ext cx="7673007" cy="0"/>
            </a:xfrm>
            <a:custGeom>
              <a:avLst/>
              <a:pathLst>
                <a:path w="7673007" h="0">
                  <a:moveTo>
                    <a:pt x="0" y="0"/>
                  </a:moveTo>
                  <a:lnTo>
                    <a:pt x="7673007" y="0"/>
                  </a:lnTo>
                  <a:lnTo>
                    <a:pt x="7673007" y="0"/>
                  </a:lnTo>
                </a:path>
              </a:pathLst>
            </a:custGeom>
            <a:ln w="6775" cap="flat">
              <a:solidFill>
                <a:srgbClr val="EBEBEB">
                  <a:alpha val="100000"/>
                </a:srgbClr>
              </a:solidFill>
              <a:prstDash val="solid"/>
              <a:round/>
            </a:ln>
          </p:spPr>
          <p:txBody>
            <a:bodyPr/>
            <a:lstStyle/>
            <a:p/>
          </p:txBody>
        </p:sp>
        <p:sp>
          <p:nvSpPr>
            <p:cNvPr id="5" name="pl5"/>
            <p:cNvSpPr/>
            <p:nvPr/>
          </p:nvSpPr>
          <p:spPr>
            <a:xfrm>
              <a:off x="983847" y="3837844"/>
              <a:ext cx="7673007" cy="0"/>
            </a:xfrm>
            <a:custGeom>
              <a:avLst/>
              <a:pathLst>
                <a:path w="7673007" h="0">
                  <a:moveTo>
                    <a:pt x="0" y="0"/>
                  </a:moveTo>
                  <a:lnTo>
                    <a:pt x="7673007" y="0"/>
                  </a:lnTo>
                  <a:lnTo>
                    <a:pt x="7673007" y="0"/>
                  </a:lnTo>
                </a:path>
              </a:pathLst>
            </a:custGeom>
            <a:ln w="6775" cap="flat">
              <a:solidFill>
                <a:srgbClr val="EBEBEB">
                  <a:alpha val="100000"/>
                </a:srgbClr>
              </a:solidFill>
              <a:prstDash val="solid"/>
              <a:round/>
            </a:ln>
          </p:spPr>
          <p:txBody>
            <a:bodyPr/>
            <a:lstStyle/>
            <a:p/>
          </p:txBody>
        </p:sp>
        <p:sp>
          <p:nvSpPr>
            <p:cNvPr id="6" name="pl6"/>
            <p:cNvSpPr/>
            <p:nvPr/>
          </p:nvSpPr>
          <p:spPr>
            <a:xfrm>
              <a:off x="983847" y="3272818"/>
              <a:ext cx="7673007" cy="0"/>
            </a:xfrm>
            <a:custGeom>
              <a:avLst/>
              <a:pathLst>
                <a:path w="7673007" h="0">
                  <a:moveTo>
                    <a:pt x="0" y="0"/>
                  </a:moveTo>
                  <a:lnTo>
                    <a:pt x="7673007" y="0"/>
                  </a:lnTo>
                  <a:lnTo>
                    <a:pt x="7673007" y="0"/>
                  </a:lnTo>
                </a:path>
              </a:pathLst>
            </a:custGeom>
            <a:ln w="6775" cap="flat">
              <a:solidFill>
                <a:srgbClr val="EBEBEB">
                  <a:alpha val="100000"/>
                </a:srgbClr>
              </a:solidFill>
              <a:prstDash val="solid"/>
              <a:round/>
            </a:ln>
          </p:spPr>
          <p:txBody>
            <a:bodyPr/>
            <a:lstStyle/>
            <a:p/>
          </p:txBody>
        </p:sp>
        <p:sp>
          <p:nvSpPr>
            <p:cNvPr id="7" name="pl7"/>
            <p:cNvSpPr/>
            <p:nvPr/>
          </p:nvSpPr>
          <p:spPr>
            <a:xfrm>
              <a:off x="983847" y="2707793"/>
              <a:ext cx="7673007" cy="0"/>
            </a:xfrm>
            <a:custGeom>
              <a:avLst/>
              <a:pathLst>
                <a:path w="7673007" h="0">
                  <a:moveTo>
                    <a:pt x="0" y="0"/>
                  </a:moveTo>
                  <a:lnTo>
                    <a:pt x="7673007" y="0"/>
                  </a:lnTo>
                  <a:lnTo>
                    <a:pt x="7673007" y="0"/>
                  </a:lnTo>
                </a:path>
              </a:pathLst>
            </a:custGeom>
            <a:ln w="6775" cap="flat">
              <a:solidFill>
                <a:srgbClr val="EBEBEB">
                  <a:alpha val="100000"/>
                </a:srgbClr>
              </a:solidFill>
              <a:prstDash val="solid"/>
              <a:round/>
            </a:ln>
          </p:spPr>
          <p:txBody>
            <a:bodyPr/>
            <a:lstStyle/>
            <a:p/>
          </p:txBody>
        </p:sp>
        <p:sp>
          <p:nvSpPr>
            <p:cNvPr id="8" name="pl8"/>
            <p:cNvSpPr/>
            <p:nvPr/>
          </p:nvSpPr>
          <p:spPr>
            <a:xfrm>
              <a:off x="983847" y="2142767"/>
              <a:ext cx="7673007" cy="0"/>
            </a:xfrm>
            <a:custGeom>
              <a:avLst/>
              <a:pathLst>
                <a:path w="7673007" h="0">
                  <a:moveTo>
                    <a:pt x="0" y="0"/>
                  </a:moveTo>
                  <a:lnTo>
                    <a:pt x="7673007" y="0"/>
                  </a:lnTo>
                  <a:lnTo>
                    <a:pt x="7673007" y="0"/>
                  </a:lnTo>
                </a:path>
              </a:pathLst>
            </a:custGeom>
            <a:ln w="6775" cap="flat">
              <a:solidFill>
                <a:srgbClr val="EBEBEB">
                  <a:alpha val="100000"/>
                </a:srgbClr>
              </a:solidFill>
              <a:prstDash val="solid"/>
              <a:round/>
            </a:ln>
          </p:spPr>
          <p:txBody>
            <a:bodyPr/>
            <a:lstStyle/>
            <a:p/>
          </p:txBody>
        </p:sp>
        <p:sp>
          <p:nvSpPr>
            <p:cNvPr id="9" name="pl9"/>
            <p:cNvSpPr/>
            <p:nvPr/>
          </p:nvSpPr>
          <p:spPr>
            <a:xfrm>
              <a:off x="983847" y="4685382"/>
              <a:ext cx="7673007" cy="0"/>
            </a:xfrm>
            <a:custGeom>
              <a:avLst/>
              <a:pathLst>
                <a:path w="7673007" h="0">
                  <a:moveTo>
                    <a:pt x="0" y="0"/>
                  </a:moveTo>
                  <a:lnTo>
                    <a:pt x="7673007" y="0"/>
                  </a:lnTo>
                  <a:lnTo>
                    <a:pt x="7673007" y="0"/>
                  </a:lnTo>
                </a:path>
              </a:pathLst>
            </a:custGeom>
            <a:ln w="13550" cap="flat">
              <a:solidFill>
                <a:srgbClr val="EBEBEB">
                  <a:alpha val="100000"/>
                </a:srgbClr>
              </a:solidFill>
              <a:prstDash val="solid"/>
              <a:round/>
            </a:ln>
          </p:spPr>
          <p:txBody>
            <a:bodyPr/>
            <a:lstStyle/>
            <a:p/>
          </p:txBody>
        </p:sp>
        <p:sp>
          <p:nvSpPr>
            <p:cNvPr id="10" name="pl10"/>
            <p:cNvSpPr/>
            <p:nvPr/>
          </p:nvSpPr>
          <p:spPr>
            <a:xfrm>
              <a:off x="983847" y="4120357"/>
              <a:ext cx="7673007" cy="0"/>
            </a:xfrm>
            <a:custGeom>
              <a:avLst/>
              <a:pathLst>
                <a:path w="7673007" h="0">
                  <a:moveTo>
                    <a:pt x="0" y="0"/>
                  </a:moveTo>
                  <a:lnTo>
                    <a:pt x="7673007" y="0"/>
                  </a:lnTo>
                  <a:lnTo>
                    <a:pt x="7673007" y="0"/>
                  </a:lnTo>
                </a:path>
              </a:pathLst>
            </a:custGeom>
            <a:ln w="13550" cap="flat">
              <a:solidFill>
                <a:srgbClr val="EBEBEB">
                  <a:alpha val="100000"/>
                </a:srgbClr>
              </a:solidFill>
              <a:prstDash val="solid"/>
              <a:round/>
            </a:ln>
          </p:spPr>
          <p:txBody>
            <a:bodyPr/>
            <a:lstStyle/>
            <a:p/>
          </p:txBody>
        </p:sp>
        <p:sp>
          <p:nvSpPr>
            <p:cNvPr id="11" name="pl11"/>
            <p:cNvSpPr/>
            <p:nvPr/>
          </p:nvSpPr>
          <p:spPr>
            <a:xfrm>
              <a:off x="983847" y="3555331"/>
              <a:ext cx="7673007" cy="0"/>
            </a:xfrm>
            <a:custGeom>
              <a:avLst/>
              <a:pathLst>
                <a:path w="7673007" h="0">
                  <a:moveTo>
                    <a:pt x="0" y="0"/>
                  </a:moveTo>
                  <a:lnTo>
                    <a:pt x="7673007" y="0"/>
                  </a:lnTo>
                  <a:lnTo>
                    <a:pt x="7673007" y="0"/>
                  </a:lnTo>
                </a:path>
              </a:pathLst>
            </a:custGeom>
            <a:ln w="13550" cap="flat">
              <a:solidFill>
                <a:srgbClr val="EBEBEB">
                  <a:alpha val="100000"/>
                </a:srgbClr>
              </a:solidFill>
              <a:prstDash val="solid"/>
              <a:round/>
            </a:ln>
          </p:spPr>
          <p:txBody>
            <a:bodyPr/>
            <a:lstStyle/>
            <a:p/>
          </p:txBody>
        </p:sp>
        <p:sp>
          <p:nvSpPr>
            <p:cNvPr id="12" name="pl12"/>
            <p:cNvSpPr/>
            <p:nvPr/>
          </p:nvSpPr>
          <p:spPr>
            <a:xfrm>
              <a:off x="983847" y="2990305"/>
              <a:ext cx="7673007" cy="0"/>
            </a:xfrm>
            <a:custGeom>
              <a:avLst/>
              <a:pathLst>
                <a:path w="7673007" h="0">
                  <a:moveTo>
                    <a:pt x="0" y="0"/>
                  </a:moveTo>
                  <a:lnTo>
                    <a:pt x="7673007" y="0"/>
                  </a:lnTo>
                  <a:lnTo>
                    <a:pt x="7673007" y="0"/>
                  </a:lnTo>
                </a:path>
              </a:pathLst>
            </a:custGeom>
            <a:ln w="13550" cap="flat">
              <a:solidFill>
                <a:srgbClr val="EBEBEB">
                  <a:alpha val="100000"/>
                </a:srgbClr>
              </a:solidFill>
              <a:prstDash val="solid"/>
              <a:round/>
            </a:ln>
          </p:spPr>
          <p:txBody>
            <a:bodyPr/>
            <a:lstStyle/>
            <a:p/>
          </p:txBody>
        </p:sp>
        <p:sp>
          <p:nvSpPr>
            <p:cNvPr id="13" name="pl13"/>
            <p:cNvSpPr/>
            <p:nvPr/>
          </p:nvSpPr>
          <p:spPr>
            <a:xfrm>
              <a:off x="983847" y="2425280"/>
              <a:ext cx="7673007" cy="0"/>
            </a:xfrm>
            <a:custGeom>
              <a:avLst/>
              <a:pathLst>
                <a:path w="7673007" h="0">
                  <a:moveTo>
                    <a:pt x="0" y="0"/>
                  </a:moveTo>
                  <a:lnTo>
                    <a:pt x="7673007" y="0"/>
                  </a:lnTo>
                  <a:lnTo>
                    <a:pt x="7673007" y="0"/>
                  </a:lnTo>
                </a:path>
              </a:pathLst>
            </a:custGeom>
            <a:ln w="13550" cap="flat">
              <a:solidFill>
                <a:srgbClr val="EBEBEB">
                  <a:alpha val="100000"/>
                </a:srgbClr>
              </a:solidFill>
              <a:prstDash val="solid"/>
              <a:round/>
            </a:ln>
          </p:spPr>
          <p:txBody>
            <a:bodyPr/>
            <a:lstStyle/>
            <a:p/>
          </p:txBody>
        </p:sp>
        <p:sp>
          <p:nvSpPr>
            <p:cNvPr id="14" name="pl14"/>
            <p:cNvSpPr/>
            <p:nvPr/>
          </p:nvSpPr>
          <p:spPr>
            <a:xfrm>
              <a:off x="983847" y="1860254"/>
              <a:ext cx="7673007" cy="0"/>
            </a:xfrm>
            <a:custGeom>
              <a:avLst/>
              <a:pathLst>
                <a:path w="7673007" h="0">
                  <a:moveTo>
                    <a:pt x="0" y="0"/>
                  </a:moveTo>
                  <a:lnTo>
                    <a:pt x="7673007" y="0"/>
                  </a:lnTo>
                  <a:lnTo>
                    <a:pt x="7673007" y="0"/>
                  </a:lnTo>
                </a:path>
              </a:pathLst>
            </a:custGeom>
            <a:ln w="13550" cap="flat">
              <a:solidFill>
                <a:srgbClr val="EBEBEB">
                  <a:alpha val="100000"/>
                </a:srgbClr>
              </a:solidFill>
              <a:prstDash val="solid"/>
              <a:round/>
            </a:ln>
          </p:spPr>
          <p:txBody>
            <a:bodyPr/>
            <a:lstStyle/>
            <a:p/>
          </p:txBody>
        </p:sp>
        <p:sp>
          <p:nvSpPr>
            <p:cNvPr id="15" name="pl15"/>
            <p:cNvSpPr/>
            <p:nvPr/>
          </p:nvSpPr>
          <p:spPr>
            <a:xfrm>
              <a:off x="1434204"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2920"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1635"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20351"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066"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77781"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6497"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23323"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9066"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4809"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00552"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26295"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52038"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077781" y="1773850"/>
              <a:ext cx="0" cy="3050176"/>
            </a:xfrm>
            <a:custGeom>
              <a:avLst/>
              <a:pathLst>
                <a:path w="0" h="3050176">
                  <a:moveTo>
                    <a:pt x="0" y="3050176"/>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332620" y="3701605"/>
              <a:ext cx="203168" cy="983777"/>
            </a:xfrm>
            <a:prstGeom prst="rect">
              <a:avLst/>
            </a:prstGeom>
            <a:solidFill>
              <a:srgbClr val="80BD41">
                <a:alpha val="100000"/>
              </a:srgbClr>
            </a:solidFill>
          </p:spPr>
          <p:txBody>
            <a:bodyPr/>
            <a:lstStyle/>
            <a:p/>
          </p:txBody>
        </p:sp>
        <p:sp>
          <p:nvSpPr>
            <p:cNvPr id="30" name="rc30"/>
            <p:cNvSpPr/>
            <p:nvPr/>
          </p:nvSpPr>
          <p:spPr>
            <a:xfrm>
              <a:off x="1332620" y="3671184"/>
              <a:ext cx="203168" cy="20273"/>
            </a:xfrm>
            <a:prstGeom prst="rect">
              <a:avLst/>
            </a:prstGeom>
            <a:solidFill>
              <a:srgbClr val="0058AB">
                <a:alpha val="100000"/>
              </a:srgbClr>
            </a:solidFill>
          </p:spPr>
          <p:txBody>
            <a:bodyPr/>
            <a:lstStyle/>
            <a:p/>
          </p:txBody>
        </p:sp>
        <p:sp>
          <p:nvSpPr>
            <p:cNvPr id="31" name="rc31"/>
            <p:cNvSpPr/>
            <p:nvPr/>
          </p:nvSpPr>
          <p:spPr>
            <a:xfrm>
              <a:off x="1332620" y="3691457"/>
              <a:ext cx="203168" cy="10147"/>
            </a:xfrm>
            <a:prstGeom prst="rect">
              <a:avLst/>
            </a:prstGeom>
            <a:solidFill>
              <a:srgbClr val="1CABE2">
                <a:alpha val="100000"/>
              </a:srgbClr>
            </a:solidFill>
          </p:spPr>
          <p:txBody>
            <a:bodyPr/>
            <a:lstStyle/>
            <a:p/>
          </p:txBody>
        </p:sp>
        <p:sp>
          <p:nvSpPr>
            <p:cNvPr id="32" name="rc32"/>
            <p:cNvSpPr/>
            <p:nvPr/>
          </p:nvSpPr>
          <p:spPr>
            <a:xfrm>
              <a:off x="1558363" y="3682078"/>
              <a:ext cx="203168" cy="1003304"/>
            </a:xfrm>
            <a:prstGeom prst="rect">
              <a:avLst/>
            </a:prstGeom>
            <a:solidFill>
              <a:srgbClr val="80BD41">
                <a:alpha val="100000"/>
              </a:srgbClr>
            </a:solidFill>
          </p:spPr>
          <p:txBody>
            <a:bodyPr/>
            <a:lstStyle/>
            <a:p/>
          </p:txBody>
        </p:sp>
        <p:sp>
          <p:nvSpPr>
            <p:cNvPr id="33" name="rc33"/>
            <p:cNvSpPr/>
            <p:nvPr/>
          </p:nvSpPr>
          <p:spPr>
            <a:xfrm>
              <a:off x="1558363" y="3651046"/>
              <a:ext cx="203168" cy="20679"/>
            </a:xfrm>
            <a:prstGeom prst="rect">
              <a:avLst/>
            </a:prstGeom>
            <a:solidFill>
              <a:srgbClr val="0058AB">
                <a:alpha val="100000"/>
              </a:srgbClr>
            </a:solidFill>
          </p:spPr>
          <p:txBody>
            <a:bodyPr/>
            <a:lstStyle/>
            <a:p/>
          </p:txBody>
        </p:sp>
        <p:sp>
          <p:nvSpPr>
            <p:cNvPr id="34" name="rc34"/>
            <p:cNvSpPr/>
            <p:nvPr/>
          </p:nvSpPr>
          <p:spPr>
            <a:xfrm>
              <a:off x="1558363" y="3671726"/>
              <a:ext cx="203168" cy="10351"/>
            </a:xfrm>
            <a:prstGeom prst="rect">
              <a:avLst/>
            </a:prstGeom>
            <a:solidFill>
              <a:srgbClr val="1CABE2">
                <a:alpha val="100000"/>
              </a:srgbClr>
            </a:solidFill>
          </p:spPr>
          <p:txBody>
            <a:bodyPr/>
            <a:lstStyle/>
            <a:p/>
          </p:txBody>
        </p:sp>
        <p:sp>
          <p:nvSpPr>
            <p:cNvPr id="35" name="rc35"/>
            <p:cNvSpPr/>
            <p:nvPr/>
          </p:nvSpPr>
          <p:spPr>
            <a:xfrm>
              <a:off x="1784106" y="3672178"/>
              <a:ext cx="203168" cy="1013203"/>
            </a:xfrm>
            <a:prstGeom prst="rect">
              <a:avLst/>
            </a:prstGeom>
            <a:solidFill>
              <a:srgbClr val="80BD41">
                <a:alpha val="100000"/>
              </a:srgbClr>
            </a:solidFill>
          </p:spPr>
          <p:txBody>
            <a:bodyPr/>
            <a:lstStyle/>
            <a:p/>
          </p:txBody>
        </p:sp>
        <p:sp>
          <p:nvSpPr>
            <p:cNvPr id="36" name="rc36"/>
            <p:cNvSpPr/>
            <p:nvPr/>
          </p:nvSpPr>
          <p:spPr>
            <a:xfrm>
              <a:off x="1784106" y="3640853"/>
              <a:ext cx="203168" cy="20883"/>
            </a:xfrm>
            <a:prstGeom prst="rect">
              <a:avLst/>
            </a:prstGeom>
            <a:solidFill>
              <a:srgbClr val="0058AB">
                <a:alpha val="100000"/>
              </a:srgbClr>
            </a:solidFill>
          </p:spPr>
          <p:txBody>
            <a:bodyPr/>
            <a:lstStyle/>
            <a:p/>
          </p:txBody>
        </p:sp>
        <p:sp>
          <p:nvSpPr>
            <p:cNvPr id="37" name="rc37"/>
            <p:cNvSpPr/>
            <p:nvPr/>
          </p:nvSpPr>
          <p:spPr>
            <a:xfrm>
              <a:off x="1784106" y="3661737"/>
              <a:ext cx="203168" cy="10441"/>
            </a:xfrm>
            <a:prstGeom prst="rect">
              <a:avLst/>
            </a:prstGeom>
            <a:solidFill>
              <a:srgbClr val="1CABE2">
                <a:alpha val="100000"/>
              </a:srgbClr>
            </a:solidFill>
          </p:spPr>
          <p:txBody>
            <a:bodyPr/>
            <a:lstStyle/>
            <a:p/>
          </p:txBody>
        </p:sp>
        <p:sp>
          <p:nvSpPr>
            <p:cNvPr id="38" name="rc38"/>
            <p:cNvSpPr/>
            <p:nvPr/>
          </p:nvSpPr>
          <p:spPr>
            <a:xfrm>
              <a:off x="2009849" y="3673580"/>
              <a:ext cx="203168" cy="1011802"/>
            </a:xfrm>
            <a:prstGeom prst="rect">
              <a:avLst/>
            </a:prstGeom>
            <a:solidFill>
              <a:srgbClr val="80BD41">
                <a:alpha val="100000"/>
              </a:srgbClr>
            </a:solidFill>
          </p:spPr>
          <p:txBody>
            <a:bodyPr/>
            <a:lstStyle/>
            <a:p/>
          </p:txBody>
        </p:sp>
        <p:sp>
          <p:nvSpPr>
            <p:cNvPr id="39" name="rc39"/>
            <p:cNvSpPr/>
            <p:nvPr/>
          </p:nvSpPr>
          <p:spPr>
            <a:xfrm>
              <a:off x="2009849" y="3631429"/>
              <a:ext cx="203168" cy="21086"/>
            </a:xfrm>
            <a:prstGeom prst="rect">
              <a:avLst/>
            </a:prstGeom>
            <a:solidFill>
              <a:srgbClr val="0058AB">
                <a:alpha val="100000"/>
              </a:srgbClr>
            </a:solidFill>
          </p:spPr>
          <p:txBody>
            <a:bodyPr/>
            <a:lstStyle/>
            <a:p/>
          </p:txBody>
        </p:sp>
        <p:sp>
          <p:nvSpPr>
            <p:cNvPr id="40" name="rc40"/>
            <p:cNvSpPr/>
            <p:nvPr/>
          </p:nvSpPr>
          <p:spPr>
            <a:xfrm>
              <a:off x="2009849" y="3652515"/>
              <a:ext cx="203168" cy="21064"/>
            </a:xfrm>
            <a:prstGeom prst="rect">
              <a:avLst/>
            </a:prstGeom>
            <a:solidFill>
              <a:srgbClr val="1CABE2">
                <a:alpha val="100000"/>
              </a:srgbClr>
            </a:solidFill>
          </p:spPr>
          <p:txBody>
            <a:bodyPr/>
            <a:lstStyle/>
            <a:p/>
          </p:txBody>
        </p:sp>
        <p:sp>
          <p:nvSpPr>
            <p:cNvPr id="41" name="rc41"/>
            <p:cNvSpPr/>
            <p:nvPr/>
          </p:nvSpPr>
          <p:spPr>
            <a:xfrm>
              <a:off x="2235592" y="3658098"/>
              <a:ext cx="203168" cy="1027284"/>
            </a:xfrm>
            <a:prstGeom prst="rect">
              <a:avLst/>
            </a:prstGeom>
            <a:solidFill>
              <a:srgbClr val="80BD41">
                <a:alpha val="100000"/>
              </a:srgbClr>
            </a:solidFill>
          </p:spPr>
          <p:txBody>
            <a:bodyPr/>
            <a:lstStyle/>
            <a:p/>
          </p:txBody>
        </p:sp>
        <p:sp>
          <p:nvSpPr>
            <p:cNvPr id="42" name="rc42"/>
            <p:cNvSpPr/>
            <p:nvPr/>
          </p:nvSpPr>
          <p:spPr>
            <a:xfrm>
              <a:off x="2235592" y="3615291"/>
              <a:ext cx="203168" cy="21403"/>
            </a:xfrm>
            <a:prstGeom prst="rect">
              <a:avLst/>
            </a:prstGeom>
            <a:solidFill>
              <a:srgbClr val="0058AB">
                <a:alpha val="100000"/>
              </a:srgbClr>
            </a:solidFill>
          </p:spPr>
          <p:txBody>
            <a:bodyPr/>
            <a:lstStyle/>
            <a:p/>
          </p:txBody>
        </p:sp>
        <p:sp>
          <p:nvSpPr>
            <p:cNvPr id="43" name="rc43"/>
            <p:cNvSpPr/>
            <p:nvPr/>
          </p:nvSpPr>
          <p:spPr>
            <a:xfrm>
              <a:off x="2235592" y="3636695"/>
              <a:ext cx="203168" cy="21403"/>
            </a:xfrm>
            <a:prstGeom prst="rect">
              <a:avLst/>
            </a:prstGeom>
            <a:solidFill>
              <a:srgbClr val="1CABE2">
                <a:alpha val="100000"/>
              </a:srgbClr>
            </a:solidFill>
          </p:spPr>
          <p:txBody>
            <a:bodyPr/>
            <a:lstStyle/>
            <a:p/>
          </p:txBody>
        </p:sp>
        <p:sp>
          <p:nvSpPr>
            <p:cNvPr id="44" name="rc44"/>
            <p:cNvSpPr/>
            <p:nvPr/>
          </p:nvSpPr>
          <p:spPr>
            <a:xfrm>
              <a:off x="2461335" y="3623315"/>
              <a:ext cx="203168" cy="1062067"/>
            </a:xfrm>
            <a:prstGeom prst="rect">
              <a:avLst/>
            </a:prstGeom>
            <a:solidFill>
              <a:srgbClr val="80BD41">
                <a:alpha val="100000"/>
              </a:srgbClr>
            </a:solidFill>
          </p:spPr>
          <p:txBody>
            <a:bodyPr/>
            <a:lstStyle/>
            <a:p/>
          </p:txBody>
        </p:sp>
        <p:sp>
          <p:nvSpPr>
            <p:cNvPr id="45" name="rc45"/>
            <p:cNvSpPr/>
            <p:nvPr/>
          </p:nvSpPr>
          <p:spPr>
            <a:xfrm>
              <a:off x="2461335" y="3579062"/>
              <a:ext cx="203168" cy="22126"/>
            </a:xfrm>
            <a:prstGeom prst="rect">
              <a:avLst/>
            </a:prstGeom>
            <a:solidFill>
              <a:srgbClr val="0058AB">
                <a:alpha val="100000"/>
              </a:srgbClr>
            </a:solidFill>
          </p:spPr>
          <p:txBody>
            <a:bodyPr/>
            <a:lstStyle/>
            <a:p/>
          </p:txBody>
        </p:sp>
        <p:sp>
          <p:nvSpPr>
            <p:cNvPr id="46" name="rc46"/>
            <p:cNvSpPr/>
            <p:nvPr/>
          </p:nvSpPr>
          <p:spPr>
            <a:xfrm>
              <a:off x="2461335" y="3601188"/>
              <a:ext cx="203168" cy="22126"/>
            </a:xfrm>
            <a:prstGeom prst="rect">
              <a:avLst/>
            </a:prstGeom>
            <a:solidFill>
              <a:srgbClr val="1CABE2">
                <a:alpha val="100000"/>
              </a:srgbClr>
            </a:solidFill>
          </p:spPr>
          <p:txBody>
            <a:bodyPr/>
            <a:lstStyle/>
            <a:p/>
          </p:txBody>
        </p:sp>
        <p:sp>
          <p:nvSpPr>
            <p:cNvPr id="47" name="rc47"/>
            <p:cNvSpPr/>
            <p:nvPr/>
          </p:nvSpPr>
          <p:spPr>
            <a:xfrm>
              <a:off x="2687078" y="3585775"/>
              <a:ext cx="203168" cy="1099607"/>
            </a:xfrm>
            <a:prstGeom prst="rect">
              <a:avLst/>
            </a:prstGeom>
            <a:solidFill>
              <a:srgbClr val="80BD41">
                <a:alpha val="100000"/>
              </a:srgbClr>
            </a:solidFill>
          </p:spPr>
          <p:txBody>
            <a:bodyPr/>
            <a:lstStyle/>
            <a:p/>
          </p:txBody>
        </p:sp>
        <p:sp>
          <p:nvSpPr>
            <p:cNvPr id="48" name="rc48"/>
            <p:cNvSpPr/>
            <p:nvPr/>
          </p:nvSpPr>
          <p:spPr>
            <a:xfrm>
              <a:off x="2687078" y="3539962"/>
              <a:ext cx="203168" cy="22917"/>
            </a:xfrm>
            <a:prstGeom prst="rect">
              <a:avLst/>
            </a:prstGeom>
            <a:solidFill>
              <a:srgbClr val="0058AB">
                <a:alpha val="100000"/>
              </a:srgbClr>
            </a:solidFill>
          </p:spPr>
          <p:txBody>
            <a:bodyPr/>
            <a:lstStyle/>
            <a:p/>
          </p:txBody>
        </p:sp>
        <p:sp>
          <p:nvSpPr>
            <p:cNvPr id="49" name="rc49"/>
            <p:cNvSpPr/>
            <p:nvPr/>
          </p:nvSpPr>
          <p:spPr>
            <a:xfrm>
              <a:off x="2687078" y="3562880"/>
              <a:ext cx="203168" cy="22894"/>
            </a:xfrm>
            <a:prstGeom prst="rect">
              <a:avLst/>
            </a:prstGeom>
            <a:solidFill>
              <a:srgbClr val="1CABE2">
                <a:alpha val="100000"/>
              </a:srgbClr>
            </a:solidFill>
          </p:spPr>
          <p:txBody>
            <a:bodyPr/>
            <a:lstStyle/>
            <a:p/>
          </p:txBody>
        </p:sp>
        <p:sp>
          <p:nvSpPr>
            <p:cNvPr id="50" name="rc50"/>
            <p:cNvSpPr/>
            <p:nvPr/>
          </p:nvSpPr>
          <p:spPr>
            <a:xfrm>
              <a:off x="2912821" y="3555037"/>
              <a:ext cx="203168" cy="1130344"/>
            </a:xfrm>
            <a:prstGeom prst="rect">
              <a:avLst/>
            </a:prstGeom>
            <a:solidFill>
              <a:srgbClr val="80BD41">
                <a:alpha val="100000"/>
              </a:srgbClr>
            </a:solidFill>
          </p:spPr>
          <p:txBody>
            <a:bodyPr/>
            <a:lstStyle/>
            <a:p/>
          </p:txBody>
        </p:sp>
        <p:sp>
          <p:nvSpPr>
            <p:cNvPr id="51" name="rc51"/>
            <p:cNvSpPr/>
            <p:nvPr/>
          </p:nvSpPr>
          <p:spPr>
            <a:xfrm>
              <a:off x="2912821" y="3507937"/>
              <a:ext cx="203168" cy="23550"/>
            </a:xfrm>
            <a:prstGeom prst="rect">
              <a:avLst/>
            </a:prstGeom>
            <a:solidFill>
              <a:srgbClr val="0058AB">
                <a:alpha val="100000"/>
              </a:srgbClr>
            </a:solidFill>
          </p:spPr>
          <p:txBody>
            <a:bodyPr/>
            <a:lstStyle/>
            <a:p/>
          </p:txBody>
        </p:sp>
        <p:sp>
          <p:nvSpPr>
            <p:cNvPr id="52" name="rc52"/>
            <p:cNvSpPr/>
            <p:nvPr/>
          </p:nvSpPr>
          <p:spPr>
            <a:xfrm>
              <a:off x="2912821" y="3531487"/>
              <a:ext cx="203168" cy="23550"/>
            </a:xfrm>
            <a:prstGeom prst="rect">
              <a:avLst/>
            </a:prstGeom>
            <a:solidFill>
              <a:srgbClr val="1CABE2">
                <a:alpha val="100000"/>
              </a:srgbClr>
            </a:solidFill>
          </p:spPr>
          <p:txBody>
            <a:bodyPr/>
            <a:lstStyle/>
            <a:p/>
          </p:txBody>
        </p:sp>
        <p:sp>
          <p:nvSpPr>
            <p:cNvPr id="53" name="rc53"/>
            <p:cNvSpPr/>
            <p:nvPr/>
          </p:nvSpPr>
          <p:spPr>
            <a:xfrm>
              <a:off x="3138565" y="3528594"/>
              <a:ext cx="203168" cy="1156788"/>
            </a:xfrm>
            <a:prstGeom prst="rect">
              <a:avLst/>
            </a:prstGeom>
            <a:solidFill>
              <a:srgbClr val="80BD41">
                <a:alpha val="100000"/>
              </a:srgbClr>
            </a:solidFill>
          </p:spPr>
          <p:txBody>
            <a:bodyPr/>
            <a:lstStyle/>
            <a:p/>
          </p:txBody>
        </p:sp>
        <p:sp>
          <p:nvSpPr>
            <p:cNvPr id="54" name="rc54"/>
            <p:cNvSpPr/>
            <p:nvPr/>
          </p:nvSpPr>
          <p:spPr>
            <a:xfrm>
              <a:off x="3138565" y="3480386"/>
              <a:ext cx="203168" cy="24092"/>
            </a:xfrm>
            <a:prstGeom prst="rect">
              <a:avLst/>
            </a:prstGeom>
            <a:solidFill>
              <a:srgbClr val="0058AB">
                <a:alpha val="100000"/>
              </a:srgbClr>
            </a:solidFill>
          </p:spPr>
          <p:txBody>
            <a:bodyPr/>
            <a:lstStyle/>
            <a:p/>
          </p:txBody>
        </p:sp>
        <p:sp>
          <p:nvSpPr>
            <p:cNvPr id="55" name="rc55"/>
            <p:cNvSpPr/>
            <p:nvPr/>
          </p:nvSpPr>
          <p:spPr>
            <a:xfrm>
              <a:off x="3138565" y="3504479"/>
              <a:ext cx="203168" cy="24115"/>
            </a:xfrm>
            <a:prstGeom prst="rect">
              <a:avLst/>
            </a:prstGeom>
            <a:solidFill>
              <a:srgbClr val="1CABE2">
                <a:alpha val="100000"/>
              </a:srgbClr>
            </a:solidFill>
          </p:spPr>
          <p:txBody>
            <a:bodyPr/>
            <a:lstStyle/>
            <a:p/>
          </p:txBody>
        </p:sp>
        <p:sp>
          <p:nvSpPr>
            <p:cNvPr id="56" name="rc56"/>
            <p:cNvSpPr/>
            <p:nvPr/>
          </p:nvSpPr>
          <p:spPr>
            <a:xfrm>
              <a:off x="3364308" y="3503326"/>
              <a:ext cx="203168" cy="1182056"/>
            </a:xfrm>
            <a:prstGeom prst="rect">
              <a:avLst/>
            </a:prstGeom>
            <a:solidFill>
              <a:srgbClr val="80BD41">
                <a:alpha val="100000"/>
              </a:srgbClr>
            </a:solidFill>
          </p:spPr>
          <p:txBody>
            <a:bodyPr/>
            <a:lstStyle/>
            <a:p/>
          </p:txBody>
        </p:sp>
        <p:sp>
          <p:nvSpPr>
            <p:cNvPr id="57" name="rc57"/>
            <p:cNvSpPr/>
            <p:nvPr/>
          </p:nvSpPr>
          <p:spPr>
            <a:xfrm>
              <a:off x="3364308" y="3454078"/>
              <a:ext cx="203168" cy="24635"/>
            </a:xfrm>
            <a:prstGeom prst="rect">
              <a:avLst/>
            </a:prstGeom>
            <a:solidFill>
              <a:srgbClr val="0058AB">
                <a:alpha val="100000"/>
              </a:srgbClr>
            </a:solidFill>
          </p:spPr>
          <p:txBody>
            <a:bodyPr/>
            <a:lstStyle/>
            <a:p/>
          </p:txBody>
        </p:sp>
        <p:sp>
          <p:nvSpPr>
            <p:cNvPr id="58" name="rc58"/>
            <p:cNvSpPr/>
            <p:nvPr/>
          </p:nvSpPr>
          <p:spPr>
            <a:xfrm>
              <a:off x="3364308" y="3478713"/>
              <a:ext cx="203168" cy="24612"/>
            </a:xfrm>
            <a:prstGeom prst="rect">
              <a:avLst/>
            </a:prstGeom>
            <a:solidFill>
              <a:srgbClr val="1CABE2">
                <a:alpha val="100000"/>
              </a:srgbClr>
            </a:solidFill>
          </p:spPr>
          <p:txBody>
            <a:bodyPr/>
            <a:lstStyle/>
            <a:p/>
          </p:txBody>
        </p:sp>
        <p:sp>
          <p:nvSpPr>
            <p:cNvPr id="59" name="rc59"/>
            <p:cNvSpPr/>
            <p:nvPr/>
          </p:nvSpPr>
          <p:spPr>
            <a:xfrm>
              <a:off x="3590051" y="3490941"/>
              <a:ext cx="203168" cy="1194441"/>
            </a:xfrm>
            <a:prstGeom prst="rect">
              <a:avLst/>
            </a:prstGeom>
            <a:solidFill>
              <a:srgbClr val="80BD41">
                <a:alpha val="100000"/>
              </a:srgbClr>
            </a:solidFill>
          </p:spPr>
          <p:txBody>
            <a:bodyPr/>
            <a:lstStyle/>
            <a:p/>
          </p:txBody>
        </p:sp>
        <p:sp>
          <p:nvSpPr>
            <p:cNvPr id="60" name="rc60"/>
            <p:cNvSpPr/>
            <p:nvPr/>
          </p:nvSpPr>
          <p:spPr>
            <a:xfrm>
              <a:off x="3590051" y="3428065"/>
              <a:ext cx="203168" cy="25154"/>
            </a:xfrm>
            <a:prstGeom prst="rect">
              <a:avLst/>
            </a:prstGeom>
            <a:solidFill>
              <a:srgbClr val="0058AB">
                <a:alpha val="100000"/>
              </a:srgbClr>
            </a:solidFill>
          </p:spPr>
          <p:txBody>
            <a:bodyPr/>
            <a:lstStyle/>
            <a:p/>
          </p:txBody>
        </p:sp>
        <p:sp>
          <p:nvSpPr>
            <p:cNvPr id="61" name="rc61"/>
            <p:cNvSpPr/>
            <p:nvPr/>
          </p:nvSpPr>
          <p:spPr>
            <a:xfrm>
              <a:off x="3590051" y="3453220"/>
              <a:ext cx="203168" cy="37721"/>
            </a:xfrm>
            <a:prstGeom prst="rect">
              <a:avLst/>
            </a:prstGeom>
            <a:solidFill>
              <a:srgbClr val="1CABE2">
                <a:alpha val="100000"/>
              </a:srgbClr>
            </a:solidFill>
          </p:spPr>
          <p:txBody>
            <a:bodyPr/>
            <a:lstStyle/>
            <a:p/>
          </p:txBody>
        </p:sp>
        <p:sp>
          <p:nvSpPr>
            <p:cNvPr id="62" name="rc62"/>
            <p:cNvSpPr/>
            <p:nvPr/>
          </p:nvSpPr>
          <p:spPr>
            <a:xfrm>
              <a:off x="3815794" y="3480092"/>
              <a:ext cx="203168" cy="1205289"/>
            </a:xfrm>
            <a:prstGeom prst="rect">
              <a:avLst/>
            </a:prstGeom>
            <a:solidFill>
              <a:srgbClr val="80BD41">
                <a:alpha val="100000"/>
              </a:srgbClr>
            </a:solidFill>
          </p:spPr>
          <p:txBody>
            <a:bodyPr/>
            <a:lstStyle/>
            <a:p/>
          </p:txBody>
        </p:sp>
        <p:sp>
          <p:nvSpPr>
            <p:cNvPr id="63" name="rc63"/>
            <p:cNvSpPr/>
            <p:nvPr/>
          </p:nvSpPr>
          <p:spPr>
            <a:xfrm>
              <a:off x="3815794" y="3416651"/>
              <a:ext cx="203168" cy="25380"/>
            </a:xfrm>
            <a:prstGeom prst="rect">
              <a:avLst/>
            </a:prstGeom>
            <a:solidFill>
              <a:srgbClr val="0058AB">
                <a:alpha val="100000"/>
              </a:srgbClr>
            </a:solidFill>
          </p:spPr>
          <p:txBody>
            <a:bodyPr/>
            <a:lstStyle/>
            <a:p/>
          </p:txBody>
        </p:sp>
        <p:sp>
          <p:nvSpPr>
            <p:cNvPr id="64" name="rc64"/>
            <p:cNvSpPr/>
            <p:nvPr/>
          </p:nvSpPr>
          <p:spPr>
            <a:xfrm>
              <a:off x="3815794" y="3442032"/>
              <a:ext cx="203168" cy="38060"/>
            </a:xfrm>
            <a:prstGeom prst="rect">
              <a:avLst/>
            </a:prstGeom>
            <a:solidFill>
              <a:srgbClr val="1CABE2">
                <a:alpha val="100000"/>
              </a:srgbClr>
            </a:solidFill>
          </p:spPr>
          <p:txBody>
            <a:bodyPr/>
            <a:lstStyle/>
            <a:p/>
          </p:txBody>
        </p:sp>
        <p:sp>
          <p:nvSpPr>
            <p:cNvPr id="65" name="rc65"/>
            <p:cNvSpPr/>
            <p:nvPr/>
          </p:nvSpPr>
          <p:spPr>
            <a:xfrm>
              <a:off x="4041537" y="3471391"/>
              <a:ext cx="203168" cy="1213991"/>
            </a:xfrm>
            <a:prstGeom prst="rect">
              <a:avLst/>
            </a:prstGeom>
            <a:solidFill>
              <a:srgbClr val="80BD41">
                <a:alpha val="100000"/>
              </a:srgbClr>
            </a:solidFill>
          </p:spPr>
          <p:txBody>
            <a:bodyPr/>
            <a:lstStyle/>
            <a:p/>
          </p:txBody>
        </p:sp>
        <p:sp>
          <p:nvSpPr>
            <p:cNvPr id="66" name="rc66"/>
            <p:cNvSpPr/>
            <p:nvPr/>
          </p:nvSpPr>
          <p:spPr>
            <a:xfrm>
              <a:off x="4041537" y="3407498"/>
              <a:ext cx="203168" cy="25561"/>
            </a:xfrm>
            <a:prstGeom prst="rect">
              <a:avLst/>
            </a:prstGeom>
            <a:solidFill>
              <a:srgbClr val="0058AB">
                <a:alpha val="100000"/>
              </a:srgbClr>
            </a:solidFill>
          </p:spPr>
          <p:txBody>
            <a:bodyPr/>
            <a:lstStyle/>
            <a:p/>
          </p:txBody>
        </p:sp>
        <p:sp>
          <p:nvSpPr>
            <p:cNvPr id="67" name="rc67"/>
            <p:cNvSpPr/>
            <p:nvPr/>
          </p:nvSpPr>
          <p:spPr>
            <a:xfrm>
              <a:off x="4041537" y="3433059"/>
              <a:ext cx="203168" cy="38331"/>
            </a:xfrm>
            <a:prstGeom prst="rect">
              <a:avLst/>
            </a:prstGeom>
            <a:solidFill>
              <a:srgbClr val="1CABE2">
                <a:alpha val="100000"/>
              </a:srgbClr>
            </a:solidFill>
          </p:spPr>
          <p:txBody>
            <a:bodyPr/>
            <a:lstStyle/>
            <a:p/>
          </p:txBody>
        </p:sp>
        <p:sp>
          <p:nvSpPr>
            <p:cNvPr id="68" name="rc68"/>
            <p:cNvSpPr/>
            <p:nvPr/>
          </p:nvSpPr>
          <p:spPr>
            <a:xfrm>
              <a:off x="4267280" y="3476566"/>
              <a:ext cx="203168" cy="1208815"/>
            </a:xfrm>
            <a:prstGeom prst="rect">
              <a:avLst/>
            </a:prstGeom>
            <a:solidFill>
              <a:srgbClr val="80BD41">
                <a:alpha val="100000"/>
              </a:srgbClr>
            </a:solidFill>
          </p:spPr>
          <p:txBody>
            <a:bodyPr/>
            <a:lstStyle/>
            <a:p/>
          </p:txBody>
        </p:sp>
        <p:sp>
          <p:nvSpPr>
            <p:cNvPr id="69" name="rc69"/>
            <p:cNvSpPr/>
            <p:nvPr/>
          </p:nvSpPr>
          <p:spPr>
            <a:xfrm>
              <a:off x="4267280" y="3412945"/>
              <a:ext cx="203168" cy="25448"/>
            </a:xfrm>
            <a:prstGeom prst="rect">
              <a:avLst/>
            </a:prstGeom>
            <a:solidFill>
              <a:srgbClr val="0058AB">
                <a:alpha val="100000"/>
              </a:srgbClr>
            </a:solidFill>
          </p:spPr>
          <p:txBody>
            <a:bodyPr/>
            <a:lstStyle/>
            <a:p/>
          </p:txBody>
        </p:sp>
        <p:sp>
          <p:nvSpPr>
            <p:cNvPr id="70" name="rc70"/>
            <p:cNvSpPr/>
            <p:nvPr/>
          </p:nvSpPr>
          <p:spPr>
            <a:xfrm>
              <a:off x="4267280" y="3438393"/>
              <a:ext cx="203168" cy="38173"/>
            </a:xfrm>
            <a:prstGeom prst="rect">
              <a:avLst/>
            </a:prstGeom>
            <a:solidFill>
              <a:srgbClr val="1CABE2">
                <a:alpha val="100000"/>
              </a:srgbClr>
            </a:solidFill>
          </p:spPr>
          <p:txBody>
            <a:bodyPr/>
            <a:lstStyle/>
            <a:p/>
          </p:txBody>
        </p:sp>
        <p:sp>
          <p:nvSpPr>
            <p:cNvPr id="71" name="rc71"/>
            <p:cNvSpPr/>
            <p:nvPr/>
          </p:nvSpPr>
          <p:spPr>
            <a:xfrm>
              <a:off x="4493023" y="3475143"/>
              <a:ext cx="203168" cy="1210239"/>
            </a:xfrm>
            <a:prstGeom prst="rect">
              <a:avLst/>
            </a:prstGeom>
            <a:solidFill>
              <a:srgbClr val="80BD41">
                <a:alpha val="100000"/>
              </a:srgbClr>
            </a:solidFill>
          </p:spPr>
          <p:txBody>
            <a:bodyPr/>
            <a:lstStyle/>
            <a:p/>
          </p:txBody>
        </p:sp>
        <p:sp>
          <p:nvSpPr>
            <p:cNvPr id="72" name="rc72"/>
            <p:cNvSpPr/>
            <p:nvPr/>
          </p:nvSpPr>
          <p:spPr>
            <a:xfrm>
              <a:off x="4493023" y="3411453"/>
              <a:ext cx="203168" cy="25471"/>
            </a:xfrm>
            <a:prstGeom prst="rect">
              <a:avLst/>
            </a:prstGeom>
            <a:solidFill>
              <a:srgbClr val="0058AB">
                <a:alpha val="100000"/>
              </a:srgbClr>
            </a:solidFill>
          </p:spPr>
          <p:txBody>
            <a:bodyPr/>
            <a:lstStyle/>
            <a:p/>
          </p:txBody>
        </p:sp>
        <p:sp>
          <p:nvSpPr>
            <p:cNvPr id="73" name="rc73"/>
            <p:cNvSpPr/>
            <p:nvPr/>
          </p:nvSpPr>
          <p:spPr>
            <a:xfrm>
              <a:off x="4493023" y="3436924"/>
              <a:ext cx="203168" cy="38218"/>
            </a:xfrm>
            <a:prstGeom prst="rect">
              <a:avLst/>
            </a:prstGeom>
            <a:solidFill>
              <a:srgbClr val="1CABE2">
                <a:alpha val="100000"/>
              </a:srgbClr>
            </a:solidFill>
          </p:spPr>
          <p:txBody>
            <a:bodyPr/>
            <a:lstStyle/>
            <a:p/>
          </p:txBody>
        </p:sp>
        <p:sp>
          <p:nvSpPr>
            <p:cNvPr id="74" name="rc74"/>
            <p:cNvSpPr/>
            <p:nvPr/>
          </p:nvSpPr>
          <p:spPr>
            <a:xfrm>
              <a:off x="4718766" y="3471323"/>
              <a:ext cx="203168" cy="1214059"/>
            </a:xfrm>
            <a:prstGeom prst="rect">
              <a:avLst/>
            </a:prstGeom>
            <a:solidFill>
              <a:srgbClr val="80BD41">
                <a:alpha val="100000"/>
              </a:srgbClr>
            </a:solidFill>
          </p:spPr>
          <p:txBody>
            <a:bodyPr/>
            <a:lstStyle/>
            <a:p/>
          </p:txBody>
        </p:sp>
        <p:sp>
          <p:nvSpPr>
            <p:cNvPr id="75" name="rc75"/>
            <p:cNvSpPr/>
            <p:nvPr/>
          </p:nvSpPr>
          <p:spPr>
            <a:xfrm>
              <a:off x="4718766" y="3407430"/>
              <a:ext cx="203168" cy="25561"/>
            </a:xfrm>
            <a:prstGeom prst="rect">
              <a:avLst/>
            </a:prstGeom>
            <a:solidFill>
              <a:srgbClr val="0058AB">
                <a:alpha val="100000"/>
              </a:srgbClr>
            </a:solidFill>
          </p:spPr>
          <p:txBody>
            <a:bodyPr/>
            <a:lstStyle/>
            <a:p/>
          </p:txBody>
        </p:sp>
        <p:sp>
          <p:nvSpPr>
            <p:cNvPr id="76" name="rc76"/>
            <p:cNvSpPr/>
            <p:nvPr/>
          </p:nvSpPr>
          <p:spPr>
            <a:xfrm>
              <a:off x="4718766" y="3432992"/>
              <a:ext cx="203168" cy="38331"/>
            </a:xfrm>
            <a:prstGeom prst="rect">
              <a:avLst/>
            </a:prstGeom>
            <a:solidFill>
              <a:srgbClr val="1CABE2">
                <a:alpha val="100000"/>
              </a:srgbClr>
            </a:solidFill>
          </p:spPr>
          <p:txBody>
            <a:bodyPr/>
            <a:lstStyle/>
            <a:p/>
          </p:txBody>
        </p:sp>
        <p:sp>
          <p:nvSpPr>
            <p:cNvPr id="77" name="rc77"/>
            <p:cNvSpPr/>
            <p:nvPr/>
          </p:nvSpPr>
          <p:spPr>
            <a:xfrm>
              <a:off x="4944509" y="3463119"/>
              <a:ext cx="203168" cy="1222263"/>
            </a:xfrm>
            <a:prstGeom prst="rect">
              <a:avLst/>
            </a:prstGeom>
            <a:solidFill>
              <a:srgbClr val="80BD41">
                <a:alpha val="100000"/>
              </a:srgbClr>
            </a:solidFill>
          </p:spPr>
          <p:txBody>
            <a:bodyPr/>
            <a:lstStyle/>
            <a:p/>
          </p:txBody>
        </p:sp>
        <p:sp>
          <p:nvSpPr>
            <p:cNvPr id="78" name="rc78"/>
            <p:cNvSpPr/>
            <p:nvPr/>
          </p:nvSpPr>
          <p:spPr>
            <a:xfrm>
              <a:off x="4944509" y="3398796"/>
              <a:ext cx="203168" cy="25742"/>
            </a:xfrm>
            <a:prstGeom prst="rect">
              <a:avLst/>
            </a:prstGeom>
            <a:solidFill>
              <a:srgbClr val="0058AB">
                <a:alpha val="100000"/>
              </a:srgbClr>
            </a:solidFill>
          </p:spPr>
          <p:txBody>
            <a:bodyPr/>
            <a:lstStyle/>
            <a:p/>
          </p:txBody>
        </p:sp>
        <p:sp>
          <p:nvSpPr>
            <p:cNvPr id="79" name="rc79"/>
            <p:cNvSpPr/>
            <p:nvPr/>
          </p:nvSpPr>
          <p:spPr>
            <a:xfrm>
              <a:off x="4944509" y="3424539"/>
              <a:ext cx="203168" cy="38579"/>
            </a:xfrm>
            <a:prstGeom prst="rect">
              <a:avLst/>
            </a:prstGeom>
            <a:solidFill>
              <a:srgbClr val="1CABE2">
                <a:alpha val="100000"/>
              </a:srgbClr>
            </a:solidFill>
          </p:spPr>
          <p:txBody>
            <a:bodyPr/>
            <a:lstStyle/>
            <a:p/>
          </p:txBody>
        </p:sp>
        <p:sp>
          <p:nvSpPr>
            <p:cNvPr id="80" name="rc80"/>
            <p:cNvSpPr/>
            <p:nvPr/>
          </p:nvSpPr>
          <p:spPr>
            <a:xfrm>
              <a:off x="5170252" y="3453197"/>
              <a:ext cx="203168" cy="1232185"/>
            </a:xfrm>
            <a:prstGeom prst="rect">
              <a:avLst/>
            </a:prstGeom>
            <a:solidFill>
              <a:srgbClr val="80BD41">
                <a:alpha val="100000"/>
              </a:srgbClr>
            </a:solidFill>
          </p:spPr>
          <p:txBody>
            <a:bodyPr/>
            <a:lstStyle/>
            <a:p/>
          </p:txBody>
        </p:sp>
        <p:sp>
          <p:nvSpPr>
            <p:cNvPr id="81" name="rc81"/>
            <p:cNvSpPr/>
            <p:nvPr/>
          </p:nvSpPr>
          <p:spPr>
            <a:xfrm>
              <a:off x="5170252" y="3388355"/>
              <a:ext cx="203168" cy="25945"/>
            </a:xfrm>
            <a:prstGeom prst="rect">
              <a:avLst/>
            </a:prstGeom>
            <a:solidFill>
              <a:srgbClr val="0058AB">
                <a:alpha val="100000"/>
              </a:srgbClr>
            </a:solidFill>
          </p:spPr>
          <p:txBody>
            <a:bodyPr/>
            <a:lstStyle/>
            <a:p/>
          </p:txBody>
        </p:sp>
        <p:sp>
          <p:nvSpPr>
            <p:cNvPr id="82" name="rc82"/>
            <p:cNvSpPr/>
            <p:nvPr/>
          </p:nvSpPr>
          <p:spPr>
            <a:xfrm>
              <a:off x="5170252" y="3414301"/>
              <a:ext cx="203168" cy="38896"/>
            </a:xfrm>
            <a:prstGeom prst="rect">
              <a:avLst/>
            </a:prstGeom>
            <a:solidFill>
              <a:srgbClr val="1CABE2">
                <a:alpha val="100000"/>
              </a:srgbClr>
            </a:solidFill>
          </p:spPr>
          <p:txBody>
            <a:bodyPr/>
            <a:lstStyle/>
            <a:p/>
          </p:txBody>
        </p:sp>
        <p:sp>
          <p:nvSpPr>
            <p:cNvPr id="83" name="rc83"/>
            <p:cNvSpPr/>
            <p:nvPr/>
          </p:nvSpPr>
          <p:spPr>
            <a:xfrm>
              <a:off x="5395995" y="3443049"/>
              <a:ext cx="203168" cy="1242333"/>
            </a:xfrm>
            <a:prstGeom prst="rect">
              <a:avLst/>
            </a:prstGeom>
            <a:solidFill>
              <a:srgbClr val="80BD41">
                <a:alpha val="100000"/>
              </a:srgbClr>
            </a:solidFill>
          </p:spPr>
          <p:txBody>
            <a:bodyPr/>
            <a:lstStyle/>
            <a:p/>
          </p:txBody>
        </p:sp>
        <p:sp>
          <p:nvSpPr>
            <p:cNvPr id="84" name="rc84"/>
            <p:cNvSpPr/>
            <p:nvPr/>
          </p:nvSpPr>
          <p:spPr>
            <a:xfrm>
              <a:off x="5395995" y="3377664"/>
              <a:ext cx="203168" cy="26149"/>
            </a:xfrm>
            <a:prstGeom prst="rect">
              <a:avLst/>
            </a:prstGeom>
            <a:solidFill>
              <a:srgbClr val="0058AB">
                <a:alpha val="100000"/>
              </a:srgbClr>
            </a:solidFill>
          </p:spPr>
          <p:txBody>
            <a:bodyPr/>
            <a:lstStyle/>
            <a:p/>
          </p:txBody>
        </p:sp>
        <p:sp>
          <p:nvSpPr>
            <p:cNvPr id="85" name="rc85"/>
            <p:cNvSpPr/>
            <p:nvPr/>
          </p:nvSpPr>
          <p:spPr>
            <a:xfrm>
              <a:off x="5395995" y="3403814"/>
              <a:ext cx="203168" cy="39235"/>
            </a:xfrm>
            <a:prstGeom prst="rect">
              <a:avLst/>
            </a:prstGeom>
            <a:solidFill>
              <a:srgbClr val="1CABE2">
                <a:alpha val="100000"/>
              </a:srgbClr>
            </a:solidFill>
          </p:spPr>
          <p:txBody>
            <a:bodyPr/>
            <a:lstStyle/>
            <a:p/>
          </p:txBody>
        </p:sp>
        <p:sp>
          <p:nvSpPr>
            <p:cNvPr id="86" name="rc86"/>
            <p:cNvSpPr/>
            <p:nvPr/>
          </p:nvSpPr>
          <p:spPr>
            <a:xfrm>
              <a:off x="5621739" y="3431432"/>
              <a:ext cx="203168" cy="1253949"/>
            </a:xfrm>
            <a:prstGeom prst="rect">
              <a:avLst/>
            </a:prstGeom>
            <a:solidFill>
              <a:srgbClr val="80BD41">
                <a:alpha val="100000"/>
              </a:srgbClr>
            </a:solidFill>
          </p:spPr>
          <p:txBody>
            <a:bodyPr/>
            <a:lstStyle/>
            <a:p/>
          </p:txBody>
        </p:sp>
        <p:sp>
          <p:nvSpPr>
            <p:cNvPr id="87" name="rc87"/>
            <p:cNvSpPr/>
            <p:nvPr/>
          </p:nvSpPr>
          <p:spPr>
            <a:xfrm>
              <a:off x="5621739" y="3365437"/>
              <a:ext cx="203168" cy="26397"/>
            </a:xfrm>
            <a:prstGeom prst="rect">
              <a:avLst/>
            </a:prstGeom>
            <a:solidFill>
              <a:srgbClr val="0058AB">
                <a:alpha val="100000"/>
              </a:srgbClr>
            </a:solidFill>
          </p:spPr>
          <p:txBody>
            <a:bodyPr/>
            <a:lstStyle/>
            <a:p/>
          </p:txBody>
        </p:sp>
        <p:sp>
          <p:nvSpPr>
            <p:cNvPr id="88" name="rc88"/>
            <p:cNvSpPr/>
            <p:nvPr/>
          </p:nvSpPr>
          <p:spPr>
            <a:xfrm>
              <a:off x="5621739" y="3391835"/>
              <a:ext cx="203168" cy="39596"/>
            </a:xfrm>
            <a:prstGeom prst="rect">
              <a:avLst/>
            </a:prstGeom>
            <a:solidFill>
              <a:srgbClr val="1CABE2">
                <a:alpha val="100000"/>
              </a:srgbClr>
            </a:solidFill>
          </p:spPr>
          <p:txBody>
            <a:bodyPr/>
            <a:lstStyle/>
            <a:p/>
          </p:txBody>
        </p:sp>
        <p:sp>
          <p:nvSpPr>
            <p:cNvPr id="89" name="rc89"/>
            <p:cNvSpPr/>
            <p:nvPr/>
          </p:nvSpPr>
          <p:spPr>
            <a:xfrm>
              <a:off x="5847482" y="3423160"/>
              <a:ext cx="203168" cy="1262221"/>
            </a:xfrm>
            <a:prstGeom prst="rect">
              <a:avLst/>
            </a:prstGeom>
            <a:solidFill>
              <a:srgbClr val="80BD41">
                <a:alpha val="100000"/>
              </a:srgbClr>
            </a:solidFill>
          </p:spPr>
          <p:txBody>
            <a:bodyPr/>
            <a:lstStyle/>
            <a:p/>
          </p:txBody>
        </p:sp>
        <p:sp>
          <p:nvSpPr>
            <p:cNvPr id="90" name="rc90"/>
            <p:cNvSpPr/>
            <p:nvPr/>
          </p:nvSpPr>
          <p:spPr>
            <a:xfrm>
              <a:off x="5847482" y="3356736"/>
              <a:ext cx="203168" cy="26578"/>
            </a:xfrm>
            <a:prstGeom prst="rect">
              <a:avLst/>
            </a:prstGeom>
            <a:solidFill>
              <a:srgbClr val="0058AB">
                <a:alpha val="100000"/>
              </a:srgbClr>
            </a:solidFill>
          </p:spPr>
          <p:txBody>
            <a:bodyPr/>
            <a:lstStyle/>
            <a:p/>
          </p:txBody>
        </p:sp>
        <p:sp>
          <p:nvSpPr>
            <p:cNvPr id="91" name="rc91"/>
            <p:cNvSpPr/>
            <p:nvPr/>
          </p:nvSpPr>
          <p:spPr>
            <a:xfrm>
              <a:off x="5847482" y="3383315"/>
              <a:ext cx="203168" cy="39845"/>
            </a:xfrm>
            <a:prstGeom prst="rect">
              <a:avLst/>
            </a:prstGeom>
            <a:solidFill>
              <a:srgbClr val="1CABE2">
                <a:alpha val="100000"/>
              </a:srgbClr>
            </a:solidFill>
          </p:spPr>
          <p:txBody>
            <a:bodyPr/>
            <a:lstStyle/>
            <a:p/>
          </p:txBody>
        </p:sp>
        <p:sp>
          <p:nvSpPr>
            <p:cNvPr id="92" name="rc92"/>
            <p:cNvSpPr/>
            <p:nvPr/>
          </p:nvSpPr>
          <p:spPr>
            <a:xfrm>
              <a:off x="6073225" y="3408876"/>
              <a:ext cx="203168" cy="1276505"/>
            </a:xfrm>
            <a:prstGeom prst="rect">
              <a:avLst/>
            </a:prstGeom>
            <a:solidFill>
              <a:srgbClr val="80BD41">
                <a:alpha val="100000"/>
              </a:srgbClr>
            </a:solidFill>
          </p:spPr>
          <p:txBody>
            <a:bodyPr/>
            <a:lstStyle/>
            <a:p/>
          </p:txBody>
        </p:sp>
        <p:sp>
          <p:nvSpPr>
            <p:cNvPr id="93" name="rc93"/>
            <p:cNvSpPr/>
            <p:nvPr/>
          </p:nvSpPr>
          <p:spPr>
            <a:xfrm>
              <a:off x="6073225" y="3341683"/>
              <a:ext cx="203168" cy="26872"/>
            </a:xfrm>
            <a:prstGeom prst="rect">
              <a:avLst/>
            </a:prstGeom>
            <a:solidFill>
              <a:srgbClr val="0058AB">
                <a:alpha val="100000"/>
              </a:srgbClr>
            </a:solidFill>
          </p:spPr>
          <p:txBody>
            <a:bodyPr/>
            <a:lstStyle/>
            <a:p/>
          </p:txBody>
        </p:sp>
        <p:sp>
          <p:nvSpPr>
            <p:cNvPr id="94" name="rc94"/>
            <p:cNvSpPr/>
            <p:nvPr/>
          </p:nvSpPr>
          <p:spPr>
            <a:xfrm>
              <a:off x="6073225" y="3368556"/>
              <a:ext cx="203168" cy="40320"/>
            </a:xfrm>
            <a:prstGeom prst="rect">
              <a:avLst/>
            </a:prstGeom>
            <a:solidFill>
              <a:srgbClr val="1CABE2">
                <a:alpha val="100000"/>
              </a:srgbClr>
            </a:solidFill>
          </p:spPr>
          <p:txBody>
            <a:bodyPr/>
            <a:lstStyle/>
            <a:p/>
          </p:txBody>
        </p:sp>
        <p:sp>
          <p:nvSpPr>
            <p:cNvPr id="95" name="rc95"/>
            <p:cNvSpPr/>
            <p:nvPr/>
          </p:nvSpPr>
          <p:spPr>
            <a:xfrm>
              <a:off x="6298968" y="3518333"/>
              <a:ext cx="203168" cy="1167049"/>
            </a:xfrm>
            <a:prstGeom prst="rect">
              <a:avLst/>
            </a:prstGeom>
            <a:solidFill>
              <a:srgbClr val="80BD41">
                <a:alpha val="100000"/>
              </a:srgbClr>
            </a:solidFill>
          </p:spPr>
          <p:txBody>
            <a:bodyPr/>
            <a:lstStyle/>
            <a:p/>
          </p:txBody>
        </p:sp>
        <p:sp>
          <p:nvSpPr>
            <p:cNvPr id="96" name="rc96"/>
            <p:cNvSpPr/>
            <p:nvPr/>
          </p:nvSpPr>
          <p:spPr>
            <a:xfrm>
              <a:off x="6298968" y="3328349"/>
              <a:ext cx="203168" cy="27143"/>
            </a:xfrm>
            <a:prstGeom prst="rect">
              <a:avLst/>
            </a:prstGeom>
            <a:solidFill>
              <a:srgbClr val="0058AB">
                <a:alpha val="100000"/>
              </a:srgbClr>
            </a:solidFill>
          </p:spPr>
          <p:txBody>
            <a:bodyPr/>
            <a:lstStyle/>
            <a:p/>
          </p:txBody>
        </p:sp>
        <p:sp>
          <p:nvSpPr>
            <p:cNvPr id="97" name="rc97"/>
            <p:cNvSpPr/>
            <p:nvPr/>
          </p:nvSpPr>
          <p:spPr>
            <a:xfrm>
              <a:off x="6298968" y="3355493"/>
              <a:ext cx="203168" cy="162840"/>
            </a:xfrm>
            <a:prstGeom prst="rect">
              <a:avLst/>
            </a:prstGeom>
            <a:solidFill>
              <a:srgbClr val="1CABE2">
                <a:alpha val="100000"/>
              </a:srgbClr>
            </a:solidFill>
          </p:spPr>
          <p:txBody>
            <a:bodyPr/>
            <a:lstStyle/>
            <a:p/>
          </p:txBody>
        </p:sp>
        <p:sp>
          <p:nvSpPr>
            <p:cNvPr id="98" name="rc98"/>
            <p:cNvSpPr/>
            <p:nvPr/>
          </p:nvSpPr>
          <p:spPr>
            <a:xfrm>
              <a:off x="6524711" y="3402073"/>
              <a:ext cx="203168" cy="1283308"/>
            </a:xfrm>
            <a:prstGeom prst="rect">
              <a:avLst/>
            </a:prstGeom>
            <a:solidFill>
              <a:srgbClr val="80BD41">
                <a:alpha val="100000"/>
              </a:srgbClr>
            </a:solidFill>
          </p:spPr>
          <p:txBody>
            <a:bodyPr/>
            <a:lstStyle/>
            <a:p/>
          </p:txBody>
        </p:sp>
        <p:sp>
          <p:nvSpPr>
            <p:cNvPr id="99" name="rc99"/>
            <p:cNvSpPr/>
            <p:nvPr/>
          </p:nvSpPr>
          <p:spPr>
            <a:xfrm>
              <a:off x="6524711" y="3334542"/>
              <a:ext cx="203168" cy="27008"/>
            </a:xfrm>
            <a:prstGeom prst="rect">
              <a:avLst/>
            </a:prstGeom>
            <a:solidFill>
              <a:srgbClr val="0058AB">
                <a:alpha val="100000"/>
              </a:srgbClr>
            </a:solidFill>
          </p:spPr>
          <p:txBody>
            <a:bodyPr/>
            <a:lstStyle/>
            <a:p/>
          </p:txBody>
        </p:sp>
        <p:sp>
          <p:nvSpPr>
            <p:cNvPr id="100" name="rc100"/>
            <p:cNvSpPr/>
            <p:nvPr/>
          </p:nvSpPr>
          <p:spPr>
            <a:xfrm>
              <a:off x="6524711" y="3361550"/>
              <a:ext cx="203168" cy="40523"/>
            </a:xfrm>
            <a:prstGeom prst="rect">
              <a:avLst/>
            </a:prstGeom>
            <a:solidFill>
              <a:srgbClr val="1CABE2">
                <a:alpha val="100000"/>
              </a:srgbClr>
            </a:solidFill>
          </p:spPr>
          <p:txBody>
            <a:bodyPr/>
            <a:lstStyle/>
            <a:p/>
          </p:txBody>
        </p:sp>
        <p:sp>
          <p:nvSpPr>
            <p:cNvPr id="101" name="rc101"/>
            <p:cNvSpPr/>
            <p:nvPr/>
          </p:nvSpPr>
          <p:spPr>
            <a:xfrm>
              <a:off x="6750454" y="3398864"/>
              <a:ext cx="203168" cy="1286518"/>
            </a:xfrm>
            <a:prstGeom prst="rect">
              <a:avLst/>
            </a:prstGeom>
            <a:solidFill>
              <a:srgbClr val="80BD41">
                <a:alpha val="100000"/>
              </a:srgbClr>
            </a:solidFill>
          </p:spPr>
          <p:txBody>
            <a:bodyPr/>
            <a:lstStyle/>
            <a:p/>
          </p:txBody>
        </p:sp>
        <p:sp>
          <p:nvSpPr>
            <p:cNvPr id="102" name="rc102"/>
            <p:cNvSpPr/>
            <p:nvPr/>
          </p:nvSpPr>
          <p:spPr>
            <a:xfrm>
              <a:off x="6750454" y="3331151"/>
              <a:ext cx="203168" cy="27076"/>
            </a:xfrm>
            <a:prstGeom prst="rect">
              <a:avLst/>
            </a:prstGeom>
            <a:solidFill>
              <a:srgbClr val="0058AB">
                <a:alpha val="100000"/>
              </a:srgbClr>
            </a:solidFill>
          </p:spPr>
          <p:txBody>
            <a:bodyPr/>
            <a:lstStyle/>
            <a:p/>
          </p:txBody>
        </p:sp>
        <p:sp>
          <p:nvSpPr>
            <p:cNvPr id="103" name="rc103"/>
            <p:cNvSpPr/>
            <p:nvPr/>
          </p:nvSpPr>
          <p:spPr>
            <a:xfrm>
              <a:off x="6750454" y="3358227"/>
              <a:ext cx="203168" cy="40636"/>
            </a:xfrm>
            <a:prstGeom prst="rect">
              <a:avLst/>
            </a:prstGeom>
            <a:solidFill>
              <a:srgbClr val="1CABE2">
                <a:alpha val="100000"/>
              </a:srgbClr>
            </a:solidFill>
          </p:spPr>
          <p:txBody>
            <a:bodyPr/>
            <a:lstStyle/>
            <a:p/>
          </p:txBody>
        </p:sp>
        <p:sp>
          <p:nvSpPr>
            <p:cNvPr id="104" name="rc104"/>
            <p:cNvSpPr/>
            <p:nvPr/>
          </p:nvSpPr>
          <p:spPr>
            <a:xfrm>
              <a:off x="6976197" y="3403090"/>
              <a:ext cx="203168" cy="1282291"/>
            </a:xfrm>
            <a:prstGeom prst="rect">
              <a:avLst/>
            </a:prstGeom>
            <a:solidFill>
              <a:srgbClr val="80BD41">
                <a:alpha val="100000"/>
              </a:srgbClr>
            </a:solidFill>
          </p:spPr>
          <p:txBody>
            <a:bodyPr/>
            <a:lstStyle/>
            <a:p/>
          </p:txBody>
        </p:sp>
        <p:sp>
          <p:nvSpPr>
            <p:cNvPr id="105" name="rc105"/>
            <p:cNvSpPr/>
            <p:nvPr/>
          </p:nvSpPr>
          <p:spPr>
            <a:xfrm>
              <a:off x="6976197" y="3335604"/>
              <a:ext cx="203168" cy="26985"/>
            </a:xfrm>
            <a:prstGeom prst="rect">
              <a:avLst/>
            </a:prstGeom>
            <a:solidFill>
              <a:srgbClr val="0058AB">
                <a:alpha val="100000"/>
              </a:srgbClr>
            </a:solidFill>
          </p:spPr>
          <p:txBody>
            <a:bodyPr/>
            <a:lstStyle/>
            <a:p/>
          </p:txBody>
        </p:sp>
        <p:sp>
          <p:nvSpPr>
            <p:cNvPr id="106" name="rc106"/>
            <p:cNvSpPr/>
            <p:nvPr/>
          </p:nvSpPr>
          <p:spPr>
            <a:xfrm>
              <a:off x="6976197" y="3362589"/>
              <a:ext cx="203168" cy="40501"/>
            </a:xfrm>
            <a:prstGeom prst="rect">
              <a:avLst/>
            </a:prstGeom>
            <a:solidFill>
              <a:srgbClr val="1CABE2">
                <a:alpha val="100000"/>
              </a:srgbClr>
            </a:solidFill>
          </p:spPr>
          <p:txBody>
            <a:bodyPr/>
            <a:lstStyle/>
            <a:p/>
          </p:txBody>
        </p:sp>
        <p:sp>
          <p:nvSpPr>
            <p:cNvPr id="107" name="rc107"/>
            <p:cNvSpPr/>
            <p:nvPr/>
          </p:nvSpPr>
          <p:spPr>
            <a:xfrm>
              <a:off x="7201940" y="3341570"/>
              <a:ext cx="203168" cy="23389"/>
            </a:xfrm>
            <a:prstGeom prst="rect">
              <a:avLst/>
            </a:prstGeom>
            <a:solidFill>
              <a:srgbClr val="F26A21">
                <a:alpha val="100000"/>
              </a:srgbClr>
            </a:solidFill>
          </p:spPr>
          <p:txBody>
            <a:bodyPr/>
            <a:lstStyle/>
            <a:p/>
          </p:txBody>
        </p:sp>
        <p:sp>
          <p:nvSpPr>
            <p:cNvPr id="108" name="rc108"/>
            <p:cNvSpPr/>
            <p:nvPr/>
          </p:nvSpPr>
          <p:spPr>
            <a:xfrm>
              <a:off x="7201940" y="3364960"/>
              <a:ext cx="203168" cy="1320422"/>
            </a:xfrm>
            <a:prstGeom prst="rect">
              <a:avLst/>
            </a:prstGeom>
            <a:solidFill>
              <a:srgbClr val="FFC20E">
                <a:alpha val="100000"/>
              </a:srgbClr>
            </a:solidFill>
          </p:spPr>
          <p:txBody>
            <a:bodyPr/>
            <a:lstStyle/>
            <a:p/>
          </p:txBody>
        </p:sp>
        <p:sp>
          <p:nvSpPr>
            <p:cNvPr id="109" name="rc109"/>
            <p:cNvSpPr/>
            <p:nvPr/>
          </p:nvSpPr>
          <p:spPr>
            <a:xfrm>
              <a:off x="7427683" y="3349413"/>
              <a:ext cx="203168" cy="20271"/>
            </a:xfrm>
            <a:prstGeom prst="rect">
              <a:avLst/>
            </a:prstGeom>
            <a:solidFill>
              <a:srgbClr val="F26A21">
                <a:alpha val="100000"/>
              </a:srgbClr>
            </a:solidFill>
          </p:spPr>
          <p:txBody>
            <a:bodyPr/>
            <a:lstStyle/>
            <a:p/>
          </p:txBody>
        </p:sp>
        <p:sp>
          <p:nvSpPr>
            <p:cNvPr id="110" name="rc110"/>
            <p:cNvSpPr/>
            <p:nvPr/>
          </p:nvSpPr>
          <p:spPr>
            <a:xfrm>
              <a:off x="7427683" y="3369685"/>
              <a:ext cx="203168" cy="1315697"/>
            </a:xfrm>
            <a:prstGeom prst="rect">
              <a:avLst/>
            </a:prstGeom>
            <a:solidFill>
              <a:srgbClr val="FFC20E">
                <a:alpha val="100000"/>
              </a:srgbClr>
            </a:solidFill>
          </p:spPr>
          <p:txBody>
            <a:bodyPr/>
            <a:lstStyle/>
            <a:p/>
          </p:txBody>
        </p:sp>
        <p:sp>
          <p:nvSpPr>
            <p:cNvPr id="111" name="rc111"/>
            <p:cNvSpPr/>
            <p:nvPr/>
          </p:nvSpPr>
          <p:spPr>
            <a:xfrm>
              <a:off x="7653426" y="3357730"/>
              <a:ext cx="203168" cy="17570"/>
            </a:xfrm>
            <a:prstGeom prst="rect">
              <a:avLst/>
            </a:prstGeom>
            <a:solidFill>
              <a:srgbClr val="F26A21">
                <a:alpha val="100000"/>
              </a:srgbClr>
            </a:solidFill>
          </p:spPr>
          <p:txBody>
            <a:bodyPr/>
            <a:lstStyle/>
            <a:p/>
          </p:txBody>
        </p:sp>
        <p:sp>
          <p:nvSpPr>
            <p:cNvPr id="112" name="rc112"/>
            <p:cNvSpPr/>
            <p:nvPr/>
          </p:nvSpPr>
          <p:spPr>
            <a:xfrm>
              <a:off x="7653426" y="3375300"/>
              <a:ext cx="203168" cy="1310081"/>
            </a:xfrm>
            <a:prstGeom prst="rect">
              <a:avLst/>
            </a:prstGeom>
            <a:solidFill>
              <a:srgbClr val="FFC20E">
                <a:alpha val="100000"/>
              </a:srgbClr>
            </a:solidFill>
          </p:spPr>
          <p:txBody>
            <a:bodyPr/>
            <a:lstStyle/>
            <a:p/>
          </p:txBody>
        </p:sp>
        <p:sp>
          <p:nvSpPr>
            <p:cNvPr id="113" name="rc113"/>
            <p:cNvSpPr/>
            <p:nvPr/>
          </p:nvSpPr>
          <p:spPr>
            <a:xfrm>
              <a:off x="7879169" y="3368579"/>
              <a:ext cx="203168" cy="15228"/>
            </a:xfrm>
            <a:prstGeom prst="rect">
              <a:avLst/>
            </a:prstGeom>
            <a:solidFill>
              <a:srgbClr val="F26A21">
                <a:alpha val="100000"/>
              </a:srgbClr>
            </a:solidFill>
          </p:spPr>
          <p:txBody>
            <a:bodyPr/>
            <a:lstStyle/>
            <a:p/>
          </p:txBody>
        </p:sp>
        <p:sp>
          <p:nvSpPr>
            <p:cNvPr id="114" name="rc114"/>
            <p:cNvSpPr/>
            <p:nvPr/>
          </p:nvSpPr>
          <p:spPr>
            <a:xfrm>
              <a:off x="7879169" y="3383807"/>
              <a:ext cx="203168" cy="1301574"/>
            </a:xfrm>
            <a:prstGeom prst="rect">
              <a:avLst/>
            </a:prstGeom>
            <a:solidFill>
              <a:srgbClr val="FFC20E">
                <a:alpha val="100000"/>
              </a:srgbClr>
            </a:solidFill>
          </p:spPr>
          <p:txBody>
            <a:bodyPr/>
            <a:lstStyle/>
            <a:p/>
          </p:txBody>
        </p:sp>
        <p:sp>
          <p:nvSpPr>
            <p:cNvPr id="115" name="rc115"/>
            <p:cNvSpPr/>
            <p:nvPr/>
          </p:nvSpPr>
          <p:spPr>
            <a:xfrm>
              <a:off x="8104913" y="3380399"/>
              <a:ext cx="203168" cy="13198"/>
            </a:xfrm>
            <a:prstGeom prst="rect">
              <a:avLst/>
            </a:prstGeom>
            <a:solidFill>
              <a:srgbClr val="F26A21">
                <a:alpha val="100000"/>
              </a:srgbClr>
            </a:solidFill>
          </p:spPr>
          <p:txBody>
            <a:bodyPr/>
            <a:lstStyle/>
            <a:p/>
          </p:txBody>
        </p:sp>
        <p:sp>
          <p:nvSpPr>
            <p:cNvPr id="116" name="rc116"/>
            <p:cNvSpPr/>
            <p:nvPr/>
          </p:nvSpPr>
          <p:spPr>
            <a:xfrm>
              <a:off x="8104913" y="3393598"/>
              <a:ext cx="203168" cy="1291784"/>
            </a:xfrm>
            <a:prstGeom prst="rect">
              <a:avLst/>
            </a:prstGeom>
            <a:solidFill>
              <a:srgbClr val="FFC20E">
                <a:alpha val="100000"/>
              </a:srgbClr>
            </a:solidFill>
          </p:spPr>
          <p:txBody>
            <a:bodyPr/>
            <a:lstStyle/>
            <a:p/>
          </p:txBody>
        </p:sp>
        <p:sp>
          <p:nvSpPr>
            <p:cNvPr id="117" name="pl117"/>
            <p:cNvSpPr/>
            <p:nvPr/>
          </p:nvSpPr>
          <p:spPr>
            <a:xfrm>
              <a:off x="1434204" y="2097354"/>
              <a:ext cx="5643577" cy="0"/>
            </a:xfrm>
            <a:custGeom>
              <a:avLst/>
              <a:pathLst>
                <a:path w="5643577" h="0">
                  <a:moveTo>
                    <a:pt x="0" y="0"/>
                  </a:moveTo>
                  <a:lnTo>
                    <a:pt x="225743" y="0"/>
                  </a:lnTo>
                  <a:lnTo>
                    <a:pt x="451486" y="0"/>
                  </a:lnTo>
                  <a:lnTo>
                    <a:pt x="677229" y="0"/>
                  </a:lnTo>
                  <a:lnTo>
                    <a:pt x="902972" y="0"/>
                  </a:lnTo>
                  <a:lnTo>
                    <a:pt x="1128715" y="0"/>
                  </a:lnTo>
                  <a:lnTo>
                    <a:pt x="1354458" y="0"/>
                  </a:lnTo>
                  <a:lnTo>
                    <a:pt x="1580201" y="0"/>
                  </a:lnTo>
                  <a:lnTo>
                    <a:pt x="1805944" y="0"/>
                  </a:lnTo>
                  <a:lnTo>
                    <a:pt x="2031687" y="0"/>
                  </a:lnTo>
                  <a:lnTo>
                    <a:pt x="2257430" y="0"/>
                  </a:lnTo>
                  <a:lnTo>
                    <a:pt x="2483173" y="0"/>
                  </a:lnTo>
                  <a:lnTo>
                    <a:pt x="2708917" y="0"/>
                  </a:lnTo>
                  <a:lnTo>
                    <a:pt x="2934660" y="0"/>
                  </a:lnTo>
                  <a:lnTo>
                    <a:pt x="3160403" y="0"/>
                  </a:lnTo>
                  <a:lnTo>
                    <a:pt x="3386146" y="0"/>
                  </a:lnTo>
                  <a:lnTo>
                    <a:pt x="3611889" y="0"/>
                  </a:lnTo>
                  <a:lnTo>
                    <a:pt x="3837632" y="0"/>
                  </a:lnTo>
                  <a:lnTo>
                    <a:pt x="4063375" y="0"/>
                  </a:lnTo>
                  <a:lnTo>
                    <a:pt x="4289118" y="0"/>
                  </a:lnTo>
                  <a:lnTo>
                    <a:pt x="4514861" y="0"/>
                  </a:lnTo>
                  <a:lnTo>
                    <a:pt x="4740604" y="0"/>
                  </a:lnTo>
                  <a:lnTo>
                    <a:pt x="4966347" y="0"/>
                  </a:lnTo>
                  <a:lnTo>
                    <a:pt x="5192091" y="0"/>
                  </a:lnTo>
                  <a:lnTo>
                    <a:pt x="5417834" y="0"/>
                  </a:lnTo>
                  <a:lnTo>
                    <a:pt x="5643577" y="0"/>
                  </a:lnTo>
                </a:path>
              </a:pathLst>
            </a:custGeom>
            <a:ln w="27101" cap="flat">
              <a:solidFill>
                <a:srgbClr val="0058AB">
                  <a:alpha val="100000"/>
                </a:srgbClr>
              </a:solidFill>
              <a:prstDash val="solid"/>
              <a:round/>
            </a:ln>
          </p:spPr>
          <p:txBody>
            <a:bodyPr/>
            <a:lstStyle/>
            <a:p/>
          </p:txBody>
        </p:sp>
        <p:sp>
          <p:nvSpPr>
            <p:cNvPr id="118" name="pl118"/>
            <p:cNvSpPr/>
            <p:nvPr/>
          </p:nvSpPr>
          <p:spPr>
            <a:xfrm>
              <a:off x="1434204" y="2123762"/>
              <a:ext cx="5643577" cy="290492"/>
            </a:xfrm>
            <a:custGeom>
              <a:avLst/>
              <a:pathLst>
                <a:path w="5643577" h="290492">
                  <a:moveTo>
                    <a:pt x="0" y="0"/>
                  </a:moveTo>
                  <a:lnTo>
                    <a:pt x="225743" y="0"/>
                  </a:lnTo>
                  <a:lnTo>
                    <a:pt x="451486" y="0"/>
                  </a:lnTo>
                  <a:lnTo>
                    <a:pt x="677229" y="26408"/>
                  </a:lnTo>
                  <a:lnTo>
                    <a:pt x="902972" y="26408"/>
                  </a:lnTo>
                  <a:lnTo>
                    <a:pt x="1128715" y="26408"/>
                  </a:lnTo>
                  <a:lnTo>
                    <a:pt x="1354458" y="26408"/>
                  </a:lnTo>
                  <a:lnTo>
                    <a:pt x="1580201" y="26408"/>
                  </a:lnTo>
                  <a:lnTo>
                    <a:pt x="1805944" y="26408"/>
                  </a:lnTo>
                  <a:lnTo>
                    <a:pt x="2031687" y="26408"/>
                  </a:lnTo>
                  <a:lnTo>
                    <a:pt x="2257430" y="52816"/>
                  </a:lnTo>
                  <a:lnTo>
                    <a:pt x="2483173" y="52816"/>
                  </a:lnTo>
                  <a:lnTo>
                    <a:pt x="2708917" y="52816"/>
                  </a:lnTo>
                  <a:lnTo>
                    <a:pt x="2934660" y="52816"/>
                  </a:lnTo>
                  <a:lnTo>
                    <a:pt x="3160403" y="52816"/>
                  </a:lnTo>
                  <a:lnTo>
                    <a:pt x="3386146" y="52816"/>
                  </a:lnTo>
                  <a:lnTo>
                    <a:pt x="3611889" y="52816"/>
                  </a:lnTo>
                  <a:lnTo>
                    <a:pt x="3837632" y="52816"/>
                  </a:lnTo>
                  <a:lnTo>
                    <a:pt x="4063375" y="52816"/>
                  </a:lnTo>
                  <a:lnTo>
                    <a:pt x="4289118" y="52816"/>
                  </a:lnTo>
                  <a:lnTo>
                    <a:pt x="4514861" y="52816"/>
                  </a:lnTo>
                  <a:lnTo>
                    <a:pt x="4740604" y="52816"/>
                  </a:lnTo>
                  <a:lnTo>
                    <a:pt x="4966347" y="290492"/>
                  </a:lnTo>
                  <a:lnTo>
                    <a:pt x="5192091" y="52816"/>
                  </a:lnTo>
                  <a:lnTo>
                    <a:pt x="5417834" y="52816"/>
                  </a:lnTo>
                  <a:lnTo>
                    <a:pt x="5643577" y="52816"/>
                  </a:lnTo>
                </a:path>
              </a:pathLst>
            </a:custGeom>
            <a:ln w="27101" cap="flat">
              <a:solidFill>
                <a:srgbClr val="80BD41">
                  <a:alpha val="100000"/>
                </a:srgbClr>
              </a:solidFill>
              <a:prstDash val="solid"/>
              <a:round/>
            </a:ln>
          </p:spPr>
          <p:txBody>
            <a:bodyPr/>
            <a:lstStyle/>
            <a:p/>
          </p:txBody>
        </p:sp>
        <p:sp>
          <p:nvSpPr>
            <p:cNvPr id="119" name="tx119"/>
            <p:cNvSpPr/>
            <p:nvPr/>
          </p:nvSpPr>
          <p:spPr>
            <a:xfrm>
              <a:off x="1365899" y="18950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98</a:t>
              </a:r>
            </a:p>
          </p:txBody>
        </p:sp>
        <p:sp>
          <p:nvSpPr>
            <p:cNvPr id="120" name="tx120"/>
            <p:cNvSpPr/>
            <p:nvPr/>
          </p:nvSpPr>
          <p:spPr>
            <a:xfrm>
              <a:off x="2494614" y="18950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98</a:t>
              </a:r>
            </a:p>
          </p:txBody>
        </p:sp>
        <p:sp>
          <p:nvSpPr>
            <p:cNvPr id="121" name="tx121"/>
            <p:cNvSpPr/>
            <p:nvPr/>
          </p:nvSpPr>
          <p:spPr>
            <a:xfrm>
              <a:off x="3623329" y="18950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98</a:t>
              </a:r>
            </a:p>
          </p:txBody>
        </p:sp>
        <p:sp>
          <p:nvSpPr>
            <p:cNvPr id="122" name="tx122"/>
            <p:cNvSpPr/>
            <p:nvPr/>
          </p:nvSpPr>
          <p:spPr>
            <a:xfrm>
              <a:off x="4752045" y="18950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98</a:t>
              </a:r>
            </a:p>
          </p:txBody>
        </p:sp>
        <p:sp>
          <p:nvSpPr>
            <p:cNvPr id="123" name="tx123"/>
            <p:cNvSpPr/>
            <p:nvPr/>
          </p:nvSpPr>
          <p:spPr>
            <a:xfrm>
              <a:off x="5655017" y="18950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98</a:t>
              </a:r>
            </a:p>
          </p:txBody>
        </p:sp>
        <p:sp>
          <p:nvSpPr>
            <p:cNvPr id="124" name="tx124"/>
            <p:cNvSpPr/>
            <p:nvPr/>
          </p:nvSpPr>
          <p:spPr>
            <a:xfrm>
              <a:off x="5880760" y="18950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98</a:t>
              </a:r>
            </a:p>
          </p:txBody>
        </p:sp>
        <p:sp>
          <p:nvSpPr>
            <p:cNvPr id="125" name="tx125"/>
            <p:cNvSpPr/>
            <p:nvPr/>
          </p:nvSpPr>
          <p:spPr>
            <a:xfrm>
              <a:off x="6106503" y="18950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98</a:t>
              </a:r>
            </a:p>
          </p:txBody>
        </p:sp>
        <p:sp>
          <p:nvSpPr>
            <p:cNvPr id="126" name="tx126"/>
            <p:cNvSpPr/>
            <p:nvPr/>
          </p:nvSpPr>
          <p:spPr>
            <a:xfrm>
              <a:off x="6332246" y="18950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98</a:t>
              </a:r>
            </a:p>
          </p:txBody>
        </p:sp>
        <p:sp>
          <p:nvSpPr>
            <p:cNvPr id="127" name="tx127"/>
            <p:cNvSpPr/>
            <p:nvPr/>
          </p:nvSpPr>
          <p:spPr>
            <a:xfrm>
              <a:off x="6557990" y="18950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98</a:t>
              </a:r>
            </a:p>
          </p:txBody>
        </p:sp>
        <p:sp>
          <p:nvSpPr>
            <p:cNvPr id="128" name="tx128"/>
            <p:cNvSpPr/>
            <p:nvPr/>
          </p:nvSpPr>
          <p:spPr>
            <a:xfrm>
              <a:off x="6783733" y="18950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98</a:t>
              </a:r>
            </a:p>
          </p:txBody>
        </p:sp>
        <p:sp>
          <p:nvSpPr>
            <p:cNvPr id="129" name="tx129"/>
            <p:cNvSpPr/>
            <p:nvPr/>
          </p:nvSpPr>
          <p:spPr>
            <a:xfrm>
              <a:off x="7009476" y="18950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98</a:t>
              </a:r>
            </a:p>
          </p:txBody>
        </p:sp>
        <p:sp>
          <p:nvSpPr>
            <p:cNvPr id="130" name="tx130"/>
            <p:cNvSpPr/>
            <p:nvPr/>
          </p:nvSpPr>
          <p:spPr>
            <a:xfrm>
              <a:off x="1365899" y="21941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97</a:t>
              </a:r>
            </a:p>
          </p:txBody>
        </p:sp>
        <p:sp>
          <p:nvSpPr>
            <p:cNvPr id="131" name="tx131"/>
            <p:cNvSpPr/>
            <p:nvPr/>
          </p:nvSpPr>
          <p:spPr>
            <a:xfrm>
              <a:off x="2494614" y="222054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96</a:t>
              </a:r>
            </a:p>
          </p:txBody>
        </p:sp>
        <p:sp>
          <p:nvSpPr>
            <p:cNvPr id="132" name="tx132"/>
            <p:cNvSpPr/>
            <p:nvPr/>
          </p:nvSpPr>
          <p:spPr>
            <a:xfrm>
              <a:off x="3623329" y="224695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95</a:t>
              </a:r>
            </a:p>
          </p:txBody>
        </p:sp>
        <p:sp>
          <p:nvSpPr>
            <p:cNvPr id="133" name="tx133"/>
            <p:cNvSpPr/>
            <p:nvPr/>
          </p:nvSpPr>
          <p:spPr>
            <a:xfrm>
              <a:off x="4752045" y="224695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95</a:t>
              </a:r>
            </a:p>
          </p:txBody>
        </p:sp>
        <p:sp>
          <p:nvSpPr>
            <p:cNvPr id="134" name="tx134"/>
            <p:cNvSpPr/>
            <p:nvPr/>
          </p:nvSpPr>
          <p:spPr>
            <a:xfrm>
              <a:off x="5655017" y="224695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95</a:t>
              </a:r>
            </a:p>
          </p:txBody>
        </p:sp>
        <p:sp>
          <p:nvSpPr>
            <p:cNvPr id="135" name="tx135"/>
            <p:cNvSpPr/>
            <p:nvPr/>
          </p:nvSpPr>
          <p:spPr>
            <a:xfrm>
              <a:off x="5880760" y="224695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95</a:t>
              </a:r>
            </a:p>
          </p:txBody>
        </p:sp>
        <p:sp>
          <p:nvSpPr>
            <p:cNvPr id="136" name="tx136"/>
            <p:cNvSpPr/>
            <p:nvPr/>
          </p:nvSpPr>
          <p:spPr>
            <a:xfrm>
              <a:off x="6106503" y="224695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95</a:t>
              </a:r>
            </a:p>
          </p:txBody>
        </p:sp>
        <p:sp>
          <p:nvSpPr>
            <p:cNvPr id="137" name="tx137"/>
            <p:cNvSpPr/>
            <p:nvPr/>
          </p:nvSpPr>
          <p:spPr>
            <a:xfrm>
              <a:off x="6332246" y="248462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86</a:t>
              </a:r>
            </a:p>
          </p:txBody>
        </p:sp>
        <p:sp>
          <p:nvSpPr>
            <p:cNvPr id="138" name="tx138"/>
            <p:cNvSpPr/>
            <p:nvPr/>
          </p:nvSpPr>
          <p:spPr>
            <a:xfrm>
              <a:off x="6557990" y="224695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95</a:t>
              </a:r>
            </a:p>
          </p:txBody>
        </p:sp>
        <p:sp>
          <p:nvSpPr>
            <p:cNvPr id="139" name="tx139"/>
            <p:cNvSpPr/>
            <p:nvPr/>
          </p:nvSpPr>
          <p:spPr>
            <a:xfrm>
              <a:off x="6783733" y="224695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95</a:t>
              </a:r>
            </a:p>
          </p:txBody>
        </p:sp>
        <p:sp>
          <p:nvSpPr>
            <p:cNvPr id="140" name="tx140"/>
            <p:cNvSpPr/>
            <p:nvPr/>
          </p:nvSpPr>
          <p:spPr>
            <a:xfrm>
              <a:off x="7009476" y="224695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95</a:t>
              </a:r>
            </a:p>
          </p:txBody>
        </p:sp>
        <p:sp>
          <p:nvSpPr>
            <p:cNvPr id="141" name="tx141"/>
            <p:cNvSpPr/>
            <p:nvPr/>
          </p:nvSpPr>
          <p:spPr>
            <a:xfrm>
              <a:off x="857666" y="464446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2" name="tx142"/>
            <p:cNvSpPr/>
            <p:nvPr/>
          </p:nvSpPr>
          <p:spPr>
            <a:xfrm>
              <a:off x="571733" y="4079437"/>
              <a:ext cx="34948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25,000</a:t>
              </a:r>
            </a:p>
          </p:txBody>
        </p:sp>
        <p:sp>
          <p:nvSpPr>
            <p:cNvPr id="143" name="tx143"/>
            <p:cNvSpPr/>
            <p:nvPr/>
          </p:nvSpPr>
          <p:spPr>
            <a:xfrm>
              <a:off x="571733" y="3514412"/>
              <a:ext cx="34948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50,000</a:t>
              </a:r>
            </a:p>
          </p:txBody>
        </p:sp>
        <p:sp>
          <p:nvSpPr>
            <p:cNvPr id="144" name="tx144"/>
            <p:cNvSpPr/>
            <p:nvPr/>
          </p:nvSpPr>
          <p:spPr>
            <a:xfrm>
              <a:off x="571733" y="2949386"/>
              <a:ext cx="34948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75,000</a:t>
              </a:r>
            </a:p>
          </p:txBody>
        </p:sp>
        <p:sp>
          <p:nvSpPr>
            <p:cNvPr id="145" name="tx145"/>
            <p:cNvSpPr/>
            <p:nvPr/>
          </p:nvSpPr>
          <p:spPr>
            <a:xfrm>
              <a:off x="508182" y="2384360"/>
              <a:ext cx="41303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100,000</a:t>
              </a:r>
            </a:p>
          </p:txBody>
        </p:sp>
        <p:sp>
          <p:nvSpPr>
            <p:cNvPr id="146" name="tx146"/>
            <p:cNvSpPr/>
            <p:nvPr/>
          </p:nvSpPr>
          <p:spPr>
            <a:xfrm>
              <a:off x="508182" y="1819335"/>
              <a:ext cx="41303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125,000</a:t>
              </a:r>
            </a:p>
          </p:txBody>
        </p:sp>
        <p:sp>
          <p:nvSpPr>
            <p:cNvPr id="147" name="tx147"/>
            <p:cNvSpPr/>
            <p:nvPr/>
          </p:nvSpPr>
          <p:spPr>
            <a:xfrm>
              <a:off x="8719484" y="464446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8" name="tx148"/>
            <p:cNvSpPr/>
            <p:nvPr/>
          </p:nvSpPr>
          <p:spPr>
            <a:xfrm>
              <a:off x="8719484" y="398425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9" name="tx149"/>
            <p:cNvSpPr/>
            <p:nvPr/>
          </p:nvSpPr>
          <p:spPr>
            <a:xfrm>
              <a:off x="8719484" y="332404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50" name="tx150"/>
            <p:cNvSpPr/>
            <p:nvPr/>
          </p:nvSpPr>
          <p:spPr>
            <a:xfrm>
              <a:off x="8719484" y="266382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51" name="tx151"/>
            <p:cNvSpPr/>
            <p:nvPr/>
          </p:nvSpPr>
          <p:spPr>
            <a:xfrm>
              <a:off x="8719484" y="200361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52" name="tx152"/>
            <p:cNvSpPr/>
            <p:nvPr/>
          </p:nvSpPr>
          <p:spPr>
            <a:xfrm rot="-5400000">
              <a:off x="1307103"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53" name="tx153"/>
            <p:cNvSpPr/>
            <p:nvPr/>
          </p:nvSpPr>
          <p:spPr>
            <a:xfrm rot="-5400000">
              <a:off x="2435818"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54" name="tx154"/>
            <p:cNvSpPr/>
            <p:nvPr/>
          </p:nvSpPr>
          <p:spPr>
            <a:xfrm rot="-5400000">
              <a:off x="3564533"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55" name="tx155"/>
            <p:cNvSpPr/>
            <p:nvPr/>
          </p:nvSpPr>
          <p:spPr>
            <a:xfrm rot="-5400000">
              <a:off x="4693249"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56" name="tx156"/>
            <p:cNvSpPr/>
            <p:nvPr/>
          </p:nvSpPr>
          <p:spPr>
            <a:xfrm rot="-5400000">
              <a:off x="5821964"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7" name="tx157"/>
            <p:cNvSpPr/>
            <p:nvPr/>
          </p:nvSpPr>
          <p:spPr>
            <a:xfrm rot="-5400000">
              <a:off x="6950680"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8" name="tx158"/>
            <p:cNvSpPr/>
            <p:nvPr/>
          </p:nvSpPr>
          <p:spPr>
            <a:xfrm rot="-5400000">
              <a:off x="8079395"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9" name="tx159"/>
            <p:cNvSpPr/>
            <p:nvPr/>
          </p:nvSpPr>
          <p:spPr>
            <a:xfrm rot="-5400000">
              <a:off x="5596221"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60" name="tx160"/>
            <p:cNvSpPr/>
            <p:nvPr/>
          </p:nvSpPr>
          <p:spPr>
            <a:xfrm rot="-5400000">
              <a:off x="5821964"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61" name="tx161"/>
            <p:cNvSpPr/>
            <p:nvPr/>
          </p:nvSpPr>
          <p:spPr>
            <a:xfrm rot="-5400000">
              <a:off x="6047707"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62" name="tx162"/>
            <p:cNvSpPr/>
            <p:nvPr/>
          </p:nvSpPr>
          <p:spPr>
            <a:xfrm rot="-5400000">
              <a:off x="6273451"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63" name="tx163"/>
            <p:cNvSpPr/>
            <p:nvPr/>
          </p:nvSpPr>
          <p:spPr>
            <a:xfrm rot="-5400000">
              <a:off x="6499194"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64" name="tx164"/>
            <p:cNvSpPr/>
            <p:nvPr/>
          </p:nvSpPr>
          <p:spPr>
            <a:xfrm rot="-5400000">
              <a:off x="6724937"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65" name="tx165"/>
            <p:cNvSpPr/>
            <p:nvPr/>
          </p:nvSpPr>
          <p:spPr>
            <a:xfrm rot="-5400000">
              <a:off x="6950680" y="4972839"/>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66" name="tx166"/>
            <p:cNvSpPr/>
            <p:nvPr/>
          </p:nvSpPr>
          <p:spPr>
            <a:xfrm rot="-5400000">
              <a:off x="90986" y="3248921"/>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67" name="tx167"/>
            <p:cNvSpPr/>
            <p:nvPr/>
          </p:nvSpPr>
          <p:spPr>
            <a:xfrm rot="5400000">
              <a:off x="8593345" y="3248921"/>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8" name="rc168"/>
            <p:cNvSpPr/>
            <p:nvPr/>
          </p:nvSpPr>
          <p:spPr>
            <a:xfrm>
              <a:off x="1715164" y="5522901"/>
              <a:ext cx="201455" cy="201456"/>
            </a:xfrm>
            <a:prstGeom prst="rect">
              <a:avLst/>
            </a:prstGeom>
            <a:solidFill>
              <a:srgbClr val="80BD41">
                <a:alpha val="100000"/>
              </a:srgbClr>
            </a:solidFill>
          </p:spPr>
          <p:txBody>
            <a:bodyPr/>
            <a:lstStyle/>
            <a:p/>
          </p:txBody>
        </p:sp>
        <p:sp>
          <p:nvSpPr>
            <p:cNvPr id="169" name="rc169"/>
            <p:cNvSpPr/>
            <p:nvPr/>
          </p:nvSpPr>
          <p:spPr>
            <a:xfrm>
              <a:off x="2617043" y="5522901"/>
              <a:ext cx="201456" cy="201456"/>
            </a:xfrm>
            <a:prstGeom prst="rect">
              <a:avLst/>
            </a:prstGeom>
            <a:solidFill>
              <a:srgbClr val="1CABE2">
                <a:alpha val="100000"/>
              </a:srgbClr>
            </a:solidFill>
          </p:spPr>
          <p:txBody>
            <a:bodyPr/>
            <a:lstStyle/>
            <a:p/>
          </p:txBody>
        </p:sp>
        <p:sp>
          <p:nvSpPr>
            <p:cNvPr id="170" name="rc170"/>
            <p:cNvSpPr/>
            <p:nvPr/>
          </p:nvSpPr>
          <p:spPr>
            <a:xfrm>
              <a:off x="3689915" y="5522901"/>
              <a:ext cx="201456" cy="201456"/>
            </a:xfrm>
            <a:prstGeom prst="rect">
              <a:avLst/>
            </a:prstGeom>
            <a:solidFill>
              <a:srgbClr val="0058AB">
                <a:alpha val="100000"/>
              </a:srgbClr>
            </a:solidFill>
          </p:spPr>
          <p:txBody>
            <a:bodyPr/>
            <a:lstStyle/>
            <a:p/>
          </p:txBody>
        </p:sp>
        <p:sp>
          <p:nvSpPr>
            <p:cNvPr id="171" name="rc171"/>
            <p:cNvSpPr/>
            <p:nvPr/>
          </p:nvSpPr>
          <p:spPr>
            <a:xfrm>
              <a:off x="4685429" y="5522901"/>
              <a:ext cx="201456" cy="201456"/>
            </a:xfrm>
            <a:prstGeom prst="rect">
              <a:avLst/>
            </a:prstGeom>
            <a:solidFill>
              <a:srgbClr val="FFC20E">
                <a:alpha val="100000"/>
              </a:srgbClr>
            </a:solidFill>
          </p:spPr>
          <p:txBody>
            <a:bodyPr/>
            <a:lstStyle/>
            <a:p/>
          </p:txBody>
        </p:sp>
        <p:sp>
          <p:nvSpPr>
            <p:cNvPr id="172" name="rc172"/>
            <p:cNvSpPr/>
            <p:nvPr/>
          </p:nvSpPr>
          <p:spPr>
            <a:xfrm>
              <a:off x="6590222" y="5522901"/>
              <a:ext cx="201456" cy="201456"/>
            </a:xfrm>
            <a:prstGeom prst="rect">
              <a:avLst/>
            </a:prstGeom>
            <a:solidFill>
              <a:srgbClr val="F26A21">
                <a:alpha val="100000"/>
              </a:srgbClr>
            </a:solidFill>
          </p:spPr>
          <p:txBody>
            <a:bodyPr/>
            <a:lstStyle/>
            <a:p/>
          </p:txBody>
        </p:sp>
        <p:sp>
          <p:nvSpPr>
            <p:cNvPr id="173" name="tx173"/>
            <p:cNvSpPr/>
            <p:nvPr/>
          </p:nvSpPr>
          <p:spPr>
            <a:xfrm>
              <a:off x="1995209" y="5573611"/>
              <a:ext cx="5432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Full DTP</a:t>
              </a:r>
            </a:p>
          </p:txBody>
        </p:sp>
        <p:sp>
          <p:nvSpPr>
            <p:cNvPr id="174" name="tx174"/>
            <p:cNvSpPr/>
            <p:nvPr/>
          </p:nvSpPr>
          <p:spPr>
            <a:xfrm>
              <a:off x="2897088" y="5573611"/>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75" name="tx175"/>
            <p:cNvSpPr/>
            <p:nvPr/>
          </p:nvSpPr>
          <p:spPr>
            <a:xfrm>
              <a:off x="3969960" y="5573611"/>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76" name="tx176"/>
            <p:cNvSpPr/>
            <p:nvPr/>
          </p:nvSpPr>
          <p:spPr>
            <a:xfrm>
              <a:off x="4965474" y="5573611"/>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77" name="tx177"/>
            <p:cNvSpPr/>
            <p:nvPr/>
          </p:nvSpPr>
          <p:spPr>
            <a:xfrm>
              <a:off x="6870267" y="5573611"/>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8" name="pl178"/>
            <p:cNvSpPr/>
            <p:nvPr/>
          </p:nvSpPr>
          <p:spPr>
            <a:xfrm>
              <a:off x="3547638" y="612144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9" name="pl179"/>
            <p:cNvSpPr/>
            <p:nvPr/>
          </p:nvSpPr>
          <p:spPr>
            <a:xfrm>
              <a:off x="4877091" y="612144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80" name="tx180"/>
            <p:cNvSpPr/>
            <p:nvPr/>
          </p:nvSpPr>
          <p:spPr>
            <a:xfrm>
              <a:off x="3814738" y="6071423"/>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81" name="tx181"/>
            <p:cNvSpPr/>
            <p:nvPr/>
          </p:nvSpPr>
          <p:spPr>
            <a:xfrm>
              <a:off x="5144190" y="6071423"/>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82" name="tx182"/>
            <p:cNvSpPr/>
            <p:nvPr/>
          </p:nvSpPr>
          <p:spPr>
            <a:xfrm>
              <a:off x="983847" y="1368037"/>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83" name="tx183"/>
            <p:cNvSpPr/>
            <p:nvPr/>
          </p:nvSpPr>
          <p:spPr>
            <a:xfrm>
              <a:off x="983847" y="1549088"/>
              <a:ext cx="440548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Botswana</a:t>
              </a:r>
            </a:p>
          </p:txBody>
        </p:sp>
        <p:sp>
          <p:nvSpPr>
            <p:cNvPr id="184" name="tx184"/>
            <p:cNvSpPr/>
            <p:nvPr/>
          </p:nvSpPr>
          <p:spPr>
            <a:xfrm>
              <a:off x="4407912" y="6370347"/>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5" name="tx185"/>
            <p:cNvSpPr/>
            <p:nvPr/>
          </p:nvSpPr>
          <p:spPr>
            <a:xfrm>
              <a:off x="1863594" y="6491048"/>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6" name="tx186"/>
            <p:cNvSpPr/>
            <p:nvPr/>
          </p:nvSpPr>
          <p:spPr>
            <a:xfrm>
              <a:off x="1903645" y="66117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Botswana is projected to have a  decline in the number of surviving infants by 2030. To achieve the IA2030 ZD target, current efforts would be sufficient, however, countries must strengthen beyond the targets.</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Botswana is on track to halve zero-dose children by 2030, but sustaining progress will require continued strengthening of immunization systems.</a:t>
            </a:r>
          </a:p>
        </p:txBody>
      </p:sp>
      <p:grpSp xmlns:pic="http://schemas.openxmlformats.org/drawingml/2006/picture">
        <p:nvGrpSpPr>
          <p:cNvPr id="189" name=""/>
          <p:cNvGrpSpPr/>
          <p:nvPr/>
        </p:nvGrpSpPr>
        <p:grpSpPr>
          <a:xfrm>
            <a:off x="292608" y="1051560"/>
            <a:ext cx="8595360" cy="28575"/>
            <a:chOff x="292608" y="1051560"/>
            <a:chExt cx="8595360" cy="28575"/>
          </a:xfrm>
        </p:grpSpPr>
        <p:sp>
          <p:nvSpPr>
            <p:cNvPr id="19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45" y="4707660"/>
              <a:ext cx="8217665" cy="0"/>
            </a:xfrm>
            <a:custGeom>
              <a:avLst/>
              <a:pathLst>
                <a:path w="8217665" h="0">
                  <a:moveTo>
                    <a:pt x="0" y="0"/>
                  </a:moveTo>
                  <a:lnTo>
                    <a:pt x="8217665" y="0"/>
                  </a:lnTo>
                  <a:lnTo>
                    <a:pt x="8217665" y="0"/>
                  </a:lnTo>
                </a:path>
              </a:pathLst>
            </a:custGeom>
            <a:ln w="6775" cap="flat">
              <a:solidFill>
                <a:srgbClr val="EBEBEB">
                  <a:alpha val="100000"/>
                </a:srgbClr>
              </a:solidFill>
              <a:prstDash val="solid"/>
              <a:round/>
            </a:ln>
          </p:spPr>
          <p:txBody>
            <a:bodyPr/>
            <a:lstStyle/>
            <a:p/>
          </p:txBody>
        </p:sp>
        <p:sp>
          <p:nvSpPr>
            <p:cNvPr id="5" name="pl5"/>
            <p:cNvSpPr/>
            <p:nvPr/>
          </p:nvSpPr>
          <p:spPr>
            <a:xfrm>
              <a:off x="856745" y="4022202"/>
              <a:ext cx="8217665" cy="0"/>
            </a:xfrm>
            <a:custGeom>
              <a:avLst/>
              <a:pathLst>
                <a:path w="8217665" h="0">
                  <a:moveTo>
                    <a:pt x="0" y="0"/>
                  </a:moveTo>
                  <a:lnTo>
                    <a:pt x="8217665" y="0"/>
                  </a:lnTo>
                  <a:lnTo>
                    <a:pt x="8217665" y="0"/>
                  </a:lnTo>
                </a:path>
              </a:pathLst>
            </a:custGeom>
            <a:ln w="6775" cap="flat">
              <a:solidFill>
                <a:srgbClr val="EBEBEB">
                  <a:alpha val="100000"/>
                </a:srgbClr>
              </a:solidFill>
              <a:prstDash val="solid"/>
              <a:round/>
            </a:ln>
          </p:spPr>
          <p:txBody>
            <a:bodyPr/>
            <a:lstStyle/>
            <a:p/>
          </p:txBody>
        </p:sp>
        <p:sp>
          <p:nvSpPr>
            <p:cNvPr id="6" name="pl6"/>
            <p:cNvSpPr/>
            <p:nvPr/>
          </p:nvSpPr>
          <p:spPr>
            <a:xfrm>
              <a:off x="856745" y="3336743"/>
              <a:ext cx="8217665" cy="0"/>
            </a:xfrm>
            <a:custGeom>
              <a:avLst/>
              <a:pathLst>
                <a:path w="8217665" h="0">
                  <a:moveTo>
                    <a:pt x="0" y="0"/>
                  </a:moveTo>
                  <a:lnTo>
                    <a:pt x="8217665" y="0"/>
                  </a:lnTo>
                  <a:lnTo>
                    <a:pt x="8217665" y="0"/>
                  </a:lnTo>
                </a:path>
              </a:pathLst>
            </a:custGeom>
            <a:ln w="6775" cap="flat">
              <a:solidFill>
                <a:srgbClr val="EBEBEB">
                  <a:alpha val="100000"/>
                </a:srgbClr>
              </a:solidFill>
              <a:prstDash val="solid"/>
              <a:round/>
            </a:ln>
          </p:spPr>
          <p:txBody>
            <a:bodyPr/>
            <a:lstStyle/>
            <a:p/>
          </p:txBody>
        </p:sp>
        <p:sp>
          <p:nvSpPr>
            <p:cNvPr id="7" name="pl7"/>
            <p:cNvSpPr/>
            <p:nvPr/>
          </p:nvSpPr>
          <p:spPr>
            <a:xfrm>
              <a:off x="856745" y="2651284"/>
              <a:ext cx="8217665" cy="0"/>
            </a:xfrm>
            <a:custGeom>
              <a:avLst/>
              <a:pathLst>
                <a:path w="8217665" h="0">
                  <a:moveTo>
                    <a:pt x="0" y="0"/>
                  </a:moveTo>
                  <a:lnTo>
                    <a:pt x="8217665" y="0"/>
                  </a:lnTo>
                  <a:lnTo>
                    <a:pt x="8217665" y="0"/>
                  </a:lnTo>
                </a:path>
              </a:pathLst>
            </a:custGeom>
            <a:ln w="6775" cap="flat">
              <a:solidFill>
                <a:srgbClr val="EBEBEB">
                  <a:alpha val="100000"/>
                </a:srgbClr>
              </a:solidFill>
              <a:prstDash val="solid"/>
              <a:round/>
            </a:ln>
          </p:spPr>
          <p:txBody>
            <a:bodyPr/>
            <a:lstStyle/>
            <a:p/>
          </p:txBody>
        </p:sp>
        <p:sp>
          <p:nvSpPr>
            <p:cNvPr id="8" name="pl8"/>
            <p:cNvSpPr/>
            <p:nvPr/>
          </p:nvSpPr>
          <p:spPr>
            <a:xfrm>
              <a:off x="856745" y="1965826"/>
              <a:ext cx="8217665" cy="0"/>
            </a:xfrm>
            <a:custGeom>
              <a:avLst/>
              <a:pathLst>
                <a:path w="8217665" h="0">
                  <a:moveTo>
                    <a:pt x="0" y="0"/>
                  </a:moveTo>
                  <a:lnTo>
                    <a:pt x="8217665" y="0"/>
                  </a:lnTo>
                  <a:lnTo>
                    <a:pt x="8217665" y="0"/>
                  </a:lnTo>
                </a:path>
              </a:pathLst>
            </a:custGeom>
            <a:ln w="6775" cap="flat">
              <a:solidFill>
                <a:srgbClr val="EBEBEB">
                  <a:alpha val="100000"/>
                </a:srgbClr>
              </a:solidFill>
              <a:prstDash val="solid"/>
              <a:round/>
            </a:ln>
          </p:spPr>
          <p:txBody>
            <a:bodyPr/>
            <a:lstStyle/>
            <a:p/>
          </p:txBody>
        </p:sp>
        <p:sp>
          <p:nvSpPr>
            <p:cNvPr id="9" name="pl9"/>
            <p:cNvSpPr/>
            <p:nvPr/>
          </p:nvSpPr>
          <p:spPr>
            <a:xfrm>
              <a:off x="856745" y="5050390"/>
              <a:ext cx="8217665" cy="0"/>
            </a:xfrm>
            <a:custGeom>
              <a:avLst/>
              <a:pathLst>
                <a:path w="8217665" h="0">
                  <a:moveTo>
                    <a:pt x="0" y="0"/>
                  </a:moveTo>
                  <a:lnTo>
                    <a:pt x="8217665" y="0"/>
                  </a:lnTo>
                  <a:lnTo>
                    <a:pt x="8217665" y="0"/>
                  </a:lnTo>
                </a:path>
              </a:pathLst>
            </a:custGeom>
            <a:ln w="13550" cap="flat">
              <a:solidFill>
                <a:srgbClr val="EBEBEB">
                  <a:alpha val="100000"/>
                </a:srgbClr>
              </a:solidFill>
              <a:prstDash val="solid"/>
              <a:round/>
            </a:ln>
          </p:spPr>
          <p:txBody>
            <a:bodyPr/>
            <a:lstStyle/>
            <a:p/>
          </p:txBody>
        </p:sp>
        <p:sp>
          <p:nvSpPr>
            <p:cNvPr id="10" name="pl10"/>
            <p:cNvSpPr/>
            <p:nvPr/>
          </p:nvSpPr>
          <p:spPr>
            <a:xfrm>
              <a:off x="856745" y="4364931"/>
              <a:ext cx="8217665" cy="0"/>
            </a:xfrm>
            <a:custGeom>
              <a:avLst/>
              <a:pathLst>
                <a:path w="8217665" h="0">
                  <a:moveTo>
                    <a:pt x="0" y="0"/>
                  </a:moveTo>
                  <a:lnTo>
                    <a:pt x="8217665" y="0"/>
                  </a:lnTo>
                  <a:lnTo>
                    <a:pt x="8217665" y="0"/>
                  </a:lnTo>
                </a:path>
              </a:pathLst>
            </a:custGeom>
            <a:ln w="13550" cap="flat">
              <a:solidFill>
                <a:srgbClr val="EBEBEB">
                  <a:alpha val="100000"/>
                </a:srgbClr>
              </a:solidFill>
              <a:prstDash val="solid"/>
              <a:round/>
            </a:ln>
          </p:spPr>
          <p:txBody>
            <a:bodyPr/>
            <a:lstStyle/>
            <a:p/>
          </p:txBody>
        </p:sp>
        <p:sp>
          <p:nvSpPr>
            <p:cNvPr id="11" name="pl11"/>
            <p:cNvSpPr/>
            <p:nvPr/>
          </p:nvSpPr>
          <p:spPr>
            <a:xfrm>
              <a:off x="856745" y="3679472"/>
              <a:ext cx="8217665" cy="0"/>
            </a:xfrm>
            <a:custGeom>
              <a:avLst/>
              <a:pathLst>
                <a:path w="8217665" h="0">
                  <a:moveTo>
                    <a:pt x="0" y="0"/>
                  </a:moveTo>
                  <a:lnTo>
                    <a:pt x="8217665" y="0"/>
                  </a:lnTo>
                  <a:lnTo>
                    <a:pt x="8217665" y="0"/>
                  </a:lnTo>
                </a:path>
              </a:pathLst>
            </a:custGeom>
            <a:ln w="13550" cap="flat">
              <a:solidFill>
                <a:srgbClr val="EBEBEB">
                  <a:alpha val="100000"/>
                </a:srgbClr>
              </a:solidFill>
              <a:prstDash val="solid"/>
              <a:round/>
            </a:ln>
          </p:spPr>
          <p:txBody>
            <a:bodyPr/>
            <a:lstStyle/>
            <a:p/>
          </p:txBody>
        </p:sp>
        <p:sp>
          <p:nvSpPr>
            <p:cNvPr id="12" name="pl12"/>
            <p:cNvSpPr/>
            <p:nvPr/>
          </p:nvSpPr>
          <p:spPr>
            <a:xfrm>
              <a:off x="856745" y="2994014"/>
              <a:ext cx="8217665" cy="0"/>
            </a:xfrm>
            <a:custGeom>
              <a:avLst/>
              <a:pathLst>
                <a:path w="8217665" h="0">
                  <a:moveTo>
                    <a:pt x="0" y="0"/>
                  </a:moveTo>
                  <a:lnTo>
                    <a:pt x="8217665" y="0"/>
                  </a:lnTo>
                  <a:lnTo>
                    <a:pt x="8217665" y="0"/>
                  </a:lnTo>
                </a:path>
              </a:pathLst>
            </a:custGeom>
            <a:ln w="13550" cap="flat">
              <a:solidFill>
                <a:srgbClr val="EBEBEB">
                  <a:alpha val="100000"/>
                </a:srgbClr>
              </a:solidFill>
              <a:prstDash val="solid"/>
              <a:round/>
            </a:ln>
          </p:spPr>
          <p:txBody>
            <a:bodyPr/>
            <a:lstStyle/>
            <a:p/>
          </p:txBody>
        </p:sp>
        <p:sp>
          <p:nvSpPr>
            <p:cNvPr id="13" name="pl13"/>
            <p:cNvSpPr/>
            <p:nvPr/>
          </p:nvSpPr>
          <p:spPr>
            <a:xfrm>
              <a:off x="856745" y="2308555"/>
              <a:ext cx="8217665" cy="0"/>
            </a:xfrm>
            <a:custGeom>
              <a:avLst/>
              <a:pathLst>
                <a:path w="8217665" h="0">
                  <a:moveTo>
                    <a:pt x="0" y="0"/>
                  </a:moveTo>
                  <a:lnTo>
                    <a:pt x="8217665" y="0"/>
                  </a:lnTo>
                  <a:lnTo>
                    <a:pt x="8217665" y="0"/>
                  </a:lnTo>
                </a:path>
              </a:pathLst>
            </a:custGeom>
            <a:ln w="13550" cap="flat">
              <a:solidFill>
                <a:srgbClr val="EBEBEB">
                  <a:alpha val="100000"/>
                </a:srgbClr>
              </a:solidFill>
              <a:prstDash val="solid"/>
              <a:round/>
            </a:ln>
          </p:spPr>
          <p:txBody>
            <a:bodyPr/>
            <a:lstStyle/>
            <a:p/>
          </p:txBody>
        </p:sp>
        <p:sp>
          <p:nvSpPr>
            <p:cNvPr id="14" name="pl14"/>
            <p:cNvSpPr/>
            <p:nvPr/>
          </p:nvSpPr>
          <p:spPr>
            <a:xfrm>
              <a:off x="856745" y="1623097"/>
              <a:ext cx="8217665" cy="0"/>
            </a:xfrm>
            <a:custGeom>
              <a:avLst/>
              <a:pathLst>
                <a:path w="8217665" h="0">
                  <a:moveTo>
                    <a:pt x="0" y="0"/>
                  </a:moveTo>
                  <a:lnTo>
                    <a:pt x="8217665" y="0"/>
                  </a:lnTo>
                  <a:lnTo>
                    <a:pt x="8217665" y="0"/>
                  </a:lnTo>
                </a:path>
              </a:pathLst>
            </a:custGeom>
            <a:ln w="13550" cap="flat">
              <a:solidFill>
                <a:srgbClr val="EBEBEB">
                  <a:alpha val="100000"/>
                </a:srgbClr>
              </a:solidFill>
              <a:prstDash val="solid"/>
              <a:round/>
            </a:ln>
          </p:spPr>
          <p:txBody>
            <a:bodyPr/>
            <a:lstStyle/>
            <a:p/>
          </p:txBody>
        </p:sp>
        <p:sp>
          <p:nvSpPr>
            <p:cNvPr id="15" name="pl15"/>
            <p:cNvSpPr/>
            <p:nvPr/>
          </p:nvSpPr>
          <p:spPr>
            <a:xfrm>
              <a:off x="1339071"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580838"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22605"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064372"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06139"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47906"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789673"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31441"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273208"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14975"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56742"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998509"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40276"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482043"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23811"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65578"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07345"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49112"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690879"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32646"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74414"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16181"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57948"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899715"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41482"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83249"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383249"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8592085" y="1592799"/>
              <a:ext cx="0" cy="3622237"/>
            </a:xfrm>
            <a:custGeom>
              <a:avLst/>
              <a:pathLst>
                <a:path w="0" h="3622237">
                  <a:moveTo>
                    <a:pt x="0" y="3622237"/>
                  </a:moveTo>
                  <a:lnTo>
                    <a:pt x="0" y="0"/>
                  </a:lnTo>
                  <a:lnTo>
                    <a:pt x="0" y="0"/>
                  </a:lnTo>
                </a:path>
              </a:pathLst>
            </a:custGeom>
            <a:ln w="13550" cap="flat">
              <a:solidFill>
                <a:srgbClr val="EBEBEB">
                  <a:alpha val="100000"/>
                </a:srgbClr>
              </a:solidFill>
              <a:prstDash val="solid"/>
              <a:round/>
            </a:ln>
          </p:spPr>
          <p:txBody>
            <a:bodyPr/>
            <a:lstStyle/>
            <a:p/>
          </p:txBody>
        </p:sp>
        <p:sp>
          <p:nvSpPr>
            <p:cNvPr id="43" name="rc43"/>
            <p:cNvSpPr/>
            <p:nvPr/>
          </p:nvSpPr>
          <p:spPr>
            <a:xfrm>
              <a:off x="1230275" y="2590964"/>
              <a:ext cx="217590" cy="2459425"/>
            </a:xfrm>
            <a:prstGeom prst="rect">
              <a:avLst/>
            </a:prstGeom>
            <a:solidFill>
              <a:srgbClr val="0058AB">
                <a:alpha val="100000"/>
              </a:srgbClr>
            </a:solidFill>
          </p:spPr>
          <p:txBody>
            <a:bodyPr/>
            <a:lstStyle/>
            <a:p/>
          </p:txBody>
        </p:sp>
        <p:sp>
          <p:nvSpPr>
            <p:cNvPr id="44" name="rc44"/>
            <p:cNvSpPr/>
            <p:nvPr/>
          </p:nvSpPr>
          <p:spPr>
            <a:xfrm>
              <a:off x="1472043" y="2541611"/>
              <a:ext cx="217590" cy="2508778"/>
            </a:xfrm>
            <a:prstGeom prst="rect">
              <a:avLst/>
            </a:prstGeom>
            <a:solidFill>
              <a:srgbClr val="0058AB">
                <a:alpha val="100000"/>
              </a:srgbClr>
            </a:solidFill>
          </p:spPr>
          <p:txBody>
            <a:bodyPr/>
            <a:lstStyle/>
            <a:p/>
          </p:txBody>
        </p:sp>
        <p:sp>
          <p:nvSpPr>
            <p:cNvPr id="45" name="rc45"/>
            <p:cNvSpPr/>
            <p:nvPr/>
          </p:nvSpPr>
          <p:spPr>
            <a:xfrm>
              <a:off x="1713810" y="2516935"/>
              <a:ext cx="217590" cy="2533455"/>
            </a:xfrm>
            <a:prstGeom prst="rect">
              <a:avLst/>
            </a:prstGeom>
            <a:solidFill>
              <a:srgbClr val="0058AB">
                <a:alpha val="100000"/>
              </a:srgbClr>
            </a:solidFill>
          </p:spPr>
          <p:txBody>
            <a:bodyPr/>
            <a:lstStyle/>
            <a:p/>
          </p:txBody>
        </p:sp>
        <p:sp>
          <p:nvSpPr>
            <p:cNvPr id="46" name="rc46"/>
            <p:cNvSpPr/>
            <p:nvPr/>
          </p:nvSpPr>
          <p:spPr>
            <a:xfrm>
              <a:off x="1955577" y="2492258"/>
              <a:ext cx="217590" cy="2558131"/>
            </a:xfrm>
            <a:prstGeom prst="rect">
              <a:avLst/>
            </a:prstGeom>
            <a:solidFill>
              <a:srgbClr val="0058AB">
                <a:alpha val="100000"/>
              </a:srgbClr>
            </a:solidFill>
          </p:spPr>
          <p:txBody>
            <a:bodyPr/>
            <a:lstStyle/>
            <a:p/>
          </p:txBody>
        </p:sp>
        <p:sp>
          <p:nvSpPr>
            <p:cNvPr id="47" name="rc47"/>
            <p:cNvSpPr/>
            <p:nvPr/>
          </p:nvSpPr>
          <p:spPr>
            <a:xfrm>
              <a:off x="2197344" y="2453872"/>
              <a:ext cx="217590" cy="2596517"/>
            </a:xfrm>
            <a:prstGeom prst="rect">
              <a:avLst/>
            </a:prstGeom>
            <a:solidFill>
              <a:srgbClr val="0058AB">
                <a:alpha val="100000"/>
              </a:srgbClr>
            </a:solidFill>
          </p:spPr>
          <p:txBody>
            <a:bodyPr/>
            <a:lstStyle/>
            <a:p/>
          </p:txBody>
        </p:sp>
        <p:sp>
          <p:nvSpPr>
            <p:cNvPr id="48" name="rc48"/>
            <p:cNvSpPr/>
            <p:nvPr/>
          </p:nvSpPr>
          <p:spPr>
            <a:xfrm>
              <a:off x="2439111" y="2366134"/>
              <a:ext cx="217590" cy="2684255"/>
            </a:xfrm>
            <a:prstGeom prst="rect">
              <a:avLst/>
            </a:prstGeom>
            <a:solidFill>
              <a:srgbClr val="0058AB">
                <a:alpha val="100000"/>
              </a:srgbClr>
            </a:solidFill>
          </p:spPr>
          <p:txBody>
            <a:bodyPr/>
            <a:lstStyle/>
            <a:p/>
          </p:txBody>
        </p:sp>
        <p:sp>
          <p:nvSpPr>
            <p:cNvPr id="49" name="rc49"/>
            <p:cNvSpPr/>
            <p:nvPr/>
          </p:nvSpPr>
          <p:spPr>
            <a:xfrm>
              <a:off x="2680878" y="2270169"/>
              <a:ext cx="217590" cy="2780220"/>
            </a:xfrm>
            <a:prstGeom prst="rect">
              <a:avLst/>
            </a:prstGeom>
            <a:solidFill>
              <a:srgbClr val="0058AB">
                <a:alpha val="100000"/>
              </a:srgbClr>
            </a:solidFill>
          </p:spPr>
          <p:txBody>
            <a:bodyPr/>
            <a:lstStyle/>
            <a:p/>
          </p:txBody>
        </p:sp>
        <p:sp>
          <p:nvSpPr>
            <p:cNvPr id="50" name="rc50"/>
            <p:cNvSpPr/>
            <p:nvPr/>
          </p:nvSpPr>
          <p:spPr>
            <a:xfrm>
              <a:off x="2922645" y="2193398"/>
              <a:ext cx="217590" cy="2856991"/>
            </a:xfrm>
            <a:prstGeom prst="rect">
              <a:avLst/>
            </a:prstGeom>
            <a:solidFill>
              <a:srgbClr val="0058AB">
                <a:alpha val="100000"/>
              </a:srgbClr>
            </a:solidFill>
          </p:spPr>
          <p:txBody>
            <a:bodyPr/>
            <a:lstStyle/>
            <a:p/>
          </p:txBody>
        </p:sp>
        <p:sp>
          <p:nvSpPr>
            <p:cNvPr id="51" name="rc51"/>
            <p:cNvSpPr/>
            <p:nvPr/>
          </p:nvSpPr>
          <p:spPr>
            <a:xfrm>
              <a:off x="3164413" y="2127594"/>
              <a:ext cx="217590" cy="2922795"/>
            </a:xfrm>
            <a:prstGeom prst="rect">
              <a:avLst/>
            </a:prstGeom>
            <a:solidFill>
              <a:srgbClr val="0058AB">
                <a:alpha val="100000"/>
              </a:srgbClr>
            </a:solidFill>
          </p:spPr>
          <p:txBody>
            <a:bodyPr/>
            <a:lstStyle/>
            <a:p/>
          </p:txBody>
        </p:sp>
        <p:sp>
          <p:nvSpPr>
            <p:cNvPr id="52" name="rc52"/>
            <p:cNvSpPr/>
            <p:nvPr/>
          </p:nvSpPr>
          <p:spPr>
            <a:xfrm>
              <a:off x="3406180" y="2061790"/>
              <a:ext cx="217590" cy="2988599"/>
            </a:xfrm>
            <a:prstGeom prst="rect">
              <a:avLst/>
            </a:prstGeom>
            <a:solidFill>
              <a:srgbClr val="0058AB">
                <a:alpha val="100000"/>
              </a:srgbClr>
            </a:solidFill>
          </p:spPr>
          <p:txBody>
            <a:bodyPr/>
            <a:lstStyle/>
            <a:p/>
          </p:txBody>
        </p:sp>
        <p:sp>
          <p:nvSpPr>
            <p:cNvPr id="53" name="rc53"/>
            <p:cNvSpPr/>
            <p:nvPr/>
          </p:nvSpPr>
          <p:spPr>
            <a:xfrm>
              <a:off x="3647947" y="1998728"/>
              <a:ext cx="217590" cy="3051661"/>
            </a:xfrm>
            <a:prstGeom prst="rect">
              <a:avLst/>
            </a:prstGeom>
            <a:solidFill>
              <a:srgbClr val="0058AB">
                <a:alpha val="100000"/>
              </a:srgbClr>
            </a:solidFill>
          </p:spPr>
          <p:txBody>
            <a:bodyPr/>
            <a:lstStyle/>
            <a:p/>
          </p:txBody>
        </p:sp>
        <p:sp>
          <p:nvSpPr>
            <p:cNvPr id="54" name="rc54"/>
            <p:cNvSpPr/>
            <p:nvPr/>
          </p:nvSpPr>
          <p:spPr>
            <a:xfrm>
              <a:off x="3889714" y="1971310"/>
              <a:ext cx="217590" cy="3079080"/>
            </a:xfrm>
            <a:prstGeom prst="rect">
              <a:avLst/>
            </a:prstGeom>
            <a:solidFill>
              <a:srgbClr val="0058AB">
                <a:alpha val="100000"/>
              </a:srgbClr>
            </a:solidFill>
          </p:spPr>
          <p:txBody>
            <a:bodyPr/>
            <a:lstStyle/>
            <a:p/>
          </p:txBody>
        </p:sp>
        <p:sp>
          <p:nvSpPr>
            <p:cNvPr id="55" name="rc55"/>
            <p:cNvSpPr/>
            <p:nvPr/>
          </p:nvSpPr>
          <p:spPr>
            <a:xfrm>
              <a:off x="4131481" y="1949375"/>
              <a:ext cx="217590" cy="3101014"/>
            </a:xfrm>
            <a:prstGeom prst="rect">
              <a:avLst/>
            </a:prstGeom>
            <a:solidFill>
              <a:srgbClr val="0058AB">
                <a:alpha val="100000"/>
              </a:srgbClr>
            </a:solidFill>
          </p:spPr>
          <p:txBody>
            <a:bodyPr/>
            <a:lstStyle/>
            <a:p/>
          </p:txBody>
        </p:sp>
        <p:sp>
          <p:nvSpPr>
            <p:cNvPr id="56" name="rc56"/>
            <p:cNvSpPr/>
            <p:nvPr/>
          </p:nvSpPr>
          <p:spPr>
            <a:xfrm>
              <a:off x="4373248" y="1963084"/>
              <a:ext cx="217590" cy="3087305"/>
            </a:xfrm>
            <a:prstGeom prst="rect">
              <a:avLst/>
            </a:prstGeom>
            <a:solidFill>
              <a:srgbClr val="0058AB">
                <a:alpha val="100000"/>
              </a:srgbClr>
            </a:solidFill>
          </p:spPr>
          <p:txBody>
            <a:bodyPr/>
            <a:lstStyle/>
            <a:p/>
          </p:txBody>
        </p:sp>
        <p:sp>
          <p:nvSpPr>
            <p:cNvPr id="57" name="rc57"/>
            <p:cNvSpPr/>
            <p:nvPr/>
          </p:nvSpPr>
          <p:spPr>
            <a:xfrm>
              <a:off x="4615015" y="1960342"/>
              <a:ext cx="217590" cy="3090047"/>
            </a:xfrm>
            <a:prstGeom prst="rect">
              <a:avLst/>
            </a:prstGeom>
            <a:solidFill>
              <a:srgbClr val="0058AB">
                <a:alpha val="100000"/>
              </a:srgbClr>
            </a:solidFill>
          </p:spPr>
          <p:txBody>
            <a:bodyPr/>
            <a:lstStyle/>
            <a:p/>
          </p:txBody>
        </p:sp>
        <p:sp>
          <p:nvSpPr>
            <p:cNvPr id="58" name="rc58"/>
            <p:cNvSpPr/>
            <p:nvPr/>
          </p:nvSpPr>
          <p:spPr>
            <a:xfrm>
              <a:off x="4856783" y="1949375"/>
              <a:ext cx="217590" cy="3101014"/>
            </a:xfrm>
            <a:prstGeom prst="rect">
              <a:avLst/>
            </a:prstGeom>
            <a:solidFill>
              <a:srgbClr val="0058AB">
                <a:alpha val="100000"/>
              </a:srgbClr>
            </a:solidFill>
          </p:spPr>
          <p:txBody>
            <a:bodyPr/>
            <a:lstStyle/>
            <a:p/>
          </p:txBody>
        </p:sp>
        <p:sp>
          <p:nvSpPr>
            <p:cNvPr id="59" name="rc59"/>
            <p:cNvSpPr/>
            <p:nvPr/>
          </p:nvSpPr>
          <p:spPr>
            <a:xfrm>
              <a:off x="5098550" y="1927440"/>
              <a:ext cx="217590" cy="3122949"/>
            </a:xfrm>
            <a:prstGeom prst="rect">
              <a:avLst/>
            </a:prstGeom>
            <a:solidFill>
              <a:srgbClr val="0058AB">
                <a:alpha val="100000"/>
              </a:srgbClr>
            </a:solidFill>
          </p:spPr>
          <p:txBody>
            <a:bodyPr/>
            <a:lstStyle/>
            <a:p/>
          </p:txBody>
        </p:sp>
        <p:sp>
          <p:nvSpPr>
            <p:cNvPr id="60" name="rc60"/>
            <p:cNvSpPr/>
            <p:nvPr/>
          </p:nvSpPr>
          <p:spPr>
            <a:xfrm>
              <a:off x="5340317" y="1902764"/>
              <a:ext cx="217590" cy="3147625"/>
            </a:xfrm>
            <a:prstGeom prst="rect">
              <a:avLst/>
            </a:prstGeom>
            <a:solidFill>
              <a:srgbClr val="0058AB">
                <a:alpha val="100000"/>
              </a:srgbClr>
            </a:solidFill>
          </p:spPr>
          <p:txBody>
            <a:bodyPr/>
            <a:lstStyle/>
            <a:p/>
          </p:txBody>
        </p:sp>
        <p:sp>
          <p:nvSpPr>
            <p:cNvPr id="61" name="rc61"/>
            <p:cNvSpPr/>
            <p:nvPr/>
          </p:nvSpPr>
          <p:spPr>
            <a:xfrm>
              <a:off x="5582084" y="1878087"/>
              <a:ext cx="217590" cy="3172302"/>
            </a:xfrm>
            <a:prstGeom prst="rect">
              <a:avLst/>
            </a:prstGeom>
            <a:solidFill>
              <a:srgbClr val="0058AB">
                <a:alpha val="100000"/>
              </a:srgbClr>
            </a:solidFill>
          </p:spPr>
          <p:txBody>
            <a:bodyPr/>
            <a:lstStyle/>
            <a:p/>
          </p:txBody>
        </p:sp>
        <p:sp>
          <p:nvSpPr>
            <p:cNvPr id="62" name="rc62"/>
            <p:cNvSpPr/>
            <p:nvPr/>
          </p:nvSpPr>
          <p:spPr>
            <a:xfrm>
              <a:off x="5823851" y="1847927"/>
              <a:ext cx="217590" cy="3202462"/>
            </a:xfrm>
            <a:prstGeom prst="rect">
              <a:avLst/>
            </a:prstGeom>
            <a:solidFill>
              <a:srgbClr val="0058AB">
                <a:alpha val="100000"/>
              </a:srgbClr>
            </a:solidFill>
          </p:spPr>
          <p:txBody>
            <a:bodyPr/>
            <a:lstStyle/>
            <a:p/>
          </p:txBody>
        </p:sp>
        <p:sp>
          <p:nvSpPr>
            <p:cNvPr id="63" name="rc63"/>
            <p:cNvSpPr/>
            <p:nvPr/>
          </p:nvSpPr>
          <p:spPr>
            <a:xfrm>
              <a:off x="6065618" y="1825992"/>
              <a:ext cx="217590" cy="3224397"/>
            </a:xfrm>
            <a:prstGeom prst="rect">
              <a:avLst/>
            </a:prstGeom>
            <a:solidFill>
              <a:srgbClr val="0058AB">
                <a:alpha val="100000"/>
              </a:srgbClr>
            </a:solidFill>
          </p:spPr>
          <p:txBody>
            <a:bodyPr/>
            <a:lstStyle/>
            <a:p/>
          </p:txBody>
        </p:sp>
        <p:sp>
          <p:nvSpPr>
            <p:cNvPr id="64" name="rc64"/>
            <p:cNvSpPr/>
            <p:nvPr/>
          </p:nvSpPr>
          <p:spPr>
            <a:xfrm>
              <a:off x="6307385" y="1790348"/>
              <a:ext cx="217590" cy="3260041"/>
            </a:xfrm>
            <a:prstGeom prst="rect">
              <a:avLst/>
            </a:prstGeom>
            <a:solidFill>
              <a:srgbClr val="0058AB">
                <a:alpha val="100000"/>
              </a:srgbClr>
            </a:solidFill>
          </p:spPr>
          <p:txBody>
            <a:bodyPr/>
            <a:lstStyle/>
            <a:p/>
          </p:txBody>
        </p:sp>
        <p:sp>
          <p:nvSpPr>
            <p:cNvPr id="65" name="rc65"/>
            <p:cNvSpPr/>
            <p:nvPr/>
          </p:nvSpPr>
          <p:spPr>
            <a:xfrm>
              <a:off x="6549153" y="1757446"/>
              <a:ext cx="217590" cy="3292943"/>
            </a:xfrm>
            <a:prstGeom prst="rect">
              <a:avLst/>
            </a:prstGeom>
            <a:solidFill>
              <a:srgbClr val="0058AB">
                <a:alpha val="100000"/>
              </a:srgbClr>
            </a:solidFill>
          </p:spPr>
          <p:txBody>
            <a:bodyPr/>
            <a:lstStyle/>
            <a:p/>
          </p:txBody>
        </p:sp>
        <p:sp>
          <p:nvSpPr>
            <p:cNvPr id="66" name="rc66"/>
            <p:cNvSpPr/>
            <p:nvPr/>
          </p:nvSpPr>
          <p:spPr>
            <a:xfrm>
              <a:off x="6790920" y="1773897"/>
              <a:ext cx="217590" cy="3276492"/>
            </a:xfrm>
            <a:prstGeom prst="rect">
              <a:avLst/>
            </a:prstGeom>
            <a:solidFill>
              <a:srgbClr val="0058AB">
                <a:alpha val="100000"/>
              </a:srgbClr>
            </a:solidFill>
          </p:spPr>
          <p:txBody>
            <a:bodyPr/>
            <a:lstStyle/>
            <a:p/>
          </p:txBody>
        </p:sp>
        <p:sp>
          <p:nvSpPr>
            <p:cNvPr id="67" name="rc67"/>
            <p:cNvSpPr/>
            <p:nvPr/>
          </p:nvSpPr>
          <p:spPr>
            <a:xfrm>
              <a:off x="7032687" y="1765672"/>
              <a:ext cx="217590" cy="3284717"/>
            </a:xfrm>
            <a:prstGeom prst="rect">
              <a:avLst/>
            </a:prstGeom>
            <a:solidFill>
              <a:srgbClr val="0058AB">
                <a:alpha val="100000"/>
              </a:srgbClr>
            </a:solidFill>
          </p:spPr>
          <p:txBody>
            <a:bodyPr/>
            <a:lstStyle/>
            <a:p/>
          </p:txBody>
        </p:sp>
        <p:sp>
          <p:nvSpPr>
            <p:cNvPr id="68" name="rc68"/>
            <p:cNvSpPr/>
            <p:nvPr/>
          </p:nvSpPr>
          <p:spPr>
            <a:xfrm>
              <a:off x="7274454" y="1776639"/>
              <a:ext cx="217590" cy="3273750"/>
            </a:xfrm>
            <a:prstGeom prst="rect">
              <a:avLst/>
            </a:prstGeom>
            <a:solidFill>
              <a:srgbClr val="0058AB">
                <a:alpha val="100000"/>
              </a:srgbClr>
            </a:solidFill>
          </p:spPr>
          <p:txBody>
            <a:bodyPr/>
            <a:lstStyle/>
            <a:p/>
          </p:txBody>
        </p:sp>
        <p:sp>
          <p:nvSpPr>
            <p:cNvPr id="69" name="rc69"/>
            <p:cNvSpPr/>
            <p:nvPr/>
          </p:nvSpPr>
          <p:spPr>
            <a:xfrm>
              <a:off x="8483290" y="3449158"/>
              <a:ext cx="217590" cy="1601231"/>
            </a:xfrm>
            <a:prstGeom prst="rect">
              <a:avLst/>
            </a:prstGeom>
            <a:solidFill>
              <a:srgbClr val="69DBFF">
                <a:alpha val="100000"/>
              </a:srgbClr>
            </a:solidFill>
          </p:spPr>
          <p:txBody>
            <a:bodyPr/>
            <a:lstStyle/>
            <a:p/>
          </p:txBody>
        </p:sp>
        <p:sp>
          <p:nvSpPr>
            <p:cNvPr id="70" name="pl70"/>
            <p:cNvSpPr/>
            <p:nvPr/>
          </p:nvSpPr>
          <p:spPr>
            <a:xfrm>
              <a:off x="6174414" y="1847927"/>
              <a:ext cx="2417671" cy="1601231"/>
            </a:xfrm>
            <a:custGeom>
              <a:avLst/>
              <a:pathLst>
                <a:path w="2417671" h="1601231">
                  <a:moveTo>
                    <a:pt x="0" y="0"/>
                  </a:moveTo>
                  <a:lnTo>
                    <a:pt x="241767" y="160123"/>
                  </a:lnTo>
                  <a:lnTo>
                    <a:pt x="483534" y="320246"/>
                  </a:lnTo>
                  <a:lnTo>
                    <a:pt x="725301" y="480369"/>
                  </a:lnTo>
                  <a:lnTo>
                    <a:pt x="967068" y="640492"/>
                  </a:lnTo>
                  <a:lnTo>
                    <a:pt x="1208835" y="800615"/>
                  </a:lnTo>
                  <a:lnTo>
                    <a:pt x="1450602" y="960738"/>
                  </a:lnTo>
                  <a:lnTo>
                    <a:pt x="1692370" y="1120861"/>
                  </a:lnTo>
                  <a:lnTo>
                    <a:pt x="1934137" y="1280985"/>
                  </a:lnTo>
                  <a:lnTo>
                    <a:pt x="2175904" y="1441108"/>
                  </a:lnTo>
                  <a:lnTo>
                    <a:pt x="2417671" y="1601231"/>
                  </a:lnTo>
                </a:path>
              </a:pathLst>
            </a:custGeom>
            <a:ln w="13550" cap="flat">
              <a:solidFill>
                <a:srgbClr val="000000">
                  <a:alpha val="100000"/>
                </a:srgbClr>
              </a:solidFill>
              <a:prstDash val="solid"/>
              <a:round/>
            </a:ln>
          </p:spPr>
          <p:txBody>
            <a:bodyPr/>
            <a:lstStyle/>
            <a:p/>
          </p:txBody>
        </p:sp>
        <p:sp>
          <p:nvSpPr>
            <p:cNvPr id="71" name="pt71"/>
            <p:cNvSpPr/>
            <p:nvPr/>
          </p:nvSpPr>
          <p:spPr>
            <a:xfrm>
              <a:off x="6149588" y="18231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391355" y="19832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633122" y="21433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6874889" y="23034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116656" y="24635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358423" y="26237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600190" y="27838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7841958" y="29439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083725" y="31040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325492" y="32642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pt81"/>
            <p:cNvSpPr/>
            <p:nvPr/>
          </p:nvSpPr>
          <p:spPr>
            <a:xfrm>
              <a:off x="8567259" y="34243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2" name="tx82"/>
            <p:cNvSpPr/>
            <p:nvPr/>
          </p:nvSpPr>
          <p:spPr>
            <a:xfrm>
              <a:off x="730564" y="5009470"/>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83" name="tx83"/>
            <p:cNvSpPr/>
            <p:nvPr/>
          </p:nvSpPr>
          <p:spPr>
            <a:xfrm>
              <a:off x="603463" y="4324012"/>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250</a:t>
              </a:r>
            </a:p>
          </p:txBody>
        </p:sp>
        <p:sp>
          <p:nvSpPr>
            <p:cNvPr id="84" name="tx84"/>
            <p:cNvSpPr/>
            <p:nvPr/>
          </p:nvSpPr>
          <p:spPr>
            <a:xfrm>
              <a:off x="603463" y="3638553"/>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500</a:t>
              </a:r>
            </a:p>
          </p:txBody>
        </p:sp>
        <p:sp>
          <p:nvSpPr>
            <p:cNvPr id="85" name="tx85"/>
            <p:cNvSpPr/>
            <p:nvPr/>
          </p:nvSpPr>
          <p:spPr>
            <a:xfrm>
              <a:off x="603463" y="2953094"/>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750</a:t>
              </a:r>
            </a:p>
          </p:txBody>
        </p:sp>
        <p:sp>
          <p:nvSpPr>
            <p:cNvPr id="86" name="tx86"/>
            <p:cNvSpPr/>
            <p:nvPr/>
          </p:nvSpPr>
          <p:spPr>
            <a:xfrm>
              <a:off x="508182" y="2267636"/>
              <a:ext cx="28593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1,000</a:t>
              </a:r>
            </a:p>
          </p:txBody>
        </p:sp>
        <p:sp>
          <p:nvSpPr>
            <p:cNvPr id="87" name="tx87"/>
            <p:cNvSpPr/>
            <p:nvPr/>
          </p:nvSpPr>
          <p:spPr>
            <a:xfrm>
              <a:off x="508182" y="1582177"/>
              <a:ext cx="28593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1,250</a:t>
              </a:r>
            </a:p>
          </p:txBody>
        </p:sp>
        <p:sp>
          <p:nvSpPr>
            <p:cNvPr id="88" name="tx88"/>
            <p:cNvSpPr/>
            <p:nvPr/>
          </p:nvSpPr>
          <p:spPr>
            <a:xfrm rot="-5400000">
              <a:off x="1218918"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89" name="tx89"/>
            <p:cNvSpPr/>
            <p:nvPr/>
          </p:nvSpPr>
          <p:spPr>
            <a:xfrm rot="-5400000">
              <a:off x="1460686"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2001</a:t>
              </a:r>
            </a:p>
          </p:txBody>
        </p:sp>
        <p:sp>
          <p:nvSpPr>
            <p:cNvPr id="90" name="tx90"/>
            <p:cNvSpPr/>
            <p:nvPr/>
          </p:nvSpPr>
          <p:spPr>
            <a:xfrm rot="-5400000">
              <a:off x="1702453"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2002</a:t>
              </a:r>
            </a:p>
          </p:txBody>
        </p:sp>
        <p:sp>
          <p:nvSpPr>
            <p:cNvPr id="91" name="tx91"/>
            <p:cNvSpPr/>
            <p:nvPr/>
          </p:nvSpPr>
          <p:spPr>
            <a:xfrm rot="-5400000">
              <a:off x="1944220"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2003</a:t>
              </a:r>
            </a:p>
          </p:txBody>
        </p:sp>
        <p:sp>
          <p:nvSpPr>
            <p:cNvPr id="92" name="tx92"/>
            <p:cNvSpPr/>
            <p:nvPr/>
          </p:nvSpPr>
          <p:spPr>
            <a:xfrm rot="-5400000">
              <a:off x="2185987"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2004</a:t>
              </a:r>
            </a:p>
          </p:txBody>
        </p:sp>
        <p:sp>
          <p:nvSpPr>
            <p:cNvPr id="93" name="tx93"/>
            <p:cNvSpPr/>
            <p:nvPr/>
          </p:nvSpPr>
          <p:spPr>
            <a:xfrm rot="-5400000">
              <a:off x="2427754"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94" name="tx94"/>
            <p:cNvSpPr/>
            <p:nvPr/>
          </p:nvSpPr>
          <p:spPr>
            <a:xfrm rot="-5400000">
              <a:off x="2669521"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2006</a:t>
              </a:r>
            </a:p>
          </p:txBody>
        </p:sp>
        <p:sp>
          <p:nvSpPr>
            <p:cNvPr id="95" name="tx95"/>
            <p:cNvSpPr/>
            <p:nvPr/>
          </p:nvSpPr>
          <p:spPr>
            <a:xfrm rot="-5400000">
              <a:off x="2911288"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2007</a:t>
              </a:r>
            </a:p>
          </p:txBody>
        </p:sp>
        <p:sp>
          <p:nvSpPr>
            <p:cNvPr id="96" name="tx96"/>
            <p:cNvSpPr/>
            <p:nvPr/>
          </p:nvSpPr>
          <p:spPr>
            <a:xfrm rot="-5400000">
              <a:off x="3153056"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2008</a:t>
              </a:r>
            </a:p>
          </p:txBody>
        </p:sp>
        <p:sp>
          <p:nvSpPr>
            <p:cNvPr id="97" name="tx97"/>
            <p:cNvSpPr/>
            <p:nvPr/>
          </p:nvSpPr>
          <p:spPr>
            <a:xfrm rot="-5400000">
              <a:off x="3394823"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2009</a:t>
              </a:r>
            </a:p>
          </p:txBody>
        </p:sp>
        <p:sp>
          <p:nvSpPr>
            <p:cNvPr id="98" name="tx98"/>
            <p:cNvSpPr/>
            <p:nvPr/>
          </p:nvSpPr>
          <p:spPr>
            <a:xfrm rot="-5400000">
              <a:off x="3636590"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99" name="tx99"/>
            <p:cNvSpPr/>
            <p:nvPr/>
          </p:nvSpPr>
          <p:spPr>
            <a:xfrm rot="-5400000">
              <a:off x="3882380" y="5355117"/>
              <a:ext cx="23225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2011</a:t>
              </a:r>
            </a:p>
          </p:txBody>
        </p:sp>
        <p:sp>
          <p:nvSpPr>
            <p:cNvPr id="100" name="tx100"/>
            <p:cNvSpPr/>
            <p:nvPr/>
          </p:nvSpPr>
          <p:spPr>
            <a:xfrm rot="-5400000">
              <a:off x="4120124"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2012</a:t>
              </a:r>
            </a:p>
          </p:txBody>
        </p:sp>
        <p:sp>
          <p:nvSpPr>
            <p:cNvPr id="101" name="tx101"/>
            <p:cNvSpPr/>
            <p:nvPr/>
          </p:nvSpPr>
          <p:spPr>
            <a:xfrm rot="-5400000">
              <a:off x="4361891"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2013</a:t>
              </a:r>
            </a:p>
          </p:txBody>
        </p:sp>
        <p:sp>
          <p:nvSpPr>
            <p:cNvPr id="102" name="tx102"/>
            <p:cNvSpPr/>
            <p:nvPr/>
          </p:nvSpPr>
          <p:spPr>
            <a:xfrm rot="-5400000">
              <a:off x="4603658"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2014</a:t>
              </a:r>
            </a:p>
          </p:txBody>
        </p:sp>
        <p:sp>
          <p:nvSpPr>
            <p:cNvPr id="103" name="tx103"/>
            <p:cNvSpPr/>
            <p:nvPr/>
          </p:nvSpPr>
          <p:spPr>
            <a:xfrm rot="-5400000">
              <a:off x="4845426"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104" name="tx104"/>
            <p:cNvSpPr/>
            <p:nvPr/>
          </p:nvSpPr>
          <p:spPr>
            <a:xfrm rot="-5400000">
              <a:off x="5087193"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2016</a:t>
              </a:r>
            </a:p>
          </p:txBody>
        </p:sp>
        <p:sp>
          <p:nvSpPr>
            <p:cNvPr id="105" name="tx105"/>
            <p:cNvSpPr/>
            <p:nvPr/>
          </p:nvSpPr>
          <p:spPr>
            <a:xfrm rot="-5400000">
              <a:off x="5328960"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2017</a:t>
              </a:r>
            </a:p>
          </p:txBody>
        </p:sp>
        <p:sp>
          <p:nvSpPr>
            <p:cNvPr id="106" name="tx106"/>
            <p:cNvSpPr/>
            <p:nvPr/>
          </p:nvSpPr>
          <p:spPr>
            <a:xfrm rot="-5400000">
              <a:off x="5570727"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2018</a:t>
              </a:r>
            </a:p>
          </p:txBody>
        </p:sp>
        <p:sp>
          <p:nvSpPr>
            <p:cNvPr id="107" name="tx107"/>
            <p:cNvSpPr/>
            <p:nvPr/>
          </p:nvSpPr>
          <p:spPr>
            <a:xfrm rot="-5400000">
              <a:off x="5812494"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108" name="tx108"/>
            <p:cNvSpPr/>
            <p:nvPr/>
          </p:nvSpPr>
          <p:spPr>
            <a:xfrm rot="-5400000">
              <a:off x="6054261"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2020</a:t>
              </a:r>
            </a:p>
          </p:txBody>
        </p:sp>
        <p:sp>
          <p:nvSpPr>
            <p:cNvPr id="109" name="tx109"/>
            <p:cNvSpPr/>
            <p:nvPr/>
          </p:nvSpPr>
          <p:spPr>
            <a:xfrm rot="-5400000">
              <a:off x="6296029"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2021</a:t>
              </a:r>
            </a:p>
          </p:txBody>
        </p:sp>
        <p:sp>
          <p:nvSpPr>
            <p:cNvPr id="110" name="tx110"/>
            <p:cNvSpPr/>
            <p:nvPr/>
          </p:nvSpPr>
          <p:spPr>
            <a:xfrm rot="-5400000">
              <a:off x="6537796"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2022</a:t>
              </a:r>
            </a:p>
          </p:txBody>
        </p:sp>
        <p:sp>
          <p:nvSpPr>
            <p:cNvPr id="111" name="tx111"/>
            <p:cNvSpPr/>
            <p:nvPr/>
          </p:nvSpPr>
          <p:spPr>
            <a:xfrm rot="-5400000">
              <a:off x="6779563"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2023</a:t>
              </a:r>
            </a:p>
          </p:txBody>
        </p:sp>
        <p:sp>
          <p:nvSpPr>
            <p:cNvPr id="112" name="tx112"/>
            <p:cNvSpPr/>
            <p:nvPr/>
          </p:nvSpPr>
          <p:spPr>
            <a:xfrm rot="-5400000">
              <a:off x="7021330"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113" name="tx113"/>
            <p:cNvSpPr/>
            <p:nvPr/>
          </p:nvSpPr>
          <p:spPr>
            <a:xfrm rot="-5400000">
              <a:off x="7263097"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114" name="tx114"/>
            <p:cNvSpPr/>
            <p:nvPr/>
          </p:nvSpPr>
          <p:spPr>
            <a:xfrm rot="-5400000">
              <a:off x="7263097"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115" name="tx115"/>
            <p:cNvSpPr/>
            <p:nvPr/>
          </p:nvSpPr>
          <p:spPr>
            <a:xfrm rot="-5400000">
              <a:off x="8471933" y="5359140"/>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2030</a:t>
              </a:r>
            </a:p>
          </p:txBody>
        </p:sp>
        <p:sp>
          <p:nvSpPr>
            <p:cNvPr id="116" name="tx116"/>
            <p:cNvSpPr/>
            <p:nvPr/>
          </p:nvSpPr>
          <p:spPr>
            <a:xfrm rot="-5400000">
              <a:off x="-239158" y="3353900"/>
              <a:ext cx="12661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zero-dose children</a:t>
              </a:r>
            </a:p>
          </p:txBody>
        </p:sp>
        <p:sp>
          <p:nvSpPr>
            <p:cNvPr id="117" name="rc117"/>
            <p:cNvSpPr/>
            <p:nvPr/>
          </p:nvSpPr>
          <p:spPr>
            <a:xfrm>
              <a:off x="3629171" y="5900012"/>
              <a:ext cx="201456" cy="201456"/>
            </a:xfrm>
            <a:prstGeom prst="rect">
              <a:avLst/>
            </a:prstGeom>
            <a:solidFill>
              <a:srgbClr val="0058AB">
                <a:alpha val="100000"/>
              </a:srgbClr>
            </a:solidFill>
          </p:spPr>
          <p:txBody>
            <a:bodyPr/>
            <a:lstStyle/>
            <a:p/>
          </p:txBody>
        </p:sp>
        <p:sp>
          <p:nvSpPr>
            <p:cNvPr id="118" name="rc118"/>
            <p:cNvSpPr/>
            <p:nvPr/>
          </p:nvSpPr>
          <p:spPr>
            <a:xfrm>
              <a:off x="4531415" y="5900012"/>
              <a:ext cx="201456" cy="201456"/>
            </a:xfrm>
            <a:prstGeom prst="rect">
              <a:avLst/>
            </a:prstGeom>
            <a:solidFill>
              <a:srgbClr val="69DBFF">
                <a:alpha val="100000"/>
              </a:srgbClr>
            </a:solidFill>
          </p:spPr>
          <p:txBody>
            <a:bodyPr/>
            <a:lstStyle/>
            <a:p/>
          </p:txBody>
        </p:sp>
        <p:sp>
          <p:nvSpPr>
            <p:cNvPr id="119" name="tx119"/>
            <p:cNvSpPr/>
            <p:nvPr/>
          </p:nvSpPr>
          <p:spPr>
            <a:xfrm>
              <a:off x="3909216"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20" name="tx120"/>
            <p:cNvSpPr/>
            <p:nvPr/>
          </p:nvSpPr>
          <p:spPr>
            <a:xfrm>
              <a:off x="4811460"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21" name="tx121"/>
            <p:cNvSpPr/>
            <p:nvPr/>
          </p:nvSpPr>
          <p:spPr>
            <a:xfrm>
              <a:off x="1896943" y="1368037"/>
              <a:ext cx="613726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Botswana</a:t>
              </a:r>
            </a:p>
          </p:txBody>
        </p:sp>
        <p:sp>
          <p:nvSpPr>
            <p:cNvPr id="122" name="tx122"/>
            <p:cNvSpPr/>
            <p:nvPr/>
          </p:nvSpPr>
          <p:spPr>
            <a:xfrm>
              <a:off x="4912427" y="624964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3" name="tx123"/>
            <p:cNvSpPr/>
            <p:nvPr/>
          </p:nvSpPr>
          <p:spPr>
            <a:xfrm>
              <a:off x="2321201" y="6370347"/>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4" name="tx124"/>
            <p:cNvSpPr/>
            <p:nvPr/>
          </p:nvSpPr>
          <p:spPr>
            <a:xfrm>
              <a:off x="2021095" y="6491048"/>
              <a:ext cx="7053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5" name="tx125"/>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36% higher than the annual number proposed to reach the target, based on a linear trajectory of decline.</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36% above the annual IA2030 goal, putting the 2030 goal at serious risk without accelerated action.</a:t>
            </a:r>
          </a:p>
        </p:txBody>
      </p:sp>
      <p:grpSp xmlns:pic="http://schemas.openxmlformats.org/drawingml/2006/picture">
        <p:nvGrpSpPr>
          <p:cNvPr id="128" name=""/>
          <p:cNvGrpSpPr/>
          <p:nvPr/>
        </p:nvGrpSpPr>
        <p:grpSpPr>
          <a:xfrm>
            <a:off x="292608" y="1051560"/>
            <a:ext cx="8595360" cy="28575"/>
            <a:chOff x="292608" y="1051560"/>
            <a:chExt cx="8595360" cy="28575"/>
          </a:xfrm>
        </p:grpSpPr>
        <p:sp>
          <p:nvSpPr>
            <p:cNvPr id="12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Botswana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402852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47013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91173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35334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30772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74933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19093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63254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207414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1416393"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9044"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96"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47"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468"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6999"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529"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059"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590"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120"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650"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454" y="3325397"/>
              <a:ext cx="239877" cy="982327"/>
            </a:xfrm>
            <a:prstGeom prst="rect">
              <a:avLst/>
            </a:prstGeom>
            <a:solidFill>
              <a:srgbClr val="80BD41">
                <a:alpha val="100000"/>
              </a:srgbClr>
            </a:solidFill>
          </p:spPr>
          <p:txBody>
            <a:bodyPr/>
            <a:lstStyle/>
            <a:p/>
          </p:txBody>
        </p:sp>
        <p:sp>
          <p:nvSpPr>
            <p:cNvPr id="26" name="rc26"/>
            <p:cNvSpPr/>
            <p:nvPr/>
          </p:nvSpPr>
          <p:spPr>
            <a:xfrm>
              <a:off x="1296454" y="3305294"/>
              <a:ext cx="239877" cy="20102"/>
            </a:xfrm>
            <a:prstGeom prst="rect">
              <a:avLst/>
            </a:prstGeom>
            <a:solidFill>
              <a:srgbClr val="1CABE2">
                <a:alpha val="100000"/>
              </a:srgbClr>
            </a:solidFill>
          </p:spPr>
          <p:txBody>
            <a:bodyPr/>
            <a:lstStyle/>
            <a:p/>
          </p:txBody>
        </p:sp>
        <p:sp>
          <p:nvSpPr>
            <p:cNvPr id="27" name="rc27"/>
            <p:cNvSpPr/>
            <p:nvPr/>
          </p:nvSpPr>
          <p:spPr>
            <a:xfrm>
              <a:off x="1562984" y="3305965"/>
              <a:ext cx="239877" cy="1001759"/>
            </a:xfrm>
            <a:prstGeom prst="rect">
              <a:avLst/>
            </a:prstGeom>
            <a:solidFill>
              <a:srgbClr val="80BD41">
                <a:alpha val="100000"/>
              </a:srgbClr>
            </a:solidFill>
          </p:spPr>
          <p:txBody>
            <a:bodyPr/>
            <a:lstStyle/>
            <a:p/>
          </p:txBody>
        </p:sp>
        <p:sp>
          <p:nvSpPr>
            <p:cNvPr id="28" name="rc28"/>
            <p:cNvSpPr/>
            <p:nvPr/>
          </p:nvSpPr>
          <p:spPr>
            <a:xfrm>
              <a:off x="1562984" y="3285416"/>
              <a:ext cx="239877" cy="20548"/>
            </a:xfrm>
            <a:prstGeom prst="rect">
              <a:avLst/>
            </a:prstGeom>
            <a:solidFill>
              <a:srgbClr val="1CABE2">
                <a:alpha val="100000"/>
              </a:srgbClr>
            </a:solidFill>
          </p:spPr>
          <p:txBody>
            <a:bodyPr/>
            <a:lstStyle/>
            <a:p/>
          </p:txBody>
        </p:sp>
        <p:sp>
          <p:nvSpPr>
            <p:cNvPr id="29" name="rc29"/>
            <p:cNvSpPr/>
            <p:nvPr/>
          </p:nvSpPr>
          <p:spPr>
            <a:xfrm>
              <a:off x="1829515" y="3296137"/>
              <a:ext cx="239877" cy="1011587"/>
            </a:xfrm>
            <a:prstGeom prst="rect">
              <a:avLst/>
            </a:prstGeom>
            <a:solidFill>
              <a:srgbClr val="80BD41">
                <a:alpha val="100000"/>
              </a:srgbClr>
            </a:solidFill>
          </p:spPr>
          <p:txBody>
            <a:bodyPr/>
            <a:lstStyle/>
            <a:p/>
          </p:txBody>
        </p:sp>
        <p:sp>
          <p:nvSpPr>
            <p:cNvPr id="30" name="rc30"/>
            <p:cNvSpPr/>
            <p:nvPr/>
          </p:nvSpPr>
          <p:spPr>
            <a:xfrm>
              <a:off x="1829515" y="3275588"/>
              <a:ext cx="239877" cy="20548"/>
            </a:xfrm>
            <a:prstGeom prst="rect">
              <a:avLst/>
            </a:prstGeom>
            <a:solidFill>
              <a:srgbClr val="1CABE2">
                <a:alpha val="100000"/>
              </a:srgbClr>
            </a:solidFill>
          </p:spPr>
          <p:txBody>
            <a:bodyPr/>
            <a:lstStyle/>
            <a:p/>
          </p:txBody>
        </p:sp>
        <p:sp>
          <p:nvSpPr>
            <p:cNvPr id="31" name="rc31"/>
            <p:cNvSpPr/>
            <p:nvPr/>
          </p:nvSpPr>
          <p:spPr>
            <a:xfrm>
              <a:off x="2096045" y="3286979"/>
              <a:ext cx="239877" cy="1020745"/>
            </a:xfrm>
            <a:prstGeom prst="rect">
              <a:avLst/>
            </a:prstGeom>
            <a:solidFill>
              <a:srgbClr val="80BD41">
                <a:alpha val="100000"/>
              </a:srgbClr>
            </a:solidFill>
          </p:spPr>
          <p:txBody>
            <a:bodyPr/>
            <a:lstStyle/>
            <a:p/>
          </p:txBody>
        </p:sp>
        <p:sp>
          <p:nvSpPr>
            <p:cNvPr id="32" name="rc32"/>
            <p:cNvSpPr/>
            <p:nvPr/>
          </p:nvSpPr>
          <p:spPr>
            <a:xfrm>
              <a:off x="2096045" y="3266207"/>
              <a:ext cx="239877" cy="20772"/>
            </a:xfrm>
            <a:prstGeom prst="rect">
              <a:avLst/>
            </a:prstGeom>
            <a:solidFill>
              <a:srgbClr val="1CABE2">
                <a:alpha val="100000"/>
              </a:srgbClr>
            </a:solidFill>
          </p:spPr>
          <p:txBody>
            <a:bodyPr/>
            <a:lstStyle/>
            <a:p/>
          </p:txBody>
        </p:sp>
        <p:sp>
          <p:nvSpPr>
            <p:cNvPr id="33" name="rc33"/>
            <p:cNvSpPr/>
            <p:nvPr/>
          </p:nvSpPr>
          <p:spPr>
            <a:xfrm>
              <a:off x="2362575" y="3271344"/>
              <a:ext cx="239877" cy="1036380"/>
            </a:xfrm>
            <a:prstGeom prst="rect">
              <a:avLst/>
            </a:prstGeom>
            <a:solidFill>
              <a:srgbClr val="80BD41">
                <a:alpha val="100000"/>
              </a:srgbClr>
            </a:solidFill>
          </p:spPr>
          <p:txBody>
            <a:bodyPr/>
            <a:lstStyle/>
            <a:p/>
          </p:txBody>
        </p:sp>
        <p:sp>
          <p:nvSpPr>
            <p:cNvPr id="34" name="rc34"/>
            <p:cNvSpPr/>
            <p:nvPr/>
          </p:nvSpPr>
          <p:spPr>
            <a:xfrm>
              <a:off x="2362575" y="3250125"/>
              <a:ext cx="239877" cy="21218"/>
            </a:xfrm>
            <a:prstGeom prst="rect">
              <a:avLst/>
            </a:prstGeom>
            <a:solidFill>
              <a:srgbClr val="1CABE2">
                <a:alpha val="100000"/>
              </a:srgbClr>
            </a:solidFill>
          </p:spPr>
          <p:txBody>
            <a:bodyPr/>
            <a:lstStyle/>
            <a:p/>
          </p:txBody>
        </p:sp>
        <p:sp>
          <p:nvSpPr>
            <p:cNvPr id="35" name="rc35"/>
            <p:cNvSpPr/>
            <p:nvPr/>
          </p:nvSpPr>
          <p:spPr>
            <a:xfrm>
              <a:off x="2629106" y="3236277"/>
              <a:ext cx="239877" cy="1071447"/>
            </a:xfrm>
            <a:prstGeom prst="rect">
              <a:avLst/>
            </a:prstGeom>
            <a:solidFill>
              <a:srgbClr val="80BD41">
                <a:alpha val="100000"/>
              </a:srgbClr>
            </a:solidFill>
          </p:spPr>
          <p:txBody>
            <a:bodyPr/>
            <a:lstStyle/>
            <a:p/>
          </p:txBody>
        </p:sp>
        <p:sp>
          <p:nvSpPr>
            <p:cNvPr id="36" name="rc36"/>
            <p:cNvSpPr/>
            <p:nvPr/>
          </p:nvSpPr>
          <p:spPr>
            <a:xfrm>
              <a:off x="2629106" y="3214388"/>
              <a:ext cx="239877" cy="21889"/>
            </a:xfrm>
            <a:prstGeom prst="rect">
              <a:avLst/>
            </a:prstGeom>
            <a:solidFill>
              <a:srgbClr val="1CABE2">
                <a:alpha val="100000"/>
              </a:srgbClr>
            </a:solidFill>
          </p:spPr>
          <p:txBody>
            <a:bodyPr/>
            <a:lstStyle/>
            <a:p/>
          </p:txBody>
        </p:sp>
        <p:sp>
          <p:nvSpPr>
            <p:cNvPr id="37" name="rc37"/>
            <p:cNvSpPr/>
            <p:nvPr/>
          </p:nvSpPr>
          <p:spPr>
            <a:xfrm>
              <a:off x="2895636" y="3198306"/>
              <a:ext cx="239877" cy="1109418"/>
            </a:xfrm>
            <a:prstGeom prst="rect">
              <a:avLst/>
            </a:prstGeom>
            <a:solidFill>
              <a:srgbClr val="80BD41">
                <a:alpha val="100000"/>
              </a:srgbClr>
            </a:solidFill>
          </p:spPr>
          <p:txBody>
            <a:bodyPr/>
            <a:lstStyle/>
            <a:p/>
          </p:txBody>
        </p:sp>
        <p:sp>
          <p:nvSpPr>
            <p:cNvPr id="38" name="rc38"/>
            <p:cNvSpPr/>
            <p:nvPr/>
          </p:nvSpPr>
          <p:spPr>
            <a:xfrm>
              <a:off x="2895636" y="3175747"/>
              <a:ext cx="239877" cy="22559"/>
            </a:xfrm>
            <a:prstGeom prst="rect">
              <a:avLst/>
            </a:prstGeom>
            <a:solidFill>
              <a:srgbClr val="1CABE2">
                <a:alpha val="100000"/>
              </a:srgbClr>
            </a:solidFill>
          </p:spPr>
          <p:txBody>
            <a:bodyPr/>
            <a:lstStyle/>
            <a:p/>
          </p:txBody>
        </p:sp>
        <p:sp>
          <p:nvSpPr>
            <p:cNvPr id="39" name="rc39"/>
            <p:cNvSpPr/>
            <p:nvPr/>
          </p:nvSpPr>
          <p:spPr>
            <a:xfrm>
              <a:off x="3162166" y="3167259"/>
              <a:ext cx="239877" cy="1140465"/>
            </a:xfrm>
            <a:prstGeom prst="rect">
              <a:avLst/>
            </a:prstGeom>
            <a:solidFill>
              <a:srgbClr val="80BD41">
                <a:alpha val="100000"/>
              </a:srgbClr>
            </a:solidFill>
          </p:spPr>
          <p:txBody>
            <a:bodyPr/>
            <a:lstStyle/>
            <a:p/>
          </p:txBody>
        </p:sp>
        <p:sp>
          <p:nvSpPr>
            <p:cNvPr id="40" name="rc40"/>
            <p:cNvSpPr/>
            <p:nvPr/>
          </p:nvSpPr>
          <p:spPr>
            <a:xfrm>
              <a:off x="3162166" y="3144030"/>
              <a:ext cx="239877" cy="23229"/>
            </a:xfrm>
            <a:prstGeom prst="rect">
              <a:avLst/>
            </a:prstGeom>
            <a:solidFill>
              <a:srgbClr val="1CABE2">
                <a:alpha val="100000"/>
              </a:srgbClr>
            </a:solidFill>
          </p:spPr>
          <p:txBody>
            <a:bodyPr/>
            <a:lstStyle/>
            <a:p/>
          </p:txBody>
        </p:sp>
        <p:sp>
          <p:nvSpPr>
            <p:cNvPr id="41" name="rc41"/>
            <p:cNvSpPr/>
            <p:nvPr/>
          </p:nvSpPr>
          <p:spPr>
            <a:xfrm>
              <a:off x="3428696" y="3140680"/>
              <a:ext cx="239877" cy="1167044"/>
            </a:xfrm>
            <a:prstGeom prst="rect">
              <a:avLst/>
            </a:prstGeom>
            <a:solidFill>
              <a:srgbClr val="80BD41">
                <a:alpha val="100000"/>
              </a:srgbClr>
            </a:solidFill>
          </p:spPr>
          <p:txBody>
            <a:bodyPr/>
            <a:lstStyle/>
            <a:p/>
          </p:txBody>
        </p:sp>
        <p:sp>
          <p:nvSpPr>
            <p:cNvPr id="42" name="rc42"/>
            <p:cNvSpPr/>
            <p:nvPr/>
          </p:nvSpPr>
          <p:spPr>
            <a:xfrm>
              <a:off x="3428696" y="3116780"/>
              <a:ext cx="239877" cy="23899"/>
            </a:xfrm>
            <a:prstGeom prst="rect">
              <a:avLst/>
            </a:prstGeom>
            <a:solidFill>
              <a:srgbClr val="1CABE2">
                <a:alpha val="100000"/>
              </a:srgbClr>
            </a:solidFill>
          </p:spPr>
          <p:txBody>
            <a:bodyPr/>
            <a:lstStyle/>
            <a:p/>
          </p:txBody>
        </p:sp>
        <p:sp>
          <p:nvSpPr>
            <p:cNvPr id="43" name="rc43"/>
            <p:cNvSpPr/>
            <p:nvPr/>
          </p:nvSpPr>
          <p:spPr>
            <a:xfrm>
              <a:off x="3695227" y="3115217"/>
              <a:ext cx="239877" cy="1192507"/>
            </a:xfrm>
            <a:prstGeom prst="rect">
              <a:avLst/>
            </a:prstGeom>
            <a:solidFill>
              <a:srgbClr val="80BD41">
                <a:alpha val="100000"/>
              </a:srgbClr>
            </a:solidFill>
          </p:spPr>
          <p:txBody>
            <a:bodyPr/>
            <a:lstStyle/>
            <a:p/>
          </p:txBody>
        </p:sp>
        <p:sp>
          <p:nvSpPr>
            <p:cNvPr id="44" name="rc44"/>
            <p:cNvSpPr/>
            <p:nvPr/>
          </p:nvSpPr>
          <p:spPr>
            <a:xfrm>
              <a:off x="3695227" y="3090871"/>
              <a:ext cx="239877" cy="24346"/>
            </a:xfrm>
            <a:prstGeom prst="rect">
              <a:avLst/>
            </a:prstGeom>
            <a:solidFill>
              <a:srgbClr val="1CABE2">
                <a:alpha val="100000"/>
              </a:srgbClr>
            </a:solidFill>
          </p:spPr>
          <p:txBody>
            <a:bodyPr/>
            <a:lstStyle/>
            <a:p/>
          </p:txBody>
        </p:sp>
        <p:sp>
          <p:nvSpPr>
            <p:cNvPr id="45" name="rc45"/>
            <p:cNvSpPr/>
            <p:nvPr/>
          </p:nvSpPr>
          <p:spPr>
            <a:xfrm>
              <a:off x="3961757" y="3089977"/>
              <a:ext cx="239877" cy="1217746"/>
            </a:xfrm>
            <a:prstGeom prst="rect">
              <a:avLst/>
            </a:prstGeom>
            <a:solidFill>
              <a:srgbClr val="80BD41">
                <a:alpha val="100000"/>
              </a:srgbClr>
            </a:solidFill>
          </p:spPr>
          <p:txBody>
            <a:bodyPr/>
            <a:lstStyle/>
            <a:p/>
          </p:txBody>
        </p:sp>
        <p:sp>
          <p:nvSpPr>
            <p:cNvPr id="46" name="rc46"/>
            <p:cNvSpPr/>
            <p:nvPr/>
          </p:nvSpPr>
          <p:spPr>
            <a:xfrm>
              <a:off x="3961757" y="3065185"/>
              <a:ext cx="239877" cy="24792"/>
            </a:xfrm>
            <a:prstGeom prst="rect">
              <a:avLst/>
            </a:prstGeom>
            <a:solidFill>
              <a:srgbClr val="1CABE2">
                <a:alpha val="100000"/>
              </a:srgbClr>
            </a:solidFill>
          </p:spPr>
          <p:txBody>
            <a:bodyPr/>
            <a:lstStyle/>
            <a:p/>
          </p:txBody>
        </p:sp>
        <p:sp>
          <p:nvSpPr>
            <p:cNvPr id="47" name="rc47"/>
            <p:cNvSpPr/>
            <p:nvPr/>
          </p:nvSpPr>
          <p:spPr>
            <a:xfrm>
              <a:off x="4228287" y="3079033"/>
              <a:ext cx="239877" cy="1228691"/>
            </a:xfrm>
            <a:prstGeom prst="rect">
              <a:avLst/>
            </a:prstGeom>
            <a:solidFill>
              <a:srgbClr val="80BD41">
                <a:alpha val="100000"/>
              </a:srgbClr>
            </a:solidFill>
          </p:spPr>
          <p:txBody>
            <a:bodyPr/>
            <a:lstStyle/>
            <a:p/>
          </p:txBody>
        </p:sp>
        <p:sp>
          <p:nvSpPr>
            <p:cNvPr id="48" name="rc48"/>
            <p:cNvSpPr/>
            <p:nvPr/>
          </p:nvSpPr>
          <p:spPr>
            <a:xfrm>
              <a:off x="4228287" y="3054017"/>
              <a:ext cx="239877" cy="25016"/>
            </a:xfrm>
            <a:prstGeom prst="rect">
              <a:avLst/>
            </a:prstGeom>
            <a:solidFill>
              <a:srgbClr val="1CABE2">
                <a:alpha val="100000"/>
              </a:srgbClr>
            </a:solidFill>
          </p:spPr>
          <p:txBody>
            <a:bodyPr/>
            <a:lstStyle/>
            <a:p/>
          </p:txBody>
        </p:sp>
        <p:sp>
          <p:nvSpPr>
            <p:cNvPr id="49" name="rc49"/>
            <p:cNvSpPr/>
            <p:nvPr/>
          </p:nvSpPr>
          <p:spPr>
            <a:xfrm>
              <a:off x="4494818" y="3070099"/>
              <a:ext cx="239877" cy="1237625"/>
            </a:xfrm>
            <a:prstGeom prst="rect">
              <a:avLst/>
            </a:prstGeom>
            <a:solidFill>
              <a:srgbClr val="80BD41">
                <a:alpha val="100000"/>
              </a:srgbClr>
            </a:solidFill>
          </p:spPr>
          <p:txBody>
            <a:bodyPr/>
            <a:lstStyle/>
            <a:p/>
          </p:txBody>
        </p:sp>
        <p:sp>
          <p:nvSpPr>
            <p:cNvPr id="50" name="rc50"/>
            <p:cNvSpPr/>
            <p:nvPr/>
          </p:nvSpPr>
          <p:spPr>
            <a:xfrm>
              <a:off x="4494818" y="3044859"/>
              <a:ext cx="239877" cy="25239"/>
            </a:xfrm>
            <a:prstGeom prst="rect">
              <a:avLst/>
            </a:prstGeom>
            <a:solidFill>
              <a:srgbClr val="1CABE2">
                <a:alpha val="100000"/>
              </a:srgbClr>
            </a:solidFill>
          </p:spPr>
          <p:txBody>
            <a:bodyPr/>
            <a:lstStyle/>
            <a:p/>
          </p:txBody>
        </p:sp>
        <p:sp>
          <p:nvSpPr>
            <p:cNvPr id="51" name="rc51"/>
            <p:cNvSpPr/>
            <p:nvPr/>
          </p:nvSpPr>
          <p:spPr>
            <a:xfrm>
              <a:off x="4761348" y="3075459"/>
              <a:ext cx="239877" cy="1232265"/>
            </a:xfrm>
            <a:prstGeom prst="rect">
              <a:avLst/>
            </a:prstGeom>
            <a:solidFill>
              <a:srgbClr val="80BD41">
                <a:alpha val="100000"/>
              </a:srgbClr>
            </a:solidFill>
          </p:spPr>
          <p:txBody>
            <a:bodyPr/>
            <a:lstStyle/>
            <a:p/>
          </p:txBody>
        </p:sp>
        <p:sp>
          <p:nvSpPr>
            <p:cNvPr id="52" name="rc52"/>
            <p:cNvSpPr/>
            <p:nvPr/>
          </p:nvSpPr>
          <p:spPr>
            <a:xfrm>
              <a:off x="4761348" y="3050220"/>
              <a:ext cx="239877" cy="25239"/>
            </a:xfrm>
            <a:prstGeom prst="rect">
              <a:avLst/>
            </a:prstGeom>
            <a:solidFill>
              <a:srgbClr val="1CABE2">
                <a:alpha val="100000"/>
              </a:srgbClr>
            </a:solidFill>
          </p:spPr>
          <p:txBody>
            <a:bodyPr/>
            <a:lstStyle/>
            <a:p/>
          </p:txBody>
        </p:sp>
        <p:sp>
          <p:nvSpPr>
            <p:cNvPr id="53" name="rc53"/>
            <p:cNvSpPr/>
            <p:nvPr/>
          </p:nvSpPr>
          <p:spPr>
            <a:xfrm>
              <a:off x="5027878" y="3073896"/>
              <a:ext cx="239877" cy="1233828"/>
            </a:xfrm>
            <a:prstGeom prst="rect">
              <a:avLst/>
            </a:prstGeom>
            <a:solidFill>
              <a:srgbClr val="80BD41">
                <a:alpha val="100000"/>
              </a:srgbClr>
            </a:solidFill>
          </p:spPr>
          <p:txBody>
            <a:bodyPr/>
            <a:lstStyle/>
            <a:p/>
          </p:txBody>
        </p:sp>
        <p:sp>
          <p:nvSpPr>
            <p:cNvPr id="54" name="rc54"/>
            <p:cNvSpPr/>
            <p:nvPr/>
          </p:nvSpPr>
          <p:spPr>
            <a:xfrm>
              <a:off x="5027878" y="3048656"/>
              <a:ext cx="239877" cy="25239"/>
            </a:xfrm>
            <a:prstGeom prst="rect">
              <a:avLst/>
            </a:prstGeom>
            <a:solidFill>
              <a:srgbClr val="1CABE2">
                <a:alpha val="100000"/>
              </a:srgbClr>
            </a:solidFill>
          </p:spPr>
          <p:txBody>
            <a:bodyPr/>
            <a:lstStyle/>
            <a:p/>
          </p:txBody>
        </p:sp>
        <p:sp>
          <p:nvSpPr>
            <p:cNvPr id="55" name="rc55"/>
            <p:cNvSpPr/>
            <p:nvPr/>
          </p:nvSpPr>
          <p:spPr>
            <a:xfrm>
              <a:off x="5294409" y="3070099"/>
              <a:ext cx="239877" cy="1237625"/>
            </a:xfrm>
            <a:prstGeom prst="rect">
              <a:avLst/>
            </a:prstGeom>
            <a:solidFill>
              <a:srgbClr val="80BD41">
                <a:alpha val="100000"/>
              </a:srgbClr>
            </a:solidFill>
          </p:spPr>
          <p:txBody>
            <a:bodyPr/>
            <a:lstStyle/>
            <a:p/>
          </p:txBody>
        </p:sp>
        <p:sp>
          <p:nvSpPr>
            <p:cNvPr id="56" name="rc56"/>
            <p:cNvSpPr/>
            <p:nvPr/>
          </p:nvSpPr>
          <p:spPr>
            <a:xfrm>
              <a:off x="5294409" y="3044859"/>
              <a:ext cx="239877" cy="25239"/>
            </a:xfrm>
            <a:prstGeom prst="rect">
              <a:avLst/>
            </a:prstGeom>
            <a:solidFill>
              <a:srgbClr val="1CABE2">
                <a:alpha val="100000"/>
              </a:srgbClr>
            </a:solidFill>
          </p:spPr>
          <p:txBody>
            <a:bodyPr/>
            <a:lstStyle/>
            <a:p/>
          </p:txBody>
        </p:sp>
        <p:sp>
          <p:nvSpPr>
            <p:cNvPr id="57" name="rc57"/>
            <p:cNvSpPr/>
            <p:nvPr/>
          </p:nvSpPr>
          <p:spPr>
            <a:xfrm>
              <a:off x="5560939" y="3061611"/>
              <a:ext cx="239877" cy="1246113"/>
            </a:xfrm>
            <a:prstGeom prst="rect">
              <a:avLst/>
            </a:prstGeom>
            <a:solidFill>
              <a:srgbClr val="80BD41">
                <a:alpha val="100000"/>
              </a:srgbClr>
            </a:solidFill>
          </p:spPr>
          <p:txBody>
            <a:bodyPr/>
            <a:lstStyle/>
            <a:p/>
          </p:txBody>
        </p:sp>
        <p:sp>
          <p:nvSpPr>
            <p:cNvPr id="58" name="rc58"/>
            <p:cNvSpPr/>
            <p:nvPr/>
          </p:nvSpPr>
          <p:spPr>
            <a:xfrm>
              <a:off x="5560939" y="3036148"/>
              <a:ext cx="239877" cy="25462"/>
            </a:xfrm>
            <a:prstGeom prst="rect">
              <a:avLst/>
            </a:prstGeom>
            <a:solidFill>
              <a:srgbClr val="1CABE2">
                <a:alpha val="100000"/>
              </a:srgbClr>
            </a:solidFill>
          </p:spPr>
          <p:txBody>
            <a:bodyPr/>
            <a:lstStyle/>
            <a:p/>
          </p:txBody>
        </p:sp>
        <p:sp>
          <p:nvSpPr>
            <p:cNvPr id="59" name="rc59"/>
            <p:cNvSpPr/>
            <p:nvPr/>
          </p:nvSpPr>
          <p:spPr>
            <a:xfrm>
              <a:off x="5827469" y="3051560"/>
              <a:ext cx="239877" cy="1256164"/>
            </a:xfrm>
            <a:prstGeom prst="rect">
              <a:avLst/>
            </a:prstGeom>
            <a:solidFill>
              <a:srgbClr val="80BD41">
                <a:alpha val="100000"/>
              </a:srgbClr>
            </a:solidFill>
          </p:spPr>
          <p:txBody>
            <a:bodyPr/>
            <a:lstStyle/>
            <a:p/>
          </p:txBody>
        </p:sp>
        <p:sp>
          <p:nvSpPr>
            <p:cNvPr id="60" name="rc60"/>
            <p:cNvSpPr/>
            <p:nvPr/>
          </p:nvSpPr>
          <p:spPr>
            <a:xfrm>
              <a:off x="5827469" y="3025874"/>
              <a:ext cx="239877" cy="25686"/>
            </a:xfrm>
            <a:prstGeom prst="rect">
              <a:avLst/>
            </a:prstGeom>
            <a:solidFill>
              <a:srgbClr val="1CABE2">
                <a:alpha val="100000"/>
              </a:srgbClr>
            </a:solidFill>
          </p:spPr>
          <p:txBody>
            <a:bodyPr/>
            <a:lstStyle/>
            <a:p/>
          </p:txBody>
        </p:sp>
        <p:sp>
          <p:nvSpPr>
            <p:cNvPr id="61" name="rc61"/>
            <p:cNvSpPr/>
            <p:nvPr/>
          </p:nvSpPr>
          <p:spPr>
            <a:xfrm>
              <a:off x="6094000" y="3041285"/>
              <a:ext cx="239877" cy="1266438"/>
            </a:xfrm>
            <a:prstGeom prst="rect">
              <a:avLst/>
            </a:prstGeom>
            <a:solidFill>
              <a:srgbClr val="80BD41">
                <a:alpha val="100000"/>
              </a:srgbClr>
            </a:solidFill>
          </p:spPr>
          <p:txBody>
            <a:bodyPr/>
            <a:lstStyle/>
            <a:p/>
          </p:txBody>
        </p:sp>
        <p:sp>
          <p:nvSpPr>
            <p:cNvPr id="62" name="rc62"/>
            <p:cNvSpPr/>
            <p:nvPr/>
          </p:nvSpPr>
          <p:spPr>
            <a:xfrm>
              <a:off x="6094000" y="3015376"/>
              <a:ext cx="239877" cy="25909"/>
            </a:xfrm>
            <a:prstGeom prst="rect">
              <a:avLst/>
            </a:prstGeom>
            <a:solidFill>
              <a:srgbClr val="1CABE2">
                <a:alpha val="100000"/>
              </a:srgbClr>
            </a:solidFill>
          </p:spPr>
          <p:txBody>
            <a:bodyPr/>
            <a:lstStyle/>
            <a:p/>
          </p:txBody>
        </p:sp>
        <p:sp>
          <p:nvSpPr>
            <p:cNvPr id="63" name="rc63"/>
            <p:cNvSpPr/>
            <p:nvPr/>
          </p:nvSpPr>
          <p:spPr>
            <a:xfrm>
              <a:off x="6360530" y="3029448"/>
              <a:ext cx="239877" cy="1278276"/>
            </a:xfrm>
            <a:prstGeom prst="rect">
              <a:avLst/>
            </a:prstGeom>
            <a:solidFill>
              <a:srgbClr val="80BD41">
                <a:alpha val="100000"/>
              </a:srgbClr>
            </a:solidFill>
          </p:spPr>
          <p:txBody>
            <a:bodyPr/>
            <a:lstStyle/>
            <a:p/>
          </p:txBody>
        </p:sp>
        <p:sp>
          <p:nvSpPr>
            <p:cNvPr id="64" name="rc64"/>
            <p:cNvSpPr/>
            <p:nvPr/>
          </p:nvSpPr>
          <p:spPr>
            <a:xfrm>
              <a:off x="6360530" y="3003315"/>
              <a:ext cx="239877" cy="26132"/>
            </a:xfrm>
            <a:prstGeom prst="rect">
              <a:avLst/>
            </a:prstGeom>
            <a:solidFill>
              <a:srgbClr val="1CABE2">
                <a:alpha val="100000"/>
              </a:srgbClr>
            </a:solidFill>
          </p:spPr>
          <p:txBody>
            <a:bodyPr/>
            <a:lstStyle/>
            <a:p/>
          </p:txBody>
        </p:sp>
        <p:sp>
          <p:nvSpPr>
            <p:cNvPr id="65" name="rc65"/>
            <p:cNvSpPr/>
            <p:nvPr/>
          </p:nvSpPr>
          <p:spPr>
            <a:xfrm>
              <a:off x="6627060" y="3020960"/>
              <a:ext cx="239877" cy="1286764"/>
            </a:xfrm>
            <a:prstGeom prst="rect">
              <a:avLst/>
            </a:prstGeom>
            <a:solidFill>
              <a:srgbClr val="80BD41">
                <a:alpha val="100000"/>
              </a:srgbClr>
            </a:solidFill>
          </p:spPr>
          <p:txBody>
            <a:bodyPr/>
            <a:lstStyle/>
            <a:p/>
          </p:txBody>
        </p:sp>
        <p:sp>
          <p:nvSpPr>
            <p:cNvPr id="66" name="rc66"/>
            <p:cNvSpPr/>
            <p:nvPr/>
          </p:nvSpPr>
          <p:spPr>
            <a:xfrm>
              <a:off x="6627060" y="2994604"/>
              <a:ext cx="239877" cy="26356"/>
            </a:xfrm>
            <a:prstGeom prst="rect">
              <a:avLst/>
            </a:prstGeom>
            <a:solidFill>
              <a:srgbClr val="1CABE2">
                <a:alpha val="100000"/>
              </a:srgbClr>
            </a:solidFill>
          </p:spPr>
          <p:txBody>
            <a:bodyPr/>
            <a:lstStyle/>
            <a:p/>
          </p:txBody>
        </p:sp>
        <p:sp>
          <p:nvSpPr>
            <p:cNvPr id="67" name="rc67"/>
            <p:cNvSpPr/>
            <p:nvPr/>
          </p:nvSpPr>
          <p:spPr>
            <a:xfrm>
              <a:off x="6893590" y="3006442"/>
              <a:ext cx="239877" cy="1301282"/>
            </a:xfrm>
            <a:prstGeom prst="rect">
              <a:avLst/>
            </a:prstGeom>
            <a:solidFill>
              <a:srgbClr val="80BD41">
                <a:alpha val="100000"/>
              </a:srgbClr>
            </a:solidFill>
          </p:spPr>
          <p:txBody>
            <a:bodyPr/>
            <a:lstStyle/>
            <a:p/>
          </p:txBody>
        </p:sp>
        <p:sp>
          <p:nvSpPr>
            <p:cNvPr id="68" name="rc68"/>
            <p:cNvSpPr/>
            <p:nvPr/>
          </p:nvSpPr>
          <p:spPr>
            <a:xfrm>
              <a:off x="6893590" y="2979862"/>
              <a:ext cx="239877" cy="26579"/>
            </a:xfrm>
            <a:prstGeom prst="rect">
              <a:avLst/>
            </a:prstGeom>
            <a:solidFill>
              <a:srgbClr val="1CABE2">
                <a:alpha val="100000"/>
              </a:srgbClr>
            </a:solidFill>
          </p:spPr>
          <p:txBody>
            <a:bodyPr/>
            <a:lstStyle/>
            <a:p/>
          </p:txBody>
        </p:sp>
        <p:sp>
          <p:nvSpPr>
            <p:cNvPr id="69" name="rc69"/>
            <p:cNvSpPr/>
            <p:nvPr/>
          </p:nvSpPr>
          <p:spPr>
            <a:xfrm>
              <a:off x="7160121" y="2993487"/>
              <a:ext cx="239877" cy="1314237"/>
            </a:xfrm>
            <a:prstGeom prst="rect">
              <a:avLst/>
            </a:prstGeom>
            <a:solidFill>
              <a:srgbClr val="80BD41">
                <a:alpha val="100000"/>
              </a:srgbClr>
            </a:solidFill>
          </p:spPr>
          <p:txBody>
            <a:bodyPr/>
            <a:lstStyle/>
            <a:p/>
          </p:txBody>
        </p:sp>
        <p:sp>
          <p:nvSpPr>
            <p:cNvPr id="70" name="rc70"/>
            <p:cNvSpPr/>
            <p:nvPr/>
          </p:nvSpPr>
          <p:spPr>
            <a:xfrm>
              <a:off x="7160121" y="2966684"/>
              <a:ext cx="239877" cy="26802"/>
            </a:xfrm>
            <a:prstGeom prst="rect">
              <a:avLst/>
            </a:prstGeom>
            <a:solidFill>
              <a:srgbClr val="1CABE2">
                <a:alpha val="100000"/>
              </a:srgbClr>
            </a:solidFill>
          </p:spPr>
          <p:txBody>
            <a:bodyPr/>
            <a:lstStyle/>
            <a:p/>
          </p:txBody>
        </p:sp>
        <p:sp>
          <p:nvSpPr>
            <p:cNvPr id="71" name="rc71"/>
            <p:cNvSpPr/>
            <p:nvPr/>
          </p:nvSpPr>
          <p:spPr>
            <a:xfrm>
              <a:off x="7426651" y="2999518"/>
              <a:ext cx="239877" cy="1308206"/>
            </a:xfrm>
            <a:prstGeom prst="rect">
              <a:avLst/>
            </a:prstGeom>
            <a:solidFill>
              <a:srgbClr val="80BD41">
                <a:alpha val="100000"/>
              </a:srgbClr>
            </a:solidFill>
          </p:spPr>
          <p:txBody>
            <a:bodyPr/>
            <a:lstStyle/>
            <a:p/>
          </p:txBody>
        </p:sp>
        <p:sp>
          <p:nvSpPr>
            <p:cNvPr id="72" name="rc72"/>
            <p:cNvSpPr/>
            <p:nvPr/>
          </p:nvSpPr>
          <p:spPr>
            <a:xfrm>
              <a:off x="7426651" y="2972715"/>
              <a:ext cx="239877" cy="26802"/>
            </a:xfrm>
            <a:prstGeom prst="rect">
              <a:avLst/>
            </a:prstGeom>
            <a:solidFill>
              <a:srgbClr val="1CABE2">
                <a:alpha val="100000"/>
              </a:srgbClr>
            </a:solidFill>
          </p:spPr>
          <p:txBody>
            <a:bodyPr/>
            <a:lstStyle/>
            <a:p/>
          </p:txBody>
        </p:sp>
        <p:sp>
          <p:nvSpPr>
            <p:cNvPr id="73" name="rc73"/>
            <p:cNvSpPr/>
            <p:nvPr/>
          </p:nvSpPr>
          <p:spPr>
            <a:xfrm>
              <a:off x="7693181" y="2996167"/>
              <a:ext cx="239877" cy="1311557"/>
            </a:xfrm>
            <a:prstGeom prst="rect">
              <a:avLst/>
            </a:prstGeom>
            <a:solidFill>
              <a:srgbClr val="80BD41">
                <a:alpha val="100000"/>
              </a:srgbClr>
            </a:solidFill>
          </p:spPr>
          <p:txBody>
            <a:bodyPr/>
            <a:lstStyle/>
            <a:p/>
          </p:txBody>
        </p:sp>
        <p:sp>
          <p:nvSpPr>
            <p:cNvPr id="74" name="rc74"/>
            <p:cNvSpPr/>
            <p:nvPr/>
          </p:nvSpPr>
          <p:spPr>
            <a:xfrm>
              <a:off x="7693181" y="2969364"/>
              <a:ext cx="239877" cy="26802"/>
            </a:xfrm>
            <a:prstGeom prst="rect">
              <a:avLst/>
            </a:prstGeom>
            <a:solidFill>
              <a:srgbClr val="1CABE2">
                <a:alpha val="100000"/>
              </a:srgbClr>
            </a:solidFill>
          </p:spPr>
          <p:txBody>
            <a:bodyPr/>
            <a:lstStyle/>
            <a:p/>
          </p:txBody>
        </p:sp>
        <p:sp>
          <p:nvSpPr>
            <p:cNvPr id="75" name="rc75"/>
            <p:cNvSpPr/>
            <p:nvPr/>
          </p:nvSpPr>
          <p:spPr>
            <a:xfrm>
              <a:off x="7959712" y="3000411"/>
              <a:ext cx="239877" cy="1307313"/>
            </a:xfrm>
            <a:prstGeom prst="rect">
              <a:avLst/>
            </a:prstGeom>
            <a:solidFill>
              <a:srgbClr val="80BD41">
                <a:alpha val="100000"/>
              </a:srgbClr>
            </a:solidFill>
          </p:spPr>
          <p:txBody>
            <a:bodyPr/>
            <a:lstStyle/>
            <a:p/>
          </p:txBody>
        </p:sp>
        <p:sp>
          <p:nvSpPr>
            <p:cNvPr id="76" name="rc76"/>
            <p:cNvSpPr/>
            <p:nvPr/>
          </p:nvSpPr>
          <p:spPr>
            <a:xfrm>
              <a:off x="7959712" y="2973831"/>
              <a:ext cx="239877" cy="26579"/>
            </a:xfrm>
            <a:prstGeom prst="rect">
              <a:avLst/>
            </a:prstGeom>
            <a:solidFill>
              <a:srgbClr val="1CABE2">
                <a:alpha val="100000"/>
              </a:srgbClr>
            </a:solidFill>
          </p:spPr>
          <p:txBody>
            <a:bodyPr/>
            <a:lstStyle/>
            <a:p/>
          </p:txBody>
        </p:sp>
        <p:sp>
          <p:nvSpPr>
            <p:cNvPr id="77" name="pl77"/>
            <p:cNvSpPr/>
            <p:nvPr/>
          </p:nvSpPr>
          <p:spPr>
            <a:xfrm>
              <a:off x="1416393" y="2117249"/>
              <a:ext cx="6663257" cy="0"/>
            </a:xfrm>
            <a:custGeom>
              <a:avLst/>
              <a:pathLst>
                <a:path w="6663257" h="0">
                  <a:moveTo>
                    <a:pt x="0" y="0"/>
                  </a:moveTo>
                  <a:lnTo>
                    <a:pt x="266530" y="0"/>
                  </a:lnTo>
                  <a:lnTo>
                    <a:pt x="533060" y="0"/>
                  </a:lnTo>
                  <a:lnTo>
                    <a:pt x="799590" y="0"/>
                  </a:lnTo>
                  <a:lnTo>
                    <a:pt x="1066121" y="0"/>
                  </a:lnTo>
                  <a:lnTo>
                    <a:pt x="1332651" y="0"/>
                  </a:lnTo>
                  <a:lnTo>
                    <a:pt x="1599181" y="0"/>
                  </a:lnTo>
                  <a:lnTo>
                    <a:pt x="1865712" y="0"/>
                  </a:lnTo>
                  <a:lnTo>
                    <a:pt x="2132242" y="0"/>
                  </a:lnTo>
                  <a:lnTo>
                    <a:pt x="2398772" y="0"/>
                  </a:lnTo>
                  <a:lnTo>
                    <a:pt x="2665303" y="0"/>
                  </a:lnTo>
                  <a:lnTo>
                    <a:pt x="2931833" y="0"/>
                  </a:lnTo>
                  <a:lnTo>
                    <a:pt x="3198363" y="0"/>
                  </a:lnTo>
                  <a:lnTo>
                    <a:pt x="3464893" y="0"/>
                  </a:lnTo>
                  <a:lnTo>
                    <a:pt x="3731424" y="0"/>
                  </a:lnTo>
                  <a:lnTo>
                    <a:pt x="3997954" y="0"/>
                  </a:lnTo>
                  <a:lnTo>
                    <a:pt x="4264484" y="0"/>
                  </a:lnTo>
                  <a:lnTo>
                    <a:pt x="4531015" y="0"/>
                  </a:lnTo>
                  <a:lnTo>
                    <a:pt x="4797545" y="0"/>
                  </a:lnTo>
                  <a:lnTo>
                    <a:pt x="5064075" y="0"/>
                  </a:lnTo>
                  <a:lnTo>
                    <a:pt x="5330606" y="0"/>
                  </a:lnTo>
                  <a:lnTo>
                    <a:pt x="5597136" y="0"/>
                  </a:lnTo>
                  <a:lnTo>
                    <a:pt x="5863666" y="0"/>
                  </a:lnTo>
                  <a:lnTo>
                    <a:pt x="6130197" y="0"/>
                  </a:lnTo>
                  <a:lnTo>
                    <a:pt x="6396727" y="0"/>
                  </a:lnTo>
                  <a:lnTo>
                    <a:pt x="6663257" y="0"/>
                  </a:lnTo>
                </a:path>
              </a:pathLst>
            </a:custGeom>
            <a:ln w="27101" cap="flat">
              <a:solidFill>
                <a:srgbClr val="0058AB">
                  <a:alpha val="100000"/>
                </a:srgbClr>
              </a:solidFill>
              <a:prstDash val="solid"/>
              <a:round/>
            </a:ln>
          </p:spPr>
          <p:txBody>
            <a:bodyPr/>
            <a:lstStyle/>
            <a:p/>
          </p:txBody>
        </p:sp>
        <p:sp>
          <p:nvSpPr>
            <p:cNvPr id="78" name="tx78"/>
            <p:cNvSpPr/>
            <p:nvPr/>
          </p:nvSpPr>
          <p:spPr>
            <a:xfrm>
              <a:off x="1356134"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79" name="tx79"/>
            <p:cNvSpPr/>
            <p:nvPr/>
          </p:nvSpPr>
          <p:spPr>
            <a:xfrm>
              <a:off x="2688785"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0" name="tx80"/>
            <p:cNvSpPr/>
            <p:nvPr/>
          </p:nvSpPr>
          <p:spPr>
            <a:xfrm>
              <a:off x="4021437"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1" name="tx81"/>
            <p:cNvSpPr/>
            <p:nvPr/>
          </p:nvSpPr>
          <p:spPr>
            <a:xfrm>
              <a:off x="5354088"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2" name="tx82"/>
            <p:cNvSpPr/>
            <p:nvPr/>
          </p:nvSpPr>
          <p:spPr>
            <a:xfrm>
              <a:off x="642021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3" name="tx83"/>
            <p:cNvSpPr/>
            <p:nvPr/>
          </p:nvSpPr>
          <p:spPr>
            <a:xfrm>
              <a:off x="668674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4" name="tx84"/>
            <p:cNvSpPr/>
            <p:nvPr/>
          </p:nvSpPr>
          <p:spPr>
            <a:xfrm>
              <a:off x="695327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5" name="tx85"/>
            <p:cNvSpPr/>
            <p:nvPr/>
          </p:nvSpPr>
          <p:spPr>
            <a:xfrm>
              <a:off x="721980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6" name="tx86"/>
            <p:cNvSpPr/>
            <p:nvPr/>
          </p:nvSpPr>
          <p:spPr>
            <a:xfrm>
              <a:off x="7486331"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7" name="tx87"/>
            <p:cNvSpPr/>
            <p:nvPr/>
          </p:nvSpPr>
          <p:spPr>
            <a:xfrm>
              <a:off x="7752861"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8" name="tx88"/>
            <p:cNvSpPr/>
            <p:nvPr/>
          </p:nvSpPr>
          <p:spPr>
            <a:xfrm>
              <a:off x="8019391"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98</a:t>
              </a:r>
            </a:p>
          </p:txBody>
        </p:sp>
        <p:sp>
          <p:nvSpPr>
            <p:cNvPr id="89" name="tx89"/>
            <p:cNvSpPr/>
            <p:nvPr/>
          </p:nvSpPr>
          <p:spPr>
            <a:xfrm>
              <a:off x="1325044" y="317110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44.9</a:t>
              </a:r>
            </a:p>
          </p:txBody>
        </p:sp>
        <p:sp>
          <p:nvSpPr>
            <p:cNvPr id="90" name="tx90"/>
            <p:cNvSpPr/>
            <p:nvPr/>
          </p:nvSpPr>
          <p:spPr>
            <a:xfrm>
              <a:off x="2696832" y="3079971"/>
              <a:ext cx="10442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49</a:t>
              </a:r>
            </a:p>
          </p:txBody>
        </p:sp>
        <p:sp>
          <p:nvSpPr>
            <p:cNvPr id="91" name="tx91"/>
            <p:cNvSpPr/>
            <p:nvPr/>
          </p:nvSpPr>
          <p:spPr>
            <a:xfrm>
              <a:off x="3990347" y="293076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55.6</a:t>
              </a:r>
            </a:p>
          </p:txBody>
        </p:sp>
        <p:sp>
          <p:nvSpPr>
            <p:cNvPr id="92" name="tx92"/>
            <p:cNvSpPr/>
            <p:nvPr/>
          </p:nvSpPr>
          <p:spPr>
            <a:xfrm>
              <a:off x="5322999" y="291044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56.5</a:t>
              </a:r>
            </a:p>
          </p:txBody>
        </p:sp>
        <p:sp>
          <p:nvSpPr>
            <p:cNvPr id="93" name="tx93"/>
            <p:cNvSpPr/>
            <p:nvPr/>
          </p:nvSpPr>
          <p:spPr>
            <a:xfrm>
              <a:off x="6389120" y="286889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58.4</a:t>
              </a:r>
            </a:p>
          </p:txBody>
        </p:sp>
        <p:sp>
          <p:nvSpPr>
            <p:cNvPr id="94" name="tx94"/>
            <p:cNvSpPr/>
            <p:nvPr/>
          </p:nvSpPr>
          <p:spPr>
            <a:xfrm>
              <a:off x="6655650" y="286018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58.8</a:t>
              </a:r>
            </a:p>
          </p:txBody>
        </p:sp>
        <p:sp>
          <p:nvSpPr>
            <p:cNvPr id="95" name="tx95"/>
            <p:cNvSpPr/>
            <p:nvPr/>
          </p:nvSpPr>
          <p:spPr>
            <a:xfrm>
              <a:off x="6922181" y="2845445"/>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59.5</a:t>
              </a:r>
            </a:p>
          </p:txBody>
        </p:sp>
        <p:sp>
          <p:nvSpPr>
            <p:cNvPr id="96" name="tx96"/>
            <p:cNvSpPr/>
            <p:nvPr/>
          </p:nvSpPr>
          <p:spPr>
            <a:xfrm>
              <a:off x="7227847" y="2832267"/>
              <a:ext cx="10442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60</a:t>
              </a:r>
            </a:p>
          </p:txBody>
        </p:sp>
        <p:sp>
          <p:nvSpPr>
            <p:cNvPr id="97" name="tx97"/>
            <p:cNvSpPr/>
            <p:nvPr/>
          </p:nvSpPr>
          <p:spPr>
            <a:xfrm>
              <a:off x="7455241" y="283829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59.8</a:t>
              </a:r>
            </a:p>
          </p:txBody>
        </p:sp>
        <p:sp>
          <p:nvSpPr>
            <p:cNvPr id="98" name="tx98"/>
            <p:cNvSpPr/>
            <p:nvPr/>
          </p:nvSpPr>
          <p:spPr>
            <a:xfrm>
              <a:off x="7721771" y="283494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59.9</a:t>
              </a:r>
            </a:p>
          </p:txBody>
        </p:sp>
        <p:sp>
          <p:nvSpPr>
            <p:cNvPr id="99" name="tx99"/>
            <p:cNvSpPr/>
            <p:nvPr/>
          </p:nvSpPr>
          <p:spPr>
            <a:xfrm>
              <a:off x="7988302" y="2839415"/>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59.7</a:t>
              </a:r>
            </a:p>
          </p:txBody>
        </p:sp>
        <p:sp>
          <p:nvSpPr>
            <p:cNvPr id="100" name="pl100"/>
            <p:cNvSpPr/>
            <p:nvPr/>
          </p:nvSpPr>
          <p:spPr>
            <a:xfrm>
              <a:off x="1416393" y="2072545"/>
              <a:ext cx="0" cy="44703"/>
            </a:xfrm>
            <a:custGeom>
              <a:avLst/>
              <a:pathLst>
                <a:path w="0" h="44703">
                  <a:moveTo>
                    <a:pt x="0" y="4470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9044" y="2072545"/>
              <a:ext cx="0" cy="44703"/>
            </a:xfrm>
            <a:custGeom>
              <a:avLst/>
              <a:pathLst>
                <a:path w="0" h="44703">
                  <a:moveTo>
                    <a:pt x="0" y="4470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96" y="2072545"/>
              <a:ext cx="0" cy="44703"/>
            </a:xfrm>
            <a:custGeom>
              <a:avLst/>
              <a:pathLst>
                <a:path w="0" h="44703">
                  <a:moveTo>
                    <a:pt x="0" y="4470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47" y="2072545"/>
              <a:ext cx="0" cy="44703"/>
            </a:xfrm>
            <a:custGeom>
              <a:avLst/>
              <a:pathLst>
                <a:path w="0" h="44703">
                  <a:moveTo>
                    <a:pt x="0" y="4470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468" y="2072545"/>
              <a:ext cx="0" cy="44703"/>
            </a:xfrm>
            <a:custGeom>
              <a:avLst/>
              <a:pathLst>
                <a:path w="0" h="44703">
                  <a:moveTo>
                    <a:pt x="0" y="4470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6999" y="2072545"/>
              <a:ext cx="0" cy="44703"/>
            </a:xfrm>
            <a:custGeom>
              <a:avLst/>
              <a:pathLst>
                <a:path w="0" h="44703">
                  <a:moveTo>
                    <a:pt x="0" y="4470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529" y="2072545"/>
              <a:ext cx="0" cy="44703"/>
            </a:xfrm>
            <a:custGeom>
              <a:avLst/>
              <a:pathLst>
                <a:path w="0" h="44703">
                  <a:moveTo>
                    <a:pt x="0" y="4470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059" y="2072545"/>
              <a:ext cx="0" cy="44703"/>
            </a:xfrm>
            <a:custGeom>
              <a:avLst/>
              <a:pathLst>
                <a:path w="0" h="44703">
                  <a:moveTo>
                    <a:pt x="0" y="4470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590" y="2072545"/>
              <a:ext cx="0" cy="44703"/>
            </a:xfrm>
            <a:custGeom>
              <a:avLst/>
              <a:pathLst>
                <a:path w="0" h="44703">
                  <a:moveTo>
                    <a:pt x="0" y="4470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120" y="2072545"/>
              <a:ext cx="0" cy="44703"/>
            </a:xfrm>
            <a:custGeom>
              <a:avLst/>
              <a:pathLst>
                <a:path w="0" h="44703">
                  <a:moveTo>
                    <a:pt x="0" y="4470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650" y="2072545"/>
              <a:ext cx="0" cy="44703"/>
            </a:xfrm>
            <a:custGeom>
              <a:avLst/>
              <a:pathLst>
                <a:path w="0" h="44703">
                  <a:moveTo>
                    <a:pt x="0" y="44703"/>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64180" y="3782956"/>
              <a:ext cx="10442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44</a:t>
              </a:r>
            </a:p>
          </p:txBody>
        </p:sp>
        <p:sp>
          <p:nvSpPr>
            <p:cNvPr id="112" name="tx112"/>
            <p:cNvSpPr/>
            <p:nvPr/>
          </p:nvSpPr>
          <p:spPr>
            <a:xfrm>
              <a:off x="1362900" y="3281741"/>
              <a:ext cx="1069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&lt;1</a:t>
              </a:r>
            </a:p>
          </p:txBody>
        </p:sp>
        <p:sp>
          <p:nvSpPr>
            <p:cNvPr id="113" name="tx113"/>
            <p:cNvSpPr/>
            <p:nvPr/>
          </p:nvSpPr>
          <p:spPr>
            <a:xfrm>
              <a:off x="2696832" y="3738396"/>
              <a:ext cx="10442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48</a:t>
              </a:r>
            </a:p>
          </p:txBody>
        </p:sp>
        <p:sp>
          <p:nvSpPr>
            <p:cNvPr id="114" name="tx114"/>
            <p:cNvSpPr/>
            <p:nvPr/>
          </p:nvSpPr>
          <p:spPr>
            <a:xfrm>
              <a:off x="2695552" y="3191728"/>
              <a:ext cx="1069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&lt;1</a:t>
              </a:r>
            </a:p>
          </p:txBody>
        </p:sp>
        <p:sp>
          <p:nvSpPr>
            <p:cNvPr id="115" name="tx115"/>
            <p:cNvSpPr/>
            <p:nvPr/>
          </p:nvSpPr>
          <p:spPr>
            <a:xfrm>
              <a:off x="3990347" y="366524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54.5</a:t>
              </a:r>
            </a:p>
          </p:txBody>
        </p:sp>
        <p:sp>
          <p:nvSpPr>
            <p:cNvPr id="116" name="tx116"/>
            <p:cNvSpPr/>
            <p:nvPr/>
          </p:nvSpPr>
          <p:spPr>
            <a:xfrm>
              <a:off x="4016453" y="3043977"/>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1.1</a:t>
              </a:r>
            </a:p>
          </p:txBody>
        </p:sp>
        <p:sp>
          <p:nvSpPr>
            <p:cNvPr id="117" name="tx117"/>
            <p:cNvSpPr/>
            <p:nvPr/>
          </p:nvSpPr>
          <p:spPr>
            <a:xfrm>
              <a:off x="5322999" y="365530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55.4</a:t>
              </a:r>
            </a:p>
          </p:txBody>
        </p:sp>
        <p:sp>
          <p:nvSpPr>
            <p:cNvPr id="118" name="tx118"/>
            <p:cNvSpPr/>
            <p:nvPr/>
          </p:nvSpPr>
          <p:spPr>
            <a:xfrm>
              <a:off x="5349105" y="3023875"/>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1.1</a:t>
              </a:r>
            </a:p>
          </p:txBody>
        </p:sp>
        <p:sp>
          <p:nvSpPr>
            <p:cNvPr id="119" name="tx119"/>
            <p:cNvSpPr/>
            <p:nvPr/>
          </p:nvSpPr>
          <p:spPr>
            <a:xfrm>
              <a:off x="6389120" y="363498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57.2</a:t>
              </a:r>
            </a:p>
          </p:txBody>
        </p:sp>
        <p:sp>
          <p:nvSpPr>
            <p:cNvPr id="120" name="tx120"/>
            <p:cNvSpPr/>
            <p:nvPr/>
          </p:nvSpPr>
          <p:spPr>
            <a:xfrm>
              <a:off x="6415226" y="2982777"/>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1.2</a:t>
              </a:r>
            </a:p>
          </p:txBody>
        </p:sp>
        <p:sp>
          <p:nvSpPr>
            <p:cNvPr id="121" name="tx121"/>
            <p:cNvSpPr/>
            <p:nvPr/>
          </p:nvSpPr>
          <p:spPr>
            <a:xfrm>
              <a:off x="6655650" y="363073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57.6</a:t>
              </a:r>
            </a:p>
          </p:txBody>
        </p:sp>
        <p:sp>
          <p:nvSpPr>
            <p:cNvPr id="122" name="tx122"/>
            <p:cNvSpPr/>
            <p:nvPr/>
          </p:nvSpPr>
          <p:spPr>
            <a:xfrm>
              <a:off x="6681756" y="2974178"/>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1.2</a:t>
              </a:r>
            </a:p>
          </p:txBody>
        </p:sp>
        <p:sp>
          <p:nvSpPr>
            <p:cNvPr id="123" name="tx123"/>
            <p:cNvSpPr/>
            <p:nvPr/>
          </p:nvSpPr>
          <p:spPr>
            <a:xfrm>
              <a:off x="6922181" y="3623479"/>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58.3</a:t>
              </a:r>
            </a:p>
          </p:txBody>
        </p:sp>
        <p:sp>
          <p:nvSpPr>
            <p:cNvPr id="124" name="tx124"/>
            <p:cNvSpPr/>
            <p:nvPr/>
          </p:nvSpPr>
          <p:spPr>
            <a:xfrm>
              <a:off x="6948287" y="2959548"/>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1.2</a:t>
              </a:r>
            </a:p>
          </p:txBody>
        </p:sp>
        <p:sp>
          <p:nvSpPr>
            <p:cNvPr id="125" name="tx125"/>
            <p:cNvSpPr/>
            <p:nvPr/>
          </p:nvSpPr>
          <p:spPr>
            <a:xfrm>
              <a:off x="7188711" y="361700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58.8</a:t>
              </a:r>
            </a:p>
          </p:txBody>
        </p:sp>
        <p:sp>
          <p:nvSpPr>
            <p:cNvPr id="126" name="tx126"/>
            <p:cNvSpPr/>
            <p:nvPr/>
          </p:nvSpPr>
          <p:spPr>
            <a:xfrm>
              <a:off x="7214817" y="2946481"/>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1.2</a:t>
              </a:r>
            </a:p>
          </p:txBody>
        </p:sp>
        <p:sp>
          <p:nvSpPr>
            <p:cNvPr id="127" name="tx127"/>
            <p:cNvSpPr/>
            <p:nvPr/>
          </p:nvSpPr>
          <p:spPr>
            <a:xfrm>
              <a:off x="7455241" y="362001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58.6</a:t>
              </a:r>
            </a:p>
          </p:txBody>
        </p:sp>
        <p:sp>
          <p:nvSpPr>
            <p:cNvPr id="128" name="tx128"/>
            <p:cNvSpPr/>
            <p:nvPr/>
          </p:nvSpPr>
          <p:spPr>
            <a:xfrm>
              <a:off x="7481347" y="2952512"/>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1.2</a:t>
              </a:r>
            </a:p>
          </p:txBody>
        </p:sp>
        <p:sp>
          <p:nvSpPr>
            <p:cNvPr id="129" name="tx129"/>
            <p:cNvSpPr/>
            <p:nvPr/>
          </p:nvSpPr>
          <p:spPr>
            <a:xfrm>
              <a:off x="7721771" y="361834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58.7</a:t>
              </a:r>
            </a:p>
          </p:txBody>
        </p:sp>
        <p:sp>
          <p:nvSpPr>
            <p:cNvPr id="130" name="tx130"/>
            <p:cNvSpPr/>
            <p:nvPr/>
          </p:nvSpPr>
          <p:spPr>
            <a:xfrm>
              <a:off x="7747878" y="2949162"/>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1.2</a:t>
              </a:r>
            </a:p>
          </p:txBody>
        </p:sp>
        <p:sp>
          <p:nvSpPr>
            <p:cNvPr id="131" name="tx131"/>
            <p:cNvSpPr/>
            <p:nvPr/>
          </p:nvSpPr>
          <p:spPr>
            <a:xfrm>
              <a:off x="7988302" y="3620463"/>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58.5</a:t>
              </a:r>
            </a:p>
          </p:txBody>
        </p:sp>
        <p:sp>
          <p:nvSpPr>
            <p:cNvPr id="132" name="tx132"/>
            <p:cNvSpPr/>
            <p:nvPr/>
          </p:nvSpPr>
          <p:spPr>
            <a:xfrm>
              <a:off x="8014408" y="2953517"/>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1.2</a:t>
              </a:r>
            </a:p>
          </p:txBody>
        </p:sp>
        <p:sp>
          <p:nvSpPr>
            <p:cNvPr id="133" name="tx133"/>
            <p:cNvSpPr/>
            <p:nvPr/>
          </p:nvSpPr>
          <p:spPr>
            <a:xfrm>
              <a:off x="810943" y="425770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4" name="tx134"/>
            <p:cNvSpPr/>
            <p:nvPr/>
          </p:nvSpPr>
          <p:spPr>
            <a:xfrm>
              <a:off x="733219" y="36993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5" name="tx135"/>
            <p:cNvSpPr/>
            <p:nvPr/>
          </p:nvSpPr>
          <p:spPr>
            <a:xfrm>
              <a:off x="733219" y="314091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6" name="tx136"/>
            <p:cNvSpPr/>
            <p:nvPr/>
          </p:nvSpPr>
          <p:spPr>
            <a:xfrm>
              <a:off x="733219" y="258252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7" name="tx137"/>
            <p:cNvSpPr/>
            <p:nvPr/>
          </p:nvSpPr>
          <p:spPr>
            <a:xfrm>
              <a:off x="655495" y="202412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8" name="tx138"/>
            <p:cNvSpPr/>
            <p:nvPr/>
          </p:nvSpPr>
          <p:spPr>
            <a:xfrm>
              <a:off x="8607376" y="425770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9" name="tx139"/>
            <p:cNvSpPr/>
            <p:nvPr/>
          </p:nvSpPr>
          <p:spPr>
            <a:xfrm>
              <a:off x="8607376" y="36989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40" name="tx140"/>
            <p:cNvSpPr/>
            <p:nvPr/>
          </p:nvSpPr>
          <p:spPr>
            <a:xfrm>
              <a:off x="8607376" y="314011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41" name="tx141"/>
            <p:cNvSpPr/>
            <p:nvPr/>
          </p:nvSpPr>
          <p:spPr>
            <a:xfrm>
              <a:off x="8607376" y="258132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2" name="tx142"/>
            <p:cNvSpPr/>
            <p:nvPr/>
          </p:nvSpPr>
          <p:spPr>
            <a:xfrm>
              <a:off x="8607376" y="202252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3" name="tx143"/>
            <p:cNvSpPr/>
            <p:nvPr/>
          </p:nvSpPr>
          <p:spPr>
            <a:xfrm rot="-5400000">
              <a:off x="1260945"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4" name="tx144"/>
            <p:cNvSpPr/>
            <p:nvPr/>
          </p:nvSpPr>
          <p:spPr>
            <a:xfrm rot="-5400000">
              <a:off x="2593596"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5" name="tx145"/>
            <p:cNvSpPr/>
            <p:nvPr/>
          </p:nvSpPr>
          <p:spPr>
            <a:xfrm rot="-5400000">
              <a:off x="3926248"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6" name="tx146"/>
            <p:cNvSpPr/>
            <p:nvPr/>
          </p:nvSpPr>
          <p:spPr>
            <a:xfrm rot="-5400000">
              <a:off x="5258899"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7" name="tx147"/>
            <p:cNvSpPr/>
            <p:nvPr/>
          </p:nvSpPr>
          <p:spPr>
            <a:xfrm rot="-5400000">
              <a:off x="6325020"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8" name="tx148"/>
            <p:cNvSpPr/>
            <p:nvPr/>
          </p:nvSpPr>
          <p:spPr>
            <a:xfrm rot="-5400000">
              <a:off x="6591551"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9" name="tx149"/>
            <p:cNvSpPr/>
            <p:nvPr/>
          </p:nvSpPr>
          <p:spPr>
            <a:xfrm rot="-5400000">
              <a:off x="6858081"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50" name="tx150"/>
            <p:cNvSpPr/>
            <p:nvPr/>
          </p:nvSpPr>
          <p:spPr>
            <a:xfrm rot="-5400000">
              <a:off x="7124611"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51" name="tx151"/>
            <p:cNvSpPr/>
            <p:nvPr/>
          </p:nvSpPr>
          <p:spPr>
            <a:xfrm rot="-5400000">
              <a:off x="7391142"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2" name="tx152"/>
            <p:cNvSpPr/>
            <p:nvPr/>
          </p:nvSpPr>
          <p:spPr>
            <a:xfrm rot="-5400000">
              <a:off x="7657672"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3" name="tx153"/>
            <p:cNvSpPr/>
            <p:nvPr/>
          </p:nvSpPr>
          <p:spPr>
            <a:xfrm rot="-5400000">
              <a:off x="7924202"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4" name="tx154"/>
            <p:cNvSpPr/>
            <p:nvPr/>
          </p:nvSpPr>
          <p:spPr>
            <a:xfrm rot="-5400000">
              <a:off x="-266724" y="3084238"/>
              <a:ext cx="14604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  (thousands)</a:t>
              </a:r>
            </a:p>
          </p:txBody>
        </p:sp>
        <p:sp>
          <p:nvSpPr>
            <p:cNvPr id="155" name="tx155"/>
            <p:cNvSpPr/>
            <p:nvPr/>
          </p:nvSpPr>
          <p:spPr>
            <a:xfrm rot="5400000">
              <a:off x="8523756" y="30842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56" name="pl156"/>
            <p:cNvSpPr/>
            <p:nvPr/>
          </p:nvSpPr>
          <p:spPr>
            <a:xfrm>
              <a:off x="2536487" y="52813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803586" y="5231348"/>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58" name="rc158"/>
            <p:cNvSpPr/>
            <p:nvPr/>
          </p:nvSpPr>
          <p:spPr>
            <a:xfrm>
              <a:off x="4061761" y="5180638"/>
              <a:ext cx="201456" cy="201456"/>
            </a:xfrm>
            <a:prstGeom prst="rect">
              <a:avLst/>
            </a:prstGeom>
            <a:solidFill>
              <a:srgbClr val="1CABE2">
                <a:alpha val="100000"/>
              </a:srgbClr>
            </a:solidFill>
          </p:spPr>
          <p:txBody>
            <a:bodyPr/>
            <a:lstStyle/>
            <a:p/>
          </p:txBody>
        </p:sp>
        <p:sp>
          <p:nvSpPr>
            <p:cNvPr id="159" name="rc159"/>
            <p:cNvSpPr/>
            <p:nvPr/>
          </p:nvSpPr>
          <p:spPr>
            <a:xfrm>
              <a:off x="6020412" y="5180638"/>
              <a:ext cx="201456" cy="201456"/>
            </a:xfrm>
            <a:prstGeom prst="rect">
              <a:avLst/>
            </a:prstGeom>
            <a:solidFill>
              <a:srgbClr val="80BD41">
                <a:alpha val="100000"/>
              </a:srgbClr>
            </a:solidFill>
          </p:spPr>
          <p:txBody>
            <a:bodyPr/>
            <a:lstStyle/>
            <a:p/>
          </p:txBody>
        </p:sp>
        <p:sp>
          <p:nvSpPr>
            <p:cNvPr id="160" name="tx160"/>
            <p:cNvSpPr/>
            <p:nvPr/>
          </p:nvSpPr>
          <p:spPr>
            <a:xfrm>
              <a:off x="4341806" y="5231348"/>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61" name="tx161"/>
            <p:cNvSpPr/>
            <p:nvPr/>
          </p:nvSpPr>
          <p:spPr>
            <a:xfrm>
              <a:off x="6300457" y="5231348"/>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62" name="tx162"/>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51297" y="1618677"/>
              <a:ext cx="16300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Botswana, 2000-2025</a:t>
              </a:r>
            </a:p>
          </p:txBody>
        </p:sp>
        <p:sp>
          <p:nvSpPr>
            <p:cNvPr id="164" name="pl164"/>
            <p:cNvSpPr/>
            <p:nvPr/>
          </p:nvSpPr>
          <p:spPr>
            <a:xfrm>
              <a:off x="2393653"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588050"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782447"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297" y="601937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8" name="pl168"/>
            <p:cNvSpPr/>
            <p:nvPr/>
          </p:nvSpPr>
          <p:spPr>
            <a:xfrm>
              <a:off x="951297" y="585802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9" name="pl169"/>
            <p:cNvSpPr/>
            <p:nvPr/>
          </p:nvSpPr>
          <p:spPr>
            <a:xfrm>
              <a:off x="951297" y="569667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0" name="pl170"/>
            <p:cNvSpPr/>
            <p:nvPr/>
          </p:nvSpPr>
          <p:spPr>
            <a:xfrm>
              <a:off x="1296454"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490851"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685249"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879646"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454" y="5954836"/>
              <a:ext cx="6279267" cy="129081"/>
            </a:xfrm>
            <a:prstGeom prst="rect">
              <a:avLst/>
            </a:prstGeom>
            <a:solidFill>
              <a:srgbClr val="80BD41">
                <a:alpha val="100000"/>
              </a:srgbClr>
            </a:solidFill>
          </p:spPr>
          <p:txBody>
            <a:bodyPr/>
            <a:lstStyle/>
            <a:p/>
          </p:txBody>
        </p:sp>
        <p:sp>
          <p:nvSpPr>
            <p:cNvPr id="175" name="rc175"/>
            <p:cNvSpPr/>
            <p:nvPr/>
          </p:nvSpPr>
          <p:spPr>
            <a:xfrm>
              <a:off x="7575722" y="5954836"/>
              <a:ext cx="128372" cy="129081"/>
            </a:xfrm>
            <a:prstGeom prst="rect">
              <a:avLst/>
            </a:prstGeom>
            <a:solidFill>
              <a:srgbClr val="1CABE2">
                <a:alpha val="100000"/>
              </a:srgbClr>
            </a:solidFill>
          </p:spPr>
          <p:txBody>
            <a:bodyPr/>
            <a:lstStyle/>
            <a:p/>
          </p:txBody>
        </p:sp>
        <p:sp>
          <p:nvSpPr>
            <p:cNvPr id="176" name="rc176"/>
            <p:cNvSpPr/>
            <p:nvPr/>
          </p:nvSpPr>
          <p:spPr>
            <a:xfrm>
              <a:off x="1296454" y="5793484"/>
              <a:ext cx="6442750" cy="129081"/>
            </a:xfrm>
            <a:prstGeom prst="rect">
              <a:avLst/>
            </a:prstGeom>
            <a:solidFill>
              <a:srgbClr val="80BD41">
                <a:alpha val="100000"/>
              </a:srgbClr>
            </a:solidFill>
          </p:spPr>
          <p:txBody>
            <a:bodyPr/>
            <a:lstStyle/>
            <a:p/>
          </p:txBody>
        </p:sp>
        <p:sp>
          <p:nvSpPr>
            <p:cNvPr id="177" name="rc177"/>
            <p:cNvSpPr/>
            <p:nvPr/>
          </p:nvSpPr>
          <p:spPr>
            <a:xfrm>
              <a:off x="7739204" y="5793484"/>
              <a:ext cx="131663" cy="129081"/>
            </a:xfrm>
            <a:prstGeom prst="rect">
              <a:avLst/>
            </a:prstGeom>
            <a:solidFill>
              <a:srgbClr val="1CABE2">
                <a:alpha val="100000"/>
              </a:srgbClr>
            </a:solidFill>
          </p:spPr>
          <p:txBody>
            <a:bodyPr/>
            <a:lstStyle/>
            <a:p/>
          </p:txBody>
        </p:sp>
        <p:sp>
          <p:nvSpPr>
            <p:cNvPr id="178" name="rc178"/>
            <p:cNvSpPr/>
            <p:nvPr/>
          </p:nvSpPr>
          <p:spPr>
            <a:xfrm>
              <a:off x="1296454" y="5632132"/>
              <a:ext cx="6421903" cy="129081"/>
            </a:xfrm>
            <a:prstGeom prst="rect">
              <a:avLst/>
            </a:prstGeom>
            <a:solidFill>
              <a:srgbClr val="80BD41">
                <a:alpha val="100000"/>
              </a:srgbClr>
            </a:solidFill>
          </p:spPr>
          <p:txBody>
            <a:bodyPr/>
            <a:lstStyle/>
            <a:p/>
          </p:txBody>
        </p:sp>
        <p:sp>
          <p:nvSpPr>
            <p:cNvPr id="179" name="rc179"/>
            <p:cNvSpPr/>
            <p:nvPr/>
          </p:nvSpPr>
          <p:spPr>
            <a:xfrm>
              <a:off x="7718358" y="5632132"/>
              <a:ext cx="130566" cy="129081"/>
            </a:xfrm>
            <a:prstGeom prst="rect">
              <a:avLst/>
            </a:prstGeom>
            <a:solidFill>
              <a:srgbClr val="1CABE2">
                <a:alpha val="100000"/>
              </a:srgbClr>
            </a:solidFill>
          </p:spPr>
          <p:txBody>
            <a:bodyPr/>
            <a:lstStyle/>
            <a:p/>
          </p:txBody>
        </p:sp>
        <p:sp>
          <p:nvSpPr>
            <p:cNvPr id="180" name="tx180"/>
            <p:cNvSpPr/>
            <p:nvPr/>
          </p:nvSpPr>
          <p:spPr>
            <a:xfrm>
              <a:off x="7912142" y="5978045"/>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58.4</a:t>
              </a:r>
            </a:p>
          </p:txBody>
        </p:sp>
        <p:sp>
          <p:nvSpPr>
            <p:cNvPr id="181" name="tx181"/>
            <p:cNvSpPr/>
            <p:nvPr/>
          </p:nvSpPr>
          <p:spPr>
            <a:xfrm>
              <a:off x="8087255" y="5816694"/>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59.9</a:t>
              </a:r>
            </a:p>
          </p:txBody>
        </p:sp>
        <p:sp>
          <p:nvSpPr>
            <p:cNvPr id="182" name="tx182"/>
            <p:cNvSpPr/>
            <p:nvPr/>
          </p:nvSpPr>
          <p:spPr>
            <a:xfrm>
              <a:off x="8064214" y="5655342"/>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59.7</a:t>
              </a:r>
            </a:p>
          </p:txBody>
        </p:sp>
        <p:sp>
          <p:nvSpPr>
            <p:cNvPr id="183" name="tx183"/>
            <p:cNvSpPr/>
            <p:nvPr/>
          </p:nvSpPr>
          <p:spPr>
            <a:xfrm>
              <a:off x="4330658" y="59805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57.2</a:t>
              </a:r>
            </a:p>
          </p:txBody>
        </p:sp>
        <p:sp>
          <p:nvSpPr>
            <p:cNvPr id="184" name="tx184"/>
            <p:cNvSpPr/>
            <p:nvPr/>
          </p:nvSpPr>
          <p:spPr>
            <a:xfrm>
              <a:off x="7564607" y="598056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85" name="tx185"/>
            <p:cNvSpPr/>
            <p:nvPr/>
          </p:nvSpPr>
          <p:spPr>
            <a:xfrm>
              <a:off x="4412399" y="581920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58.7</a:t>
              </a:r>
            </a:p>
          </p:txBody>
        </p:sp>
        <p:sp>
          <p:nvSpPr>
            <p:cNvPr id="186" name="tx186"/>
            <p:cNvSpPr/>
            <p:nvPr/>
          </p:nvSpPr>
          <p:spPr>
            <a:xfrm>
              <a:off x="7729736" y="58192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87" name="tx187"/>
            <p:cNvSpPr/>
            <p:nvPr/>
          </p:nvSpPr>
          <p:spPr>
            <a:xfrm>
              <a:off x="4401976" y="56578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58.5</a:t>
              </a:r>
            </a:p>
          </p:txBody>
        </p:sp>
        <p:sp>
          <p:nvSpPr>
            <p:cNvPr id="188" name="tx188"/>
            <p:cNvSpPr/>
            <p:nvPr/>
          </p:nvSpPr>
          <p:spPr>
            <a:xfrm>
              <a:off x="7708340" y="565785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89" name="tx189"/>
            <p:cNvSpPr/>
            <p:nvPr/>
          </p:nvSpPr>
          <p:spPr>
            <a:xfrm>
              <a:off x="577771" y="596935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0" name="tx190"/>
            <p:cNvSpPr/>
            <p:nvPr/>
          </p:nvSpPr>
          <p:spPr>
            <a:xfrm>
              <a:off x="577771" y="580800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1" name="tx191"/>
            <p:cNvSpPr/>
            <p:nvPr/>
          </p:nvSpPr>
          <p:spPr>
            <a:xfrm>
              <a:off x="577771" y="564665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2" name="tx192"/>
            <p:cNvSpPr/>
            <p:nvPr/>
          </p:nvSpPr>
          <p:spPr>
            <a:xfrm>
              <a:off x="1257592" y="6178818"/>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93" name="tx193"/>
            <p:cNvSpPr/>
            <p:nvPr/>
          </p:nvSpPr>
          <p:spPr>
            <a:xfrm>
              <a:off x="3413127" y="617881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94" name="tx194"/>
            <p:cNvSpPr/>
            <p:nvPr/>
          </p:nvSpPr>
          <p:spPr>
            <a:xfrm>
              <a:off x="5607525" y="617881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95" name="tx195"/>
            <p:cNvSpPr/>
            <p:nvPr/>
          </p:nvSpPr>
          <p:spPr>
            <a:xfrm>
              <a:off x="7801922" y="617881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96" name="tx196"/>
            <p:cNvSpPr/>
            <p:nvPr/>
          </p:nvSpPr>
          <p:spPr>
            <a:xfrm>
              <a:off x="4017782" y="6343091"/>
              <a:ext cx="14604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  (thousands)</a:t>
              </a:r>
            </a:p>
          </p:txBody>
        </p:sp>
        <p:sp>
          <p:nvSpPr>
            <p:cNvPr id="197" name="tx197"/>
            <p:cNvSpPr/>
            <p:nvPr/>
          </p:nvSpPr>
          <p:spPr>
            <a:xfrm>
              <a:off x="4382763" y="65421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(98%) was the same as in 2019 (98%).
The number of children vaccinated with DTP1 increased 2% compared to in 2019.
The number of surviving infants increased approximately 2%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0" name=""/>
          <p:cNvGrpSpPr/>
          <p:nvPr/>
        </p:nvGrpSpPr>
        <p:grpSpPr>
          <a:xfrm>
            <a:off x="292608" y="1051560"/>
            <a:ext cx="8595360" cy="28575"/>
            <a:chOff x="292608" y="1051560"/>
            <a:chExt cx="8595360" cy="28575"/>
          </a:xfrm>
        </p:grpSpPr>
        <p:sp>
          <p:nvSpPr>
            <p:cNvPr id="20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86092"/>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 name="pl6"/>
            <p:cNvSpPr/>
            <p:nvPr/>
          </p:nvSpPr>
          <p:spPr>
            <a:xfrm>
              <a:off x="951297" y="3239367"/>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7" name="pl7"/>
            <p:cNvSpPr/>
            <p:nvPr/>
          </p:nvSpPr>
          <p:spPr>
            <a:xfrm>
              <a:off x="951297" y="2692643"/>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8" name="pl8"/>
            <p:cNvSpPr/>
            <p:nvPr/>
          </p:nvSpPr>
          <p:spPr>
            <a:xfrm>
              <a:off x="951297" y="2145918"/>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9" name="pl9"/>
            <p:cNvSpPr/>
            <p:nvPr/>
          </p:nvSpPr>
          <p:spPr>
            <a:xfrm>
              <a:off x="951297" y="405945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1273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6600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41928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87255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4" name="pl14"/>
            <p:cNvSpPr/>
            <p:nvPr/>
          </p:nvSpPr>
          <p:spPr>
            <a:xfrm>
              <a:off x="1121155"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58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80018"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450"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42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95"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313"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1155" y="1938162"/>
              <a:ext cx="3397157" cy="240558"/>
            </a:xfrm>
            <a:custGeom>
              <a:avLst/>
              <a:pathLst>
                <a:path w="3397157" h="240558">
                  <a:moveTo>
                    <a:pt x="0" y="0"/>
                  </a:moveTo>
                  <a:lnTo>
                    <a:pt x="135886" y="0"/>
                  </a:lnTo>
                  <a:lnTo>
                    <a:pt x="271772" y="0"/>
                  </a:lnTo>
                  <a:lnTo>
                    <a:pt x="407658" y="21868"/>
                  </a:lnTo>
                  <a:lnTo>
                    <a:pt x="543545" y="21868"/>
                  </a:lnTo>
                  <a:lnTo>
                    <a:pt x="679431" y="21868"/>
                  </a:lnTo>
                  <a:lnTo>
                    <a:pt x="815317" y="21868"/>
                  </a:lnTo>
                  <a:lnTo>
                    <a:pt x="951204" y="21868"/>
                  </a:lnTo>
                  <a:lnTo>
                    <a:pt x="1087090" y="21868"/>
                  </a:lnTo>
                  <a:lnTo>
                    <a:pt x="1222976" y="21868"/>
                  </a:lnTo>
                  <a:lnTo>
                    <a:pt x="1358863" y="43737"/>
                  </a:lnTo>
                  <a:lnTo>
                    <a:pt x="1494749" y="43737"/>
                  </a:lnTo>
                  <a:lnTo>
                    <a:pt x="1630635" y="43737"/>
                  </a:lnTo>
                  <a:lnTo>
                    <a:pt x="1766522" y="43737"/>
                  </a:lnTo>
                  <a:lnTo>
                    <a:pt x="1902408" y="43737"/>
                  </a:lnTo>
                  <a:lnTo>
                    <a:pt x="2038294" y="43737"/>
                  </a:lnTo>
                  <a:lnTo>
                    <a:pt x="2174180" y="43737"/>
                  </a:lnTo>
                  <a:lnTo>
                    <a:pt x="2310067" y="43737"/>
                  </a:lnTo>
                  <a:lnTo>
                    <a:pt x="2445953" y="43737"/>
                  </a:lnTo>
                  <a:lnTo>
                    <a:pt x="2581839" y="43737"/>
                  </a:lnTo>
                  <a:lnTo>
                    <a:pt x="2717726" y="43737"/>
                  </a:lnTo>
                  <a:lnTo>
                    <a:pt x="2853612" y="43737"/>
                  </a:lnTo>
                  <a:lnTo>
                    <a:pt x="2989498" y="240558"/>
                  </a:lnTo>
                  <a:lnTo>
                    <a:pt x="3125385" y="43737"/>
                  </a:lnTo>
                  <a:lnTo>
                    <a:pt x="3261271" y="43737"/>
                  </a:lnTo>
                  <a:lnTo>
                    <a:pt x="3397157" y="43737"/>
                  </a:lnTo>
                </a:path>
              </a:pathLst>
            </a:custGeom>
            <a:ln w="27101" cap="flat">
              <a:solidFill>
                <a:srgbClr val="0058AB">
                  <a:alpha val="100000"/>
                </a:srgbClr>
              </a:solidFill>
              <a:prstDash val="solid"/>
              <a:round/>
            </a:ln>
          </p:spPr>
          <p:txBody>
            <a:bodyPr/>
            <a:lstStyle/>
            <a:p/>
          </p:txBody>
        </p:sp>
        <p:sp>
          <p:nvSpPr>
            <p:cNvPr id="22" name="pl22"/>
            <p:cNvSpPr/>
            <p:nvPr/>
          </p:nvSpPr>
          <p:spPr>
            <a:xfrm>
              <a:off x="1121155" y="2178721"/>
              <a:ext cx="3397157" cy="306165"/>
            </a:xfrm>
            <a:custGeom>
              <a:avLst/>
              <a:pathLst>
                <a:path w="3397157" h="306165">
                  <a:moveTo>
                    <a:pt x="0" y="306165"/>
                  </a:moveTo>
                  <a:lnTo>
                    <a:pt x="135886" y="306165"/>
                  </a:lnTo>
                  <a:lnTo>
                    <a:pt x="271772" y="306165"/>
                  </a:lnTo>
                  <a:lnTo>
                    <a:pt x="407658" y="262427"/>
                  </a:lnTo>
                  <a:lnTo>
                    <a:pt x="543545" y="218689"/>
                  </a:lnTo>
                  <a:lnTo>
                    <a:pt x="679431" y="196820"/>
                  </a:lnTo>
                  <a:lnTo>
                    <a:pt x="815317" y="174951"/>
                  </a:lnTo>
                  <a:lnTo>
                    <a:pt x="951204" y="174951"/>
                  </a:lnTo>
                  <a:lnTo>
                    <a:pt x="1087090" y="109344"/>
                  </a:lnTo>
                  <a:lnTo>
                    <a:pt x="1222976" y="65606"/>
                  </a:lnTo>
                  <a:lnTo>
                    <a:pt x="1358863" y="65606"/>
                  </a:lnTo>
                  <a:lnTo>
                    <a:pt x="1494749" y="43737"/>
                  </a:lnTo>
                  <a:lnTo>
                    <a:pt x="1630635" y="43737"/>
                  </a:lnTo>
                  <a:lnTo>
                    <a:pt x="1766522" y="43737"/>
                  </a:lnTo>
                  <a:lnTo>
                    <a:pt x="1902408" y="43737"/>
                  </a:lnTo>
                  <a:lnTo>
                    <a:pt x="2038294" y="21868"/>
                  </a:lnTo>
                  <a:lnTo>
                    <a:pt x="2174180" y="0"/>
                  </a:lnTo>
                  <a:lnTo>
                    <a:pt x="2310067" y="0"/>
                  </a:lnTo>
                  <a:lnTo>
                    <a:pt x="2445953" y="0"/>
                  </a:lnTo>
                  <a:lnTo>
                    <a:pt x="2581839" y="0"/>
                  </a:lnTo>
                  <a:lnTo>
                    <a:pt x="2717726" y="65606"/>
                  </a:lnTo>
                  <a:lnTo>
                    <a:pt x="2853612" y="109344"/>
                  </a:lnTo>
                  <a:lnTo>
                    <a:pt x="2989498" y="21868"/>
                  </a:lnTo>
                  <a:lnTo>
                    <a:pt x="3125385" y="43737"/>
                  </a:lnTo>
                  <a:lnTo>
                    <a:pt x="3261271" y="43737"/>
                  </a:lnTo>
                  <a:lnTo>
                    <a:pt x="3397157" y="21868"/>
                  </a:lnTo>
                </a:path>
              </a:pathLst>
            </a:custGeom>
            <a:ln w="27101" cap="flat">
              <a:solidFill>
                <a:srgbClr val="80BD41">
                  <a:alpha val="100000"/>
                </a:srgbClr>
              </a:solidFill>
              <a:prstDash val="solid"/>
              <a:round/>
            </a:ln>
          </p:spPr>
          <p:txBody>
            <a:bodyPr/>
            <a:lstStyle/>
            <a:p/>
          </p:txBody>
        </p:sp>
        <p:sp>
          <p:nvSpPr>
            <p:cNvPr id="23" name="pl23"/>
            <p:cNvSpPr/>
            <p:nvPr/>
          </p:nvSpPr>
          <p:spPr>
            <a:xfrm>
              <a:off x="1121155" y="2288066"/>
              <a:ext cx="3397157" cy="481117"/>
            </a:xfrm>
            <a:custGeom>
              <a:avLst/>
              <a:pathLst>
                <a:path w="3397157" h="481117">
                  <a:moveTo>
                    <a:pt x="0" y="481117"/>
                  </a:moveTo>
                  <a:lnTo>
                    <a:pt x="135886" y="415510"/>
                  </a:lnTo>
                  <a:lnTo>
                    <a:pt x="271772" y="393641"/>
                  </a:lnTo>
                  <a:lnTo>
                    <a:pt x="407658" y="349903"/>
                  </a:lnTo>
                  <a:lnTo>
                    <a:pt x="543545" y="328034"/>
                  </a:lnTo>
                  <a:lnTo>
                    <a:pt x="679431" y="284296"/>
                  </a:lnTo>
                  <a:lnTo>
                    <a:pt x="815317" y="240558"/>
                  </a:lnTo>
                  <a:lnTo>
                    <a:pt x="951204" y="218689"/>
                  </a:lnTo>
                  <a:lnTo>
                    <a:pt x="1087090" y="196820"/>
                  </a:lnTo>
                  <a:lnTo>
                    <a:pt x="1222976" y="153082"/>
                  </a:lnTo>
                  <a:lnTo>
                    <a:pt x="1358863" y="109344"/>
                  </a:lnTo>
                  <a:lnTo>
                    <a:pt x="1494749" y="87475"/>
                  </a:lnTo>
                  <a:lnTo>
                    <a:pt x="1630635" y="109344"/>
                  </a:lnTo>
                  <a:lnTo>
                    <a:pt x="1766522" y="109344"/>
                  </a:lnTo>
                  <a:lnTo>
                    <a:pt x="1902408" y="65606"/>
                  </a:lnTo>
                  <a:lnTo>
                    <a:pt x="2038294" y="65606"/>
                  </a:lnTo>
                  <a:lnTo>
                    <a:pt x="2174180" y="65606"/>
                  </a:lnTo>
                  <a:lnTo>
                    <a:pt x="2310067" y="65606"/>
                  </a:lnTo>
                  <a:lnTo>
                    <a:pt x="2445953" y="21868"/>
                  </a:lnTo>
                  <a:lnTo>
                    <a:pt x="2581839" y="0"/>
                  </a:lnTo>
                  <a:lnTo>
                    <a:pt x="2717726" y="43737"/>
                  </a:lnTo>
                  <a:lnTo>
                    <a:pt x="2853612" y="87475"/>
                  </a:lnTo>
                  <a:lnTo>
                    <a:pt x="2989498" y="87475"/>
                  </a:lnTo>
                  <a:lnTo>
                    <a:pt x="3125385" y="43737"/>
                  </a:lnTo>
                  <a:lnTo>
                    <a:pt x="3261271" y="43737"/>
                  </a:lnTo>
                  <a:lnTo>
                    <a:pt x="3397157" y="21868"/>
                  </a:lnTo>
                </a:path>
              </a:pathLst>
            </a:custGeom>
            <a:ln w="27101" cap="flat">
              <a:solidFill>
                <a:srgbClr val="961A49">
                  <a:alpha val="100000"/>
                </a:srgbClr>
              </a:solidFill>
              <a:prstDash val="solid"/>
              <a:round/>
            </a:ln>
          </p:spPr>
          <p:txBody>
            <a:bodyPr/>
            <a:lstStyle/>
            <a:p/>
          </p:txBody>
        </p:sp>
        <p:sp>
          <p:nvSpPr>
            <p:cNvPr id="24" name="pl24"/>
            <p:cNvSpPr/>
            <p:nvPr/>
          </p:nvSpPr>
          <p:spPr>
            <a:xfrm>
              <a:off x="1121155" y="1938162"/>
              <a:ext cx="3397157" cy="240558"/>
            </a:xfrm>
            <a:custGeom>
              <a:avLst/>
              <a:pathLst>
                <a:path w="3397157" h="240558">
                  <a:moveTo>
                    <a:pt x="0" y="0"/>
                  </a:moveTo>
                  <a:lnTo>
                    <a:pt x="135886" y="0"/>
                  </a:lnTo>
                  <a:lnTo>
                    <a:pt x="271772" y="0"/>
                  </a:lnTo>
                  <a:lnTo>
                    <a:pt x="407658" y="21868"/>
                  </a:lnTo>
                  <a:lnTo>
                    <a:pt x="543545" y="21868"/>
                  </a:lnTo>
                  <a:lnTo>
                    <a:pt x="679431" y="21868"/>
                  </a:lnTo>
                  <a:lnTo>
                    <a:pt x="815317" y="21868"/>
                  </a:lnTo>
                  <a:lnTo>
                    <a:pt x="951204" y="21868"/>
                  </a:lnTo>
                  <a:lnTo>
                    <a:pt x="1087090" y="21868"/>
                  </a:lnTo>
                  <a:lnTo>
                    <a:pt x="1222976" y="21868"/>
                  </a:lnTo>
                  <a:lnTo>
                    <a:pt x="1358863" y="43737"/>
                  </a:lnTo>
                  <a:lnTo>
                    <a:pt x="1494749" y="43737"/>
                  </a:lnTo>
                  <a:lnTo>
                    <a:pt x="1630635" y="43737"/>
                  </a:lnTo>
                  <a:lnTo>
                    <a:pt x="1766522" y="43737"/>
                  </a:lnTo>
                  <a:lnTo>
                    <a:pt x="1902408" y="43737"/>
                  </a:lnTo>
                  <a:lnTo>
                    <a:pt x="2038294" y="43737"/>
                  </a:lnTo>
                  <a:lnTo>
                    <a:pt x="2174180" y="43737"/>
                  </a:lnTo>
                  <a:lnTo>
                    <a:pt x="2310067" y="43737"/>
                  </a:lnTo>
                  <a:lnTo>
                    <a:pt x="2445953" y="43737"/>
                  </a:lnTo>
                  <a:lnTo>
                    <a:pt x="2581839" y="43737"/>
                  </a:lnTo>
                  <a:lnTo>
                    <a:pt x="2717726" y="43737"/>
                  </a:lnTo>
                  <a:lnTo>
                    <a:pt x="2853612" y="43737"/>
                  </a:lnTo>
                  <a:lnTo>
                    <a:pt x="2989498" y="240558"/>
                  </a:lnTo>
                  <a:lnTo>
                    <a:pt x="3125385" y="43737"/>
                  </a:lnTo>
                  <a:lnTo>
                    <a:pt x="3261271" y="43737"/>
                  </a:lnTo>
                  <a:lnTo>
                    <a:pt x="3397157" y="43737"/>
                  </a:lnTo>
                </a:path>
              </a:pathLst>
            </a:custGeom>
            <a:ln w="43362" cap="flat">
              <a:solidFill>
                <a:srgbClr val="000000">
                  <a:alpha val="100000"/>
                </a:srgbClr>
              </a:solidFill>
              <a:prstDash val="solid"/>
              <a:round/>
            </a:ln>
          </p:spPr>
          <p:txBody>
            <a:bodyPr/>
            <a:lstStyle/>
            <a:p/>
          </p:txBody>
        </p:sp>
        <p:sp>
          <p:nvSpPr>
            <p:cNvPr id="25" name="pl25"/>
            <p:cNvSpPr/>
            <p:nvPr/>
          </p:nvSpPr>
          <p:spPr>
            <a:xfrm>
              <a:off x="1121155" y="1828817"/>
              <a:ext cx="0" cy="109344"/>
            </a:xfrm>
            <a:custGeom>
              <a:avLst/>
              <a:pathLst>
                <a:path w="0" h="109344">
                  <a:moveTo>
                    <a:pt x="0" y="0"/>
                  </a:moveTo>
                  <a:lnTo>
                    <a:pt x="0" y="109344"/>
                  </a:lnTo>
                </a:path>
              </a:pathLst>
            </a:custGeom>
            <a:ln w="13550" cap="flat">
              <a:solidFill>
                <a:srgbClr val="0058AB">
                  <a:alpha val="100000"/>
                </a:srgbClr>
              </a:solidFill>
              <a:prstDash val="dot"/>
              <a:round/>
            </a:ln>
          </p:spPr>
          <p:txBody>
            <a:bodyPr/>
            <a:lstStyle/>
            <a:p/>
          </p:txBody>
        </p:sp>
        <p:sp>
          <p:nvSpPr>
            <p:cNvPr id="26" name="pl26"/>
            <p:cNvSpPr/>
            <p:nvPr/>
          </p:nvSpPr>
          <p:spPr>
            <a:xfrm>
              <a:off x="1800587" y="1828817"/>
              <a:ext cx="0" cy="131213"/>
            </a:xfrm>
            <a:custGeom>
              <a:avLst/>
              <a:pathLst>
                <a:path w="0" h="131213">
                  <a:moveTo>
                    <a:pt x="0" y="0"/>
                  </a:moveTo>
                  <a:lnTo>
                    <a:pt x="0" y="131213"/>
                  </a:lnTo>
                </a:path>
              </a:pathLst>
            </a:custGeom>
            <a:ln w="13550" cap="flat">
              <a:solidFill>
                <a:srgbClr val="0058AB">
                  <a:alpha val="100000"/>
                </a:srgbClr>
              </a:solidFill>
              <a:prstDash val="dot"/>
              <a:round/>
            </a:ln>
          </p:spPr>
          <p:txBody>
            <a:bodyPr/>
            <a:lstStyle/>
            <a:p/>
          </p:txBody>
        </p:sp>
        <p:sp>
          <p:nvSpPr>
            <p:cNvPr id="27" name="pl27"/>
            <p:cNvSpPr/>
            <p:nvPr/>
          </p:nvSpPr>
          <p:spPr>
            <a:xfrm>
              <a:off x="2480018" y="1828817"/>
              <a:ext cx="0" cy="153082"/>
            </a:xfrm>
            <a:custGeom>
              <a:avLst/>
              <a:pathLst>
                <a:path w="0" h="153082">
                  <a:moveTo>
                    <a:pt x="0" y="0"/>
                  </a:moveTo>
                  <a:lnTo>
                    <a:pt x="0" y="153082"/>
                  </a:lnTo>
                </a:path>
              </a:pathLst>
            </a:custGeom>
            <a:ln w="13550" cap="flat">
              <a:solidFill>
                <a:srgbClr val="0058AB">
                  <a:alpha val="100000"/>
                </a:srgbClr>
              </a:solidFill>
              <a:prstDash val="dot"/>
              <a:round/>
            </a:ln>
          </p:spPr>
          <p:txBody>
            <a:bodyPr/>
            <a:lstStyle/>
            <a:p/>
          </p:txBody>
        </p:sp>
        <p:sp>
          <p:nvSpPr>
            <p:cNvPr id="28" name="pl28"/>
            <p:cNvSpPr/>
            <p:nvPr/>
          </p:nvSpPr>
          <p:spPr>
            <a:xfrm>
              <a:off x="3159450" y="1828817"/>
              <a:ext cx="0" cy="153082"/>
            </a:xfrm>
            <a:custGeom>
              <a:avLst/>
              <a:pathLst>
                <a:path w="0" h="153082">
                  <a:moveTo>
                    <a:pt x="0" y="0"/>
                  </a:moveTo>
                  <a:lnTo>
                    <a:pt x="0" y="153082"/>
                  </a:lnTo>
                </a:path>
              </a:pathLst>
            </a:custGeom>
            <a:ln w="13550" cap="flat">
              <a:solidFill>
                <a:srgbClr val="0058AB">
                  <a:alpha val="100000"/>
                </a:srgbClr>
              </a:solidFill>
              <a:prstDash val="dot"/>
              <a:round/>
            </a:ln>
          </p:spPr>
          <p:txBody>
            <a:bodyPr/>
            <a:lstStyle/>
            <a:p/>
          </p:txBody>
        </p:sp>
        <p:sp>
          <p:nvSpPr>
            <p:cNvPr id="29" name="pl29"/>
            <p:cNvSpPr/>
            <p:nvPr/>
          </p:nvSpPr>
          <p:spPr>
            <a:xfrm>
              <a:off x="3702995" y="1828817"/>
              <a:ext cx="0" cy="153082"/>
            </a:xfrm>
            <a:custGeom>
              <a:avLst/>
              <a:pathLst>
                <a:path w="0" h="153082">
                  <a:moveTo>
                    <a:pt x="0" y="0"/>
                  </a:moveTo>
                  <a:lnTo>
                    <a:pt x="0" y="153082"/>
                  </a:lnTo>
                </a:path>
              </a:pathLst>
            </a:custGeom>
            <a:ln w="13550" cap="flat">
              <a:solidFill>
                <a:srgbClr val="0058AB">
                  <a:alpha val="100000"/>
                </a:srgbClr>
              </a:solidFill>
              <a:prstDash val="dot"/>
              <a:round/>
            </a:ln>
          </p:spPr>
          <p:txBody>
            <a:bodyPr/>
            <a:lstStyle/>
            <a:p/>
          </p:txBody>
        </p:sp>
        <p:sp>
          <p:nvSpPr>
            <p:cNvPr id="30" name="pl30"/>
            <p:cNvSpPr/>
            <p:nvPr/>
          </p:nvSpPr>
          <p:spPr>
            <a:xfrm>
              <a:off x="4382427" y="1828817"/>
              <a:ext cx="0" cy="153082"/>
            </a:xfrm>
            <a:custGeom>
              <a:avLst/>
              <a:pathLst>
                <a:path w="0" h="153082">
                  <a:moveTo>
                    <a:pt x="0" y="0"/>
                  </a:moveTo>
                  <a:lnTo>
                    <a:pt x="0" y="153082"/>
                  </a:lnTo>
                </a:path>
              </a:pathLst>
            </a:custGeom>
            <a:ln w="13550" cap="flat">
              <a:solidFill>
                <a:srgbClr val="0058AB">
                  <a:alpha val="100000"/>
                </a:srgbClr>
              </a:solidFill>
              <a:prstDash val="dot"/>
              <a:round/>
            </a:ln>
          </p:spPr>
          <p:txBody>
            <a:bodyPr/>
            <a:lstStyle/>
            <a:p/>
          </p:txBody>
        </p:sp>
        <p:sp>
          <p:nvSpPr>
            <p:cNvPr id="31" name="pl31"/>
            <p:cNvSpPr/>
            <p:nvPr/>
          </p:nvSpPr>
          <p:spPr>
            <a:xfrm>
              <a:off x="4518313" y="1828817"/>
              <a:ext cx="0" cy="153082"/>
            </a:xfrm>
            <a:custGeom>
              <a:avLst/>
              <a:pathLst>
                <a:path w="0" h="153082">
                  <a:moveTo>
                    <a:pt x="0" y="0"/>
                  </a:moveTo>
                  <a:lnTo>
                    <a:pt x="0" y="153082"/>
                  </a:lnTo>
                </a:path>
              </a:pathLst>
            </a:custGeom>
            <a:ln w="13550" cap="flat">
              <a:solidFill>
                <a:srgbClr val="0058AB">
                  <a:alpha val="100000"/>
                </a:srgbClr>
              </a:solidFill>
              <a:prstDash val="dot"/>
              <a:round/>
            </a:ln>
          </p:spPr>
          <p:txBody>
            <a:bodyPr/>
            <a:lstStyle/>
            <a:p/>
          </p:txBody>
        </p:sp>
        <p:sp>
          <p:nvSpPr>
            <p:cNvPr id="32" name="pl32"/>
            <p:cNvSpPr/>
            <p:nvPr/>
          </p:nvSpPr>
          <p:spPr>
            <a:xfrm>
              <a:off x="1121155" y="1938162"/>
              <a:ext cx="3397157" cy="240558"/>
            </a:xfrm>
            <a:custGeom>
              <a:avLst/>
              <a:pathLst>
                <a:path w="3397157" h="240558">
                  <a:moveTo>
                    <a:pt x="0" y="0"/>
                  </a:moveTo>
                  <a:lnTo>
                    <a:pt x="135886" y="0"/>
                  </a:lnTo>
                  <a:lnTo>
                    <a:pt x="271772" y="0"/>
                  </a:lnTo>
                  <a:lnTo>
                    <a:pt x="407658" y="21868"/>
                  </a:lnTo>
                  <a:lnTo>
                    <a:pt x="543545" y="21868"/>
                  </a:lnTo>
                  <a:lnTo>
                    <a:pt x="679431" y="21868"/>
                  </a:lnTo>
                  <a:lnTo>
                    <a:pt x="815317" y="21868"/>
                  </a:lnTo>
                  <a:lnTo>
                    <a:pt x="951204" y="21868"/>
                  </a:lnTo>
                  <a:lnTo>
                    <a:pt x="1087090" y="21868"/>
                  </a:lnTo>
                  <a:lnTo>
                    <a:pt x="1222976" y="21868"/>
                  </a:lnTo>
                  <a:lnTo>
                    <a:pt x="1358863" y="43737"/>
                  </a:lnTo>
                  <a:lnTo>
                    <a:pt x="1494749" y="43737"/>
                  </a:lnTo>
                  <a:lnTo>
                    <a:pt x="1630635" y="43737"/>
                  </a:lnTo>
                  <a:lnTo>
                    <a:pt x="1766522" y="43737"/>
                  </a:lnTo>
                  <a:lnTo>
                    <a:pt x="1902408" y="43737"/>
                  </a:lnTo>
                  <a:lnTo>
                    <a:pt x="2038294" y="43737"/>
                  </a:lnTo>
                  <a:lnTo>
                    <a:pt x="2174180" y="43737"/>
                  </a:lnTo>
                  <a:lnTo>
                    <a:pt x="2310067" y="43737"/>
                  </a:lnTo>
                  <a:lnTo>
                    <a:pt x="2445953" y="43737"/>
                  </a:lnTo>
                  <a:lnTo>
                    <a:pt x="2581839" y="43737"/>
                  </a:lnTo>
                  <a:lnTo>
                    <a:pt x="2717726" y="43737"/>
                  </a:lnTo>
                  <a:lnTo>
                    <a:pt x="2853612" y="43737"/>
                  </a:lnTo>
                  <a:lnTo>
                    <a:pt x="2989498" y="240558"/>
                  </a:lnTo>
                  <a:lnTo>
                    <a:pt x="3125385" y="43737"/>
                  </a:lnTo>
                  <a:lnTo>
                    <a:pt x="3261271" y="43737"/>
                  </a:lnTo>
                  <a:lnTo>
                    <a:pt x="3397157" y="43737"/>
                  </a:lnTo>
                </a:path>
              </a:pathLst>
            </a:custGeom>
            <a:ln w="27101" cap="flat">
              <a:solidFill>
                <a:srgbClr val="0058AB">
                  <a:alpha val="100000"/>
                </a:srgbClr>
              </a:solidFill>
              <a:prstDash val="solid"/>
              <a:round/>
            </a:ln>
          </p:spPr>
          <p:txBody>
            <a:bodyPr/>
            <a:lstStyle/>
            <a:p/>
          </p:txBody>
        </p:sp>
        <p:sp>
          <p:nvSpPr>
            <p:cNvPr id="33" name="tx33"/>
            <p:cNvSpPr/>
            <p:nvPr/>
          </p:nvSpPr>
          <p:spPr>
            <a:xfrm>
              <a:off x="1060896"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34" name="tx34"/>
            <p:cNvSpPr/>
            <p:nvPr/>
          </p:nvSpPr>
          <p:spPr>
            <a:xfrm>
              <a:off x="1740328"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96</a:t>
              </a:r>
            </a:p>
          </p:txBody>
        </p:sp>
        <p:sp>
          <p:nvSpPr>
            <p:cNvPr id="35" name="tx35"/>
            <p:cNvSpPr/>
            <p:nvPr/>
          </p:nvSpPr>
          <p:spPr>
            <a:xfrm>
              <a:off x="2419759"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95</a:t>
              </a:r>
            </a:p>
          </p:txBody>
        </p:sp>
        <p:sp>
          <p:nvSpPr>
            <p:cNvPr id="36" name="tx36"/>
            <p:cNvSpPr/>
            <p:nvPr/>
          </p:nvSpPr>
          <p:spPr>
            <a:xfrm>
              <a:off x="3099191"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95</a:t>
              </a:r>
            </a:p>
          </p:txBody>
        </p:sp>
        <p:sp>
          <p:nvSpPr>
            <p:cNvPr id="37" name="tx37"/>
            <p:cNvSpPr/>
            <p:nvPr/>
          </p:nvSpPr>
          <p:spPr>
            <a:xfrm>
              <a:off x="3642736"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95</a:t>
              </a:r>
            </a:p>
          </p:txBody>
        </p:sp>
        <p:sp>
          <p:nvSpPr>
            <p:cNvPr id="38" name="tx38"/>
            <p:cNvSpPr/>
            <p:nvPr/>
          </p:nvSpPr>
          <p:spPr>
            <a:xfrm>
              <a:off x="4322168"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95</a:t>
              </a:r>
            </a:p>
          </p:txBody>
        </p:sp>
        <p:sp>
          <p:nvSpPr>
            <p:cNvPr id="39" name="tx39"/>
            <p:cNvSpPr/>
            <p:nvPr/>
          </p:nvSpPr>
          <p:spPr>
            <a:xfrm>
              <a:off x="4458054"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95</a:t>
              </a:r>
            </a:p>
          </p:txBody>
        </p:sp>
        <p:sp>
          <p:nvSpPr>
            <p:cNvPr id="40" name="tx40"/>
            <p:cNvSpPr/>
            <p:nvPr/>
          </p:nvSpPr>
          <p:spPr>
            <a:xfrm>
              <a:off x="4602675" y="21617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85</a:t>
              </a:r>
            </a:p>
          </p:txBody>
        </p:sp>
        <p:sp>
          <p:nvSpPr>
            <p:cNvPr id="41" name="tx41"/>
            <p:cNvSpPr/>
            <p:nvPr/>
          </p:nvSpPr>
          <p:spPr>
            <a:xfrm>
              <a:off x="4602675" y="22711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1A49">
                      <a:alpha val="100000"/>
                    </a:srgbClr>
                  </a:solidFill>
                  <a:latin typeface="Arial"/>
                  <a:cs typeface="Arial"/>
                </a:rPr>
                <a:t>80</a:t>
              </a:r>
            </a:p>
          </p:txBody>
        </p:sp>
        <p:sp>
          <p:nvSpPr>
            <p:cNvPr id="42" name="tx42"/>
            <p:cNvSpPr/>
            <p:nvPr/>
          </p:nvSpPr>
          <p:spPr>
            <a:xfrm>
              <a:off x="810943" y="400943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3" name="tx43"/>
            <p:cNvSpPr/>
            <p:nvPr/>
          </p:nvSpPr>
          <p:spPr>
            <a:xfrm>
              <a:off x="733219" y="34627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44" name="tx44"/>
            <p:cNvSpPr/>
            <p:nvPr/>
          </p:nvSpPr>
          <p:spPr>
            <a:xfrm>
              <a:off x="733219" y="291598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45" name="tx45"/>
            <p:cNvSpPr/>
            <p:nvPr/>
          </p:nvSpPr>
          <p:spPr>
            <a:xfrm>
              <a:off x="733219" y="236926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46" name="tx46"/>
            <p:cNvSpPr/>
            <p:nvPr/>
          </p:nvSpPr>
          <p:spPr>
            <a:xfrm>
              <a:off x="655495" y="182253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7" name="tx47"/>
            <p:cNvSpPr/>
            <p:nvPr/>
          </p:nvSpPr>
          <p:spPr>
            <a:xfrm rot="-5400000">
              <a:off x="965707"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8" name="tx48"/>
            <p:cNvSpPr/>
            <p:nvPr/>
          </p:nvSpPr>
          <p:spPr>
            <a:xfrm rot="-5400000">
              <a:off x="164513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9" name="tx49"/>
            <p:cNvSpPr/>
            <p:nvPr/>
          </p:nvSpPr>
          <p:spPr>
            <a:xfrm rot="-5400000">
              <a:off x="2324570"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0" name="tx50"/>
            <p:cNvSpPr/>
            <p:nvPr/>
          </p:nvSpPr>
          <p:spPr>
            <a:xfrm rot="-5400000">
              <a:off x="3004002"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1" name="tx51"/>
            <p:cNvSpPr/>
            <p:nvPr/>
          </p:nvSpPr>
          <p:spPr>
            <a:xfrm rot="-5400000">
              <a:off x="422697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52" name="tx52"/>
            <p:cNvSpPr/>
            <p:nvPr/>
          </p:nvSpPr>
          <p:spPr>
            <a:xfrm rot="-5400000">
              <a:off x="3547547"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3" name="tx53"/>
            <p:cNvSpPr/>
            <p:nvPr/>
          </p:nvSpPr>
          <p:spPr>
            <a:xfrm rot="-5400000">
              <a:off x="4362865"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4" name="tx54"/>
            <p:cNvSpPr/>
            <p:nvPr/>
          </p:nvSpPr>
          <p:spPr>
            <a:xfrm rot="-5400000">
              <a:off x="32467" y="2861315"/>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5" name="pl55"/>
            <p:cNvSpPr/>
            <p:nvPr/>
          </p:nvSpPr>
          <p:spPr>
            <a:xfrm>
              <a:off x="1639556"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39556"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11844" y="504226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4368" y="5042266"/>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06655" y="4992248"/>
              <a:ext cx="61365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Botswana</a:t>
              </a:r>
            </a:p>
          </p:txBody>
        </p:sp>
        <p:sp>
          <p:nvSpPr>
            <p:cNvPr id="60" name="tx60"/>
            <p:cNvSpPr/>
            <p:nvPr/>
          </p:nvSpPr>
          <p:spPr>
            <a:xfrm>
              <a:off x="2878943" y="499224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1" name="tx61"/>
            <p:cNvSpPr/>
            <p:nvPr/>
          </p:nvSpPr>
          <p:spPr>
            <a:xfrm>
              <a:off x="3641468" y="4992248"/>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ESAR</a:t>
              </a:r>
            </a:p>
          </p:txBody>
        </p:sp>
        <p:sp>
          <p:nvSpPr>
            <p:cNvPr id="62" name="tx62"/>
            <p:cNvSpPr/>
            <p:nvPr/>
          </p:nvSpPr>
          <p:spPr>
            <a:xfrm>
              <a:off x="1506381" y="1437626"/>
              <a:ext cx="262670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Botswana, 2000-2025</a:t>
              </a:r>
            </a:p>
          </p:txBody>
        </p:sp>
        <p:sp>
          <p:nvSpPr>
            <p:cNvPr id="63" name="pl63"/>
            <p:cNvSpPr/>
            <p:nvPr/>
          </p:nvSpPr>
          <p:spPr>
            <a:xfrm>
              <a:off x="5267948" y="3586699"/>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4" name="pl64"/>
            <p:cNvSpPr/>
            <p:nvPr/>
          </p:nvSpPr>
          <p:spPr>
            <a:xfrm>
              <a:off x="5267948" y="2911333"/>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5" name="pl65"/>
            <p:cNvSpPr/>
            <p:nvPr/>
          </p:nvSpPr>
          <p:spPr>
            <a:xfrm>
              <a:off x="5267948" y="2235966"/>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6" name="pl66"/>
            <p:cNvSpPr/>
            <p:nvPr/>
          </p:nvSpPr>
          <p:spPr>
            <a:xfrm>
              <a:off x="5267948" y="3924382"/>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67" name="pl67"/>
            <p:cNvSpPr/>
            <p:nvPr/>
          </p:nvSpPr>
          <p:spPr>
            <a:xfrm>
              <a:off x="5267948" y="3249016"/>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68" name="pl68"/>
            <p:cNvSpPr/>
            <p:nvPr/>
          </p:nvSpPr>
          <p:spPr>
            <a:xfrm>
              <a:off x="5267948" y="2573649"/>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69" name="pl69"/>
            <p:cNvSpPr/>
            <p:nvPr/>
          </p:nvSpPr>
          <p:spPr>
            <a:xfrm>
              <a:off x="5267948" y="1898283"/>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0" name="pl70"/>
            <p:cNvSpPr/>
            <p:nvPr/>
          </p:nvSpPr>
          <p:spPr>
            <a:xfrm>
              <a:off x="5437806"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23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669"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100"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46"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7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64"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806" y="2438576"/>
              <a:ext cx="3397157" cy="742902"/>
            </a:xfrm>
            <a:custGeom>
              <a:avLst/>
              <a:pathLst>
                <a:path w="3397157" h="742902">
                  <a:moveTo>
                    <a:pt x="0" y="0"/>
                  </a:moveTo>
                  <a:lnTo>
                    <a:pt x="135886" y="0"/>
                  </a:lnTo>
                  <a:lnTo>
                    <a:pt x="271772" y="0"/>
                  </a:lnTo>
                  <a:lnTo>
                    <a:pt x="407658" y="67536"/>
                  </a:lnTo>
                  <a:lnTo>
                    <a:pt x="543545" y="67536"/>
                  </a:lnTo>
                  <a:lnTo>
                    <a:pt x="679431" y="67536"/>
                  </a:lnTo>
                  <a:lnTo>
                    <a:pt x="815317" y="67536"/>
                  </a:lnTo>
                  <a:lnTo>
                    <a:pt x="951204" y="67536"/>
                  </a:lnTo>
                  <a:lnTo>
                    <a:pt x="1087090" y="67536"/>
                  </a:lnTo>
                  <a:lnTo>
                    <a:pt x="1222976" y="67536"/>
                  </a:lnTo>
                  <a:lnTo>
                    <a:pt x="1358863" y="135073"/>
                  </a:lnTo>
                  <a:lnTo>
                    <a:pt x="1494749" y="135073"/>
                  </a:lnTo>
                  <a:lnTo>
                    <a:pt x="1630635" y="135073"/>
                  </a:lnTo>
                  <a:lnTo>
                    <a:pt x="1766522" y="135073"/>
                  </a:lnTo>
                  <a:lnTo>
                    <a:pt x="1902408" y="135073"/>
                  </a:lnTo>
                  <a:lnTo>
                    <a:pt x="2038294" y="135073"/>
                  </a:lnTo>
                  <a:lnTo>
                    <a:pt x="2174180" y="135073"/>
                  </a:lnTo>
                  <a:lnTo>
                    <a:pt x="2310067" y="135073"/>
                  </a:lnTo>
                  <a:lnTo>
                    <a:pt x="2445953" y="135073"/>
                  </a:lnTo>
                  <a:lnTo>
                    <a:pt x="2581839" y="135073"/>
                  </a:lnTo>
                  <a:lnTo>
                    <a:pt x="2717726" y="135073"/>
                  </a:lnTo>
                  <a:lnTo>
                    <a:pt x="2853612" y="135073"/>
                  </a:lnTo>
                  <a:lnTo>
                    <a:pt x="2989498" y="742902"/>
                  </a:lnTo>
                  <a:lnTo>
                    <a:pt x="3125385" y="135073"/>
                  </a:lnTo>
                  <a:lnTo>
                    <a:pt x="3261271" y="135073"/>
                  </a:lnTo>
                  <a:lnTo>
                    <a:pt x="3397157" y="135073"/>
                  </a:lnTo>
                </a:path>
              </a:pathLst>
            </a:custGeom>
            <a:ln w="27101" cap="flat">
              <a:solidFill>
                <a:srgbClr val="0058AB">
                  <a:alpha val="100000"/>
                </a:srgbClr>
              </a:solidFill>
              <a:prstDash val="solid"/>
              <a:round/>
            </a:ln>
          </p:spPr>
          <p:txBody>
            <a:bodyPr/>
            <a:lstStyle/>
            <a:p/>
          </p:txBody>
        </p:sp>
        <p:sp>
          <p:nvSpPr>
            <p:cNvPr id="78" name="pl78"/>
            <p:cNvSpPr/>
            <p:nvPr/>
          </p:nvSpPr>
          <p:spPr>
            <a:xfrm>
              <a:off x="5437806" y="2573649"/>
              <a:ext cx="3397157" cy="945512"/>
            </a:xfrm>
            <a:custGeom>
              <a:avLst/>
              <a:pathLst>
                <a:path w="3397157" h="945512">
                  <a:moveTo>
                    <a:pt x="0" y="945512"/>
                  </a:moveTo>
                  <a:lnTo>
                    <a:pt x="135886" y="945512"/>
                  </a:lnTo>
                  <a:lnTo>
                    <a:pt x="271772" y="945512"/>
                  </a:lnTo>
                  <a:lnTo>
                    <a:pt x="407658" y="810439"/>
                  </a:lnTo>
                  <a:lnTo>
                    <a:pt x="543545" y="675366"/>
                  </a:lnTo>
                  <a:lnTo>
                    <a:pt x="679431" y="607829"/>
                  </a:lnTo>
                  <a:lnTo>
                    <a:pt x="815317" y="540292"/>
                  </a:lnTo>
                  <a:lnTo>
                    <a:pt x="951204" y="540292"/>
                  </a:lnTo>
                  <a:lnTo>
                    <a:pt x="1087090" y="337683"/>
                  </a:lnTo>
                  <a:lnTo>
                    <a:pt x="1222976" y="202609"/>
                  </a:lnTo>
                  <a:lnTo>
                    <a:pt x="1358863" y="202609"/>
                  </a:lnTo>
                  <a:lnTo>
                    <a:pt x="1494749" y="135073"/>
                  </a:lnTo>
                  <a:lnTo>
                    <a:pt x="1630635" y="135073"/>
                  </a:lnTo>
                  <a:lnTo>
                    <a:pt x="1766522" y="135073"/>
                  </a:lnTo>
                  <a:lnTo>
                    <a:pt x="1902408" y="135073"/>
                  </a:lnTo>
                  <a:lnTo>
                    <a:pt x="2038294" y="67536"/>
                  </a:lnTo>
                  <a:lnTo>
                    <a:pt x="2174180" y="0"/>
                  </a:lnTo>
                  <a:lnTo>
                    <a:pt x="2310067" y="0"/>
                  </a:lnTo>
                  <a:lnTo>
                    <a:pt x="2445953" y="0"/>
                  </a:lnTo>
                  <a:lnTo>
                    <a:pt x="2581839" y="0"/>
                  </a:lnTo>
                  <a:lnTo>
                    <a:pt x="2717726" y="202609"/>
                  </a:lnTo>
                  <a:lnTo>
                    <a:pt x="2853612" y="337683"/>
                  </a:lnTo>
                  <a:lnTo>
                    <a:pt x="2989498" y="67536"/>
                  </a:lnTo>
                  <a:lnTo>
                    <a:pt x="3125385" y="135073"/>
                  </a:lnTo>
                  <a:lnTo>
                    <a:pt x="3261271" y="135073"/>
                  </a:lnTo>
                  <a:lnTo>
                    <a:pt x="3397157" y="67536"/>
                  </a:lnTo>
                </a:path>
              </a:pathLst>
            </a:custGeom>
            <a:ln w="27101" cap="flat">
              <a:solidFill>
                <a:srgbClr val="80BD41">
                  <a:alpha val="100000"/>
                </a:srgbClr>
              </a:solidFill>
              <a:prstDash val="solid"/>
              <a:round/>
            </a:ln>
          </p:spPr>
          <p:txBody>
            <a:bodyPr/>
            <a:lstStyle/>
            <a:p/>
          </p:txBody>
        </p:sp>
        <p:sp>
          <p:nvSpPr>
            <p:cNvPr id="79" name="pl79"/>
            <p:cNvSpPr/>
            <p:nvPr/>
          </p:nvSpPr>
          <p:spPr>
            <a:xfrm>
              <a:off x="5437806" y="2573649"/>
              <a:ext cx="3397157" cy="1485805"/>
            </a:xfrm>
            <a:custGeom>
              <a:avLst/>
              <a:pathLst>
                <a:path w="3397157" h="1485805">
                  <a:moveTo>
                    <a:pt x="0" y="1485805"/>
                  </a:moveTo>
                  <a:lnTo>
                    <a:pt x="135886" y="1283195"/>
                  </a:lnTo>
                  <a:lnTo>
                    <a:pt x="271772" y="1215658"/>
                  </a:lnTo>
                  <a:lnTo>
                    <a:pt x="407658" y="1080585"/>
                  </a:lnTo>
                  <a:lnTo>
                    <a:pt x="543545" y="1013049"/>
                  </a:lnTo>
                  <a:lnTo>
                    <a:pt x="679431" y="877975"/>
                  </a:lnTo>
                  <a:lnTo>
                    <a:pt x="815317" y="742902"/>
                  </a:lnTo>
                  <a:lnTo>
                    <a:pt x="951204" y="675366"/>
                  </a:lnTo>
                  <a:lnTo>
                    <a:pt x="1087090" y="607829"/>
                  </a:lnTo>
                  <a:lnTo>
                    <a:pt x="1222976" y="472756"/>
                  </a:lnTo>
                  <a:lnTo>
                    <a:pt x="1358863" y="337683"/>
                  </a:lnTo>
                  <a:lnTo>
                    <a:pt x="1494749" y="270146"/>
                  </a:lnTo>
                  <a:lnTo>
                    <a:pt x="1630635" y="337683"/>
                  </a:lnTo>
                  <a:lnTo>
                    <a:pt x="1766522" y="337683"/>
                  </a:lnTo>
                  <a:lnTo>
                    <a:pt x="1902408" y="202609"/>
                  </a:lnTo>
                  <a:lnTo>
                    <a:pt x="2038294" y="202609"/>
                  </a:lnTo>
                  <a:lnTo>
                    <a:pt x="2174180" y="202609"/>
                  </a:lnTo>
                  <a:lnTo>
                    <a:pt x="2310067" y="202609"/>
                  </a:lnTo>
                  <a:lnTo>
                    <a:pt x="2445953" y="67536"/>
                  </a:lnTo>
                  <a:lnTo>
                    <a:pt x="2581839" y="0"/>
                  </a:lnTo>
                  <a:lnTo>
                    <a:pt x="2717726" y="135073"/>
                  </a:lnTo>
                  <a:lnTo>
                    <a:pt x="2853612" y="270146"/>
                  </a:lnTo>
                  <a:lnTo>
                    <a:pt x="2989498" y="270146"/>
                  </a:lnTo>
                  <a:lnTo>
                    <a:pt x="3125385" y="135073"/>
                  </a:lnTo>
                  <a:lnTo>
                    <a:pt x="3261271" y="135073"/>
                  </a:lnTo>
                  <a:lnTo>
                    <a:pt x="3397157" y="67536"/>
                  </a:lnTo>
                </a:path>
              </a:pathLst>
            </a:custGeom>
            <a:ln w="27101" cap="flat">
              <a:solidFill>
                <a:srgbClr val="961A49">
                  <a:alpha val="100000"/>
                </a:srgbClr>
              </a:solidFill>
              <a:prstDash val="solid"/>
              <a:round/>
            </a:ln>
          </p:spPr>
          <p:txBody>
            <a:bodyPr/>
            <a:lstStyle/>
            <a:p/>
          </p:txBody>
        </p:sp>
        <p:sp>
          <p:nvSpPr>
            <p:cNvPr id="80" name="pl80"/>
            <p:cNvSpPr/>
            <p:nvPr/>
          </p:nvSpPr>
          <p:spPr>
            <a:xfrm>
              <a:off x="5437806" y="2573649"/>
              <a:ext cx="3397157" cy="0"/>
            </a:xfrm>
            <a:custGeom>
              <a:avLst/>
              <a:pathLst>
                <a:path w="3397157" h="0">
                  <a:moveTo>
                    <a:pt x="0" y="0"/>
                  </a:moveTo>
                  <a:lnTo>
                    <a:pt x="0" y="0"/>
                  </a:lnTo>
                  <a:lnTo>
                    <a:pt x="0" y="0"/>
                  </a:lnTo>
                  <a:lnTo>
                    <a:pt x="135886" y="0"/>
                  </a:lnTo>
                  <a:lnTo>
                    <a:pt x="135886" y="0"/>
                  </a:lnTo>
                  <a:lnTo>
                    <a:pt x="135886" y="0"/>
                  </a:lnTo>
                  <a:lnTo>
                    <a:pt x="271772" y="0"/>
                  </a:lnTo>
                  <a:lnTo>
                    <a:pt x="271772" y="0"/>
                  </a:lnTo>
                  <a:lnTo>
                    <a:pt x="271772" y="0"/>
                  </a:lnTo>
                  <a:lnTo>
                    <a:pt x="407658" y="0"/>
                  </a:lnTo>
                  <a:lnTo>
                    <a:pt x="407658" y="0"/>
                  </a:lnTo>
                  <a:lnTo>
                    <a:pt x="407658" y="0"/>
                  </a:lnTo>
                  <a:lnTo>
                    <a:pt x="543545" y="0"/>
                  </a:lnTo>
                  <a:lnTo>
                    <a:pt x="543545" y="0"/>
                  </a:lnTo>
                  <a:lnTo>
                    <a:pt x="543545" y="0"/>
                  </a:lnTo>
                  <a:lnTo>
                    <a:pt x="679431" y="0"/>
                  </a:lnTo>
                  <a:lnTo>
                    <a:pt x="679431" y="0"/>
                  </a:lnTo>
                  <a:lnTo>
                    <a:pt x="679431" y="0"/>
                  </a:lnTo>
                  <a:lnTo>
                    <a:pt x="815317" y="0"/>
                  </a:lnTo>
                  <a:lnTo>
                    <a:pt x="815317" y="0"/>
                  </a:lnTo>
                  <a:lnTo>
                    <a:pt x="815317" y="0"/>
                  </a:lnTo>
                  <a:lnTo>
                    <a:pt x="951204" y="0"/>
                  </a:lnTo>
                  <a:lnTo>
                    <a:pt x="951204" y="0"/>
                  </a:lnTo>
                  <a:lnTo>
                    <a:pt x="951204" y="0"/>
                  </a:lnTo>
                  <a:lnTo>
                    <a:pt x="1087090" y="0"/>
                  </a:lnTo>
                  <a:lnTo>
                    <a:pt x="1087090" y="0"/>
                  </a:lnTo>
                  <a:lnTo>
                    <a:pt x="1087090" y="0"/>
                  </a:lnTo>
                  <a:lnTo>
                    <a:pt x="1222976" y="0"/>
                  </a:lnTo>
                  <a:lnTo>
                    <a:pt x="1222976" y="0"/>
                  </a:lnTo>
                  <a:lnTo>
                    <a:pt x="1222976" y="0"/>
                  </a:lnTo>
                  <a:lnTo>
                    <a:pt x="1358863" y="0"/>
                  </a:lnTo>
                  <a:lnTo>
                    <a:pt x="1358863" y="0"/>
                  </a:lnTo>
                  <a:lnTo>
                    <a:pt x="1358863" y="0"/>
                  </a:lnTo>
                  <a:lnTo>
                    <a:pt x="1494749" y="0"/>
                  </a:lnTo>
                  <a:lnTo>
                    <a:pt x="1494749" y="0"/>
                  </a:lnTo>
                  <a:lnTo>
                    <a:pt x="1494749" y="0"/>
                  </a:lnTo>
                  <a:lnTo>
                    <a:pt x="1630635" y="0"/>
                  </a:lnTo>
                  <a:lnTo>
                    <a:pt x="1630635" y="0"/>
                  </a:lnTo>
                  <a:lnTo>
                    <a:pt x="1630635" y="0"/>
                  </a:lnTo>
                  <a:lnTo>
                    <a:pt x="1766522" y="0"/>
                  </a:lnTo>
                  <a:lnTo>
                    <a:pt x="1766522" y="0"/>
                  </a:lnTo>
                  <a:lnTo>
                    <a:pt x="1766522" y="0"/>
                  </a:lnTo>
                  <a:lnTo>
                    <a:pt x="1902408" y="0"/>
                  </a:lnTo>
                  <a:lnTo>
                    <a:pt x="1902408" y="0"/>
                  </a:lnTo>
                  <a:lnTo>
                    <a:pt x="1902408" y="0"/>
                  </a:lnTo>
                  <a:lnTo>
                    <a:pt x="2038294" y="0"/>
                  </a:lnTo>
                  <a:lnTo>
                    <a:pt x="2038294" y="0"/>
                  </a:lnTo>
                  <a:lnTo>
                    <a:pt x="2038294" y="0"/>
                  </a:lnTo>
                  <a:lnTo>
                    <a:pt x="2174180" y="0"/>
                  </a:lnTo>
                  <a:lnTo>
                    <a:pt x="2174180" y="0"/>
                  </a:lnTo>
                  <a:lnTo>
                    <a:pt x="2174180" y="0"/>
                  </a:lnTo>
                  <a:lnTo>
                    <a:pt x="2310067" y="0"/>
                  </a:lnTo>
                  <a:lnTo>
                    <a:pt x="2310067" y="0"/>
                  </a:lnTo>
                  <a:lnTo>
                    <a:pt x="2310067" y="0"/>
                  </a:lnTo>
                  <a:lnTo>
                    <a:pt x="2445953" y="0"/>
                  </a:lnTo>
                  <a:lnTo>
                    <a:pt x="2445953" y="0"/>
                  </a:lnTo>
                  <a:lnTo>
                    <a:pt x="2445953" y="0"/>
                  </a:lnTo>
                  <a:lnTo>
                    <a:pt x="2581839" y="0"/>
                  </a:lnTo>
                  <a:lnTo>
                    <a:pt x="2581839" y="0"/>
                  </a:lnTo>
                  <a:lnTo>
                    <a:pt x="2581839" y="0"/>
                  </a:lnTo>
                  <a:lnTo>
                    <a:pt x="2717726" y="0"/>
                  </a:lnTo>
                  <a:lnTo>
                    <a:pt x="2717726" y="0"/>
                  </a:lnTo>
                  <a:lnTo>
                    <a:pt x="2717726" y="0"/>
                  </a:lnTo>
                  <a:lnTo>
                    <a:pt x="2853612" y="0"/>
                  </a:lnTo>
                  <a:lnTo>
                    <a:pt x="2853612" y="0"/>
                  </a:lnTo>
                  <a:lnTo>
                    <a:pt x="2853612" y="0"/>
                  </a:lnTo>
                  <a:lnTo>
                    <a:pt x="2989498" y="0"/>
                  </a:lnTo>
                  <a:lnTo>
                    <a:pt x="2989498" y="0"/>
                  </a:lnTo>
                  <a:lnTo>
                    <a:pt x="2989498" y="0"/>
                  </a:lnTo>
                  <a:lnTo>
                    <a:pt x="3125385" y="0"/>
                  </a:lnTo>
                  <a:lnTo>
                    <a:pt x="3125385" y="0"/>
                  </a:lnTo>
                  <a:lnTo>
                    <a:pt x="3125385" y="0"/>
                  </a:lnTo>
                  <a:lnTo>
                    <a:pt x="3261271" y="0"/>
                  </a:lnTo>
                  <a:lnTo>
                    <a:pt x="3261271" y="0"/>
                  </a:lnTo>
                  <a:lnTo>
                    <a:pt x="3261271" y="0"/>
                  </a:lnTo>
                  <a:lnTo>
                    <a:pt x="3397157" y="0"/>
                  </a:lnTo>
                  <a:lnTo>
                    <a:pt x="3397157" y="0"/>
                  </a:lnTo>
                  <a:lnTo>
                    <a:pt x="3397157" y="0"/>
                  </a:lnTo>
                </a:path>
              </a:pathLst>
            </a:custGeom>
            <a:ln w="13550" cap="flat">
              <a:solidFill>
                <a:srgbClr val="000000">
                  <a:alpha val="100000"/>
                </a:srgbClr>
              </a:solidFill>
              <a:prstDash val="dash"/>
              <a:round/>
            </a:ln>
          </p:spPr>
          <p:txBody>
            <a:bodyPr/>
            <a:lstStyle/>
            <a:p/>
          </p:txBody>
        </p:sp>
        <p:sp>
          <p:nvSpPr>
            <p:cNvPr id="81" name="pl81"/>
            <p:cNvSpPr/>
            <p:nvPr/>
          </p:nvSpPr>
          <p:spPr>
            <a:xfrm>
              <a:off x="5437806" y="2438576"/>
              <a:ext cx="3397157" cy="742902"/>
            </a:xfrm>
            <a:custGeom>
              <a:avLst/>
              <a:pathLst>
                <a:path w="3397157" h="742902">
                  <a:moveTo>
                    <a:pt x="0" y="0"/>
                  </a:moveTo>
                  <a:lnTo>
                    <a:pt x="135886" y="0"/>
                  </a:lnTo>
                  <a:lnTo>
                    <a:pt x="271772" y="0"/>
                  </a:lnTo>
                  <a:lnTo>
                    <a:pt x="407658" y="67536"/>
                  </a:lnTo>
                  <a:lnTo>
                    <a:pt x="543545" y="67536"/>
                  </a:lnTo>
                  <a:lnTo>
                    <a:pt x="679431" y="67536"/>
                  </a:lnTo>
                  <a:lnTo>
                    <a:pt x="815317" y="67536"/>
                  </a:lnTo>
                  <a:lnTo>
                    <a:pt x="951204" y="67536"/>
                  </a:lnTo>
                  <a:lnTo>
                    <a:pt x="1087090" y="67536"/>
                  </a:lnTo>
                  <a:lnTo>
                    <a:pt x="1222976" y="67536"/>
                  </a:lnTo>
                  <a:lnTo>
                    <a:pt x="1358863" y="135073"/>
                  </a:lnTo>
                  <a:lnTo>
                    <a:pt x="1494749" y="135073"/>
                  </a:lnTo>
                  <a:lnTo>
                    <a:pt x="1630635" y="135073"/>
                  </a:lnTo>
                  <a:lnTo>
                    <a:pt x="1766522" y="135073"/>
                  </a:lnTo>
                  <a:lnTo>
                    <a:pt x="1902408" y="135073"/>
                  </a:lnTo>
                  <a:lnTo>
                    <a:pt x="2038294" y="135073"/>
                  </a:lnTo>
                  <a:lnTo>
                    <a:pt x="2174180" y="135073"/>
                  </a:lnTo>
                  <a:lnTo>
                    <a:pt x="2310067" y="135073"/>
                  </a:lnTo>
                  <a:lnTo>
                    <a:pt x="2445953" y="135073"/>
                  </a:lnTo>
                  <a:lnTo>
                    <a:pt x="2581839" y="135073"/>
                  </a:lnTo>
                  <a:lnTo>
                    <a:pt x="2717726" y="135073"/>
                  </a:lnTo>
                  <a:lnTo>
                    <a:pt x="2853612" y="135073"/>
                  </a:lnTo>
                  <a:lnTo>
                    <a:pt x="2989498" y="742902"/>
                  </a:lnTo>
                  <a:lnTo>
                    <a:pt x="3125385" y="135073"/>
                  </a:lnTo>
                  <a:lnTo>
                    <a:pt x="3261271" y="135073"/>
                  </a:lnTo>
                  <a:lnTo>
                    <a:pt x="3397157" y="135073"/>
                  </a:lnTo>
                </a:path>
              </a:pathLst>
            </a:custGeom>
            <a:ln w="43362" cap="flat">
              <a:solidFill>
                <a:srgbClr val="000000">
                  <a:alpha val="100000"/>
                </a:srgbClr>
              </a:solidFill>
              <a:prstDash val="solid"/>
              <a:round/>
            </a:ln>
          </p:spPr>
          <p:txBody>
            <a:bodyPr/>
            <a:lstStyle/>
            <a:p/>
          </p:txBody>
        </p:sp>
        <p:sp>
          <p:nvSpPr>
            <p:cNvPr id="82" name="pl82"/>
            <p:cNvSpPr/>
            <p:nvPr/>
          </p:nvSpPr>
          <p:spPr>
            <a:xfrm>
              <a:off x="5437806" y="2438576"/>
              <a:ext cx="0" cy="27014"/>
            </a:xfrm>
            <a:custGeom>
              <a:avLst/>
              <a:pathLst>
                <a:path w="0" h="27014">
                  <a:moveTo>
                    <a:pt x="0" y="0"/>
                  </a:moveTo>
                  <a:lnTo>
                    <a:pt x="0" y="27014"/>
                  </a:lnTo>
                </a:path>
              </a:pathLst>
            </a:custGeom>
            <a:ln w="13550" cap="flat">
              <a:solidFill>
                <a:srgbClr val="0058AB">
                  <a:alpha val="100000"/>
                </a:srgbClr>
              </a:solidFill>
              <a:prstDash val="dot"/>
              <a:round/>
            </a:ln>
          </p:spPr>
          <p:txBody>
            <a:bodyPr/>
            <a:lstStyle/>
            <a:p/>
          </p:txBody>
        </p:sp>
        <p:sp>
          <p:nvSpPr>
            <p:cNvPr id="83" name="pl83"/>
            <p:cNvSpPr/>
            <p:nvPr/>
          </p:nvSpPr>
          <p:spPr>
            <a:xfrm>
              <a:off x="6117237" y="2465591"/>
              <a:ext cx="0" cy="40521"/>
            </a:xfrm>
            <a:custGeom>
              <a:avLst/>
              <a:pathLst>
                <a:path w="0" h="40521">
                  <a:moveTo>
                    <a:pt x="0" y="4052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669" y="2465591"/>
              <a:ext cx="0" cy="108058"/>
            </a:xfrm>
            <a:custGeom>
              <a:avLst/>
              <a:pathLst>
                <a:path w="0" h="108058">
                  <a:moveTo>
                    <a:pt x="0" y="10805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100" y="2465591"/>
              <a:ext cx="0" cy="108058"/>
            </a:xfrm>
            <a:custGeom>
              <a:avLst/>
              <a:pathLst>
                <a:path w="0" h="108058">
                  <a:moveTo>
                    <a:pt x="0" y="10805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46" y="2465591"/>
              <a:ext cx="0" cy="108058"/>
            </a:xfrm>
            <a:custGeom>
              <a:avLst/>
              <a:pathLst>
                <a:path w="0" h="108058">
                  <a:moveTo>
                    <a:pt x="0" y="10805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77" y="2465591"/>
              <a:ext cx="0" cy="108058"/>
            </a:xfrm>
            <a:custGeom>
              <a:avLst/>
              <a:pathLst>
                <a:path w="0" h="108058">
                  <a:moveTo>
                    <a:pt x="0" y="10805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64" y="2465591"/>
              <a:ext cx="0" cy="108058"/>
            </a:xfrm>
            <a:custGeom>
              <a:avLst/>
              <a:pathLst>
                <a:path w="0" h="108058">
                  <a:moveTo>
                    <a:pt x="0" y="10805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806" y="2438576"/>
              <a:ext cx="3397157" cy="742902"/>
            </a:xfrm>
            <a:custGeom>
              <a:avLst/>
              <a:pathLst>
                <a:path w="3397157" h="742902">
                  <a:moveTo>
                    <a:pt x="0" y="0"/>
                  </a:moveTo>
                  <a:lnTo>
                    <a:pt x="135886" y="0"/>
                  </a:lnTo>
                  <a:lnTo>
                    <a:pt x="271772" y="0"/>
                  </a:lnTo>
                  <a:lnTo>
                    <a:pt x="407658" y="67536"/>
                  </a:lnTo>
                  <a:lnTo>
                    <a:pt x="543545" y="67536"/>
                  </a:lnTo>
                  <a:lnTo>
                    <a:pt x="679431" y="67536"/>
                  </a:lnTo>
                  <a:lnTo>
                    <a:pt x="815317" y="67536"/>
                  </a:lnTo>
                  <a:lnTo>
                    <a:pt x="951204" y="67536"/>
                  </a:lnTo>
                  <a:lnTo>
                    <a:pt x="1087090" y="67536"/>
                  </a:lnTo>
                  <a:lnTo>
                    <a:pt x="1222976" y="67536"/>
                  </a:lnTo>
                  <a:lnTo>
                    <a:pt x="1358863" y="135073"/>
                  </a:lnTo>
                  <a:lnTo>
                    <a:pt x="1494749" y="135073"/>
                  </a:lnTo>
                  <a:lnTo>
                    <a:pt x="1630635" y="135073"/>
                  </a:lnTo>
                  <a:lnTo>
                    <a:pt x="1766522" y="135073"/>
                  </a:lnTo>
                  <a:lnTo>
                    <a:pt x="1902408" y="135073"/>
                  </a:lnTo>
                  <a:lnTo>
                    <a:pt x="2038294" y="135073"/>
                  </a:lnTo>
                  <a:lnTo>
                    <a:pt x="2174180" y="135073"/>
                  </a:lnTo>
                  <a:lnTo>
                    <a:pt x="2310067" y="135073"/>
                  </a:lnTo>
                  <a:lnTo>
                    <a:pt x="2445953" y="135073"/>
                  </a:lnTo>
                  <a:lnTo>
                    <a:pt x="2581839" y="135073"/>
                  </a:lnTo>
                  <a:lnTo>
                    <a:pt x="2717726" y="135073"/>
                  </a:lnTo>
                  <a:lnTo>
                    <a:pt x="2853612" y="135073"/>
                  </a:lnTo>
                  <a:lnTo>
                    <a:pt x="2989498" y="742902"/>
                  </a:lnTo>
                  <a:lnTo>
                    <a:pt x="3125385" y="135073"/>
                  </a:lnTo>
                  <a:lnTo>
                    <a:pt x="3261271" y="135073"/>
                  </a:lnTo>
                  <a:lnTo>
                    <a:pt x="3397157" y="135073"/>
                  </a:lnTo>
                </a:path>
              </a:pathLst>
            </a:custGeom>
            <a:ln w="27101" cap="flat">
              <a:solidFill>
                <a:srgbClr val="0058AB">
                  <a:alpha val="100000"/>
                </a:srgbClr>
              </a:solidFill>
              <a:prstDash val="solid"/>
              <a:round/>
            </a:ln>
          </p:spPr>
          <p:txBody>
            <a:bodyPr/>
            <a:lstStyle/>
            <a:p/>
          </p:txBody>
        </p:sp>
        <p:sp>
          <p:nvSpPr>
            <p:cNvPr id="90" name="tx90"/>
            <p:cNvSpPr/>
            <p:nvPr/>
          </p:nvSpPr>
          <p:spPr>
            <a:xfrm>
              <a:off x="5407676" y="23997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a:t>
              </a:r>
            </a:p>
          </p:txBody>
        </p:sp>
        <p:sp>
          <p:nvSpPr>
            <p:cNvPr id="91" name="tx91"/>
            <p:cNvSpPr/>
            <p:nvPr/>
          </p:nvSpPr>
          <p:spPr>
            <a:xfrm>
              <a:off x="6087108" y="23997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a:t>
              </a:r>
            </a:p>
          </p:txBody>
        </p:sp>
        <p:sp>
          <p:nvSpPr>
            <p:cNvPr id="92" name="tx92"/>
            <p:cNvSpPr/>
            <p:nvPr/>
          </p:nvSpPr>
          <p:spPr>
            <a:xfrm>
              <a:off x="6766539" y="23997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93" name="tx93"/>
            <p:cNvSpPr/>
            <p:nvPr/>
          </p:nvSpPr>
          <p:spPr>
            <a:xfrm>
              <a:off x="7445971" y="23997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94" name="tx94"/>
            <p:cNvSpPr/>
            <p:nvPr/>
          </p:nvSpPr>
          <p:spPr>
            <a:xfrm>
              <a:off x="7989516" y="23997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95" name="tx95"/>
            <p:cNvSpPr/>
            <p:nvPr/>
          </p:nvSpPr>
          <p:spPr>
            <a:xfrm>
              <a:off x="8668948" y="23997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96" name="tx96"/>
            <p:cNvSpPr/>
            <p:nvPr/>
          </p:nvSpPr>
          <p:spPr>
            <a:xfrm>
              <a:off x="8804834" y="23997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97" name="tx97"/>
            <p:cNvSpPr/>
            <p:nvPr/>
          </p:nvSpPr>
          <p:spPr>
            <a:xfrm>
              <a:off x="8902428" y="260237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-1</a:t>
              </a:r>
            </a:p>
          </p:txBody>
        </p:sp>
        <p:sp>
          <p:nvSpPr>
            <p:cNvPr id="98" name="tx98"/>
            <p:cNvSpPr/>
            <p:nvPr/>
          </p:nvSpPr>
          <p:spPr>
            <a:xfrm>
              <a:off x="8902428" y="260237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1A49">
                      <a:alpha val="100000"/>
                    </a:srgbClr>
                  </a:solidFill>
                  <a:latin typeface="Arial"/>
                  <a:cs typeface="Arial"/>
                </a:rPr>
                <a:t>-1</a:t>
              </a:r>
            </a:p>
          </p:txBody>
        </p:sp>
        <p:sp>
          <p:nvSpPr>
            <p:cNvPr id="99" name="tx99"/>
            <p:cNvSpPr/>
            <p:nvPr/>
          </p:nvSpPr>
          <p:spPr>
            <a:xfrm>
              <a:off x="5003327" y="3874364"/>
              <a:ext cx="2019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00" name="tx100"/>
            <p:cNvSpPr/>
            <p:nvPr/>
          </p:nvSpPr>
          <p:spPr>
            <a:xfrm>
              <a:off x="5003327" y="3198998"/>
              <a:ext cx="2019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1" name="tx101"/>
            <p:cNvSpPr/>
            <p:nvPr/>
          </p:nvSpPr>
          <p:spPr>
            <a:xfrm>
              <a:off x="5127594" y="252363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2" name="tx102"/>
            <p:cNvSpPr/>
            <p:nvPr/>
          </p:nvSpPr>
          <p:spPr>
            <a:xfrm>
              <a:off x="5049870" y="184826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3" name="tx103"/>
            <p:cNvSpPr/>
            <p:nvPr/>
          </p:nvSpPr>
          <p:spPr>
            <a:xfrm rot="-5400000">
              <a:off x="5282358"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04" name="tx104"/>
            <p:cNvSpPr/>
            <p:nvPr/>
          </p:nvSpPr>
          <p:spPr>
            <a:xfrm rot="-5400000">
              <a:off x="596178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05" name="tx105"/>
            <p:cNvSpPr/>
            <p:nvPr/>
          </p:nvSpPr>
          <p:spPr>
            <a:xfrm rot="-5400000">
              <a:off x="6641221"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6" name="tx106"/>
            <p:cNvSpPr/>
            <p:nvPr/>
          </p:nvSpPr>
          <p:spPr>
            <a:xfrm rot="-5400000">
              <a:off x="7320652"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07" name="tx107"/>
            <p:cNvSpPr/>
            <p:nvPr/>
          </p:nvSpPr>
          <p:spPr>
            <a:xfrm rot="-5400000">
              <a:off x="7864198"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8" name="tx108"/>
            <p:cNvSpPr/>
            <p:nvPr/>
          </p:nvSpPr>
          <p:spPr>
            <a:xfrm rot="-5400000">
              <a:off x="854362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9" name="tx109"/>
            <p:cNvSpPr/>
            <p:nvPr/>
          </p:nvSpPr>
          <p:spPr>
            <a:xfrm rot="-5400000">
              <a:off x="8679516"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10" name="tx110"/>
            <p:cNvSpPr/>
            <p:nvPr/>
          </p:nvSpPr>
          <p:spPr>
            <a:xfrm rot="-5400000">
              <a:off x="4171770" y="2856743"/>
              <a:ext cx="142033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Difference (% points)</a:t>
              </a:r>
            </a:p>
          </p:txBody>
        </p:sp>
        <p:sp>
          <p:nvSpPr>
            <p:cNvPr id="111" name="pl111"/>
            <p:cNvSpPr/>
            <p:nvPr/>
          </p:nvSpPr>
          <p:spPr>
            <a:xfrm>
              <a:off x="5956206"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56206"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28494" y="504226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91019" y="5042266"/>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23306" y="4992248"/>
              <a:ext cx="61365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Botswana</a:t>
              </a:r>
            </a:p>
          </p:txBody>
        </p:sp>
        <p:sp>
          <p:nvSpPr>
            <p:cNvPr id="116" name="tx116"/>
            <p:cNvSpPr/>
            <p:nvPr/>
          </p:nvSpPr>
          <p:spPr>
            <a:xfrm>
              <a:off x="7195594" y="499224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17" name="tx117"/>
            <p:cNvSpPr/>
            <p:nvPr/>
          </p:nvSpPr>
          <p:spPr>
            <a:xfrm>
              <a:off x="7958118" y="4992248"/>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ESAR</a:t>
              </a:r>
            </a:p>
          </p:txBody>
        </p:sp>
        <p:sp>
          <p:nvSpPr>
            <p:cNvPr id="118" name="tx118"/>
            <p:cNvSpPr/>
            <p:nvPr/>
          </p:nvSpPr>
          <p:spPr>
            <a:xfrm>
              <a:off x="5815945" y="1437626"/>
              <a:ext cx="264087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Coverage difference compared to 2019</a:t>
              </a:r>
            </a:p>
          </p:txBody>
        </p:sp>
        <p:sp>
          <p:nvSpPr>
            <p:cNvPr id="119" name="pl119"/>
            <p:cNvSpPr/>
            <p:nvPr/>
          </p:nvSpPr>
          <p:spPr>
            <a:xfrm>
              <a:off x="2539227"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982947"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426667"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297" y="5944673"/>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23" name="pl123"/>
            <p:cNvSpPr/>
            <p:nvPr/>
          </p:nvSpPr>
          <p:spPr>
            <a:xfrm>
              <a:off x="951297" y="5801158"/>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24" name="pl124"/>
            <p:cNvSpPr/>
            <p:nvPr/>
          </p:nvSpPr>
          <p:spPr>
            <a:xfrm>
              <a:off x="951297" y="5657643"/>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25" name="pl125"/>
            <p:cNvSpPr/>
            <p:nvPr/>
          </p:nvSpPr>
          <p:spPr>
            <a:xfrm>
              <a:off x="1317367"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761087"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204807"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648527"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367" y="5887267"/>
              <a:ext cx="7135662" cy="114812"/>
            </a:xfrm>
            <a:prstGeom prst="rect">
              <a:avLst/>
            </a:prstGeom>
            <a:solidFill>
              <a:srgbClr val="1CABE2">
                <a:alpha val="80000"/>
              </a:srgbClr>
            </a:solidFill>
          </p:spPr>
          <p:txBody>
            <a:bodyPr/>
            <a:lstStyle/>
            <a:p/>
          </p:txBody>
        </p:sp>
        <p:sp>
          <p:nvSpPr>
            <p:cNvPr id="130" name="rc130"/>
            <p:cNvSpPr/>
            <p:nvPr/>
          </p:nvSpPr>
          <p:spPr>
            <a:xfrm>
              <a:off x="1317367" y="5743752"/>
              <a:ext cx="7321385" cy="114812"/>
            </a:xfrm>
            <a:prstGeom prst="rect">
              <a:avLst/>
            </a:prstGeom>
            <a:solidFill>
              <a:srgbClr val="1CABE2">
                <a:alpha val="80000"/>
              </a:srgbClr>
            </a:solidFill>
          </p:spPr>
          <p:txBody>
            <a:bodyPr/>
            <a:lstStyle/>
            <a:p/>
          </p:txBody>
        </p:sp>
        <p:sp>
          <p:nvSpPr>
            <p:cNvPr id="131" name="rc131"/>
            <p:cNvSpPr/>
            <p:nvPr/>
          </p:nvSpPr>
          <p:spPr>
            <a:xfrm>
              <a:off x="1317367" y="5600237"/>
              <a:ext cx="7296948" cy="114812"/>
            </a:xfrm>
            <a:prstGeom prst="rect">
              <a:avLst/>
            </a:prstGeom>
            <a:solidFill>
              <a:srgbClr val="1CABE2">
                <a:alpha val="80000"/>
              </a:srgbClr>
            </a:solidFill>
          </p:spPr>
          <p:txBody>
            <a:bodyPr/>
            <a:lstStyle/>
            <a:p/>
          </p:txBody>
        </p:sp>
        <p:sp>
          <p:nvSpPr>
            <p:cNvPr id="132" name="tx132"/>
            <p:cNvSpPr/>
            <p:nvPr/>
          </p:nvSpPr>
          <p:spPr>
            <a:xfrm>
              <a:off x="577771" y="589465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3" name="tx133"/>
            <p:cNvSpPr/>
            <p:nvPr/>
          </p:nvSpPr>
          <p:spPr>
            <a:xfrm>
              <a:off x="577771" y="575114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4" name="tx134"/>
            <p:cNvSpPr/>
            <p:nvPr/>
          </p:nvSpPr>
          <p:spPr>
            <a:xfrm>
              <a:off x="577771" y="560762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35" name="tx135"/>
            <p:cNvSpPr/>
            <p:nvPr/>
          </p:nvSpPr>
          <p:spPr>
            <a:xfrm>
              <a:off x="1239643" y="610813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6" name="tx136"/>
            <p:cNvSpPr/>
            <p:nvPr/>
          </p:nvSpPr>
          <p:spPr>
            <a:xfrm>
              <a:off x="3411329" y="6108135"/>
              <a:ext cx="3497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a:t>
              </a:r>
            </a:p>
          </p:txBody>
        </p:sp>
        <p:sp>
          <p:nvSpPr>
            <p:cNvPr id="137" name="tx137"/>
            <p:cNvSpPr/>
            <p:nvPr/>
          </p:nvSpPr>
          <p:spPr>
            <a:xfrm>
              <a:off x="5855049" y="6108135"/>
              <a:ext cx="3497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8" name="tx138"/>
            <p:cNvSpPr/>
            <p:nvPr/>
          </p:nvSpPr>
          <p:spPr>
            <a:xfrm>
              <a:off x="8298769" y="6108135"/>
              <a:ext cx="3497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3,000</a:t>
              </a:r>
            </a:p>
          </p:txBody>
        </p:sp>
        <p:sp>
          <p:nvSpPr>
            <p:cNvPr id="139" name="tx139"/>
            <p:cNvSpPr/>
            <p:nvPr/>
          </p:nvSpPr>
          <p:spPr>
            <a:xfrm>
              <a:off x="951297" y="5360761"/>
              <a:ext cx="453332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2019, 2024 and 2025</a:t>
              </a:r>
            </a:p>
          </p:txBody>
        </p:sp>
        <p:sp>
          <p:nvSpPr>
            <p:cNvPr id="140" name="tx140"/>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871965" y="6542159"/>
              <a:ext cx="81328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DTP3 coverage in Botswana (95%) was 10 percentage points higher than the global average (85%) and 15 percentage points higher than the average across all ESAR countries (80%).
National DTP3 coverage was the same as in 2019 (95%).
This equates to 3,000 un- and undervaccinated children in 2025 - the same number of un- and undervaccinated children as in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Botswana DTP3 coverage was 95% - this is the same as in 2019 and higher than both the global and regional averages.</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2025, Botswana ranked number 18 out of 21 countries for lowest DTP3 coverage (based on tied ranks).
Botswana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Botswana had DTP3 coverage of 95%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94339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40675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87011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33347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67507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13843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60179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206515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454" y="3277317"/>
              <a:ext cx="239877" cy="934395"/>
            </a:xfrm>
            <a:prstGeom prst="rect">
              <a:avLst/>
            </a:prstGeom>
            <a:solidFill>
              <a:srgbClr val="80BD41">
                <a:alpha val="100000"/>
              </a:srgbClr>
            </a:solidFill>
          </p:spPr>
          <p:txBody>
            <a:bodyPr/>
            <a:lstStyle/>
            <a:p/>
          </p:txBody>
        </p:sp>
        <p:sp>
          <p:nvSpPr>
            <p:cNvPr id="26" name="rc26"/>
            <p:cNvSpPr/>
            <p:nvPr/>
          </p:nvSpPr>
          <p:spPr>
            <a:xfrm>
              <a:off x="1296454" y="3248339"/>
              <a:ext cx="239877" cy="28978"/>
            </a:xfrm>
            <a:prstGeom prst="rect">
              <a:avLst/>
            </a:prstGeom>
            <a:solidFill>
              <a:srgbClr val="1CABE2">
                <a:alpha val="100000"/>
              </a:srgbClr>
            </a:solidFill>
          </p:spPr>
          <p:txBody>
            <a:bodyPr/>
            <a:lstStyle/>
            <a:p/>
          </p:txBody>
        </p:sp>
        <p:sp>
          <p:nvSpPr>
            <p:cNvPr id="27" name="rc27"/>
            <p:cNvSpPr/>
            <p:nvPr/>
          </p:nvSpPr>
          <p:spPr>
            <a:xfrm>
              <a:off x="1562984" y="3258857"/>
              <a:ext cx="239877" cy="952855"/>
            </a:xfrm>
            <a:prstGeom prst="rect">
              <a:avLst/>
            </a:prstGeom>
            <a:solidFill>
              <a:srgbClr val="80BD41">
                <a:alpha val="100000"/>
              </a:srgbClr>
            </a:solidFill>
          </p:spPr>
          <p:txBody>
            <a:bodyPr/>
            <a:lstStyle/>
            <a:p/>
          </p:txBody>
        </p:sp>
        <p:sp>
          <p:nvSpPr>
            <p:cNvPr id="28" name="rc28"/>
            <p:cNvSpPr/>
            <p:nvPr/>
          </p:nvSpPr>
          <p:spPr>
            <a:xfrm>
              <a:off x="1562984" y="3229449"/>
              <a:ext cx="239877" cy="29407"/>
            </a:xfrm>
            <a:prstGeom prst="rect">
              <a:avLst/>
            </a:prstGeom>
            <a:solidFill>
              <a:srgbClr val="1CABE2">
                <a:alpha val="100000"/>
              </a:srgbClr>
            </a:solidFill>
          </p:spPr>
          <p:txBody>
            <a:bodyPr/>
            <a:lstStyle/>
            <a:p/>
          </p:txBody>
        </p:sp>
        <p:sp>
          <p:nvSpPr>
            <p:cNvPr id="29" name="rc29"/>
            <p:cNvSpPr/>
            <p:nvPr/>
          </p:nvSpPr>
          <p:spPr>
            <a:xfrm>
              <a:off x="1829515" y="3249412"/>
              <a:ext cx="239877" cy="962300"/>
            </a:xfrm>
            <a:prstGeom prst="rect">
              <a:avLst/>
            </a:prstGeom>
            <a:solidFill>
              <a:srgbClr val="80BD41">
                <a:alpha val="100000"/>
              </a:srgbClr>
            </a:solidFill>
          </p:spPr>
          <p:txBody>
            <a:bodyPr/>
            <a:lstStyle/>
            <a:p/>
          </p:txBody>
        </p:sp>
        <p:sp>
          <p:nvSpPr>
            <p:cNvPr id="30" name="rc30"/>
            <p:cNvSpPr/>
            <p:nvPr/>
          </p:nvSpPr>
          <p:spPr>
            <a:xfrm>
              <a:off x="1829515" y="3219575"/>
              <a:ext cx="239877" cy="29837"/>
            </a:xfrm>
            <a:prstGeom prst="rect">
              <a:avLst/>
            </a:prstGeom>
            <a:solidFill>
              <a:srgbClr val="1CABE2">
                <a:alpha val="100000"/>
              </a:srgbClr>
            </a:solidFill>
          </p:spPr>
          <p:txBody>
            <a:bodyPr/>
            <a:lstStyle/>
            <a:p/>
          </p:txBody>
        </p:sp>
        <p:sp>
          <p:nvSpPr>
            <p:cNvPr id="31" name="rc31"/>
            <p:cNvSpPr/>
            <p:nvPr/>
          </p:nvSpPr>
          <p:spPr>
            <a:xfrm>
              <a:off x="2096045" y="3250700"/>
              <a:ext cx="239877" cy="961012"/>
            </a:xfrm>
            <a:prstGeom prst="rect">
              <a:avLst/>
            </a:prstGeom>
            <a:solidFill>
              <a:srgbClr val="80BD41">
                <a:alpha val="100000"/>
              </a:srgbClr>
            </a:solidFill>
          </p:spPr>
          <p:txBody>
            <a:bodyPr/>
            <a:lstStyle/>
            <a:p/>
          </p:txBody>
        </p:sp>
        <p:sp>
          <p:nvSpPr>
            <p:cNvPr id="32" name="rc32"/>
            <p:cNvSpPr/>
            <p:nvPr/>
          </p:nvSpPr>
          <p:spPr>
            <a:xfrm>
              <a:off x="2096045" y="3210774"/>
              <a:ext cx="239877" cy="39925"/>
            </a:xfrm>
            <a:prstGeom prst="rect">
              <a:avLst/>
            </a:prstGeom>
            <a:solidFill>
              <a:srgbClr val="1CABE2">
                <a:alpha val="100000"/>
              </a:srgbClr>
            </a:solidFill>
          </p:spPr>
          <p:txBody>
            <a:bodyPr/>
            <a:lstStyle/>
            <a:p/>
          </p:txBody>
        </p:sp>
        <p:sp>
          <p:nvSpPr>
            <p:cNvPr id="33" name="rc33"/>
            <p:cNvSpPr/>
            <p:nvPr/>
          </p:nvSpPr>
          <p:spPr>
            <a:xfrm>
              <a:off x="2362575" y="3236103"/>
              <a:ext cx="239877" cy="975609"/>
            </a:xfrm>
            <a:prstGeom prst="rect">
              <a:avLst/>
            </a:prstGeom>
            <a:solidFill>
              <a:srgbClr val="80BD41">
                <a:alpha val="100000"/>
              </a:srgbClr>
            </a:solidFill>
          </p:spPr>
          <p:txBody>
            <a:bodyPr/>
            <a:lstStyle/>
            <a:p/>
          </p:txBody>
        </p:sp>
        <p:sp>
          <p:nvSpPr>
            <p:cNvPr id="34" name="rc34"/>
            <p:cNvSpPr/>
            <p:nvPr/>
          </p:nvSpPr>
          <p:spPr>
            <a:xfrm>
              <a:off x="2362575" y="3195533"/>
              <a:ext cx="239877" cy="40569"/>
            </a:xfrm>
            <a:prstGeom prst="rect">
              <a:avLst/>
            </a:prstGeom>
            <a:solidFill>
              <a:srgbClr val="1CABE2">
                <a:alpha val="100000"/>
              </a:srgbClr>
            </a:solidFill>
          </p:spPr>
          <p:txBody>
            <a:bodyPr/>
            <a:lstStyle/>
            <a:p/>
          </p:txBody>
        </p:sp>
        <p:sp>
          <p:nvSpPr>
            <p:cNvPr id="35" name="rc35"/>
            <p:cNvSpPr/>
            <p:nvPr/>
          </p:nvSpPr>
          <p:spPr>
            <a:xfrm>
              <a:off x="2629106" y="3203046"/>
              <a:ext cx="239877" cy="1008666"/>
            </a:xfrm>
            <a:prstGeom prst="rect">
              <a:avLst/>
            </a:prstGeom>
            <a:solidFill>
              <a:srgbClr val="80BD41">
                <a:alpha val="100000"/>
              </a:srgbClr>
            </a:solidFill>
          </p:spPr>
          <p:txBody>
            <a:bodyPr/>
            <a:lstStyle/>
            <a:p/>
          </p:txBody>
        </p:sp>
        <p:sp>
          <p:nvSpPr>
            <p:cNvPr id="36" name="rc36"/>
            <p:cNvSpPr/>
            <p:nvPr/>
          </p:nvSpPr>
          <p:spPr>
            <a:xfrm>
              <a:off x="2629106" y="3160974"/>
              <a:ext cx="239877" cy="42072"/>
            </a:xfrm>
            <a:prstGeom prst="rect">
              <a:avLst/>
            </a:prstGeom>
            <a:solidFill>
              <a:srgbClr val="1CABE2">
                <a:alpha val="100000"/>
              </a:srgbClr>
            </a:solidFill>
          </p:spPr>
          <p:txBody>
            <a:bodyPr/>
            <a:lstStyle/>
            <a:p/>
          </p:txBody>
        </p:sp>
        <p:sp>
          <p:nvSpPr>
            <p:cNvPr id="37" name="rc37"/>
            <p:cNvSpPr/>
            <p:nvPr/>
          </p:nvSpPr>
          <p:spPr>
            <a:xfrm>
              <a:off x="2895636" y="3167413"/>
              <a:ext cx="239877" cy="1044298"/>
            </a:xfrm>
            <a:prstGeom prst="rect">
              <a:avLst/>
            </a:prstGeom>
            <a:solidFill>
              <a:srgbClr val="80BD41">
                <a:alpha val="100000"/>
              </a:srgbClr>
            </a:solidFill>
          </p:spPr>
          <p:txBody>
            <a:bodyPr/>
            <a:lstStyle/>
            <a:p/>
          </p:txBody>
        </p:sp>
        <p:sp>
          <p:nvSpPr>
            <p:cNvPr id="38" name="rc38"/>
            <p:cNvSpPr/>
            <p:nvPr/>
          </p:nvSpPr>
          <p:spPr>
            <a:xfrm>
              <a:off x="2895636" y="3123838"/>
              <a:ext cx="239877" cy="43575"/>
            </a:xfrm>
            <a:prstGeom prst="rect">
              <a:avLst/>
            </a:prstGeom>
            <a:solidFill>
              <a:srgbClr val="1CABE2">
                <a:alpha val="100000"/>
              </a:srgbClr>
            </a:solidFill>
          </p:spPr>
          <p:txBody>
            <a:bodyPr/>
            <a:lstStyle/>
            <a:p/>
          </p:txBody>
        </p:sp>
        <p:sp>
          <p:nvSpPr>
            <p:cNvPr id="39" name="rc39"/>
            <p:cNvSpPr/>
            <p:nvPr/>
          </p:nvSpPr>
          <p:spPr>
            <a:xfrm>
              <a:off x="3162166" y="3138220"/>
              <a:ext cx="239877" cy="1073492"/>
            </a:xfrm>
            <a:prstGeom prst="rect">
              <a:avLst/>
            </a:prstGeom>
            <a:solidFill>
              <a:srgbClr val="80BD41">
                <a:alpha val="100000"/>
              </a:srgbClr>
            </a:solidFill>
          </p:spPr>
          <p:txBody>
            <a:bodyPr/>
            <a:lstStyle/>
            <a:p/>
          </p:txBody>
        </p:sp>
        <p:sp>
          <p:nvSpPr>
            <p:cNvPr id="40" name="rc40"/>
            <p:cNvSpPr/>
            <p:nvPr/>
          </p:nvSpPr>
          <p:spPr>
            <a:xfrm>
              <a:off x="3162166" y="3093572"/>
              <a:ext cx="239877" cy="44648"/>
            </a:xfrm>
            <a:prstGeom prst="rect">
              <a:avLst/>
            </a:prstGeom>
            <a:solidFill>
              <a:srgbClr val="1CABE2">
                <a:alpha val="100000"/>
              </a:srgbClr>
            </a:solidFill>
          </p:spPr>
          <p:txBody>
            <a:bodyPr/>
            <a:lstStyle/>
            <a:p/>
          </p:txBody>
        </p:sp>
        <p:sp>
          <p:nvSpPr>
            <p:cNvPr id="41" name="rc41"/>
            <p:cNvSpPr/>
            <p:nvPr/>
          </p:nvSpPr>
          <p:spPr>
            <a:xfrm>
              <a:off x="3428696" y="3113106"/>
              <a:ext cx="239877" cy="1098606"/>
            </a:xfrm>
            <a:prstGeom prst="rect">
              <a:avLst/>
            </a:prstGeom>
            <a:solidFill>
              <a:srgbClr val="80BD41">
                <a:alpha val="100000"/>
              </a:srgbClr>
            </a:solidFill>
          </p:spPr>
          <p:txBody>
            <a:bodyPr/>
            <a:lstStyle/>
            <a:p/>
          </p:txBody>
        </p:sp>
        <p:sp>
          <p:nvSpPr>
            <p:cNvPr id="42" name="rc42"/>
            <p:cNvSpPr/>
            <p:nvPr/>
          </p:nvSpPr>
          <p:spPr>
            <a:xfrm>
              <a:off x="3428696" y="3067384"/>
              <a:ext cx="239877" cy="45721"/>
            </a:xfrm>
            <a:prstGeom prst="rect">
              <a:avLst/>
            </a:prstGeom>
            <a:solidFill>
              <a:srgbClr val="1CABE2">
                <a:alpha val="100000"/>
              </a:srgbClr>
            </a:solidFill>
          </p:spPr>
          <p:txBody>
            <a:bodyPr/>
            <a:lstStyle/>
            <a:p/>
          </p:txBody>
        </p:sp>
        <p:sp>
          <p:nvSpPr>
            <p:cNvPr id="43" name="rc43"/>
            <p:cNvSpPr/>
            <p:nvPr/>
          </p:nvSpPr>
          <p:spPr>
            <a:xfrm>
              <a:off x="3695227" y="3089064"/>
              <a:ext cx="239877" cy="1122648"/>
            </a:xfrm>
            <a:prstGeom prst="rect">
              <a:avLst/>
            </a:prstGeom>
            <a:solidFill>
              <a:srgbClr val="80BD41">
                <a:alpha val="100000"/>
              </a:srgbClr>
            </a:solidFill>
          </p:spPr>
          <p:txBody>
            <a:bodyPr/>
            <a:lstStyle/>
            <a:p/>
          </p:txBody>
        </p:sp>
        <p:sp>
          <p:nvSpPr>
            <p:cNvPr id="44" name="rc44"/>
            <p:cNvSpPr/>
            <p:nvPr/>
          </p:nvSpPr>
          <p:spPr>
            <a:xfrm>
              <a:off x="3695227" y="3042269"/>
              <a:ext cx="239877" cy="46794"/>
            </a:xfrm>
            <a:prstGeom prst="rect">
              <a:avLst/>
            </a:prstGeom>
            <a:solidFill>
              <a:srgbClr val="1CABE2">
                <a:alpha val="100000"/>
              </a:srgbClr>
            </a:solidFill>
          </p:spPr>
          <p:txBody>
            <a:bodyPr/>
            <a:lstStyle/>
            <a:p/>
          </p:txBody>
        </p:sp>
        <p:sp>
          <p:nvSpPr>
            <p:cNvPr id="45" name="rc45"/>
            <p:cNvSpPr/>
            <p:nvPr/>
          </p:nvSpPr>
          <p:spPr>
            <a:xfrm>
              <a:off x="3961757" y="3077258"/>
              <a:ext cx="239877" cy="1134454"/>
            </a:xfrm>
            <a:prstGeom prst="rect">
              <a:avLst/>
            </a:prstGeom>
            <a:solidFill>
              <a:srgbClr val="80BD41">
                <a:alpha val="100000"/>
              </a:srgbClr>
            </a:solidFill>
          </p:spPr>
          <p:txBody>
            <a:bodyPr/>
            <a:lstStyle/>
            <a:p/>
          </p:txBody>
        </p:sp>
        <p:sp>
          <p:nvSpPr>
            <p:cNvPr id="46" name="rc46"/>
            <p:cNvSpPr/>
            <p:nvPr/>
          </p:nvSpPr>
          <p:spPr>
            <a:xfrm>
              <a:off x="3961757" y="3017584"/>
              <a:ext cx="239877" cy="59674"/>
            </a:xfrm>
            <a:prstGeom prst="rect">
              <a:avLst/>
            </a:prstGeom>
            <a:solidFill>
              <a:srgbClr val="1CABE2">
                <a:alpha val="100000"/>
              </a:srgbClr>
            </a:solidFill>
          </p:spPr>
          <p:txBody>
            <a:bodyPr/>
            <a:lstStyle/>
            <a:p/>
          </p:txBody>
        </p:sp>
        <p:sp>
          <p:nvSpPr>
            <p:cNvPr id="47" name="rc47"/>
            <p:cNvSpPr/>
            <p:nvPr/>
          </p:nvSpPr>
          <p:spPr>
            <a:xfrm>
              <a:off x="4228287" y="3066955"/>
              <a:ext cx="239877" cy="1144757"/>
            </a:xfrm>
            <a:prstGeom prst="rect">
              <a:avLst/>
            </a:prstGeom>
            <a:solidFill>
              <a:srgbClr val="80BD41">
                <a:alpha val="100000"/>
              </a:srgbClr>
            </a:solidFill>
          </p:spPr>
          <p:txBody>
            <a:bodyPr/>
            <a:lstStyle/>
            <a:p/>
          </p:txBody>
        </p:sp>
        <p:sp>
          <p:nvSpPr>
            <p:cNvPr id="48" name="rc48"/>
            <p:cNvSpPr/>
            <p:nvPr/>
          </p:nvSpPr>
          <p:spPr>
            <a:xfrm>
              <a:off x="4228287" y="3006636"/>
              <a:ext cx="239877" cy="60318"/>
            </a:xfrm>
            <a:prstGeom prst="rect">
              <a:avLst/>
            </a:prstGeom>
            <a:solidFill>
              <a:srgbClr val="1CABE2">
                <a:alpha val="100000"/>
              </a:srgbClr>
            </a:solidFill>
          </p:spPr>
          <p:txBody>
            <a:bodyPr/>
            <a:lstStyle/>
            <a:p/>
          </p:txBody>
        </p:sp>
        <p:sp>
          <p:nvSpPr>
            <p:cNvPr id="49" name="rc49"/>
            <p:cNvSpPr/>
            <p:nvPr/>
          </p:nvSpPr>
          <p:spPr>
            <a:xfrm>
              <a:off x="4494818" y="3058798"/>
              <a:ext cx="239877" cy="1152914"/>
            </a:xfrm>
            <a:prstGeom prst="rect">
              <a:avLst/>
            </a:prstGeom>
            <a:solidFill>
              <a:srgbClr val="80BD41">
                <a:alpha val="100000"/>
              </a:srgbClr>
            </a:solidFill>
          </p:spPr>
          <p:txBody>
            <a:bodyPr/>
            <a:lstStyle/>
            <a:p/>
          </p:txBody>
        </p:sp>
        <p:sp>
          <p:nvSpPr>
            <p:cNvPr id="50" name="rc50"/>
            <p:cNvSpPr/>
            <p:nvPr/>
          </p:nvSpPr>
          <p:spPr>
            <a:xfrm>
              <a:off x="4494818" y="2998050"/>
              <a:ext cx="239877" cy="60747"/>
            </a:xfrm>
            <a:prstGeom prst="rect">
              <a:avLst/>
            </a:prstGeom>
            <a:solidFill>
              <a:srgbClr val="1CABE2">
                <a:alpha val="100000"/>
              </a:srgbClr>
            </a:solidFill>
          </p:spPr>
          <p:txBody>
            <a:bodyPr/>
            <a:lstStyle/>
            <a:p/>
          </p:txBody>
        </p:sp>
        <p:sp>
          <p:nvSpPr>
            <p:cNvPr id="51" name="rc51"/>
            <p:cNvSpPr/>
            <p:nvPr/>
          </p:nvSpPr>
          <p:spPr>
            <a:xfrm>
              <a:off x="4761348" y="3063735"/>
              <a:ext cx="239877" cy="1147977"/>
            </a:xfrm>
            <a:prstGeom prst="rect">
              <a:avLst/>
            </a:prstGeom>
            <a:solidFill>
              <a:srgbClr val="80BD41">
                <a:alpha val="100000"/>
              </a:srgbClr>
            </a:solidFill>
          </p:spPr>
          <p:txBody>
            <a:bodyPr/>
            <a:lstStyle/>
            <a:p/>
          </p:txBody>
        </p:sp>
        <p:sp>
          <p:nvSpPr>
            <p:cNvPr id="52" name="rc52"/>
            <p:cNvSpPr/>
            <p:nvPr/>
          </p:nvSpPr>
          <p:spPr>
            <a:xfrm>
              <a:off x="4761348" y="3003202"/>
              <a:ext cx="239877" cy="60532"/>
            </a:xfrm>
            <a:prstGeom prst="rect">
              <a:avLst/>
            </a:prstGeom>
            <a:solidFill>
              <a:srgbClr val="1CABE2">
                <a:alpha val="100000"/>
              </a:srgbClr>
            </a:solidFill>
          </p:spPr>
          <p:txBody>
            <a:bodyPr/>
            <a:lstStyle/>
            <a:p/>
          </p:txBody>
        </p:sp>
        <p:sp>
          <p:nvSpPr>
            <p:cNvPr id="53" name="rc53"/>
            <p:cNvSpPr/>
            <p:nvPr/>
          </p:nvSpPr>
          <p:spPr>
            <a:xfrm>
              <a:off x="5027878" y="3062232"/>
              <a:ext cx="239877" cy="1149480"/>
            </a:xfrm>
            <a:prstGeom prst="rect">
              <a:avLst/>
            </a:prstGeom>
            <a:solidFill>
              <a:srgbClr val="80BD41">
                <a:alpha val="100000"/>
              </a:srgbClr>
            </a:solidFill>
          </p:spPr>
          <p:txBody>
            <a:bodyPr/>
            <a:lstStyle/>
            <a:p/>
          </p:txBody>
        </p:sp>
        <p:sp>
          <p:nvSpPr>
            <p:cNvPr id="54" name="rc54"/>
            <p:cNvSpPr/>
            <p:nvPr/>
          </p:nvSpPr>
          <p:spPr>
            <a:xfrm>
              <a:off x="5027878" y="3001699"/>
              <a:ext cx="239877" cy="60532"/>
            </a:xfrm>
            <a:prstGeom prst="rect">
              <a:avLst/>
            </a:prstGeom>
            <a:solidFill>
              <a:srgbClr val="1CABE2">
                <a:alpha val="100000"/>
              </a:srgbClr>
            </a:solidFill>
          </p:spPr>
          <p:txBody>
            <a:bodyPr/>
            <a:lstStyle/>
            <a:p/>
          </p:txBody>
        </p:sp>
        <p:sp>
          <p:nvSpPr>
            <p:cNvPr id="55" name="rc55"/>
            <p:cNvSpPr/>
            <p:nvPr/>
          </p:nvSpPr>
          <p:spPr>
            <a:xfrm>
              <a:off x="5294409" y="3058583"/>
              <a:ext cx="239877" cy="1153129"/>
            </a:xfrm>
            <a:prstGeom prst="rect">
              <a:avLst/>
            </a:prstGeom>
            <a:solidFill>
              <a:srgbClr val="80BD41">
                <a:alpha val="100000"/>
              </a:srgbClr>
            </a:solidFill>
          </p:spPr>
          <p:txBody>
            <a:bodyPr/>
            <a:lstStyle/>
            <a:p/>
          </p:txBody>
        </p:sp>
        <p:sp>
          <p:nvSpPr>
            <p:cNvPr id="56" name="rc56"/>
            <p:cNvSpPr/>
            <p:nvPr/>
          </p:nvSpPr>
          <p:spPr>
            <a:xfrm>
              <a:off x="5294409" y="2997836"/>
              <a:ext cx="239877" cy="60747"/>
            </a:xfrm>
            <a:prstGeom prst="rect">
              <a:avLst/>
            </a:prstGeom>
            <a:solidFill>
              <a:srgbClr val="1CABE2">
                <a:alpha val="100000"/>
              </a:srgbClr>
            </a:solidFill>
          </p:spPr>
          <p:txBody>
            <a:bodyPr/>
            <a:lstStyle/>
            <a:p/>
          </p:txBody>
        </p:sp>
        <p:sp>
          <p:nvSpPr>
            <p:cNvPr id="57" name="rc57"/>
            <p:cNvSpPr/>
            <p:nvPr/>
          </p:nvSpPr>
          <p:spPr>
            <a:xfrm>
              <a:off x="5560939" y="3050855"/>
              <a:ext cx="239877" cy="1160856"/>
            </a:xfrm>
            <a:prstGeom prst="rect">
              <a:avLst/>
            </a:prstGeom>
            <a:solidFill>
              <a:srgbClr val="80BD41">
                <a:alpha val="100000"/>
              </a:srgbClr>
            </a:solidFill>
          </p:spPr>
          <p:txBody>
            <a:bodyPr/>
            <a:lstStyle/>
            <a:p/>
          </p:txBody>
        </p:sp>
        <p:sp>
          <p:nvSpPr>
            <p:cNvPr id="58" name="rc58"/>
            <p:cNvSpPr/>
            <p:nvPr/>
          </p:nvSpPr>
          <p:spPr>
            <a:xfrm>
              <a:off x="5560939" y="2989679"/>
              <a:ext cx="239877" cy="61176"/>
            </a:xfrm>
            <a:prstGeom prst="rect">
              <a:avLst/>
            </a:prstGeom>
            <a:solidFill>
              <a:srgbClr val="1CABE2">
                <a:alpha val="100000"/>
              </a:srgbClr>
            </a:solidFill>
          </p:spPr>
          <p:txBody>
            <a:bodyPr/>
            <a:lstStyle/>
            <a:p/>
          </p:txBody>
        </p:sp>
        <p:sp>
          <p:nvSpPr>
            <p:cNvPr id="59" name="rc59"/>
            <p:cNvSpPr/>
            <p:nvPr/>
          </p:nvSpPr>
          <p:spPr>
            <a:xfrm>
              <a:off x="5827469" y="3041411"/>
              <a:ext cx="239877" cy="1170301"/>
            </a:xfrm>
            <a:prstGeom prst="rect">
              <a:avLst/>
            </a:prstGeom>
            <a:solidFill>
              <a:srgbClr val="80BD41">
                <a:alpha val="100000"/>
              </a:srgbClr>
            </a:solidFill>
          </p:spPr>
          <p:txBody>
            <a:bodyPr/>
            <a:lstStyle/>
            <a:p/>
          </p:txBody>
        </p:sp>
        <p:sp>
          <p:nvSpPr>
            <p:cNvPr id="60" name="rc60"/>
            <p:cNvSpPr/>
            <p:nvPr/>
          </p:nvSpPr>
          <p:spPr>
            <a:xfrm>
              <a:off x="5827469" y="2979804"/>
              <a:ext cx="239877" cy="61606"/>
            </a:xfrm>
            <a:prstGeom prst="rect">
              <a:avLst/>
            </a:prstGeom>
            <a:solidFill>
              <a:srgbClr val="1CABE2">
                <a:alpha val="100000"/>
              </a:srgbClr>
            </a:solidFill>
          </p:spPr>
          <p:txBody>
            <a:bodyPr/>
            <a:lstStyle/>
            <a:p/>
          </p:txBody>
        </p:sp>
        <p:sp>
          <p:nvSpPr>
            <p:cNvPr id="61" name="rc61"/>
            <p:cNvSpPr/>
            <p:nvPr/>
          </p:nvSpPr>
          <p:spPr>
            <a:xfrm>
              <a:off x="6094000" y="3031751"/>
              <a:ext cx="239877" cy="1179961"/>
            </a:xfrm>
            <a:prstGeom prst="rect">
              <a:avLst/>
            </a:prstGeom>
            <a:solidFill>
              <a:srgbClr val="80BD41">
                <a:alpha val="100000"/>
              </a:srgbClr>
            </a:solidFill>
          </p:spPr>
          <p:txBody>
            <a:bodyPr/>
            <a:lstStyle/>
            <a:p/>
          </p:txBody>
        </p:sp>
        <p:sp>
          <p:nvSpPr>
            <p:cNvPr id="62" name="rc62"/>
            <p:cNvSpPr/>
            <p:nvPr/>
          </p:nvSpPr>
          <p:spPr>
            <a:xfrm>
              <a:off x="6094000" y="2969716"/>
              <a:ext cx="239877" cy="62035"/>
            </a:xfrm>
            <a:prstGeom prst="rect">
              <a:avLst/>
            </a:prstGeom>
            <a:solidFill>
              <a:srgbClr val="1CABE2">
                <a:alpha val="100000"/>
              </a:srgbClr>
            </a:solidFill>
          </p:spPr>
          <p:txBody>
            <a:bodyPr/>
            <a:lstStyle/>
            <a:p/>
          </p:txBody>
        </p:sp>
        <p:sp>
          <p:nvSpPr>
            <p:cNvPr id="63" name="rc63"/>
            <p:cNvSpPr/>
            <p:nvPr/>
          </p:nvSpPr>
          <p:spPr>
            <a:xfrm>
              <a:off x="6360530" y="3020804"/>
              <a:ext cx="239877" cy="1190908"/>
            </a:xfrm>
            <a:prstGeom prst="rect">
              <a:avLst/>
            </a:prstGeom>
            <a:solidFill>
              <a:srgbClr val="80BD41">
                <a:alpha val="100000"/>
              </a:srgbClr>
            </a:solidFill>
          </p:spPr>
          <p:txBody>
            <a:bodyPr/>
            <a:lstStyle/>
            <a:p/>
          </p:txBody>
        </p:sp>
        <p:sp>
          <p:nvSpPr>
            <p:cNvPr id="64" name="rc64"/>
            <p:cNvSpPr/>
            <p:nvPr/>
          </p:nvSpPr>
          <p:spPr>
            <a:xfrm>
              <a:off x="6360530" y="2958124"/>
              <a:ext cx="239877" cy="62679"/>
            </a:xfrm>
            <a:prstGeom prst="rect">
              <a:avLst/>
            </a:prstGeom>
            <a:solidFill>
              <a:srgbClr val="1CABE2">
                <a:alpha val="100000"/>
              </a:srgbClr>
            </a:solidFill>
          </p:spPr>
          <p:txBody>
            <a:bodyPr/>
            <a:lstStyle/>
            <a:p/>
          </p:txBody>
        </p:sp>
        <p:sp>
          <p:nvSpPr>
            <p:cNvPr id="65" name="rc65"/>
            <p:cNvSpPr/>
            <p:nvPr/>
          </p:nvSpPr>
          <p:spPr>
            <a:xfrm>
              <a:off x="6627060" y="3012861"/>
              <a:ext cx="239877" cy="1198850"/>
            </a:xfrm>
            <a:prstGeom prst="rect">
              <a:avLst/>
            </a:prstGeom>
            <a:solidFill>
              <a:srgbClr val="80BD41">
                <a:alpha val="100000"/>
              </a:srgbClr>
            </a:solidFill>
          </p:spPr>
          <p:txBody>
            <a:bodyPr/>
            <a:lstStyle/>
            <a:p/>
          </p:txBody>
        </p:sp>
        <p:sp>
          <p:nvSpPr>
            <p:cNvPr id="66" name="rc66"/>
            <p:cNvSpPr/>
            <p:nvPr/>
          </p:nvSpPr>
          <p:spPr>
            <a:xfrm>
              <a:off x="6627060" y="2949753"/>
              <a:ext cx="239877" cy="63108"/>
            </a:xfrm>
            <a:prstGeom prst="rect">
              <a:avLst/>
            </a:prstGeom>
            <a:solidFill>
              <a:srgbClr val="1CABE2">
                <a:alpha val="100000"/>
              </a:srgbClr>
            </a:solidFill>
          </p:spPr>
          <p:txBody>
            <a:bodyPr/>
            <a:lstStyle/>
            <a:p/>
          </p:txBody>
        </p:sp>
        <p:sp>
          <p:nvSpPr>
            <p:cNvPr id="67" name="rc67"/>
            <p:cNvSpPr/>
            <p:nvPr/>
          </p:nvSpPr>
          <p:spPr>
            <a:xfrm>
              <a:off x="6893590" y="2999338"/>
              <a:ext cx="239877" cy="1212374"/>
            </a:xfrm>
            <a:prstGeom prst="rect">
              <a:avLst/>
            </a:prstGeom>
            <a:solidFill>
              <a:srgbClr val="80BD41">
                <a:alpha val="100000"/>
              </a:srgbClr>
            </a:solidFill>
          </p:spPr>
          <p:txBody>
            <a:bodyPr/>
            <a:lstStyle/>
            <a:p/>
          </p:txBody>
        </p:sp>
        <p:sp>
          <p:nvSpPr>
            <p:cNvPr id="68" name="rc68"/>
            <p:cNvSpPr/>
            <p:nvPr/>
          </p:nvSpPr>
          <p:spPr>
            <a:xfrm>
              <a:off x="6893590" y="2935585"/>
              <a:ext cx="239877" cy="63752"/>
            </a:xfrm>
            <a:prstGeom prst="rect">
              <a:avLst/>
            </a:prstGeom>
            <a:solidFill>
              <a:srgbClr val="1CABE2">
                <a:alpha val="100000"/>
              </a:srgbClr>
            </a:solidFill>
          </p:spPr>
          <p:txBody>
            <a:bodyPr/>
            <a:lstStyle/>
            <a:p/>
          </p:txBody>
        </p:sp>
        <p:sp>
          <p:nvSpPr>
            <p:cNvPr id="69" name="rc69"/>
            <p:cNvSpPr/>
            <p:nvPr/>
          </p:nvSpPr>
          <p:spPr>
            <a:xfrm>
              <a:off x="7160121" y="3103231"/>
              <a:ext cx="239877" cy="1108480"/>
            </a:xfrm>
            <a:prstGeom prst="rect">
              <a:avLst/>
            </a:prstGeom>
            <a:solidFill>
              <a:srgbClr val="80BD41">
                <a:alpha val="100000"/>
              </a:srgbClr>
            </a:solidFill>
          </p:spPr>
          <p:txBody>
            <a:bodyPr/>
            <a:lstStyle/>
            <a:p/>
          </p:txBody>
        </p:sp>
        <p:sp>
          <p:nvSpPr>
            <p:cNvPr id="70" name="rc70"/>
            <p:cNvSpPr/>
            <p:nvPr/>
          </p:nvSpPr>
          <p:spPr>
            <a:xfrm>
              <a:off x="7160121" y="2922706"/>
              <a:ext cx="239877" cy="180525"/>
            </a:xfrm>
            <a:prstGeom prst="rect">
              <a:avLst/>
            </a:prstGeom>
            <a:solidFill>
              <a:srgbClr val="1CABE2">
                <a:alpha val="100000"/>
              </a:srgbClr>
            </a:solidFill>
          </p:spPr>
          <p:txBody>
            <a:bodyPr/>
            <a:lstStyle/>
            <a:p/>
          </p:txBody>
        </p:sp>
        <p:sp>
          <p:nvSpPr>
            <p:cNvPr id="71" name="rc71"/>
            <p:cNvSpPr/>
            <p:nvPr/>
          </p:nvSpPr>
          <p:spPr>
            <a:xfrm>
              <a:off x="7426651" y="2992898"/>
              <a:ext cx="239877" cy="1218813"/>
            </a:xfrm>
            <a:prstGeom prst="rect">
              <a:avLst/>
            </a:prstGeom>
            <a:solidFill>
              <a:srgbClr val="80BD41">
                <a:alpha val="100000"/>
              </a:srgbClr>
            </a:solidFill>
          </p:spPr>
          <p:txBody>
            <a:bodyPr/>
            <a:lstStyle/>
            <a:p/>
          </p:txBody>
        </p:sp>
        <p:sp>
          <p:nvSpPr>
            <p:cNvPr id="72" name="rc72"/>
            <p:cNvSpPr/>
            <p:nvPr/>
          </p:nvSpPr>
          <p:spPr>
            <a:xfrm>
              <a:off x="7426651" y="2928716"/>
              <a:ext cx="239877" cy="64181"/>
            </a:xfrm>
            <a:prstGeom prst="rect">
              <a:avLst/>
            </a:prstGeom>
            <a:solidFill>
              <a:srgbClr val="1CABE2">
                <a:alpha val="100000"/>
              </a:srgbClr>
            </a:solidFill>
          </p:spPr>
          <p:txBody>
            <a:bodyPr/>
            <a:lstStyle/>
            <a:p/>
          </p:txBody>
        </p:sp>
        <p:sp>
          <p:nvSpPr>
            <p:cNvPr id="73" name="rc73"/>
            <p:cNvSpPr/>
            <p:nvPr/>
          </p:nvSpPr>
          <p:spPr>
            <a:xfrm>
              <a:off x="7693181" y="2989893"/>
              <a:ext cx="239877" cy="1221819"/>
            </a:xfrm>
            <a:prstGeom prst="rect">
              <a:avLst/>
            </a:prstGeom>
            <a:solidFill>
              <a:srgbClr val="80BD41">
                <a:alpha val="100000"/>
              </a:srgbClr>
            </a:solidFill>
          </p:spPr>
          <p:txBody>
            <a:bodyPr/>
            <a:lstStyle/>
            <a:p/>
          </p:txBody>
        </p:sp>
        <p:sp>
          <p:nvSpPr>
            <p:cNvPr id="74" name="rc74"/>
            <p:cNvSpPr/>
            <p:nvPr/>
          </p:nvSpPr>
          <p:spPr>
            <a:xfrm>
              <a:off x="7693181" y="2925497"/>
              <a:ext cx="239877" cy="64396"/>
            </a:xfrm>
            <a:prstGeom prst="rect">
              <a:avLst/>
            </a:prstGeom>
            <a:solidFill>
              <a:srgbClr val="1CABE2">
                <a:alpha val="100000"/>
              </a:srgbClr>
            </a:solidFill>
          </p:spPr>
          <p:txBody>
            <a:bodyPr/>
            <a:lstStyle/>
            <a:p/>
          </p:txBody>
        </p:sp>
        <p:sp>
          <p:nvSpPr>
            <p:cNvPr id="75" name="rc75"/>
            <p:cNvSpPr/>
            <p:nvPr/>
          </p:nvSpPr>
          <p:spPr>
            <a:xfrm>
              <a:off x="7959712" y="2993757"/>
              <a:ext cx="239877" cy="1217955"/>
            </a:xfrm>
            <a:prstGeom prst="rect">
              <a:avLst/>
            </a:prstGeom>
            <a:solidFill>
              <a:srgbClr val="80BD41">
                <a:alpha val="100000"/>
              </a:srgbClr>
            </a:solidFill>
          </p:spPr>
          <p:txBody>
            <a:bodyPr/>
            <a:lstStyle/>
            <a:p/>
          </p:txBody>
        </p:sp>
        <p:sp>
          <p:nvSpPr>
            <p:cNvPr id="76" name="rc76"/>
            <p:cNvSpPr/>
            <p:nvPr/>
          </p:nvSpPr>
          <p:spPr>
            <a:xfrm>
              <a:off x="7959712" y="2929575"/>
              <a:ext cx="239877" cy="64181"/>
            </a:xfrm>
            <a:prstGeom prst="rect">
              <a:avLst/>
            </a:prstGeom>
            <a:solidFill>
              <a:srgbClr val="1CABE2">
                <a:alpha val="100000"/>
              </a:srgbClr>
            </a:solidFill>
          </p:spPr>
          <p:txBody>
            <a:bodyPr/>
            <a:lstStyle/>
            <a:p/>
          </p:txBody>
        </p:sp>
        <p:sp>
          <p:nvSpPr>
            <p:cNvPr id="77" name="pl77"/>
            <p:cNvSpPr/>
            <p:nvPr/>
          </p:nvSpPr>
          <p:spPr>
            <a:xfrm>
              <a:off x="1416393" y="2128062"/>
              <a:ext cx="6663257" cy="236290"/>
            </a:xfrm>
            <a:custGeom>
              <a:avLst/>
              <a:pathLst>
                <a:path w="6663257" h="236290">
                  <a:moveTo>
                    <a:pt x="0" y="0"/>
                  </a:moveTo>
                  <a:lnTo>
                    <a:pt x="266530" y="0"/>
                  </a:lnTo>
                  <a:lnTo>
                    <a:pt x="533060" y="0"/>
                  </a:lnTo>
                  <a:lnTo>
                    <a:pt x="799590" y="21480"/>
                  </a:lnTo>
                  <a:lnTo>
                    <a:pt x="1066121" y="21480"/>
                  </a:lnTo>
                  <a:lnTo>
                    <a:pt x="1332651" y="21480"/>
                  </a:lnTo>
                  <a:lnTo>
                    <a:pt x="1599181" y="21480"/>
                  </a:lnTo>
                  <a:lnTo>
                    <a:pt x="1865712" y="21480"/>
                  </a:lnTo>
                  <a:lnTo>
                    <a:pt x="2132242" y="21480"/>
                  </a:lnTo>
                  <a:lnTo>
                    <a:pt x="2398772" y="21480"/>
                  </a:lnTo>
                  <a:lnTo>
                    <a:pt x="2665303" y="42961"/>
                  </a:lnTo>
                  <a:lnTo>
                    <a:pt x="2931833" y="42961"/>
                  </a:lnTo>
                  <a:lnTo>
                    <a:pt x="3198363" y="42961"/>
                  </a:lnTo>
                  <a:lnTo>
                    <a:pt x="3464893" y="42961"/>
                  </a:lnTo>
                  <a:lnTo>
                    <a:pt x="3731424" y="42961"/>
                  </a:lnTo>
                  <a:lnTo>
                    <a:pt x="3997954" y="42961"/>
                  </a:lnTo>
                  <a:lnTo>
                    <a:pt x="4264484" y="42961"/>
                  </a:lnTo>
                  <a:lnTo>
                    <a:pt x="4531015" y="42961"/>
                  </a:lnTo>
                  <a:lnTo>
                    <a:pt x="4797545" y="42961"/>
                  </a:lnTo>
                  <a:lnTo>
                    <a:pt x="5064075" y="42961"/>
                  </a:lnTo>
                  <a:lnTo>
                    <a:pt x="5330606" y="42961"/>
                  </a:lnTo>
                  <a:lnTo>
                    <a:pt x="5597136" y="42961"/>
                  </a:lnTo>
                  <a:lnTo>
                    <a:pt x="5863666" y="236290"/>
                  </a:lnTo>
                  <a:lnTo>
                    <a:pt x="6130197" y="42961"/>
                  </a:lnTo>
                  <a:lnTo>
                    <a:pt x="6396727" y="42961"/>
                  </a:lnTo>
                  <a:lnTo>
                    <a:pt x="6663257" y="42961"/>
                  </a:lnTo>
                </a:path>
              </a:pathLst>
            </a:custGeom>
            <a:ln w="27101" cap="flat">
              <a:solidFill>
                <a:srgbClr val="0058AB">
                  <a:alpha val="100000"/>
                </a:srgbClr>
              </a:solidFill>
              <a:prstDash val="solid"/>
              <a:round/>
            </a:ln>
          </p:spPr>
          <p:txBody>
            <a:bodyPr/>
            <a:lstStyle/>
            <a:p/>
          </p:txBody>
        </p:sp>
        <p:sp>
          <p:nvSpPr>
            <p:cNvPr id="78" name="tx78"/>
            <p:cNvSpPr/>
            <p:nvPr/>
          </p:nvSpPr>
          <p:spPr>
            <a:xfrm>
              <a:off x="1356134"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79" name="tx79"/>
            <p:cNvSpPr/>
            <p:nvPr/>
          </p:nvSpPr>
          <p:spPr>
            <a:xfrm>
              <a:off x="2688785"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96</a:t>
              </a:r>
            </a:p>
          </p:txBody>
        </p:sp>
        <p:sp>
          <p:nvSpPr>
            <p:cNvPr id="80" name="tx80"/>
            <p:cNvSpPr/>
            <p:nvPr/>
          </p:nvSpPr>
          <p:spPr>
            <a:xfrm>
              <a:off x="4021437"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95</a:t>
              </a:r>
            </a:p>
          </p:txBody>
        </p:sp>
        <p:sp>
          <p:nvSpPr>
            <p:cNvPr id="81" name="tx81"/>
            <p:cNvSpPr/>
            <p:nvPr/>
          </p:nvSpPr>
          <p:spPr>
            <a:xfrm>
              <a:off x="5354088"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95</a:t>
              </a:r>
            </a:p>
          </p:txBody>
        </p:sp>
        <p:sp>
          <p:nvSpPr>
            <p:cNvPr id="82" name="tx82"/>
            <p:cNvSpPr/>
            <p:nvPr/>
          </p:nvSpPr>
          <p:spPr>
            <a:xfrm>
              <a:off x="6420210"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95</a:t>
              </a:r>
            </a:p>
          </p:txBody>
        </p:sp>
        <p:sp>
          <p:nvSpPr>
            <p:cNvPr id="83" name="tx83"/>
            <p:cNvSpPr/>
            <p:nvPr/>
          </p:nvSpPr>
          <p:spPr>
            <a:xfrm>
              <a:off x="6686740"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95</a:t>
              </a:r>
            </a:p>
          </p:txBody>
        </p:sp>
        <p:sp>
          <p:nvSpPr>
            <p:cNvPr id="84" name="tx84"/>
            <p:cNvSpPr/>
            <p:nvPr/>
          </p:nvSpPr>
          <p:spPr>
            <a:xfrm>
              <a:off x="6953270"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95</a:t>
              </a:r>
            </a:p>
          </p:txBody>
        </p:sp>
        <p:sp>
          <p:nvSpPr>
            <p:cNvPr id="85" name="tx85"/>
            <p:cNvSpPr/>
            <p:nvPr/>
          </p:nvSpPr>
          <p:spPr>
            <a:xfrm>
              <a:off x="7219800"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86</a:t>
              </a:r>
            </a:p>
          </p:txBody>
        </p:sp>
        <p:sp>
          <p:nvSpPr>
            <p:cNvPr id="86" name="tx86"/>
            <p:cNvSpPr/>
            <p:nvPr/>
          </p:nvSpPr>
          <p:spPr>
            <a:xfrm>
              <a:off x="7486331"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95</a:t>
              </a:r>
            </a:p>
          </p:txBody>
        </p:sp>
        <p:sp>
          <p:nvSpPr>
            <p:cNvPr id="87" name="tx87"/>
            <p:cNvSpPr/>
            <p:nvPr/>
          </p:nvSpPr>
          <p:spPr>
            <a:xfrm>
              <a:off x="7752861"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95</a:t>
              </a:r>
            </a:p>
          </p:txBody>
        </p:sp>
        <p:sp>
          <p:nvSpPr>
            <p:cNvPr id="88" name="tx88"/>
            <p:cNvSpPr/>
            <p:nvPr/>
          </p:nvSpPr>
          <p:spPr>
            <a:xfrm>
              <a:off x="8019391" y="19430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95</a:t>
              </a:r>
            </a:p>
          </p:txBody>
        </p:sp>
        <p:sp>
          <p:nvSpPr>
            <p:cNvPr id="89" name="tx89"/>
            <p:cNvSpPr/>
            <p:nvPr/>
          </p:nvSpPr>
          <p:spPr>
            <a:xfrm>
              <a:off x="1325044" y="311413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44.9</a:t>
              </a:r>
            </a:p>
          </p:txBody>
        </p:sp>
        <p:sp>
          <p:nvSpPr>
            <p:cNvPr id="90" name="tx90"/>
            <p:cNvSpPr/>
            <p:nvPr/>
          </p:nvSpPr>
          <p:spPr>
            <a:xfrm>
              <a:off x="2696832" y="3026557"/>
              <a:ext cx="10442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49</a:t>
              </a:r>
            </a:p>
          </p:txBody>
        </p:sp>
        <p:sp>
          <p:nvSpPr>
            <p:cNvPr id="91" name="tx91"/>
            <p:cNvSpPr/>
            <p:nvPr/>
          </p:nvSpPr>
          <p:spPr>
            <a:xfrm>
              <a:off x="3990347" y="288316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55.6</a:t>
              </a:r>
            </a:p>
          </p:txBody>
        </p:sp>
        <p:sp>
          <p:nvSpPr>
            <p:cNvPr id="92" name="tx92"/>
            <p:cNvSpPr/>
            <p:nvPr/>
          </p:nvSpPr>
          <p:spPr>
            <a:xfrm>
              <a:off x="5322999" y="2863633"/>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56.5</a:t>
              </a:r>
            </a:p>
          </p:txBody>
        </p:sp>
        <p:sp>
          <p:nvSpPr>
            <p:cNvPr id="93" name="tx93"/>
            <p:cNvSpPr/>
            <p:nvPr/>
          </p:nvSpPr>
          <p:spPr>
            <a:xfrm>
              <a:off x="6389120" y="282370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58.4</a:t>
              </a:r>
            </a:p>
          </p:txBody>
        </p:sp>
        <p:sp>
          <p:nvSpPr>
            <p:cNvPr id="94" name="tx94"/>
            <p:cNvSpPr/>
            <p:nvPr/>
          </p:nvSpPr>
          <p:spPr>
            <a:xfrm>
              <a:off x="6655650" y="2815336"/>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58.8</a:t>
              </a:r>
            </a:p>
          </p:txBody>
        </p:sp>
        <p:sp>
          <p:nvSpPr>
            <p:cNvPr id="95" name="tx95"/>
            <p:cNvSpPr/>
            <p:nvPr/>
          </p:nvSpPr>
          <p:spPr>
            <a:xfrm>
              <a:off x="6922181" y="2801169"/>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59.5</a:t>
              </a:r>
            </a:p>
          </p:txBody>
        </p:sp>
        <p:sp>
          <p:nvSpPr>
            <p:cNvPr id="96" name="tx96"/>
            <p:cNvSpPr/>
            <p:nvPr/>
          </p:nvSpPr>
          <p:spPr>
            <a:xfrm>
              <a:off x="7227847" y="2788504"/>
              <a:ext cx="10442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60</a:t>
              </a:r>
            </a:p>
          </p:txBody>
        </p:sp>
        <p:sp>
          <p:nvSpPr>
            <p:cNvPr id="97" name="tx97"/>
            <p:cNvSpPr/>
            <p:nvPr/>
          </p:nvSpPr>
          <p:spPr>
            <a:xfrm>
              <a:off x="7455241" y="2794300"/>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59.8</a:t>
              </a:r>
            </a:p>
          </p:txBody>
        </p:sp>
        <p:sp>
          <p:nvSpPr>
            <p:cNvPr id="98" name="tx98"/>
            <p:cNvSpPr/>
            <p:nvPr/>
          </p:nvSpPr>
          <p:spPr>
            <a:xfrm>
              <a:off x="7721771" y="2791080"/>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59.9</a:t>
              </a:r>
            </a:p>
          </p:txBody>
        </p:sp>
        <p:sp>
          <p:nvSpPr>
            <p:cNvPr id="99" name="tx99"/>
            <p:cNvSpPr/>
            <p:nvPr/>
          </p:nvSpPr>
          <p:spPr>
            <a:xfrm>
              <a:off x="7988302" y="2795373"/>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59.7</a:t>
              </a:r>
            </a:p>
          </p:txBody>
        </p:sp>
        <p:sp>
          <p:nvSpPr>
            <p:cNvPr id="100" name="pl100"/>
            <p:cNvSpPr/>
            <p:nvPr/>
          </p:nvSpPr>
          <p:spPr>
            <a:xfrm>
              <a:off x="1416393" y="2063619"/>
              <a:ext cx="0" cy="64442"/>
            </a:xfrm>
            <a:custGeom>
              <a:avLst/>
              <a:pathLst>
                <a:path w="0" h="64442">
                  <a:moveTo>
                    <a:pt x="0" y="6444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9044" y="2063619"/>
              <a:ext cx="0" cy="85923"/>
            </a:xfrm>
            <a:custGeom>
              <a:avLst/>
              <a:pathLst>
                <a:path w="0" h="85923">
                  <a:moveTo>
                    <a:pt x="0" y="8592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96" y="2063619"/>
              <a:ext cx="0" cy="107404"/>
            </a:xfrm>
            <a:custGeom>
              <a:avLst/>
              <a:pathLst>
                <a:path w="0" h="107404">
                  <a:moveTo>
                    <a:pt x="0" y="10740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47" y="2063619"/>
              <a:ext cx="0" cy="107404"/>
            </a:xfrm>
            <a:custGeom>
              <a:avLst/>
              <a:pathLst>
                <a:path w="0" h="107404">
                  <a:moveTo>
                    <a:pt x="0" y="10740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468" y="2063619"/>
              <a:ext cx="0" cy="107404"/>
            </a:xfrm>
            <a:custGeom>
              <a:avLst/>
              <a:pathLst>
                <a:path w="0" h="107404">
                  <a:moveTo>
                    <a:pt x="0" y="10740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6999" y="2063619"/>
              <a:ext cx="0" cy="107404"/>
            </a:xfrm>
            <a:custGeom>
              <a:avLst/>
              <a:pathLst>
                <a:path w="0" h="107404">
                  <a:moveTo>
                    <a:pt x="0" y="10740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529" y="2063619"/>
              <a:ext cx="0" cy="107404"/>
            </a:xfrm>
            <a:custGeom>
              <a:avLst/>
              <a:pathLst>
                <a:path w="0" h="107404">
                  <a:moveTo>
                    <a:pt x="0" y="10740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059" y="2063619"/>
              <a:ext cx="0" cy="300733"/>
            </a:xfrm>
            <a:custGeom>
              <a:avLst/>
              <a:pathLst>
                <a:path w="0" h="300733">
                  <a:moveTo>
                    <a:pt x="0" y="30073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590" y="2063619"/>
              <a:ext cx="0" cy="107404"/>
            </a:xfrm>
            <a:custGeom>
              <a:avLst/>
              <a:pathLst>
                <a:path w="0" h="107404">
                  <a:moveTo>
                    <a:pt x="0" y="10740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120" y="2063619"/>
              <a:ext cx="0" cy="107404"/>
            </a:xfrm>
            <a:custGeom>
              <a:avLst/>
              <a:pathLst>
                <a:path w="0" h="107404">
                  <a:moveTo>
                    <a:pt x="0" y="107404"/>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650" y="2063619"/>
              <a:ext cx="0" cy="107404"/>
            </a:xfrm>
            <a:custGeom>
              <a:avLst/>
              <a:pathLst>
                <a:path w="0" h="107404">
                  <a:moveTo>
                    <a:pt x="0" y="107404"/>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5044" y="3710910"/>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43.5</a:t>
              </a:r>
            </a:p>
          </p:txBody>
        </p:sp>
        <p:sp>
          <p:nvSpPr>
            <p:cNvPr id="112" name="tx112"/>
            <p:cNvSpPr/>
            <p:nvPr/>
          </p:nvSpPr>
          <p:spPr>
            <a:xfrm>
              <a:off x="1351150" y="3229224"/>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1.4</a:t>
              </a:r>
            </a:p>
          </p:txBody>
        </p:sp>
        <p:sp>
          <p:nvSpPr>
            <p:cNvPr id="113" name="tx113"/>
            <p:cNvSpPr/>
            <p:nvPr/>
          </p:nvSpPr>
          <p:spPr>
            <a:xfrm>
              <a:off x="2696832" y="3673775"/>
              <a:ext cx="10442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47</a:t>
              </a:r>
            </a:p>
          </p:txBody>
        </p:sp>
        <p:sp>
          <p:nvSpPr>
            <p:cNvPr id="114" name="tx114"/>
            <p:cNvSpPr/>
            <p:nvPr/>
          </p:nvSpPr>
          <p:spPr>
            <a:xfrm>
              <a:off x="2722938" y="3148406"/>
              <a:ext cx="52212"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a:t>
              </a:r>
            </a:p>
          </p:txBody>
        </p:sp>
        <p:sp>
          <p:nvSpPr>
            <p:cNvPr id="115" name="tx115"/>
            <p:cNvSpPr/>
            <p:nvPr/>
          </p:nvSpPr>
          <p:spPr>
            <a:xfrm>
              <a:off x="3990347" y="361088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52.9</a:t>
              </a:r>
            </a:p>
          </p:txBody>
        </p:sp>
        <p:sp>
          <p:nvSpPr>
            <p:cNvPr id="116" name="tx116"/>
            <p:cNvSpPr/>
            <p:nvPr/>
          </p:nvSpPr>
          <p:spPr>
            <a:xfrm>
              <a:off x="4016453" y="3013817"/>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2.8</a:t>
              </a:r>
            </a:p>
          </p:txBody>
        </p:sp>
        <p:sp>
          <p:nvSpPr>
            <p:cNvPr id="117" name="tx117"/>
            <p:cNvSpPr/>
            <p:nvPr/>
          </p:nvSpPr>
          <p:spPr>
            <a:xfrm>
              <a:off x="5322999" y="360154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53.7</a:t>
              </a:r>
            </a:p>
          </p:txBody>
        </p:sp>
        <p:sp>
          <p:nvSpPr>
            <p:cNvPr id="118" name="tx118"/>
            <p:cNvSpPr/>
            <p:nvPr/>
          </p:nvSpPr>
          <p:spPr>
            <a:xfrm>
              <a:off x="5349105" y="2994605"/>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2.8</a:t>
              </a:r>
            </a:p>
          </p:txBody>
        </p:sp>
        <p:sp>
          <p:nvSpPr>
            <p:cNvPr id="119" name="tx119"/>
            <p:cNvSpPr/>
            <p:nvPr/>
          </p:nvSpPr>
          <p:spPr>
            <a:xfrm>
              <a:off x="6389120" y="3582654"/>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55.5</a:t>
              </a:r>
            </a:p>
          </p:txBody>
        </p:sp>
        <p:sp>
          <p:nvSpPr>
            <p:cNvPr id="120" name="tx120"/>
            <p:cNvSpPr/>
            <p:nvPr/>
          </p:nvSpPr>
          <p:spPr>
            <a:xfrm>
              <a:off x="6415226" y="2955860"/>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2.9</a:t>
              </a:r>
            </a:p>
          </p:txBody>
        </p:sp>
        <p:sp>
          <p:nvSpPr>
            <p:cNvPr id="121" name="tx121"/>
            <p:cNvSpPr/>
            <p:nvPr/>
          </p:nvSpPr>
          <p:spPr>
            <a:xfrm>
              <a:off x="6655650" y="3578683"/>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55.9</a:t>
              </a:r>
            </a:p>
          </p:txBody>
        </p:sp>
        <p:sp>
          <p:nvSpPr>
            <p:cNvPr id="122" name="tx122"/>
            <p:cNvSpPr/>
            <p:nvPr/>
          </p:nvSpPr>
          <p:spPr>
            <a:xfrm>
              <a:off x="6681756" y="2947703"/>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2.9</a:t>
              </a:r>
            </a:p>
          </p:txBody>
        </p:sp>
        <p:sp>
          <p:nvSpPr>
            <p:cNvPr id="123" name="tx123"/>
            <p:cNvSpPr/>
            <p:nvPr/>
          </p:nvSpPr>
          <p:spPr>
            <a:xfrm>
              <a:off x="6922181" y="357192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56.5</a:t>
              </a:r>
            </a:p>
          </p:txBody>
        </p:sp>
        <p:sp>
          <p:nvSpPr>
            <p:cNvPr id="124" name="tx124"/>
            <p:cNvSpPr/>
            <p:nvPr/>
          </p:nvSpPr>
          <p:spPr>
            <a:xfrm>
              <a:off x="6987423" y="2933858"/>
              <a:ext cx="52212"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a:t>
              </a:r>
            </a:p>
          </p:txBody>
        </p:sp>
        <p:sp>
          <p:nvSpPr>
            <p:cNvPr id="125" name="tx125"/>
            <p:cNvSpPr/>
            <p:nvPr/>
          </p:nvSpPr>
          <p:spPr>
            <a:xfrm>
              <a:off x="7188711" y="362386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51.6</a:t>
              </a:r>
            </a:p>
          </p:txBody>
        </p:sp>
        <p:sp>
          <p:nvSpPr>
            <p:cNvPr id="126" name="tx126"/>
            <p:cNvSpPr/>
            <p:nvPr/>
          </p:nvSpPr>
          <p:spPr>
            <a:xfrm>
              <a:off x="7214817" y="2979365"/>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8.4</a:t>
              </a:r>
            </a:p>
          </p:txBody>
        </p:sp>
        <p:sp>
          <p:nvSpPr>
            <p:cNvPr id="127" name="tx127"/>
            <p:cNvSpPr/>
            <p:nvPr/>
          </p:nvSpPr>
          <p:spPr>
            <a:xfrm>
              <a:off x="7455241" y="356870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56.8</a:t>
              </a:r>
            </a:p>
          </p:txBody>
        </p:sp>
        <p:sp>
          <p:nvSpPr>
            <p:cNvPr id="128" name="tx128"/>
            <p:cNvSpPr/>
            <p:nvPr/>
          </p:nvSpPr>
          <p:spPr>
            <a:xfrm>
              <a:off x="7520484" y="2927203"/>
              <a:ext cx="52212"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a:t>
              </a:r>
            </a:p>
          </p:txBody>
        </p:sp>
        <p:sp>
          <p:nvSpPr>
            <p:cNvPr id="129" name="tx129"/>
            <p:cNvSpPr/>
            <p:nvPr/>
          </p:nvSpPr>
          <p:spPr>
            <a:xfrm>
              <a:off x="7721771" y="3567199"/>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56.9</a:t>
              </a:r>
            </a:p>
          </p:txBody>
        </p:sp>
        <p:sp>
          <p:nvSpPr>
            <p:cNvPr id="130" name="tx130"/>
            <p:cNvSpPr/>
            <p:nvPr/>
          </p:nvSpPr>
          <p:spPr>
            <a:xfrm>
              <a:off x="7787014" y="2924091"/>
              <a:ext cx="52212"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a:t>
              </a:r>
            </a:p>
          </p:txBody>
        </p:sp>
        <p:sp>
          <p:nvSpPr>
            <p:cNvPr id="131" name="tx131"/>
            <p:cNvSpPr/>
            <p:nvPr/>
          </p:nvSpPr>
          <p:spPr>
            <a:xfrm>
              <a:off x="7988302" y="356913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56.7</a:t>
              </a:r>
            </a:p>
          </p:txBody>
        </p:sp>
        <p:sp>
          <p:nvSpPr>
            <p:cNvPr id="132" name="tx132"/>
            <p:cNvSpPr/>
            <p:nvPr/>
          </p:nvSpPr>
          <p:spPr>
            <a:xfrm>
              <a:off x="8053544" y="2928062"/>
              <a:ext cx="52212"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a:t>
              </a:r>
            </a:p>
          </p:txBody>
        </p:sp>
        <p:sp>
          <p:nvSpPr>
            <p:cNvPr id="133" name="tx133"/>
            <p:cNvSpPr/>
            <p:nvPr/>
          </p:nvSpPr>
          <p:spPr>
            <a:xfrm>
              <a:off x="810943"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4" name="tx134"/>
            <p:cNvSpPr/>
            <p:nvPr/>
          </p:nvSpPr>
          <p:spPr>
            <a:xfrm>
              <a:off x="733219" y="362505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5" name="tx135"/>
            <p:cNvSpPr/>
            <p:nvPr/>
          </p:nvSpPr>
          <p:spPr>
            <a:xfrm>
              <a:off x="733219" y="308841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6" name="tx136"/>
            <p:cNvSpPr/>
            <p:nvPr/>
          </p:nvSpPr>
          <p:spPr>
            <a:xfrm>
              <a:off x="733219" y="255177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7" name="tx137"/>
            <p:cNvSpPr/>
            <p:nvPr/>
          </p:nvSpPr>
          <p:spPr>
            <a:xfrm>
              <a:off x="655495" y="201514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8" name="tx138"/>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9" name="tx139"/>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40" name="tx140"/>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41" name="tx141"/>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2" name="tx142"/>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3" name="tx143"/>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4" name="tx144"/>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5" name="tx145"/>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6" name="tx146"/>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7" name="tx147"/>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8" name="tx148"/>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9" name="tx149"/>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50" name="tx150"/>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51" name="tx151"/>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2" name="tx152"/>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3" name="tx153"/>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4" name="tx154"/>
            <p:cNvSpPr/>
            <p:nvPr/>
          </p:nvSpPr>
          <p:spPr>
            <a:xfrm rot="-5400000">
              <a:off x="-266724" y="3033946"/>
              <a:ext cx="14604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  (thousands)</a:t>
              </a:r>
            </a:p>
          </p:txBody>
        </p:sp>
        <p:sp>
          <p:nvSpPr>
            <p:cNvPr id="155" name="tx155"/>
            <p:cNvSpPr/>
            <p:nvPr/>
          </p:nvSpPr>
          <p:spPr>
            <a:xfrm rot="5400000">
              <a:off x="8523756" y="303394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56" name="pl156"/>
            <p:cNvSpPr/>
            <p:nvPr/>
          </p:nvSpPr>
          <p:spPr>
            <a:xfrm>
              <a:off x="2913174"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80273"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58" name="rc158"/>
            <p:cNvSpPr/>
            <p:nvPr/>
          </p:nvSpPr>
          <p:spPr>
            <a:xfrm>
              <a:off x="4438448" y="5080054"/>
              <a:ext cx="201456" cy="201456"/>
            </a:xfrm>
            <a:prstGeom prst="rect">
              <a:avLst/>
            </a:prstGeom>
            <a:solidFill>
              <a:srgbClr val="1CABE2">
                <a:alpha val="100000"/>
              </a:srgbClr>
            </a:solidFill>
          </p:spPr>
          <p:txBody>
            <a:bodyPr/>
            <a:lstStyle/>
            <a:p/>
          </p:txBody>
        </p:sp>
        <p:sp>
          <p:nvSpPr>
            <p:cNvPr id="159" name="rc159"/>
            <p:cNvSpPr/>
            <p:nvPr/>
          </p:nvSpPr>
          <p:spPr>
            <a:xfrm>
              <a:off x="5643725" y="5080054"/>
              <a:ext cx="201456" cy="201456"/>
            </a:xfrm>
            <a:prstGeom prst="rect">
              <a:avLst/>
            </a:prstGeom>
            <a:solidFill>
              <a:srgbClr val="80BD41">
                <a:alpha val="100000"/>
              </a:srgbClr>
            </a:solidFill>
          </p:spPr>
          <p:txBody>
            <a:bodyPr/>
            <a:lstStyle/>
            <a:p/>
          </p:txBody>
        </p:sp>
        <p:sp>
          <p:nvSpPr>
            <p:cNvPr id="160" name="tx160"/>
            <p:cNvSpPr/>
            <p:nvPr/>
          </p:nvSpPr>
          <p:spPr>
            <a:xfrm>
              <a:off x="4718493"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61" name="tx161"/>
            <p:cNvSpPr/>
            <p:nvPr/>
          </p:nvSpPr>
          <p:spPr>
            <a:xfrm>
              <a:off x="5923770"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62" name="tx162"/>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51297" y="1618677"/>
              <a:ext cx="16300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Botswana, 2000-2025</a:t>
              </a:r>
            </a:p>
          </p:txBody>
        </p:sp>
        <p:sp>
          <p:nvSpPr>
            <p:cNvPr id="164" name="pl164"/>
            <p:cNvSpPr/>
            <p:nvPr/>
          </p:nvSpPr>
          <p:spPr>
            <a:xfrm>
              <a:off x="2393653"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588050"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78244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8" name="pl168"/>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9" name="pl169"/>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0" name="pl170"/>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490851"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685249"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879646"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454" y="5840421"/>
              <a:ext cx="6087258" cy="124052"/>
            </a:xfrm>
            <a:prstGeom prst="rect">
              <a:avLst/>
            </a:prstGeom>
            <a:solidFill>
              <a:srgbClr val="80BD41">
                <a:alpha val="100000"/>
              </a:srgbClr>
            </a:solidFill>
          </p:spPr>
          <p:txBody>
            <a:bodyPr/>
            <a:lstStyle/>
            <a:p/>
          </p:txBody>
        </p:sp>
        <p:sp>
          <p:nvSpPr>
            <p:cNvPr id="175" name="rc175"/>
            <p:cNvSpPr/>
            <p:nvPr/>
          </p:nvSpPr>
          <p:spPr>
            <a:xfrm>
              <a:off x="7383712" y="5840421"/>
              <a:ext cx="320382" cy="124052"/>
            </a:xfrm>
            <a:prstGeom prst="rect">
              <a:avLst/>
            </a:prstGeom>
            <a:solidFill>
              <a:srgbClr val="1CABE2">
                <a:alpha val="100000"/>
              </a:srgbClr>
            </a:solidFill>
          </p:spPr>
          <p:txBody>
            <a:bodyPr/>
            <a:lstStyle/>
            <a:p/>
          </p:txBody>
        </p:sp>
        <p:sp>
          <p:nvSpPr>
            <p:cNvPr id="176" name="rc176"/>
            <p:cNvSpPr/>
            <p:nvPr/>
          </p:nvSpPr>
          <p:spPr>
            <a:xfrm>
              <a:off x="1296454" y="5685356"/>
              <a:ext cx="6245254" cy="124052"/>
            </a:xfrm>
            <a:prstGeom prst="rect">
              <a:avLst/>
            </a:prstGeom>
            <a:solidFill>
              <a:srgbClr val="80BD41">
                <a:alpha val="100000"/>
              </a:srgbClr>
            </a:solidFill>
          </p:spPr>
          <p:txBody>
            <a:bodyPr/>
            <a:lstStyle/>
            <a:p/>
          </p:txBody>
        </p:sp>
        <p:sp>
          <p:nvSpPr>
            <p:cNvPr id="177" name="rc177"/>
            <p:cNvSpPr/>
            <p:nvPr/>
          </p:nvSpPr>
          <p:spPr>
            <a:xfrm>
              <a:off x="7541709" y="5685356"/>
              <a:ext cx="329159" cy="124052"/>
            </a:xfrm>
            <a:prstGeom prst="rect">
              <a:avLst/>
            </a:prstGeom>
            <a:solidFill>
              <a:srgbClr val="1CABE2">
                <a:alpha val="100000"/>
              </a:srgbClr>
            </a:solidFill>
          </p:spPr>
          <p:txBody>
            <a:bodyPr/>
            <a:lstStyle/>
            <a:p/>
          </p:txBody>
        </p:sp>
        <p:sp>
          <p:nvSpPr>
            <p:cNvPr id="178" name="rc178"/>
            <p:cNvSpPr/>
            <p:nvPr/>
          </p:nvSpPr>
          <p:spPr>
            <a:xfrm>
              <a:off x="1296454" y="5530290"/>
              <a:ext cx="6225505" cy="124052"/>
            </a:xfrm>
            <a:prstGeom prst="rect">
              <a:avLst/>
            </a:prstGeom>
            <a:solidFill>
              <a:srgbClr val="80BD41">
                <a:alpha val="100000"/>
              </a:srgbClr>
            </a:solidFill>
          </p:spPr>
          <p:txBody>
            <a:bodyPr/>
            <a:lstStyle/>
            <a:p/>
          </p:txBody>
        </p:sp>
        <p:sp>
          <p:nvSpPr>
            <p:cNvPr id="179" name="rc179"/>
            <p:cNvSpPr/>
            <p:nvPr/>
          </p:nvSpPr>
          <p:spPr>
            <a:xfrm>
              <a:off x="7521959" y="5530290"/>
              <a:ext cx="328062" cy="124052"/>
            </a:xfrm>
            <a:prstGeom prst="rect">
              <a:avLst/>
            </a:prstGeom>
            <a:solidFill>
              <a:srgbClr val="1CABE2">
                <a:alpha val="100000"/>
              </a:srgbClr>
            </a:solidFill>
          </p:spPr>
          <p:txBody>
            <a:bodyPr/>
            <a:lstStyle/>
            <a:p/>
          </p:txBody>
        </p:sp>
        <p:sp>
          <p:nvSpPr>
            <p:cNvPr id="180" name="tx180"/>
            <p:cNvSpPr/>
            <p:nvPr/>
          </p:nvSpPr>
          <p:spPr>
            <a:xfrm>
              <a:off x="7912142" y="5861117"/>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58.4</a:t>
              </a:r>
            </a:p>
          </p:txBody>
        </p:sp>
        <p:sp>
          <p:nvSpPr>
            <p:cNvPr id="181" name="tx181"/>
            <p:cNvSpPr/>
            <p:nvPr/>
          </p:nvSpPr>
          <p:spPr>
            <a:xfrm>
              <a:off x="8087255" y="5706051"/>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59.9</a:t>
              </a:r>
            </a:p>
          </p:txBody>
        </p:sp>
        <p:sp>
          <p:nvSpPr>
            <p:cNvPr id="182" name="tx182"/>
            <p:cNvSpPr/>
            <p:nvPr/>
          </p:nvSpPr>
          <p:spPr>
            <a:xfrm>
              <a:off x="8064214" y="5550986"/>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59.7</a:t>
              </a:r>
            </a:p>
          </p:txBody>
        </p:sp>
        <p:sp>
          <p:nvSpPr>
            <p:cNvPr id="183" name="tx183"/>
            <p:cNvSpPr/>
            <p:nvPr/>
          </p:nvSpPr>
          <p:spPr>
            <a:xfrm>
              <a:off x="4234653" y="586363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55.5</a:t>
              </a:r>
            </a:p>
          </p:txBody>
        </p:sp>
        <p:sp>
          <p:nvSpPr>
            <p:cNvPr id="184" name="tx184"/>
            <p:cNvSpPr/>
            <p:nvPr/>
          </p:nvSpPr>
          <p:spPr>
            <a:xfrm>
              <a:off x="7468602" y="58636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85" name="tx185"/>
            <p:cNvSpPr/>
            <p:nvPr/>
          </p:nvSpPr>
          <p:spPr>
            <a:xfrm>
              <a:off x="4313651" y="570856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56.9</a:t>
              </a:r>
            </a:p>
          </p:txBody>
        </p:sp>
        <p:sp>
          <p:nvSpPr>
            <p:cNvPr id="186" name="tx186"/>
            <p:cNvSpPr/>
            <p:nvPr/>
          </p:nvSpPr>
          <p:spPr>
            <a:xfrm>
              <a:off x="7676159" y="57085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87" name="tx187"/>
            <p:cNvSpPr/>
            <p:nvPr/>
          </p:nvSpPr>
          <p:spPr>
            <a:xfrm>
              <a:off x="4303776" y="555350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56.7</a:t>
              </a:r>
            </a:p>
          </p:txBody>
        </p:sp>
        <p:sp>
          <p:nvSpPr>
            <p:cNvPr id="188" name="tx188"/>
            <p:cNvSpPr/>
            <p:nvPr/>
          </p:nvSpPr>
          <p:spPr>
            <a:xfrm>
              <a:off x="7655861" y="55535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89" name="tx189"/>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0" name="tx190"/>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1" name="tx191"/>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2" name="tx192"/>
            <p:cNvSpPr/>
            <p:nvPr/>
          </p:nvSpPr>
          <p:spPr>
            <a:xfrm>
              <a:off x="1257592" y="605811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93" name="tx193"/>
            <p:cNvSpPr/>
            <p:nvPr/>
          </p:nvSpPr>
          <p:spPr>
            <a:xfrm>
              <a:off x="3413127" y="605811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94" name="tx194"/>
            <p:cNvSpPr/>
            <p:nvPr/>
          </p:nvSpPr>
          <p:spPr>
            <a:xfrm>
              <a:off x="5607525" y="605811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95" name="tx195"/>
            <p:cNvSpPr/>
            <p:nvPr/>
          </p:nvSpPr>
          <p:spPr>
            <a:xfrm>
              <a:off x="7801922" y="605811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96" name="tx196"/>
            <p:cNvSpPr/>
            <p:nvPr/>
          </p:nvSpPr>
          <p:spPr>
            <a:xfrm>
              <a:off x="4017782" y="6222390"/>
              <a:ext cx="14604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  (thousands)</a:t>
              </a:r>
            </a:p>
          </p:txBody>
        </p:sp>
        <p:sp>
          <p:nvSpPr>
            <p:cNvPr id="197" name="tx197"/>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5108522" y="6542159"/>
              <a:ext cx="34362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(95%) was the same as in 2019 (95%).
The number of children vaccinated with DTP3 increased 2% compared to in 2019.
The number of surviving infants increased approximately 2%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8410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292888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07366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35649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50127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454" y="4039001"/>
              <a:ext cx="239877" cy="172711"/>
            </a:xfrm>
            <a:prstGeom prst="rect">
              <a:avLst/>
            </a:prstGeom>
            <a:solidFill>
              <a:srgbClr val="E2231A">
                <a:alpha val="90196"/>
              </a:srgbClr>
            </a:solidFill>
          </p:spPr>
          <p:txBody>
            <a:bodyPr/>
            <a:lstStyle/>
            <a:p/>
          </p:txBody>
        </p:sp>
        <p:sp>
          <p:nvSpPr>
            <p:cNvPr id="23" name="rc23"/>
            <p:cNvSpPr/>
            <p:nvPr/>
          </p:nvSpPr>
          <p:spPr>
            <a:xfrm>
              <a:off x="1562984" y="4035580"/>
              <a:ext cx="239877" cy="176132"/>
            </a:xfrm>
            <a:prstGeom prst="rect">
              <a:avLst/>
            </a:prstGeom>
            <a:solidFill>
              <a:srgbClr val="E2231A">
                <a:alpha val="90196"/>
              </a:srgbClr>
            </a:solidFill>
          </p:spPr>
          <p:txBody>
            <a:bodyPr/>
            <a:lstStyle/>
            <a:p/>
          </p:txBody>
        </p:sp>
        <p:sp>
          <p:nvSpPr>
            <p:cNvPr id="24" name="rc24"/>
            <p:cNvSpPr/>
            <p:nvPr/>
          </p:nvSpPr>
          <p:spPr>
            <a:xfrm>
              <a:off x="1829515" y="4053625"/>
              <a:ext cx="239877" cy="158087"/>
            </a:xfrm>
            <a:prstGeom prst="rect">
              <a:avLst/>
            </a:prstGeom>
            <a:solidFill>
              <a:srgbClr val="E2231A">
                <a:alpha val="90196"/>
              </a:srgbClr>
            </a:solidFill>
          </p:spPr>
          <p:txBody>
            <a:bodyPr/>
            <a:lstStyle/>
            <a:p/>
          </p:txBody>
        </p:sp>
        <p:sp>
          <p:nvSpPr>
            <p:cNvPr id="25" name="rc25"/>
            <p:cNvSpPr/>
            <p:nvPr/>
          </p:nvSpPr>
          <p:spPr>
            <a:xfrm>
              <a:off x="2096045" y="4052171"/>
              <a:ext cx="239877" cy="159540"/>
            </a:xfrm>
            <a:prstGeom prst="rect">
              <a:avLst/>
            </a:prstGeom>
            <a:solidFill>
              <a:srgbClr val="E2231A">
                <a:alpha val="90196"/>
              </a:srgbClr>
            </a:solidFill>
          </p:spPr>
          <p:txBody>
            <a:bodyPr/>
            <a:lstStyle/>
            <a:p/>
          </p:txBody>
        </p:sp>
        <p:sp>
          <p:nvSpPr>
            <p:cNvPr id="26" name="rc26"/>
            <p:cNvSpPr/>
            <p:nvPr/>
          </p:nvSpPr>
          <p:spPr>
            <a:xfrm>
              <a:off x="2362575" y="4070003"/>
              <a:ext cx="239877" cy="141709"/>
            </a:xfrm>
            <a:prstGeom prst="rect">
              <a:avLst/>
            </a:prstGeom>
            <a:solidFill>
              <a:srgbClr val="E2231A">
                <a:alpha val="90196"/>
              </a:srgbClr>
            </a:solidFill>
          </p:spPr>
          <p:txBody>
            <a:bodyPr/>
            <a:lstStyle/>
            <a:p/>
          </p:txBody>
        </p:sp>
        <p:sp>
          <p:nvSpPr>
            <p:cNvPr id="27" name="rc27"/>
            <p:cNvSpPr/>
            <p:nvPr/>
          </p:nvSpPr>
          <p:spPr>
            <a:xfrm>
              <a:off x="2629106" y="4065214"/>
              <a:ext cx="239877" cy="146498"/>
            </a:xfrm>
            <a:prstGeom prst="rect">
              <a:avLst/>
            </a:prstGeom>
            <a:solidFill>
              <a:srgbClr val="E2231A">
                <a:alpha val="90196"/>
              </a:srgbClr>
            </a:solidFill>
          </p:spPr>
          <p:txBody>
            <a:bodyPr/>
            <a:lstStyle/>
            <a:p/>
          </p:txBody>
        </p:sp>
        <p:sp>
          <p:nvSpPr>
            <p:cNvPr id="28" name="rc28"/>
            <p:cNvSpPr/>
            <p:nvPr/>
          </p:nvSpPr>
          <p:spPr>
            <a:xfrm>
              <a:off x="2895636" y="4081676"/>
              <a:ext cx="239877" cy="130035"/>
            </a:xfrm>
            <a:prstGeom prst="rect">
              <a:avLst/>
            </a:prstGeom>
            <a:solidFill>
              <a:srgbClr val="E2231A">
                <a:alpha val="90196"/>
              </a:srgbClr>
            </a:solidFill>
          </p:spPr>
          <p:txBody>
            <a:bodyPr/>
            <a:lstStyle/>
            <a:p/>
          </p:txBody>
        </p:sp>
        <p:sp>
          <p:nvSpPr>
            <p:cNvPr id="29" name="rc29"/>
            <p:cNvSpPr/>
            <p:nvPr/>
          </p:nvSpPr>
          <p:spPr>
            <a:xfrm>
              <a:off x="3162166" y="4100320"/>
              <a:ext cx="239877" cy="111392"/>
            </a:xfrm>
            <a:prstGeom prst="rect">
              <a:avLst/>
            </a:prstGeom>
            <a:solidFill>
              <a:srgbClr val="E2231A">
                <a:alpha val="90196"/>
              </a:srgbClr>
            </a:solidFill>
          </p:spPr>
          <p:txBody>
            <a:bodyPr/>
            <a:lstStyle/>
            <a:p/>
          </p:txBody>
        </p:sp>
        <p:sp>
          <p:nvSpPr>
            <p:cNvPr id="30" name="rc30"/>
            <p:cNvSpPr/>
            <p:nvPr/>
          </p:nvSpPr>
          <p:spPr>
            <a:xfrm>
              <a:off x="3428696" y="4097712"/>
              <a:ext cx="239877" cy="114000"/>
            </a:xfrm>
            <a:prstGeom prst="rect">
              <a:avLst/>
            </a:prstGeom>
            <a:solidFill>
              <a:srgbClr val="E2231A">
                <a:alpha val="90196"/>
              </a:srgbClr>
            </a:solidFill>
          </p:spPr>
          <p:txBody>
            <a:bodyPr/>
            <a:lstStyle/>
            <a:p/>
          </p:txBody>
        </p:sp>
        <p:sp>
          <p:nvSpPr>
            <p:cNvPr id="31" name="rc31"/>
            <p:cNvSpPr/>
            <p:nvPr/>
          </p:nvSpPr>
          <p:spPr>
            <a:xfrm>
              <a:off x="3695227" y="4118536"/>
              <a:ext cx="239877" cy="93175"/>
            </a:xfrm>
            <a:prstGeom prst="rect">
              <a:avLst/>
            </a:prstGeom>
            <a:solidFill>
              <a:srgbClr val="E2231A">
                <a:alpha val="90196"/>
              </a:srgbClr>
            </a:solidFill>
          </p:spPr>
          <p:txBody>
            <a:bodyPr/>
            <a:lstStyle/>
            <a:p/>
          </p:txBody>
        </p:sp>
        <p:sp>
          <p:nvSpPr>
            <p:cNvPr id="32" name="rc32"/>
            <p:cNvSpPr/>
            <p:nvPr/>
          </p:nvSpPr>
          <p:spPr>
            <a:xfrm>
              <a:off x="3961757" y="4116569"/>
              <a:ext cx="239877" cy="95142"/>
            </a:xfrm>
            <a:prstGeom prst="rect">
              <a:avLst/>
            </a:prstGeom>
            <a:solidFill>
              <a:srgbClr val="E2231A">
                <a:alpha val="90196"/>
              </a:srgbClr>
            </a:solidFill>
          </p:spPr>
          <p:txBody>
            <a:bodyPr/>
            <a:lstStyle/>
            <a:p/>
          </p:txBody>
        </p:sp>
        <p:sp>
          <p:nvSpPr>
            <p:cNvPr id="33" name="rc33"/>
            <p:cNvSpPr/>
            <p:nvPr/>
          </p:nvSpPr>
          <p:spPr>
            <a:xfrm>
              <a:off x="4228287" y="4139703"/>
              <a:ext cx="239877" cy="72009"/>
            </a:xfrm>
            <a:prstGeom prst="rect">
              <a:avLst/>
            </a:prstGeom>
            <a:solidFill>
              <a:srgbClr val="E2231A">
                <a:alpha val="90196"/>
              </a:srgbClr>
            </a:solidFill>
          </p:spPr>
          <p:txBody>
            <a:bodyPr/>
            <a:lstStyle/>
            <a:p/>
          </p:txBody>
        </p:sp>
        <p:sp>
          <p:nvSpPr>
            <p:cNvPr id="34" name="rc34"/>
            <p:cNvSpPr/>
            <p:nvPr/>
          </p:nvSpPr>
          <p:spPr>
            <a:xfrm>
              <a:off x="4494818" y="4139190"/>
              <a:ext cx="239877" cy="72522"/>
            </a:xfrm>
            <a:prstGeom prst="rect">
              <a:avLst/>
            </a:prstGeom>
            <a:solidFill>
              <a:srgbClr val="E2231A">
                <a:alpha val="90196"/>
              </a:srgbClr>
            </a:solidFill>
          </p:spPr>
          <p:txBody>
            <a:bodyPr/>
            <a:lstStyle/>
            <a:p/>
          </p:txBody>
        </p:sp>
        <p:sp>
          <p:nvSpPr>
            <p:cNvPr id="35" name="rc35"/>
            <p:cNvSpPr/>
            <p:nvPr/>
          </p:nvSpPr>
          <p:spPr>
            <a:xfrm>
              <a:off x="4761348" y="4139489"/>
              <a:ext cx="239877" cy="72223"/>
            </a:xfrm>
            <a:prstGeom prst="rect">
              <a:avLst/>
            </a:prstGeom>
            <a:solidFill>
              <a:srgbClr val="E2231A">
                <a:alpha val="90196"/>
              </a:srgbClr>
            </a:solidFill>
          </p:spPr>
          <p:txBody>
            <a:bodyPr/>
            <a:lstStyle/>
            <a:p/>
          </p:txBody>
        </p:sp>
        <p:sp>
          <p:nvSpPr>
            <p:cNvPr id="36" name="rc36"/>
            <p:cNvSpPr/>
            <p:nvPr/>
          </p:nvSpPr>
          <p:spPr>
            <a:xfrm>
              <a:off x="5027878" y="4139404"/>
              <a:ext cx="239877" cy="72308"/>
            </a:xfrm>
            <a:prstGeom prst="rect">
              <a:avLst/>
            </a:prstGeom>
            <a:solidFill>
              <a:srgbClr val="E2231A">
                <a:alpha val="90196"/>
              </a:srgbClr>
            </a:solidFill>
          </p:spPr>
          <p:txBody>
            <a:bodyPr/>
            <a:lstStyle/>
            <a:p/>
          </p:txBody>
        </p:sp>
        <p:sp>
          <p:nvSpPr>
            <p:cNvPr id="37" name="rc37"/>
            <p:cNvSpPr/>
            <p:nvPr/>
          </p:nvSpPr>
          <p:spPr>
            <a:xfrm>
              <a:off x="5294409" y="4139190"/>
              <a:ext cx="239877" cy="72522"/>
            </a:xfrm>
            <a:prstGeom prst="rect">
              <a:avLst/>
            </a:prstGeom>
            <a:solidFill>
              <a:srgbClr val="E2231A">
                <a:alpha val="90196"/>
              </a:srgbClr>
            </a:solidFill>
          </p:spPr>
          <p:txBody>
            <a:bodyPr/>
            <a:lstStyle/>
            <a:p/>
          </p:txBody>
        </p:sp>
        <p:sp>
          <p:nvSpPr>
            <p:cNvPr id="38" name="rc38"/>
            <p:cNvSpPr/>
            <p:nvPr/>
          </p:nvSpPr>
          <p:spPr>
            <a:xfrm>
              <a:off x="5560939" y="4138677"/>
              <a:ext cx="239877" cy="73035"/>
            </a:xfrm>
            <a:prstGeom prst="rect">
              <a:avLst/>
            </a:prstGeom>
            <a:solidFill>
              <a:srgbClr val="E2231A">
                <a:alpha val="90196"/>
              </a:srgbClr>
            </a:solidFill>
          </p:spPr>
          <p:txBody>
            <a:bodyPr/>
            <a:lstStyle/>
            <a:p/>
          </p:txBody>
        </p:sp>
        <p:sp>
          <p:nvSpPr>
            <p:cNvPr id="39" name="rc39"/>
            <p:cNvSpPr/>
            <p:nvPr/>
          </p:nvSpPr>
          <p:spPr>
            <a:xfrm>
              <a:off x="5827469" y="4138078"/>
              <a:ext cx="239877" cy="73634"/>
            </a:xfrm>
            <a:prstGeom prst="rect">
              <a:avLst/>
            </a:prstGeom>
            <a:solidFill>
              <a:srgbClr val="E2231A">
                <a:alpha val="90196"/>
              </a:srgbClr>
            </a:solidFill>
          </p:spPr>
          <p:txBody>
            <a:bodyPr/>
            <a:lstStyle/>
            <a:p/>
          </p:txBody>
        </p:sp>
        <p:sp>
          <p:nvSpPr>
            <p:cNvPr id="40" name="rc40"/>
            <p:cNvSpPr/>
            <p:nvPr/>
          </p:nvSpPr>
          <p:spPr>
            <a:xfrm>
              <a:off x="6094000" y="4137479"/>
              <a:ext cx="239877" cy="74232"/>
            </a:xfrm>
            <a:prstGeom prst="rect">
              <a:avLst/>
            </a:prstGeom>
            <a:solidFill>
              <a:srgbClr val="E2231A">
                <a:alpha val="90196"/>
              </a:srgbClr>
            </a:solidFill>
          </p:spPr>
          <p:txBody>
            <a:bodyPr/>
            <a:lstStyle/>
            <a:p/>
          </p:txBody>
        </p:sp>
        <p:sp>
          <p:nvSpPr>
            <p:cNvPr id="41" name="rc41"/>
            <p:cNvSpPr/>
            <p:nvPr/>
          </p:nvSpPr>
          <p:spPr>
            <a:xfrm>
              <a:off x="6360530" y="4136795"/>
              <a:ext cx="239877" cy="74917"/>
            </a:xfrm>
            <a:prstGeom prst="rect">
              <a:avLst/>
            </a:prstGeom>
            <a:solidFill>
              <a:srgbClr val="E2231A">
                <a:alpha val="90196"/>
              </a:srgbClr>
            </a:solidFill>
          </p:spPr>
          <p:txBody>
            <a:bodyPr/>
            <a:lstStyle/>
            <a:p/>
          </p:txBody>
        </p:sp>
        <p:sp>
          <p:nvSpPr>
            <p:cNvPr id="42" name="rc42"/>
            <p:cNvSpPr/>
            <p:nvPr/>
          </p:nvSpPr>
          <p:spPr>
            <a:xfrm>
              <a:off x="6627060" y="3884934"/>
              <a:ext cx="239877" cy="326778"/>
            </a:xfrm>
            <a:prstGeom prst="rect">
              <a:avLst/>
            </a:prstGeom>
            <a:solidFill>
              <a:srgbClr val="E2231A">
                <a:alpha val="90196"/>
              </a:srgbClr>
            </a:solidFill>
          </p:spPr>
          <p:txBody>
            <a:bodyPr/>
            <a:lstStyle/>
            <a:p/>
          </p:txBody>
        </p:sp>
        <p:sp>
          <p:nvSpPr>
            <p:cNvPr id="43" name="rc43"/>
            <p:cNvSpPr/>
            <p:nvPr/>
          </p:nvSpPr>
          <p:spPr>
            <a:xfrm>
              <a:off x="6893590" y="4135427"/>
              <a:ext cx="239877" cy="76285"/>
            </a:xfrm>
            <a:prstGeom prst="rect">
              <a:avLst/>
            </a:prstGeom>
            <a:solidFill>
              <a:srgbClr val="E2231A">
                <a:alpha val="90196"/>
              </a:srgbClr>
            </a:solidFill>
          </p:spPr>
          <p:txBody>
            <a:bodyPr/>
            <a:lstStyle/>
            <a:p/>
          </p:txBody>
        </p:sp>
        <p:sp>
          <p:nvSpPr>
            <p:cNvPr id="44" name="rc44"/>
            <p:cNvSpPr/>
            <p:nvPr/>
          </p:nvSpPr>
          <p:spPr>
            <a:xfrm>
              <a:off x="7160121" y="3954976"/>
              <a:ext cx="239877" cy="256736"/>
            </a:xfrm>
            <a:prstGeom prst="rect">
              <a:avLst/>
            </a:prstGeom>
            <a:solidFill>
              <a:srgbClr val="E2231A">
                <a:alpha val="90196"/>
              </a:srgbClr>
            </a:solidFill>
          </p:spPr>
          <p:txBody>
            <a:bodyPr/>
            <a:lstStyle/>
            <a:p/>
          </p:txBody>
        </p:sp>
        <p:sp>
          <p:nvSpPr>
            <p:cNvPr id="45" name="rc45"/>
            <p:cNvSpPr/>
            <p:nvPr/>
          </p:nvSpPr>
          <p:spPr>
            <a:xfrm>
              <a:off x="7426651" y="4135042"/>
              <a:ext cx="239877" cy="76670"/>
            </a:xfrm>
            <a:prstGeom prst="rect">
              <a:avLst/>
            </a:prstGeom>
            <a:solidFill>
              <a:srgbClr val="E2231A">
                <a:alpha val="90196"/>
              </a:srgbClr>
            </a:solidFill>
          </p:spPr>
          <p:txBody>
            <a:bodyPr/>
            <a:lstStyle/>
            <a:p/>
          </p:txBody>
        </p:sp>
        <p:sp>
          <p:nvSpPr>
            <p:cNvPr id="46" name="rc46"/>
            <p:cNvSpPr/>
            <p:nvPr/>
          </p:nvSpPr>
          <p:spPr>
            <a:xfrm>
              <a:off x="7693181" y="4134828"/>
              <a:ext cx="239877" cy="76884"/>
            </a:xfrm>
            <a:prstGeom prst="rect">
              <a:avLst/>
            </a:prstGeom>
            <a:solidFill>
              <a:srgbClr val="E2231A">
                <a:alpha val="90196"/>
              </a:srgbClr>
            </a:solidFill>
          </p:spPr>
          <p:txBody>
            <a:bodyPr/>
            <a:lstStyle/>
            <a:p/>
          </p:txBody>
        </p:sp>
        <p:sp>
          <p:nvSpPr>
            <p:cNvPr id="47" name="rc47"/>
            <p:cNvSpPr/>
            <p:nvPr/>
          </p:nvSpPr>
          <p:spPr>
            <a:xfrm>
              <a:off x="7959712" y="3777561"/>
              <a:ext cx="239877" cy="434151"/>
            </a:xfrm>
            <a:prstGeom prst="rect">
              <a:avLst/>
            </a:prstGeom>
            <a:solidFill>
              <a:srgbClr val="E2231A">
                <a:alpha val="90196"/>
              </a:srgbClr>
            </a:solidFill>
          </p:spPr>
          <p:txBody>
            <a:bodyPr/>
            <a:lstStyle/>
            <a:p/>
          </p:txBody>
        </p:sp>
        <p:sp>
          <p:nvSpPr>
            <p:cNvPr id="48" name="rc48"/>
            <p:cNvSpPr/>
            <p:nvPr/>
          </p:nvSpPr>
          <p:spPr>
            <a:xfrm>
              <a:off x="4761348" y="3796718"/>
              <a:ext cx="239877" cy="342771"/>
            </a:xfrm>
            <a:prstGeom prst="rect">
              <a:avLst/>
            </a:prstGeom>
            <a:solidFill>
              <a:srgbClr val="B3B3B3">
                <a:alpha val="90196"/>
              </a:srgbClr>
            </a:solidFill>
          </p:spPr>
          <p:txBody>
            <a:bodyPr/>
            <a:lstStyle/>
            <a:p/>
          </p:txBody>
        </p:sp>
        <p:sp>
          <p:nvSpPr>
            <p:cNvPr id="49" name="rc49"/>
            <p:cNvSpPr/>
            <p:nvPr/>
          </p:nvSpPr>
          <p:spPr>
            <a:xfrm>
              <a:off x="5027878" y="3866675"/>
              <a:ext cx="239877" cy="272728"/>
            </a:xfrm>
            <a:prstGeom prst="rect">
              <a:avLst/>
            </a:prstGeom>
            <a:solidFill>
              <a:srgbClr val="B3B3B3">
                <a:alpha val="90196"/>
              </a:srgbClr>
            </a:solidFill>
          </p:spPr>
          <p:txBody>
            <a:bodyPr/>
            <a:lstStyle/>
            <a:p/>
          </p:txBody>
        </p:sp>
        <p:sp>
          <p:nvSpPr>
            <p:cNvPr id="50" name="rc50"/>
            <p:cNvSpPr/>
            <p:nvPr/>
          </p:nvSpPr>
          <p:spPr>
            <a:xfrm>
              <a:off x="5294409" y="3751862"/>
              <a:ext cx="239877" cy="387328"/>
            </a:xfrm>
            <a:prstGeom prst="rect">
              <a:avLst/>
            </a:prstGeom>
            <a:solidFill>
              <a:srgbClr val="B3B3B3">
                <a:alpha val="90196"/>
              </a:srgbClr>
            </a:solidFill>
          </p:spPr>
          <p:txBody>
            <a:bodyPr/>
            <a:lstStyle/>
            <a:p/>
          </p:txBody>
        </p:sp>
        <p:sp>
          <p:nvSpPr>
            <p:cNvPr id="51" name="rc51"/>
            <p:cNvSpPr/>
            <p:nvPr/>
          </p:nvSpPr>
          <p:spPr>
            <a:xfrm>
              <a:off x="5560939" y="3615112"/>
              <a:ext cx="239877" cy="523564"/>
            </a:xfrm>
            <a:prstGeom prst="rect">
              <a:avLst/>
            </a:prstGeom>
            <a:solidFill>
              <a:srgbClr val="B3B3B3">
                <a:alpha val="90196"/>
              </a:srgbClr>
            </a:solidFill>
          </p:spPr>
          <p:txBody>
            <a:bodyPr/>
            <a:lstStyle/>
            <a:p/>
          </p:txBody>
        </p:sp>
        <p:sp>
          <p:nvSpPr>
            <p:cNvPr id="52" name="rc52"/>
            <p:cNvSpPr/>
            <p:nvPr/>
          </p:nvSpPr>
          <p:spPr>
            <a:xfrm>
              <a:off x="5827469" y="3612119"/>
              <a:ext cx="239877" cy="525958"/>
            </a:xfrm>
            <a:prstGeom prst="rect">
              <a:avLst/>
            </a:prstGeom>
            <a:solidFill>
              <a:srgbClr val="B3B3B3">
                <a:alpha val="90196"/>
              </a:srgbClr>
            </a:solidFill>
          </p:spPr>
          <p:txBody>
            <a:bodyPr/>
            <a:lstStyle/>
            <a:p/>
          </p:txBody>
        </p:sp>
        <p:sp>
          <p:nvSpPr>
            <p:cNvPr id="53" name="rc53"/>
            <p:cNvSpPr/>
            <p:nvPr/>
          </p:nvSpPr>
          <p:spPr>
            <a:xfrm>
              <a:off x="6094000" y="3607073"/>
              <a:ext cx="239877" cy="530406"/>
            </a:xfrm>
            <a:prstGeom prst="rect">
              <a:avLst/>
            </a:prstGeom>
            <a:solidFill>
              <a:srgbClr val="B3B3B3">
                <a:alpha val="90196"/>
              </a:srgbClr>
            </a:solidFill>
          </p:spPr>
          <p:txBody>
            <a:bodyPr/>
            <a:lstStyle/>
            <a:p/>
          </p:txBody>
        </p:sp>
        <p:sp>
          <p:nvSpPr>
            <p:cNvPr id="54" name="rc54"/>
            <p:cNvSpPr/>
            <p:nvPr/>
          </p:nvSpPr>
          <p:spPr>
            <a:xfrm>
              <a:off x="6360530" y="3649407"/>
              <a:ext cx="239877" cy="487388"/>
            </a:xfrm>
            <a:prstGeom prst="rect">
              <a:avLst/>
            </a:prstGeom>
            <a:solidFill>
              <a:srgbClr val="B3B3B3">
                <a:alpha val="90196"/>
              </a:srgbClr>
            </a:solidFill>
          </p:spPr>
          <p:txBody>
            <a:bodyPr/>
            <a:lstStyle/>
            <a:p/>
          </p:txBody>
        </p:sp>
        <p:sp>
          <p:nvSpPr>
            <p:cNvPr id="55" name="rc55"/>
            <p:cNvSpPr/>
            <p:nvPr/>
          </p:nvSpPr>
          <p:spPr>
            <a:xfrm>
              <a:off x="6627060" y="3411998"/>
              <a:ext cx="239877" cy="472935"/>
            </a:xfrm>
            <a:prstGeom prst="rect">
              <a:avLst/>
            </a:prstGeom>
            <a:solidFill>
              <a:srgbClr val="B3B3B3">
                <a:alpha val="90196"/>
              </a:srgbClr>
            </a:solidFill>
          </p:spPr>
          <p:txBody>
            <a:bodyPr/>
            <a:lstStyle/>
            <a:p/>
          </p:txBody>
        </p:sp>
        <p:sp>
          <p:nvSpPr>
            <p:cNvPr id="56" name="rc56"/>
            <p:cNvSpPr/>
            <p:nvPr/>
          </p:nvSpPr>
          <p:spPr>
            <a:xfrm>
              <a:off x="6893590" y="3500684"/>
              <a:ext cx="239877" cy="634742"/>
            </a:xfrm>
            <a:prstGeom prst="rect">
              <a:avLst/>
            </a:prstGeom>
            <a:solidFill>
              <a:srgbClr val="B3B3B3">
                <a:alpha val="90196"/>
              </a:srgbClr>
            </a:solidFill>
          </p:spPr>
          <p:txBody>
            <a:bodyPr/>
            <a:lstStyle/>
            <a:p/>
          </p:txBody>
        </p:sp>
        <p:sp>
          <p:nvSpPr>
            <p:cNvPr id="57" name="rc57"/>
            <p:cNvSpPr/>
            <p:nvPr/>
          </p:nvSpPr>
          <p:spPr>
            <a:xfrm>
              <a:off x="7160121" y="3655992"/>
              <a:ext cx="239877" cy="298984"/>
            </a:xfrm>
            <a:prstGeom prst="rect">
              <a:avLst/>
            </a:prstGeom>
            <a:solidFill>
              <a:srgbClr val="B3B3B3">
                <a:alpha val="90196"/>
              </a:srgbClr>
            </a:solidFill>
          </p:spPr>
          <p:txBody>
            <a:bodyPr/>
            <a:lstStyle/>
            <a:p/>
          </p:txBody>
        </p:sp>
        <p:sp>
          <p:nvSpPr>
            <p:cNvPr id="58" name="rc58"/>
            <p:cNvSpPr/>
            <p:nvPr/>
          </p:nvSpPr>
          <p:spPr>
            <a:xfrm>
              <a:off x="7426651" y="3667666"/>
              <a:ext cx="239877" cy="467376"/>
            </a:xfrm>
            <a:prstGeom prst="rect">
              <a:avLst/>
            </a:prstGeom>
            <a:solidFill>
              <a:srgbClr val="B3B3B3">
                <a:alpha val="90196"/>
              </a:srgbClr>
            </a:solidFill>
          </p:spPr>
          <p:txBody>
            <a:bodyPr/>
            <a:lstStyle/>
            <a:p/>
          </p:txBody>
        </p:sp>
        <p:sp>
          <p:nvSpPr>
            <p:cNvPr id="59" name="rc59"/>
            <p:cNvSpPr/>
            <p:nvPr/>
          </p:nvSpPr>
          <p:spPr>
            <a:xfrm>
              <a:off x="7693181" y="3605705"/>
              <a:ext cx="239877" cy="529123"/>
            </a:xfrm>
            <a:prstGeom prst="rect">
              <a:avLst/>
            </a:prstGeom>
            <a:solidFill>
              <a:srgbClr val="B3B3B3">
                <a:alpha val="90196"/>
              </a:srgbClr>
            </a:solidFill>
          </p:spPr>
          <p:txBody>
            <a:bodyPr/>
            <a:lstStyle/>
            <a:p/>
          </p:txBody>
        </p:sp>
        <p:sp>
          <p:nvSpPr>
            <p:cNvPr id="60" name="rc60"/>
            <p:cNvSpPr/>
            <p:nvPr/>
          </p:nvSpPr>
          <p:spPr>
            <a:xfrm>
              <a:off x="7959712" y="3352475"/>
              <a:ext cx="239877" cy="425086"/>
            </a:xfrm>
            <a:prstGeom prst="rect">
              <a:avLst/>
            </a:prstGeom>
            <a:solidFill>
              <a:srgbClr val="B3B3B3">
                <a:alpha val="90196"/>
              </a:srgbClr>
            </a:solidFill>
          </p:spPr>
          <p:txBody>
            <a:bodyPr/>
            <a:lstStyle/>
            <a:p/>
          </p:txBody>
        </p:sp>
        <p:sp>
          <p:nvSpPr>
            <p:cNvPr id="61" name="pl61"/>
            <p:cNvSpPr/>
            <p:nvPr/>
          </p:nvSpPr>
          <p:spPr>
            <a:xfrm>
              <a:off x="1416393" y="2128062"/>
              <a:ext cx="6663257" cy="300733"/>
            </a:xfrm>
            <a:custGeom>
              <a:avLst/>
              <a:pathLst>
                <a:path w="6663257" h="300733">
                  <a:moveTo>
                    <a:pt x="0" y="128885"/>
                  </a:moveTo>
                  <a:lnTo>
                    <a:pt x="266530" y="128885"/>
                  </a:lnTo>
                  <a:lnTo>
                    <a:pt x="533060" y="107404"/>
                  </a:lnTo>
                  <a:lnTo>
                    <a:pt x="799590" y="107404"/>
                  </a:lnTo>
                  <a:lnTo>
                    <a:pt x="1066121" y="85923"/>
                  </a:lnTo>
                  <a:lnTo>
                    <a:pt x="1332651" y="85923"/>
                  </a:lnTo>
                  <a:lnTo>
                    <a:pt x="1599181" y="64442"/>
                  </a:lnTo>
                  <a:lnTo>
                    <a:pt x="1865712" y="42961"/>
                  </a:lnTo>
                  <a:lnTo>
                    <a:pt x="2132242" y="42961"/>
                  </a:lnTo>
                  <a:lnTo>
                    <a:pt x="2398772" y="21480"/>
                  </a:lnTo>
                  <a:lnTo>
                    <a:pt x="2665303" y="21480"/>
                  </a:lnTo>
                  <a:lnTo>
                    <a:pt x="2931833" y="0"/>
                  </a:lnTo>
                  <a:lnTo>
                    <a:pt x="3198363" y="0"/>
                  </a:lnTo>
                  <a:lnTo>
                    <a:pt x="3464893" y="0"/>
                  </a:lnTo>
                  <a:lnTo>
                    <a:pt x="3731424" y="0"/>
                  </a:lnTo>
                  <a:lnTo>
                    <a:pt x="3997954" y="0"/>
                  </a:lnTo>
                  <a:lnTo>
                    <a:pt x="4264484" y="0"/>
                  </a:lnTo>
                  <a:lnTo>
                    <a:pt x="4531015" y="0"/>
                  </a:lnTo>
                  <a:lnTo>
                    <a:pt x="4797545" y="0"/>
                  </a:lnTo>
                  <a:lnTo>
                    <a:pt x="5064075" y="0"/>
                  </a:lnTo>
                  <a:lnTo>
                    <a:pt x="5330606" y="214809"/>
                  </a:lnTo>
                  <a:lnTo>
                    <a:pt x="5597136" y="0"/>
                  </a:lnTo>
                  <a:lnTo>
                    <a:pt x="5863666" y="150366"/>
                  </a:lnTo>
                  <a:lnTo>
                    <a:pt x="6130197" y="0"/>
                  </a:lnTo>
                  <a:lnTo>
                    <a:pt x="6396727" y="0"/>
                  </a:lnTo>
                  <a:lnTo>
                    <a:pt x="6663257" y="300733"/>
                  </a:lnTo>
                </a:path>
              </a:pathLst>
            </a:custGeom>
            <a:ln w="27101" cap="flat">
              <a:solidFill>
                <a:srgbClr val="3283FE">
                  <a:alpha val="100000"/>
                </a:srgbClr>
              </a:solidFill>
              <a:prstDash val="solid"/>
              <a:round/>
            </a:ln>
          </p:spPr>
          <p:txBody>
            <a:bodyPr/>
            <a:lstStyle/>
            <a:p/>
          </p:txBody>
        </p:sp>
        <p:sp>
          <p:nvSpPr>
            <p:cNvPr id="62" name="pl62"/>
            <p:cNvSpPr/>
            <p:nvPr/>
          </p:nvSpPr>
          <p:spPr>
            <a:xfrm>
              <a:off x="4881287" y="2385833"/>
              <a:ext cx="3198363" cy="408137"/>
            </a:xfrm>
            <a:custGeom>
              <a:avLst/>
              <a:pathLst>
                <a:path w="3198363" h="408137">
                  <a:moveTo>
                    <a:pt x="0" y="64442"/>
                  </a:moveTo>
                  <a:lnTo>
                    <a:pt x="266530" y="0"/>
                  </a:lnTo>
                  <a:lnTo>
                    <a:pt x="533060" y="107404"/>
                  </a:lnTo>
                  <a:lnTo>
                    <a:pt x="799590" y="236290"/>
                  </a:lnTo>
                  <a:lnTo>
                    <a:pt x="1066121" y="236290"/>
                  </a:lnTo>
                  <a:lnTo>
                    <a:pt x="1332651" y="236290"/>
                  </a:lnTo>
                  <a:lnTo>
                    <a:pt x="1599181" y="193328"/>
                  </a:lnTo>
                  <a:lnTo>
                    <a:pt x="1865712" y="408137"/>
                  </a:lnTo>
                  <a:lnTo>
                    <a:pt x="2132242" y="322213"/>
                  </a:lnTo>
                  <a:lnTo>
                    <a:pt x="2398772" y="171847"/>
                  </a:lnTo>
                  <a:lnTo>
                    <a:pt x="2665303" y="128885"/>
                  </a:lnTo>
                  <a:lnTo>
                    <a:pt x="2931833" y="171847"/>
                  </a:lnTo>
                  <a:lnTo>
                    <a:pt x="3198363" y="408137"/>
                  </a:lnTo>
                </a:path>
              </a:pathLst>
            </a:custGeom>
            <a:ln w="27101" cap="flat">
              <a:solidFill>
                <a:srgbClr val="FFA500">
                  <a:alpha val="100000"/>
                </a:srgbClr>
              </a:solidFill>
              <a:prstDash val="solid"/>
              <a:round/>
            </a:ln>
          </p:spPr>
          <p:txBody>
            <a:bodyPr/>
            <a:lstStyle/>
            <a:p/>
          </p:txBody>
        </p:sp>
        <p:sp>
          <p:nvSpPr>
            <p:cNvPr id="63" name="tx63"/>
            <p:cNvSpPr/>
            <p:nvPr/>
          </p:nvSpPr>
          <p:spPr>
            <a:xfrm>
              <a:off x="1346075" y="20758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91</a:t>
              </a:r>
            </a:p>
          </p:txBody>
        </p:sp>
        <p:sp>
          <p:nvSpPr>
            <p:cNvPr id="64" name="tx64"/>
            <p:cNvSpPr/>
            <p:nvPr/>
          </p:nvSpPr>
          <p:spPr>
            <a:xfrm>
              <a:off x="2678727" y="20329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93</a:t>
              </a:r>
            </a:p>
          </p:txBody>
        </p:sp>
        <p:sp>
          <p:nvSpPr>
            <p:cNvPr id="65" name="tx65"/>
            <p:cNvSpPr/>
            <p:nvPr/>
          </p:nvSpPr>
          <p:spPr>
            <a:xfrm>
              <a:off x="4011378" y="19684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96</a:t>
              </a:r>
            </a:p>
          </p:txBody>
        </p:sp>
        <p:sp>
          <p:nvSpPr>
            <p:cNvPr id="66" name="tx66"/>
            <p:cNvSpPr/>
            <p:nvPr/>
          </p:nvSpPr>
          <p:spPr>
            <a:xfrm>
              <a:off x="5344030" y="19470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97</a:t>
              </a:r>
            </a:p>
          </p:txBody>
        </p:sp>
        <p:sp>
          <p:nvSpPr>
            <p:cNvPr id="67" name="tx67"/>
            <p:cNvSpPr/>
            <p:nvPr/>
          </p:nvSpPr>
          <p:spPr>
            <a:xfrm>
              <a:off x="5344030" y="25566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80</a:t>
              </a:r>
            </a:p>
          </p:txBody>
        </p:sp>
        <p:sp>
          <p:nvSpPr>
            <p:cNvPr id="68" name="tx68"/>
            <p:cNvSpPr/>
            <p:nvPr/>
          </p:nvSpPr>
          <p:spPr>
            <a:xfrm>
              <a:off x="6410151" y="19470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97</a:t>
              </a:r>
            </a:p>
          </p:txBody>
        </p:sp>
        <p:sp>
          <p:nvSpPr>
            <p:cNvPr id="69" name="tx69"/>
            <p:cNvSpPr/>
            <p:nvPr/>
          </p:nvSpPr>
          <p:spPr>
            <a:xfrm>
              <a:off x="6410151" y="26425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76</a:t>
              </a:r>
            </a:p>
          </p:txBody>
        </p:sp>
        <p:sp>
          <p:nvSpPr>
            <p:cNvPr id="70" name="tx70"/>
            <p:cNvSpPr/>
            <p:nvPr/>
          </p:nvSpPr>
          <p:spPr>
            <a:xfrm>
              <a:off x="6676681" y="216182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87</a:t>
              </a:r>
            </a:p>
          </p:txBody>
        </p:sp>
        <p:sp>
          <p:nvSpPr>
            <p:cNvPr id="71" name="tx71"/>
            <p:cNvSpPr/>
            <p:nvPr/>
          </p:nvSpPr>
          <p:spPr>
            <a:xfrm>
              <a:off x="6676681" y="28573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66</a:t>
              </a:r>
            </a:p>
          </p:txBody>
        </p:sp>
        <p:sp>
          <p:nvSpPr>
            <p:cNvPr id="72" name="tx72"/>
            <p:cNvSpPr/>
            <p:nvPr/>
          </p:nvSpPr>
          <p:spPr>
            <a:xfrm>
              <a:off x="6943212" y="19470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97</a:t>
              </a:r>
            </a:p>
          </p:txBody>
        </p:sp>
        <p:sp>
          <p:nvSpPr>
            <p:cNvPr id="73" name="tx73"/>
            <p:cNvSpPr/>
            <p:nvPr/>
          </p:nvSpPr>
          <p:spPr>
            <a:xfrm>
              <a:off x="6943212" y="27714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70</a:t>
              </a:r>
            </a:p>
          </p:txBody>
        </p:sp>
        <p:sp>
          <p:nvSpPr>
            <p:cNvPr id="74" name="tx74"/>
            <p:cNvSpPr/>
            <p:nvPr/>
          </p:nvSpPr>
          <p:spPr>
            <a:xfrm>
              <a:off x="7209742" y="20973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90</a:t>
              </a:r>
            </a:p>
          </p:txBody>
        </p:sp>
        <p:sp>
          <p:nvSpPr>
            <p:cNvPr id="75" name="tx75"/>
            <p:cNvSpPr/>
            <p:nvPr/>
          </p:nvSpPr>
          <p:spPr>
            <a:xfrm>
              <a:off x="7209742" y="26210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77</a:t>
              </a:r>
            </a:p>
          </p:txBody>
        </p:sp>
        <p:sp>
          <p:nvSpPr>
            <p:cNvPr id="76" name="tx76"/>
            <p:cNvSpPr/>
            <p:nvPr/>
          </p:nvSpPr>
          <p:spPr>
            <a:xfrm>
              <a:off x="7476272" y="19470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97</a:t>
              </a:r>
            </a:p>
          </p:txBody>
        </p:sp>
        <p:sp>
          <p:nvSpPr>
            <p:cNvPr id="77" name="tx77"/>
            <p:cNvSpPr/>
            <p:nvPr/>
          </p:nvSpPr>
          <p:spPr>
            <a:xfrm>
              <a:off x="7476272" y="25780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79</a:t>
              </a:r>
            </a:p>
          </p:txBody>
        </p:sp>
        <p:sp>
          <p:nvSpPr>
            <p:cNvPr id="78" name="tx78"/>
            <p:cNvSpPr/>
            <p:nvPr/>
          </p:nvSpPr>
          <p:spPr>
            <a:xfrm>
              <a:off x="7742803" y="19470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97</a:t>
              </a:r>
            </a:p>
          </p:txBody>
        </p:sp>
        <p:sp>
          <p:nvSpPr>
            <p:cNvPr id="79" name="tx79"/>
            <p:cNvSpPr/>
            <p:nvPr/>
          </p:nvSpPr>
          <p:spPr>
            <a:xfrm>
              <a:off x="7742803" y="26210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77</a:t>
              </a:r>
            </a:p>
          </p:txBody>
        </p:sp>
        <p:sp>
          <p:nvSpPr>
            <p:cNvPr id="80" name="tx80"/>
            <p:cNvSpPr/>
            <p:nvPr/>
          </p:nvSpPr>
          <p:spPr>
            <a:xfrm>
              <a:off x="8009333"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283FE">
                      <a:alpha val="100000"/>
                    </a:srgbClr>
                  </a:solidFill>
                  <a:latin typeface="Arial"/>
                  <a:cs typeface="Arial"/>
                </a:rPr>
                <a:t>83</a:t>
              </a:r>
            </a:p>
          </p:txBody>
        </p:sp>
        <p:sp>
          <p:nvSpPr>
            <p:cNvPr id="81" name="tx81"/>
            <p:cNvSpPr/>
            <p:nvPr/>
          </p:nvSpPr>
          <p:spPr>
            <a:xfrm>
              <a:off x="8009333" y="28573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A500">
                      <a:alpha val="100000"/>
                    </a:srgbClr>
                  </a:solidFill>
                  <a:latin typeface="Arial"/>
                  <a:cs typeface="Arial"/>
                </a:rPr>
                <a:t>66</a:t>
              </a:r>
            </a:p>
          </p:txBody>
        </p:sp>
        <p:sp>
          <p:nvSpPr>
            <p:cNvPr id="82" name="tx82"/>
            <p:cNvSpPr/>
            <p:nvPr/>
          </p:nvSpPr>
          <p:spPr>
            <a:xfrm>
              <a:off x="1386263" y="40865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83" name="tx83"/>
            <p:cNvSpPr/>
            <p:nvPr/>
          </p:nvSpPr>
          <p:spPr>
            <a:xfrm>
              <a:off x="2673743" y="409964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84" name="tx84"/>
            <p:cNvSpPr/>
            <p:nvPr/>
          </p:nvSpPr>
          <p:spPr>
            <a:xfrm>
              <a:off x="4006395" y="412532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85" name="tx85"/>
            <p:cNvSpPr/>
            <p:nvPr/>
          </p:nvSpPr>
          <p:spPr>
            <a:xfrm>
              <a:off x="5339046" y="413663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86" name="tx86"/>
            <p:cNvSpPr/>
            <p:nvPr/>
          </p:nvSpPr>
          <p:spPr>
            <a:xfrm>
              <a:off x="6405168" y="413543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87" name="tx87"/>
            <p:cNvSpPr/>
            <p:nvPr/>
          </p:nvSpPr>
          <p:spPr>
            <a:xfrm>
              <a:off x="6671698" y="40095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7.6</a:t>
              </a:r>
            </a:p>
          </p:txBody>
        </p:sp>
        <p:sp>
          <p:nvSpPr>
            <p:cNvPr id="88" name="tx88"/>
            <p:cNvSpPr/>
            <p:nvPr/>
          </p:nvSpPr>
          <p:spPr>
            <a:xfrm>
              <a:off x="6938228" y="413475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89" name="tx89"/>
            <p:cNvSpPr/>
            <p:nvPr/>
          </p:nvSpPr>
          <p:spPr>
            <a:xfrm>
              <a:off x="7249930" y="40445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90" name="tx90"/>
            <p:cNvSpPr/>
            <p:nvPr/>
          </p:nvSpPr>
          <p:spPr>
            <a:xfrm>
              <a:off x="7471289" y="413456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91" name="tx91"/>
            <p:cNvSpPr/>
            <p:nvPr/>
          </p:nvSpPr>
          <p:spPr>
            <a:xfrm>
              <a:off x="7737819" y="41344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92" name="tx92"/>
            <p:cNvSpPr/>
            <p:nvPr/>
          </p:nvSpPr>
          <p:spPr>
            <a:xfrm>
              <a:off x="7974220" y="395582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10.2</a:t>
              </a:r>
            </a:p>
          </p:txBody>
        </p:sp>
        <p:sp>
          <p:nvSpPr>
            <p:cNvPr id="93" name="tx93"/>
            <p:cNvSpPr/>
            <p:nvPr/>
          </p:nvSpPr>
          <p:spPr>
            <a:xfrm>
              <a:off x="5339046" y="39067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9.1</a:t>
              </a:r>
            </a:p>
          </p:txBody>
        </p:sp>
        <p:sp>
          <p:nvSpPr>
            <p:cNvPr id="94" name="tx94"/>
            <p:cNvSpPr/>
            <p:nvPr/>
          </p:nvSpPr>
          <p:spPr>
            <a:xfrm>
              <a:off x="6379062" y="3854285"/>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11.4</a:t>
              </a:r>
            </a:p>
          </p:txBody>
        </p:sp>
        <p:sp>
          <p:nvSpPr>
            <p:cNvPr id="95" name="tx95"/>
            <p:cNvSpPr/>
            <p:nvPr/>
          </p:nvSpPr>
          <p:spPr>
            <a:xfrm>
              <a:off x="6645592" y="3609650"/>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11.1</a:t>
              </a:r>
            </a:p>
          </p:txBody>
        </p:sp>
        <p:sp>
          <p:nvSpPr>
            <p:cNvPr id="96" name="tx96"/>
            <p:cNvSpPr/>
            <p:nvPr/>
          </p:nvSpPr>
          <p:spPr>
            <a:xfrm>
              <a:off x="6908099" y="377923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14.8</a:t>
              </a:r>
            </a:p>
          </p:txBody>
        </p:sp>
        <p:sp>
          <p:nvSpPr>
            <p:cNvPr id="97" name="tx97"/>
            <p:cNvSpPr/>
            <p:nvPr/>
          </p:nvSpPr>
          <p:spPr>
            <a:xfrm>
              <a:off x="7249930" y="37666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98" name="tx98"/>
            <p:cNvSpPr/>
            <p:nvPr/>
          </p:nvSpPr>
          <p:spPr>
            <a:xfrm>
              <a:off x="7441159" y="386253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99" name="tx99"/>
            <p:cNvSpPr/>
            <p:nvPr/>
          </p:nvSpPr>
          <p:spPr>
            <a:xfrm>
              <a:off x="7707690" y="383145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12.4</a:t>
              </a:r>
            </a:p>
          </p:txBody>
        </p:sp>
        <p:sp>
          <p:nvSpPr>
            <p:cNvPr id="100" name="tx100"/>
            <p:cNvSpPr/>
            <p:nvPr/>
          </p:nvSpPr>
          <p:spPr>
            <a:xfrm>
              <a:off x="8004349" y="35262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9.9</a:t>
              </a:r>
            </a:p>
          </p:txBody>
        </p:sp>
        <p:sp>
          <p:nvSpPr>
            <p:cNvPr id="101" name="tx101"/>
            <p:cNvSpPr/>
            <p:nvPr/>
          </p:nvSpPr>
          <p:spPr>
            <a:xfrm>
              <a:off x="5319478" y="3647209"/>
              <a:ext cx="18973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10.8</a:t>
              </a:r>
            </a:p>
          </p:txBody>
        </p:sp>
        <p:sp>
          <p:nvSpPr>
            <p:cNvPr id="102" name="tx102"/>
            <p:cNvSpPr/>
            <p:nvPr/>
          </p:nvSpPr>
          <p:spPr>
            <a:xfrm>
              <a:off x="6385599" y="3544754"/>
              <a:ext cx="18973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13.2</a:t>
              </a:r>
            </a:p>
          </p:txBody>
        </p:sp>
        <p:sp>
          <p:nvSpPr>
            <p:cNvPr id="103" name="tx103"/>
            <p:cNvSpPr/>
            <p:nvPr/>
          </p:nvSpPr>
          <p:spPr>
            <a:xfrm>
              <a:off x="6652130" y="3307345"/>
              <a:ext cx="18973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18.7</a:t>
              </a:r>
            </a:p>
          </p:txBody>
        </p:sp>
        <p:sp>
          <p:nvSpPr>
            <p:cNvPr id="104" name="tx104"/>
            <p:cNvSpPr/>
            <p:nvPr/>
          </p:nvSpPr>
          <p:spPr>
            <a:xfrm>
              <a:off x="6918660" y="3396031"/>
              <a:ext cx="18973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16.6</a:t>
              </a:r>
            </a:p>
          </p:txBody>
        </p:sp>
        <p:sp>
          <p:nvSpPr>
            <p:cNvPr id="105" name="tx105"/>
            <p:cNvSpPr/>
            <p:nvPr/>
          </p:nvSpPr>
          <p:spPr>
            <a:xfrm>
              <a:off x="7225835" y="35513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13</a:t>
              </a:r>
            </a:p>
          </p:txBody>
        </p:sp>
        <p:sp>
          <p:nvSpPr>
            <p:cNvPr id="106" name="tx106"/>
            <p:cNvSpPr/>
            <p:nvPr/>
          </p:nvSpPr>
          <p:spPr>
            <a:xfrm>
              <a:off x="7451721" y="3563012"/>
              <a:ext cx="18973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12.7</a:t>
              </a:r>
            </a:p>
          </p:txBody>
        </p:sp>
        <p:sp>
          <p:nvSpPr>
            <p:cNvPr id="107" name="tx107"/>
            <p:cNvSpPr/>
            <p:nvPr/>
          </p:nvSpPr>
          <p:spPr>
            <a:xfrm>
              <a:off x="7718251" y="3501052"/>
              <a:ext cx="18973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14.2</a:t>
              </a:r>
            </a:p>
          </p:txBody>
        </p:sp>
        <p:sp>
          <p:nvSpPr>
            <p:cNvPr id="108" name="tx108"/>
            <p:cNvSpPr/>
            <p:nvPr/>
          </p:nvSpPr>
          <p:spPr>
            <a:xfrm>
              <a:off x="7984781" y="3247822"/>
              <a:ext cx="18973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20.1</a:t>
              </a:r>
            </a:p>
          </p:txBody>
        </p:sp>
        <p:sp>
          <p:nvSpPr>
            <p:cNvPr id="109" name="tx109"/>
            <p:cNvSpPr/>
            <p:nvPr/>
          </p:nvSpPr>
          <p:spPr>
            <a:xfrm>
              <a:off x="717766" y="4161695"/>
              <a:ext cx="1709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0K</a:t>
              </a:r>
            </a:p>
          </p:txBody>
        </p:sp>
        <p:sp>
          <p:nvSpPr>
            <p:cNvPr id="110" name="tx110"/>
            <p:cNvSpPr/>
            <p:nvPr/>
          </p:nvSpPr>
          <p:spPr>
            <a:xfrm>
              <a:off x="640042" y="3306477"/>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20K</a:t>
              </a:r>
            </a:p>
          </p:txBody>
        </p:sp>
        <p:sp>
          <p:nvSpPr>
            <p:cNvPr id="111" name="tx111"/>
            <p:cNvSpPr/>
            <p:nvPr/>
          </p:nvSpPr>
          <p:spPr>
            <a:xfrm>
              <a:off x="640042" y="2451259"/>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40K</a:t>
              </a:r>
            </a:p>
          </p:txBody>
        </p:sp>
        <p:sp>
          <p:nvSpPr>
            <p:cNvPr id="112" name="tx112"/>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13" name="tx113"/>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14" name="tx114"/>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15" name="tx115"/>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16" name="tx116"/>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17" name="tx117"/>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18" name="tx118"/>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19" name="tx119"/>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20" name="tx120"/>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21" name="tx121"/>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22" name="tx122"/>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23" name="tx123"/>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24" name="tx124"/>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25" name="tx125"/>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26" name="tx126"/>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27" name="tx127"/>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28" name="tx128"/>
            <p:cNvSpPr/>
            <p:nvPr/>
          </p:nvSpPr>
          <p:spPr>
            <a:xfrm rot="-5400000">
              <a:off x="-787246" y="3033946"/>
              <a:ext cx="2501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Un- and under-vaccinated (thousands)</a:t>
              </a:r>
            </a:p>
          </p:txBody>
        </p:sp>
        <p:sp>
          <p:nvSpPr>
            <p:cNvPr id="129" name="tx129"/>
            <p:cNvSpPr/>
            <p:nvPr/>
          </p:nvSpPr>
          <p:spPr>
            <a:xfrm rot="5400000">
              <a:off x="8349105" y="3033946"/>
              <a:ext cx="121139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 Coverage (%)</a:t>
              </a:r>
            </a:p>
          </p:txBody>
        </p:sp>
        <p:sp>
          <p:nvSpPr>
            <p:cNvPr id="130" name="pl130"/>
            <p:cNvSpPr/>
            <p:nvPr/>
          </p:nvSpPr>
          <p:spPr>
            <a:xfrm>
              <a:off x="2989340" y="5180782"/>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1" name="pl131"/>
            <p:cNvSpPr/>
            <p:nvPr/>
          </p:nvSpPr>
          <p:spPr>
            <a:xfrm>
              <a:off x="3736137" y="5180782"/>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2" name="tx132"/>
            <p:cNvSpPr/>
            <p:nvPr/>
          </p:nvSpPr>
          <p:spPr>
            <a:xfrm>
              <a:off x="3256439" y="5130764"/>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133" name="tx133"/>
            <p:cNvSpPr/>
            <p:nvPr/>
          </p:nvSpPr>
          <p:spPr>
            <a:xfrm>
              <a:off x="4003236" y="5130764"/>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134" name="rc134"/>
            <p:cNvSpPr/>
            <p:nvPr/>
          </p:nvSpPr>
          <p:spPr>
            <a:xfrm>
              <a:off x="4678755" y="5080054"/>
              <a:ext cx="201456" cy="201456"/>
            </a:xfrm>
            <a:prstGeom prst="rect">
              <a:avLst/>
            </a:prstGeom>
            <a:solidFill>
              <a:srgbClr val="E2231A">
                <a:alpha val="90196"/>
              </a:srgbClr>
            </a:solidFill>
          </p:spPr>
          <p:txBody>
            <a:bodyPr/>
            <a:lstStyle/>
            <a:p/>
          </p:txBody>
        </p:sp>
        <p:sp>
          <p:nvSpPr>
            <p:cNvPr id="135" name="rc135"/>
            <p:cNvSpPr/>
            <p:nvPr/>
          </p:nvSpPr>
          <p:spPr>
            <a:xfrm>
              <a:off x="5642996" y="5080054"/>
              <a:ext cx="201456" cy="201456"/>
            </a:xfrm>
            <a:prstGeom prst="rect">
              <a:avLst/>
            </a:prstGeom>
            <a:solidFill>
              <a:srgbClr val="B3B3B3">
                <a:alpha val="90196"/>
              </a:srgbClr>
            </a:solidFill>
          </p:spPr>
          <p:txBody>
            <a:bodyPr/>
            <a:lstStyle/>
            <a:p/>
          </p:txBody>
        </p:sp>
        <p:sp>
          <p:nvSpPr>
            <p:cNvPr id="136" name="tx136"/>
            <p:cNvSpPr/>
            <p:nvPr/>
          </p:nvSpPr>
          <p:spPr>
            <a:xfrm>
              <a:off x="4958800" y="5130764"/>
              <a:ext cx="60560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No MCV1</a:t>
              </a:r>
            </a:p>
          </p:txBody>
        </p:sp>
        <p:sp>
          <p:nvSpPr>
            <p:cNvPr id="137" name="tx137"/>
            <p:cNvSpPr/>
            <p:nvPr/>
          </p:nvSpPr>
          <p:spPr>
            <a:xfrm>
              <a:off x="5923042" y="5130764"/>
              <a:ext cx="60560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No MCV2</a:t>
              </a:r>
            </a:p>
          </p:txBody>
        </p:sp>
        <p:sp>
          <p:nvSpPr>
            <p:cNvPr id="138" name="tx138"/>
            <p:cNvSpPr/>
            <p:nvPr/>
          </p:nvSpPr>
          <p:spPr>
            <a:xfrm>
              <a:off x="951297" y="1437626"/>
              <a:ext cx="587922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a:t>
              </a:r>
            </a:p>
          </p:txBody>
        </p:sp>
        <p:sp>
          <p:nvSpPr>
            <p:cNvPr id="139" name="tx139"/>
            <p:cNvSpPr/>
            <p:nvPr/>
          </p:nvSpPr>
          <p:spPr>
            <a:xfrm>
              <a:off x="951297" y="1618677"/>
              <a:ext cx="16300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Botswana, 2000-2025</a:t>
              </a:r>
            </a:p>
          </p:txBody>
        </p:sp>
        <p:sp>
          <p:nvSpPr>
            <p:cNvPr id="140" name="pl140"/>
            <p:cNvSpPr/>
            <p:nvPr/>
          </p:nvSpPr>
          <p:spPr>
            <a:xfrm>
              <a:off x="215530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3873020"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5590730"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7308441"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5" name="pl145"/>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6" name="pl146"/>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7" name="pl147"/>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01416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473187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6449586"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8167296"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296454" y="5840421"/>
              <a:ext cx="601885" cy="124052"/>
            </a:xfrm>
            <a:prstGeom prst="rect">
              <a:avLst/>
            </a:prstGeom>
            <a:solidFill>
              <a:srgbClr val="E2231A">
                <a:alpha val="90196"/>
              </a:srgbClr>
            </a:solidFill>
          </p:spPr>
          <p:txBody>
            <a:bodyPr/>
            <a:lstStyle/>
            <a:p/>
          </p:txBody>
        </p:sp>
        <p:sp>
          <p:nvSpPr>
            <p:cNvPr id="153" name="rc153"/>
            <p:cNvSpPr/>
            <p:nvPr/>
          </p:nvSpPr>
          <p:spPr>
            <a:xfrm>
              <a:off x="1296454" y="5685356"/>
              <a:ext cx="617688" cy="124052"/>
            </a:xfrm>
            <a:prstGeom prst="rect">
              <a:avLst/>
            </a:prstGeom>
            <a:solidFill>
              <a:srgbClr val="E2231A">
                <a:alpha val="90196"/>
              </a:srgbClr>
            </a:solidFill>
          </p:spPr>
          <p:txBody>
            <a:bodyPr/>
            <a:lstStyle/>
            <a:p/>
          </p:txBody>
        </p:sp>
        <p:sp>
          <p:nvSpPr>
            <p:cNvPr id="154" name="rc154"/>
            <p:cNvSpPr/>
            <p:nvPr/>
          </p:nvSpPr>
          <p:spPr>
            <a:xfrm>
              <a:off x="1296454" y="5530290"/>
              <a:ext cx="3487982" cy="124052"/>
            </a:xfrm>
            <a:prstGeom prst="rect">
              <a:avLst/>
            </a:prstGeom>
            <a:solidFill>
              <a:srgbClr val="E2231A">
                <a:alpha val="90196"/>
              </a:srgbClr>
            </a:solidFill>
          </p:spPr>
          <p:txBody>
            <a:bodyPr/>
            <a:lstStyle/>
            <a:p/>
          </p:txBody>
        </p:sp>
        <p:sp>
          <p:nvSpPr>
            <p:cNvPr id="155" name="rc155"/>
            <p:cNvSpPr/>
            <p:nvPr/>
          </p:nvSpPr>
          <p:spPr>
            <a:xfrm>
              <a:off x="1898340" y="5840421"/>
              <a:ext cx="3915692" cy="124052"/>
            </a:xfrm>
            <a:prstGeom prst="rect">
              <a:avLst/>
            </a:prstGeom>
            <a:solidFill>
              <a:srgbClr val="B3B3B3">
                <a:alpha val="90196"/>
              </a:srgbClr>
            </a:solidFill>
          </p:spPr>
          <p:txBody>
            <a:bodyPr/>
            <a:lstStyle/>
            <a:p/>
          </p:txBody>
        </p:sp>
        <p:sp>
          <p:nvSpPr>
            <p:cNvPr id="156" name="rc156"/>
            <p:cNvSpPr/>
            <p:nvPr/>
          </p:nvSpPr>
          <p:spPr>
            <a:xfrm>
              <a:off x="1914143" y="5685356"/>
              <a:ext cx="4250989" cy="124052"/>
            </a:xfrm>
            <a:prstGeom prst="rect">
              <a:avLst/>
            </a:prstGeom>
            <a:solidFill>
              <a:srgbClr val="B3B3B3">
                <a:alpha val="90196"/>
              </a:srgbClr>
            </a:solidFill>
          </p:spPr>
          <p:txBody>
            <a:bodyPr/>
            <a:lstStyle/>
            <a:p/>
          </p:txBody>
        </p:sp>
        <p:sp>
          <p:nvSpPr>
            <p:cNvPr id="157" name="rc157"/>
            <p:cNvSpPr/>
            <p:nvPr/>
          </p:nvSpPr>
          <p:spPr>
            <a:xfrm>
              <a:off x="4784437" y="5530290"/>
              <a:ext cx="3415152" cy="124052"/>
            </a:xfrm>
            <a:prstGeom prst="rect">
              <a:avLst/>
            </a:prstGeom>
            <a:solidFill>
              <a:srgbClr val="B3B3B3">
                <a:alpha val="90196"/>
              </a:srgbClr>
            </a:solidFill>
          </p:spPr>
          <p:txBody>
            <a:bodyPr/>
            <a:lstStyle/>
            <a:p/>
          </p:txBody>
        </p:sp>
        <p:sp>
          <p:nvSpPr>
            <p:cNvPr id="158" name="tx158"/>
            <p:cNvSpPr/>
            <p:nvPr/>
          </p:nvSpPr>
          <p:spPr>
            <a:xfrm>
              <a:off x="5926367" y="5861117"/>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13.2</a:t>
              </a:r>
            </a:p>
          </p:txBody>
        </p:sp>
        <p:sp>
          <p:nvSpPr>
            <p:cNvPr id="159" name="tx159"/>
            <p:cNvSpPr/>
            <p:nvPr/>
          </p:nvSpPr>
          <p:spPr>
            <a:xfrm>
              <a:off x="6277467" y="5706051"/>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14.2</a:t>
              </a:r>
            </a:p>
          </p:txBody>
        </p:sp>
        <p:sp>
          <p:nvSpPr>
            <p:cNvPr id="160" name="tx160"/>
            <p:cNvSpPr/>
            <p:nvPr/>
          </p:nvSpPr>
          <p:spPr>
            <a:xfrm>
              <a:off x="8311923" y="5550986"/>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20.1</a:t>
              </a:r>
            </a:p>
          </p:txBody>
        </p:sp>
        <p:sp>
          <p:nvSpPr>
            <p:cNvPr id="161" name="tx161"/>
            <p:cNvSpPr/>
            <p:nvPr/>
          </p:nvSpPr>
          <p:spPr>
            <a:xfrm>
              <a:off x="1517158" y="5861117"/>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1.8</a:t>
              </a:r>
            </a:p>
          </p:txBody>
        </p:sp>
        <p:sp>
          <p:nvSpPr>
            <p:cNvPr id="162" name="tx162"/>
            <p:cNvSpPr/>
            <p:nvPr/>
          </p:nvSpPr>
          <p:spPr>
            <a:xfrm>
              <a:off x="1525060" y="5706051"/>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1.8</a:t>
              </a:r>
            </a:p>
          </p:txBody>
        </p:sp>
        <p:sp>
          <p:nvSpPr>
            <p:cNvPr id="163" name="tx163"/>
            <p:cNvSpPr/>
            <p:nvPr/>
          </p:nvSpPr>
          <p:spPr>
            <a:xfrm>
              <a:off x="2928111" y="5550986"/>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10.2</a:t>
              </a:r>
            </a:p>
          </p:txBody>
        </p:sp>
        <p:sp>
          <p:nvSpPr>
            <p:cNvPr id="164" name="tx164"/>
            <p:cNvSpPr/>
            <p:nvPr/>
          </p:nvSpPr>
          <p:spPr>
            <a:xfrm>
              <a:off x="3748150" y="5861117"/>
              <a:ext cx="21607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11.4</a:t>
              </a:r>
            </a:p>
          </p:txBody>
        </p:sp>
        <p:sp>
          <p:nvSpPr>
            <p:cNvPr id="165" name="tx165"/>
            <p:cNvSpPr/>
            <p:nvPr/>
          </p:nvSpPr>
          <p:spPr>
            <a:xfrm>
              <a:off x="3927304" y="5706051"/>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12.4</a:t>
              </a:r>
            </a:p>
          </p:txBody>
        </p:sp>
        <p:sp>
          <p:nvSpPr>
            <p:cNvPr id="166" name="tx166"/>
            <p:cNvSpPr/>
            <p:nvPr/>
          </p:nvSpPr>
          <p:spPr>
            <a:xfrm>
              <a:off x="6411774" y="5550986"/>
              <a:ext cx="16047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FFFFFF">
                      <a:alpha val="100000"/>
                    </a:srgbClr>
                  </a:solidFill>
                  <a:latin typeface="Arial"/>
                  <a:cs typeface="Arial"/>
                </a:rPr>
                <a:t>9.9</a:t>
              </a:r>
            </a:p>
          </p:txBody>
        </p:sp>
        <p:sp>
          <p:nvSpPr>
            <p:cNvPr id="167" name="tx167"/>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68" name="tx168"/>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69" name="tx169"/>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0" name="tx170"/>
            <p:cNvSpPr/>
            <p:nvPr/>
          </p:nvSpPr>
          <p:spPr>
            <a:xfrm>
              <a:off x="1211003" y="6058117"/>
              <a:ext cx="1709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0K</a:t>
              </a:r>
            </a:p>
          </p:txBody>
        </p:sp>
        <p:sp>
          <p:nvSpPr>
            <p:cNvPr id="171" name="tx171"/>
            <p:cNvSpPr/>
            <p:nvPr/>
          </p:nvSpPr>
          <p:spPr>
            <a:xfrm>
              <a:off x="2928714" y="6058117"/>
              <a:ext cx="17090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5K</a:t>
              </a:r>
            </a:p>
          </p:txBody>
        </p:sp>
        <p:sp>
          <p:nvSpPr>
            <p:cNvPr id="172" name="tx172"/>
            <p:cNvSpPr/>
            <p:nvPr/>
          </p:nvSpPr>
          <p:spPr>
            <a:xfrm>
              <a:off x="4607562" y="6058117"/>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10K</a:t>
              </a:r>
            </a:p>
          </p:txBody>
        </p:sp>
        <p:sp>
          <p:nvSpPr>
            <p:cNvPr id="173" name="tx173"/>
            <p:cNvSpPr/>
            <p:nvPr/>
          </p:nvSpPr>
          <p:spPr>
            <a:xfrm>
              <a:off x="6325273" y="6058117"/>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15K</a:t>
              </a:r>
            </a:p>
          </p:txBody>
        </p:sp>
        <p:sp>
          <p:nvSpPr>
            <p:cNvPr id="174" name="tx174"/>
            <p:cNvSpPr/>
            <p:nvPr/>
          </p:nvSpPr>
          <p:spPr>
            <a:xfrm>
              <a:off x="8042983" y="6058117"/>
              <a:ext cx="24862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20K</a:t>
              </a:r>
            </a:p>
          </p:txBody>
        </p:sp>
        <p:sp>
          <p:nvSpPr>
            <p:cNvPr id="175" name="tx175"/>
            <p:cNvSpPr/>
            <p:nvPr/>
          </p:nvSpPr>
          <p:spPr>
            <a:xfrm>
              <a:off x="3497259" y="6222390"/>
              <a:ext cx="2501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Un- and under-vaccinated (thousands)</a:t>
              </a:r>
            </a:p>
          </p:txBody>
        </p:sp>
        <p:sp>
          <p:nvSpPr>
            <p:cNvPr id="176" name="tx176"/>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77" name="tx177"/>
            <p:cNvSpPr/>
            <p:nvPr/>
          </p:nvSpPr>
          <p:spPr>
            <a:xfrm>
              <a:off x="5040216" y="6542159"/>
              <a:ext cx="35045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Lines show vaccine coverage and bars show number of children.</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83%. This is lower than in 2019, where coverage was 97%.
10,000 children missed their routine first dose of measles vaccine.
MCV2 is typically administered to children between 18 months and five years old. MCV2 coverage declined at 66% in 2025.</a:t>
            </a:r>
          </a:p>
        </p:txBody>
      </p:sp>
      <p:sp>
        <p:nvSpPr>
          <p:cNvPr id="1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declined at from 97% in 2024 to 83% in 2025 - below the 95% level needed to prevent outbreaks and, leaving 10,000 children without any protection against measles. MCV2 coverage declined at from 77% in 2024 to 66% in 2025 - below the IA2030 target of 90%.</a:t>
            </a:r>
          </a:p>
        </p:txBody>
      </p:sp>
      <p:grpSp xmlns:pic="http://schemas.openxmlformats.org/drawingml/2006/picture">
        <p:nvGrpSpPr>
          <p:cNvPr id="180" name=""/>
          <p:cNvGrpSpPr/>
          <p:nvPr/>
        </p:nvGrpSpPr>
        <p:grpSpPr>
          <a:xfrm>
            <a:off x="292608" y="1097280"/>
            <a:ext cx="8595360" cy="28575"/>
            <a:chOff x="292608" y="1097280"/>
            <a:chExt cx="8595360" cy="28575"/>
          </a:xfrm>
        </p:grpSpPr>
        <p:sp>
          <p:nvSpPr>
            <p:cNvPr id="18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86092"/>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 name="pl6"/>
            <p:cNvSpPr/>
            <p:nvPr/>
          </p:nvSpPr>
          <p:spPr>
            <a:xfrm>
              <a:off x="951297" y="3239367"/>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7" name="pl7"/>
            <p:cNvSpPr/>
            <p:nvPr/>
          </p:nvSpPr>
          <p:spPr>
            <a:xfrm>
              <a:off x="951297" y="2692643"/>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8" name="pl8"/>
            <p:cNvSpPr/>
            <p:nvPr/>
          </p:nvSpPr>
          <p:spPr>
            <a:xfrm>
              <a:off x="951297" y="2145918"/>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9" name="pl9"/>
            <p:cNvSpPr/>
            <p:nvPr/>
          </p:nvSpPr>
          <p:spPr>
            <a:xfrm>
              <a:off x="951297" y="405945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1273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6600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41928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187255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14" name="pl14"/>
            <p:cNvSpPr/>
            <p:nvPr/>
          </p:nvSpPr>
          <p:spPr>
            <a:xfrm>
              <a:off x="1121155"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58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80018"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450"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42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95"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313"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1155" y="1938162"/>
              <a:ext cx="3397157" cy="306165"/>
            </a:xfrm>
            <a:custGeom>
              <a:avLst/>
              <a:pathLst>
                <a:path w="3397157" h="306165">
                  <a:moveTo>
                    <a:pt x="0" y="131213"/>
                  </a:moveTo>
                  <a:lnTo>
                    <a:pt x="135886" y="131213"/>
                  </a:lnTo>
                  <a:lnTo>
                    <a:pt x="271772" y="109344"/>
                  </a:lnTo>
                  <a:lnTo>
                    <a:pt x="407658" y="109344"/>
                  </a:lnTo>
                  <a:lnTo>
                    <a:pt x="543545" y="87475"/>
                  </a:lnTo>
                  <a:lnTo>
                    <a:pt x="679431" y="87475"/>
                  </a:lnTo>
                  <a:lnTo>
                    <a:pt x="815317" y="65606"/>
                  </a:lnTo>
                  <a:lnTo>
                    <a:pt x="951204" y="43737"/>
                  </a:lnTo>
                  <a:lnTo>
                    <a:pt x="1087090" y="43737"/>
                  </a:lnTo>
                  <a:lnTo>
                    <a:pt x="1222976" y="21868"/>
                  </a:lnTo>
                  <a:lnTo>
                    <a:pt x="1358863" y="21868"/>
                  </a:lnTo>
                  <a:lnTo>
                    <a:pt x="1494749" y="0"/>
                  </a:lnTo>
                  <a:lnTo>
                    <a:pt x="1630635" y="0"/>
                  </a:lnTo>
                  <a:lnTo>
                    <a:pt x="1766522" y="0"/>
                  </a:lnTo>
                  <a:lnTo>
                    <a:pt x="1902408" y="0"/>
                  </a:lnTo>
                  <a:lnTo>
                    <a:pt x="2038294" y="0"/>
                  </a:lnTo>
                  <a:lnTo>
                    <a:pt x="2174180" y="0"/>
                  </a:lnTo>
                  <a:lnTo>
                    <a:pt x="2310067" y="0"/>
                  </a:lnTo>
                  <a:lnTo>
                    <a:pt x="2445953" y="0"/>
                  </a:lnTo>
                  <a:lnTo>
                    <a:pt x="2581839" y="0"/>
                  </a:lnTo>
                  <a:lnTo>
                    <a:pt x="2717726" y="218689"/>
                  </a:lnTo>
                  <a:lnTo>
                    <a:pt x="2853612" y="0"/>
                  </a:lnTo>
                  <a:lnTo>
                    <a:pt x="2989498" y="153082"/>
                  </a:lnTo>
                  <a:lnTo>
                    <a:pt x="3125385" y="0"/>
                  </a:lnTo>
                  <a:lnTo>
                    <a:pt x="3261271" y="0"/>
                  </a:lnTo>
                  <a:lnTo>
                    <a:pt x="3397157" y="306165"/>
                  </a:lnTo>
                </a:path>
              </a:pathLst>
            </a:custGeom>
            <a:ln w="27101" cap="flat">
              <a:solidFill>
                <a:srgbClr val="0058AB">
                  <a:alpha val="100000"/>
                </a:srgbClr>
              </a:solidFill>
              <a:prstDash val="solid"/>
              <a:round/>
            </a:ln>
          </p:spPr>
          <p:txBody>
            <a:bodyPr/>
            <a:lstStyle/>
            <a:p/>
          </p:txBody>
        </p:sp>
        <p:sp>
          <p:nvSpPr>
            <p:cNvPr id="22" name="pl22"/>
            <p:cNvSpPr/>
            <p:nvPr/>
          </p:nvSpPr>
          <p:spPr>
            <a:xfrm>
              <a:off x="1121155" y="2178721"/>
              <a:ext cx="3397157" cy="328034"/>
            </a:xfrm>
            <a:custGeom>
              <a:avLst/>
              <a:pathLst>
                <a:path w="3397157" h="328034">
                  <a:moveTo>
                    <a:pt x="0" y="328034"/>
                  </a:moveTo>
                  <a:lnTo>
                    <a:pt x="135886" y="306165"/>
                  </a:lnTo>
                  <a:lnTo>
                    <a:pt x="271772" y="306165"/>
                  </a:lnTo>
                  <a:lnTo>
                    <a:pt x="407658" y="284296"/>
                  </a:lnTo>
                  <a:lnTo>
                    <a:pt x="543545" y="240558"/>
                  </a:lnTo>
                  <a:lnTo>
                    <a:pt x="679431" y="196820"/>
                  </a:lnTo>
                  <a:lnTo>
                    <a:pt x="815317" y="153082"/>
                  </a:lnTo>
                  <a:lnTo>
                    <a:pt x="951204" y="153082"/>
                  </a:lnTo>
                  <a:lnTo>
                    <a:pt x="1087090" y="109344"/>
                  </a:lnTo>
                  <a:lnTo>
                    <a:pt x="1222976" y="65606"/>
                  </a:lnTo>
                  <a:lnTo>
                    <a:pt x="1358863" y="43737"/>
                  </a:lnTo>
                  <a:lnTo>
                    <a:pt x="1494749" y="43737"/>
                  </a:lnTo>
                  <a:lnTo>
                    <a:pt x="1630635" y="43737"/>
                  </a:lnTo>
                  <a:lnTo>
                    <a:pt x="1766522" y="43737"/>
                  </a:lnTo>
                  <a:lnTo>
                    <a:pt x="1902408" y="43737"/>
                  </a:lnTo>
                  <a:lnTo>
                    <a:pt x="2038294" y="43737"/>
                  </a:lnTo>
                  <a:lnTo>
                    <a:pt x="2174180" y="21868"/>
                  </a:lnTo>
                  <a:lnTo>
                    <a:pt x="2310067" y="21868"/>
                  </a:lnTo>
                  <a:lnTo>
                    <a:pt x="2445953" y="0"/>
                  </a:lnTo>
                  <a:lnTo>
                    <a:pt x="2581839" y="0"/>
                  </a:lnTo>
                  <a:lnTo>
                    <a:pt x="2717726" y="65606"/>
                  </a:lnTo>
                  <a:lnTo>
                    <a:pt x="2853612" y="109344"/>
                  </a:lnTo>
                  <a:lnTo>
                    <a:pt x="2989498" y="65606"/>
                  </a:lnTo>
                  <a:lnTo>
                    <a:pt x="3125385" y="65606"/>
                  </a:lnTo>
                  <a:lnTo>
                    <a:pt x="3261271" y="43737"/>
                  </a:lnTo>
                  <a:lnTo>
                    <a:pt x="3397157" y="43737"/>
                  </a:lnTo>
                </a:path>
              </a:pathLst>
            </a:custGeom>
            <a:ln w="27101" cap="flat">
              <a:solidFill>
                <a:srgbClr val="80BD41">
                  <a:alpha val="100000"/>
                </a:srgbClr>
              </a:solidFill>
              <a:prstDash val="solid"/>
              <a:round/>
            </a:ln>
          </p:spPr>
          <p:txBody>
            <a:bodyPr/>
            <a:lstStyle/>
            <a:p/>
          </p:txBody>
        </p:sp>
        <p:sp>
          <p:nvSpPr>
            <p:cNvPr id="23" name="pl23"/>
            <p:cNvSpPr/>
            <p:nvPr/>
          </p:nvSpPr>
          <p:spPr>
            <a:xfrm>
              <a:off x="1121155" y="2353673"/>
              <a:ext cx="3397157" cy="437379"/>
            </a:xfrm>
            <a:custGeom>
              <a:avLst/>
              <a:pathLst>
                <a:path w="3397157" h="437379">
                  <a:moveTo>
                    <a:pt x="0" y="437379"/>
                  </a:moveTo>
                  <a:lnTo>
                    <a:pt x="135886" y="371772"/>
                  </a:lnTo>
                  <a:lnTo>
                    <a:pt x="271772" y="328034"/>
                  </a:lnTo>
                  <a:lnTo>
                    <a:pt x="407658" y="306165"/>
                  </a:lnTo>
                  <a:lnTo>
                    <a:pt x="543545" y="284296"/>
                  </a:lnTo>
                  <a:lnTo>
                    <a:pt x="679431" y="284296"/>
                  </a:lnTo>
                  <a:lnTo>
                    <a:pt x="815317" y="218689"/>
                  </a:lnTo>
                  <a:lnTo>
                    <a:pt x="951204" y="174951"/>
                  </a:lnTo>
                  <a:lnTo>
                    <a:pt x="1087090" y="131213"/>
                  </a:lnTo>
                  <a:lnTo>
                    <a:pt x="1222976" y="65606"/>
                  </a:lnTo>
                  <a:lnTo>
                    <a:pt x="1358863" y="43737"/>
                  </a:lnTo>
                  <a:lnTo>
                    <a:pt x="1494749" y="21868"/>
                  </a:lnTo>
                  <a:lnTo>
                    <a:pt x="1630635" y="21868"/>
                  </a:lnTo>
                  <a:lnTo>
                    <a:pt x="1766522" y="43737"/>
                  </a:lnTo>
                  <a:lnTo>
                    <a:pt x="1902408" y="43737"/>
                  </a:lnTo>
                  <a:lnTo>
                    <a:pt x="2038294" y="43737"/>
                  </a:lnTo>
                  <a:lnTo>
                    <a:pt x="2174180" y="87475"/>
                  </a:lnTo>
                  <a:lnTo>
                    <a:pt x="2310067" y="87475"/>
                  </a:lnTo>
                  <a:lnTo>
                    <a:pt x="2445953" y="21868"/>
                  </a:lnTo>
                  <a:lnTo>
                    <a:pt x="2581839" y="0"/>
                  </a:lnTo>
                  <a:lnTo>
                    <a:pt x="2717726" y="21868"/>
                  </a:lnTo>
                  <a:lnTo>
                    <a:pt x="2853612" y="87475"/>
                  </a:lnTo>
                  <a:lnTo>
                    <a:pt x="2989498" y="65606"/>
                  </a:lnTo>
                  <a:lnTo>
                    <a:pt x="3125385" y="21868"/>
                  </a:lnTo>
                  <a:lnTo>
                    <a:pt x="3261271" y="43737"/>
                  </a:lnTo>
                  <a:lnTo>
                    <a:pt x="3397157" y="21868"/>
                  </a:lnTo>
                </a:path>
              </a:pathLst>
            </a:custGeom>
            <a:ln w="27101" cap="flat">
              <a:solidFill>
                <a:srgbClr val="961A49">
                  <a:alpha val="100000"/>
                </a:srgbClr>
              </a:solidFill>
              <a:prstDash val="solid"/>
              <a:round/>
            </a:ln>
          </p:spPr>
          <p:txBody>
            <a:bodyPr/>
            <a:lstStyle/>
            <a:p/>
          </p:txBody>
        </p:sp>
        <p:sp>
          <p:nvSpPr>
            <p:cNvPr id="24" name="pl24"/>
            <p:cNvSpPr/>
            <p:nvPr/>
          </p:nvSpPr>
          <p:spPr>
            <a:xfrm>
              <a:off x="1121155" y="1938162"/>
              <a:ext cx="3397157" cy="306165"/>
            </a:xfrm>
            <a:custGeom>
              <a:avLst/>
              <a:pathLst>
                <a:path w="3397157" h="306165">
                  <a:moveTo>
                    <a:pt x="0" y="131213"/>
                  </a:moveTo>
                  <a:lnTo>
                    <a:pt x="135886" y="131213"/>
                  </a:lnTo>
                  <a:lnTo>
                    <a:pt x="271772" y="109344"/>
                  </a:lnTo>
                  <a:lnTo>
                    <a:pt x="407658" y="109344"/>
                  </a:lnTo>
                  <a:lnTo>
                    <a:pt x="543545" y="87475"/>
                  </a:lnTo>
                  <a:lnTo>
                    <a:pt x="679431" y="87475"/>
                  </a:lnTo>
                  <a:lnTo>
                    <a:pt x="815317" y="65606"/>
                  </a:lnTo>
                  <a:lnTo>
                    <a:pt x="951204" y="43737"/>
                  </a:lnTo>
                  <a:lnTo>
                    <a:pt x="1087090" y="43737"/>
                  </a:lnTo>
                  <a:lnTo>
                    <a:pt x="1222976" y="21868"/>
                  </a:lnTo>
                  <a:lnTo>
                    <a:pt x="1358863" y="21868"/>
                  </a:lnTo>
                  <a:lnTo>
                    <a:pt x="1494749" y="0"/>
                  </a:lnTo>
                  <a:lnTo>
                    <a:pt x="1630635" y="0"/>
                  </a:lnTo>
                  <a:lnTo>
                    <a:pt x="1766522" y="0"/>
                  </a:lnTo>
                  <a:lnTo>
                    <a:pt x="1902408" y="0"/>
                  </a:lnTo>
                  <a:lnTo>
                    <a:pt x="2038294" y="0"/>
                  </a:lnTo>
                  <a:lnTo>
                    <a:pt x="2174180" y="0"/>
                  </a:lnTo>
                  <a:lnTo>
                    <a:pt x="2310067" y="0"/>
                  </a:lnTo>
                  <a:lnTo>
                    <a:pt x="2445953" y="0"/>
                  </a:lnTo>
                  <a:lnTo>
                    <a:pt x="2581839" y="0"/>
                  </a:lnTo>
                  <a:lnTo>
                    <a:pt x="2717726" y="218689"/>
                  </a:lnTo>
                  <a:lnTo>
                    <a:pt x="2853612" y="0"/>
                  </a:lnTo>
                  <a:lnTo>
                    <a:pt x="2989498" y="153082"/>
                  </a:lnTo>
                  <a:lnTo>
                    <a:pt x="3125385" y="0"/>
                  </a:lnTo>
                  <a:lnTo>
                    <a:pt x="3261271" y="0"/>
                  </a:lnTo>
                  <a:lnTo>
                    <a:pt x="3397157" y="306165"/>
                  </a:lnTo>
                </a:path>
              </a:pathLst>
            </a:custGeom>
            <a:ln w="43362" cap="flat">
              <a:solidFill>
                <a:srgbClr val="000000">
                  <a:alpha val="100000"/>
                </a:srgbClr>
              </a:solidFill>
              <a:prstDash val="solid"/>
              <a:round/>
            </a:ln>
          </p:spPr>
          <p:txBody>
            <a:bodyPr/>
            <a:lstStyle/>
            <a:p/>
          </p:txBody>
        </p:sp>
        <p:sp>
          <p:nvSpPr>
            <p:cNvPr id="25" name="pl25"/>
            <p:cNvSpPr/>
            <p:nvPr/>
          </p:nvSpPr>
          <p:spPr>
            <a:xfrm>
              <a:off x="1121155" y="1828817"/>
              <a:ext cx="0" cy="240558"/>
            </a:xfrm>
            <a:custGeom>
              <a:avLst/>
              <a:pathLst>
                <a:path w="0" h="240558">
                  <a:moveTo>
                    <a:pt x="0" y="0"/>
                  </a:moveTo>
                  <a:lnTo>
                    <a:pt x="0" y="240558"/>
                  </a:lnTo>
                </a:path>
              </a:pathLst>
            </a:custGeom>
            <a:ln w="13550" cap="flat">
              <a:solidFill>
                <a:srgbClr val="0058AB">
                  <a:alpha val="100000"/>
                </a:srgbClr>
              </a:solidFill>
              <a:prstDash val="dot"/>
              <a:round/>
            </a:ln>
          </p:spPr>
          <p:txBody>
            <a:bodyPr/>
            <a:lstStyle/>
            <a:p/>
          </p:txBody>
        </p:sp>
        <p:sp>
          <p:nvSpPr>
            <p:cNvPr id="26" name="pl26"/>
            <p:cNvSpPr/>
            <p:nvPr/>
          </p:nvSpPr>
          <p:spPr>
            <a:xfrm>
              <a:off x="1800587" y="1828817"/>
              <a:ext cx="0" cy="196820"/>
            </a:xfrm>
            <a:custGeom>
              <a:avLst/>
              <a:pathLst>
                <a:path w="0" h="196820">
                  <a:moveTo>
                    <a:pt x="0" y="0"/>
                  </a:moveTo>
                  <a:lnTo>
                    <a:pt x="0" y="196820"/>
                  </a:lnTo>
                </a:path>
              </a:pathLst>
            </a:custGeom>
            <a:ln w="13550" cap="flat">
              <a:solidFill>
                <a:srgbClr val="0058AB">
                  <a:alpha val="100000"/>
                </a:srgbClr>
              </a:solidFill>
              <a:prstDash val="dot"/>
              <a:round/>
            </a:ln>
          </p:spPr>
          <p:txBody>
            <a:bodyPr/>
            <a:lstStyle/>
            <a:p/>
          </p:txBody>
        </p:sp>
        <p:sp>
          <p:nvSpPr>
            <p:cNvPr id="27" name="pl27"/>
            <p:cNvSpPr/>
            <p:nvPr/>
          </p:nvSpPr>
          <p:spPr>
            <a:xfrm>
              <a:off x="2480018" y="1828817"/>
              <a:ext cx="0" cy="131213"/>
            </a:xfrm>
            <a:custGeom>
              <a:avLst/>
              <a:pathLst>
                <a:path w="0" h="131213">
                  <a:moveTo>
                    <a:pt x="0" y="0"/>
                  </a:moveTo>
                  <a:lnTo>
                    <a:pt x="0" y="131213"/>
                  </a:lnTo>
                </a:path>
              </a:pathLst>
            </a:custGeom>
            <a:ln w="13550" cap="flat">
              <a:solidFill>
                <a:srgbClr val="0058AB">
                  <a:alpha val="100000"/>
                </a:srgbClr>
              </a:solidFill>
              <a:prstDash val="dot"/>
              <a:round/>
            </a:ln>
          </p:spPr>
          <p:txBody>
            <a:bodyPr/>
            <a:lstStyle/>
            <a:p/>
          </p:txBody>
        </p:sp>
        <p:sp>
          <p:nvSpPr>
            <p:cNvPr id="28" name="pl28"/>
            <p:cNvSpPr/>
            <p:nvPr/>
          </p:nvSpPr>
          <p:spPr>
            <a:xfrm>
              <a:off x="3159450" y="1828817"/>
              <a:ext cx="0" cy="109344"/>
            </a:xfrm>
            <a:custGeom>
              <a:avLst/>
              <a:pathLst>
                <a:path w="0" h="109344">
                  <a:moveTo>
                    <a:pt x="0" y="0"/>
                  </a:moveTo>
                  <a:lnTo>
                    <a:pt x="0" y="109344"/>
                  </a:lnTo>
                </a:path>
              </a:pathLst>
            </a:custGeom>
            <a:ln w="13550" cap="flat">
              <a:solidFill>
                <a:srgbClr val="0058AB">
                  <a:alpha val="100000"/>
                </a:srgbClr>
              </a:solidFill>
              <a:prstDash val="dot"/>
              <a:round/>
            </a:ln>
          </p:spPr>
          <p:txBody>
            <a:bodyPr/>
            <a:lstStyle/>
            <a:p/>
          </p:txBody>
        </p:sp>
        <p:sp>
          <p:nvSpPr>
            <p:cNvPr id="29" name="pl29"/>
            <p:cNvSpPr/>
            <p:nvPr/>
          </p:nvSpPr>
          <p:spPr>
            <a:xfrm>
              <a:off x="3702995" y="1828817"/>
              <a:ext cx="0" cy="109344"/>
            </a:xfrm>
            <a:custGeom>
              <a:avLst/>
              <a:pathLst>
                <a:path w="0" h="109344">
                  <a:moveTo>
                    <a:pt x="0" y="0"/>
                  </a:moveTo>
                  <a:lnTo>
                    <a:pt x="0" y="109344"/>
                  </a:lnTo>
                </a:path>
              </a:pathLst>
            </a:custGeom>
            <a:ln w="13550" cap="flat">
              <a:solidFill>
                <a:srgbClr val="0058AB">
                  <a:alpha val="100000"/>
                </a:srgbClr>
              </a:solidFill>
              <a:prstDash val="dot"/>
              <a:round/>
            </a:ln>
          </p:spPr>
          <p:txBody>
            <a:bodyPr/>
            <a:lstStyle/>
            <a:p/>
          </p:txBody>
        </p:sp>
        <p:sp>
          <p:nvSpPr>
            <p:cNvPr id="30" name="pl30"/>
            <p:cNvSpPr/>
            <p:nvPr/>
          </p:nvSpPr>
          <p:spPr>
            <a:xfrm>
              <a:off x="4382427" y="1828817"/>
              <a:ext cx="0" cy="109344"/>
            </a:xfrm>
            <a:custGeom>
              <a:avLst/>
              <a:pathLst>
                <a:path w="0" h="109344">
                  <a:moveTo>
                    <a:pt x="0" y="0"/>
                  </a:moveTo>
                  <a:lnTo>
                    <a:pt x="0" y="109344"/>
                  </a:lnTo>
                </a:path>
              </a:pathLst>
            </a:custGeom>
            <a:ln w="13550" cap="flat">
              <a:solidFill>
                <a:srgbClr val="0058AB">
                  <a:alpha val="100000"/>
                </a:srgbClr>
              </a:solidFill>
              <a:prstDash val="dot"/>
              <a:round/>
            </a:ln>
          </p:spPr>
          <p:txBody>
            <a:bodyPr/>
            <a:lstStyle/>
            <a:p/>
          </p:txBody>
        </p:sp>
        <p:sp>
          <p:nvSpPr>
            <p:cNvPr id="31" name="pl31"/>
            <p:cNvSpPr/>
            <p:nvPr/>
          </p:nvSpPr>
          <p:spPr>
            <a:xfrm>
              <a:off x="4518313" y="1828817"/>
              <a:ext cx="0" cy="415510"/>
            </a:xfrm>
            <a:custGeom>
              <a:avLst/>
              <a:pathLst>
                <a:path w="0" h="415510">
                  <a:moveTo>
                    <a:pt x="0" y="0"/>
                  </a:moveTo>
                  <a:lnTo>
                    <a:pt x="0" y="415510"/>
                  </a:lnTo>
                </a:path>
              </a:pathLst>
            </a:custGeom>
            <a:ln w="13550" cap="flat">
              <a:solidFill>
                <a:srgbClr val="0058AB">
                  <a:alpha val="100000"/>
                </a:srgbClr>
              </a:solidFill>
              <a:prstDash val="dot"/>
              <a:round/>
            </a:ln>
          </p:spPr>
          <p:txBody>
            <a:bodyPr/>
            <a:lstStyle/>
            <a:p/>
          </p:txBody>
        </p:sp>
        <p:sp>
          <p:nvSpPr>
            <p:cNvPr id="32" name="pl32"/>
            <p:cNvSpPr/>
            <p:nvPr/>
          </p:nvSpPr>
          <p:spPr>
            <a:xfrm>
              <a:off x="1121155" y="1938162"/>
              <a:ext cx="3397157" cy="306165"/>
            </a:xfrm>
            <a:custGeom>
              <a:avLst/>
              <a:pathLst>
                <a:path w="3397157" h="306165">
                  <a:moveTo>
                    <a:pt x="0" y="131213"/>
                  </a:moveTo>
                  <a:lnTo>
                    <a:pt x="135886" y="131213"/>
                  </a:lnTo>
                  <a:lnTo>
                    <a:pt x="271772" y="109344"/>
                  </a:lnTo>
                  <a:lnTo>
                    <a:pt x="407658" y="109344"/>
                  </a:lnTo>
                  <a:lnTo>
                    <a:pt x="543545" y="87475"/>
                  </a:lnTo>
                  <a:lnTo>
                    <a:pt x="679431" y="87475"/>
                  </a:lnTo>
                  <a:lnTo>
                    <a:pt x="815317" y="65606"/>
                  </a:lnTo>
                  <a:lnTo>
                    <a:pt x="951204" y="43737"/>
                  </a:lnTo>
                  <a:lnTo>
                    <a:pt x="1087090" y="43737"/>
                  </a:lnTo>
                  <a:lnTo>
                    <a:pt x="1222976" y="21868"/>
                  </a:lnTo>
                  <a:lnTo>
                    <a:pt x="1358863" y="21868"/>
                  </a:lnTo>
                  <a:lnTo>
                    <a:pt x="1494749" y="0"/>
                  </a:lnTo>
                  <a:lnTo>
                    <a:pt x="1630635" y="0"/>
                  </a:lnTo>
                  <a:lnTo>
                    <a:pt x="1766522" y="0"/>
                  </a:lnTo>
                  <a:lnTo>
                    <a:pt x="1902408" y="0"/>
                  </a:lnTo>
                  <a:lnTo>
                    <a:pt x="2038294" y="0"/>
                  </a:lnTo>
                  <a:lnTo>
                    <a:pt x="2174180" y="0"/>
                  </a:lnTo>
                  <a:lnTo>
                    <a:pt x="2310067" y="0"/>
                  </a:lnTo>
                  <a:lnTo>
                    <a:pt x="2445953" y="0"/>
                  </a:lnTo>
                  <a:lnTo>
                    <a:pt x="2581839" y="0"/>
                  </a:lnTo>
                  <a:lnTo>
                    <a:pt x="2717726" y="218689"/>
                  </a:lnTo>
                  <a:lnTo>
                    <a:pt x="2853612" y="0"/>
                  </a:lnTo>
                  <a:lnTo>
                    <a:pt x="2989498" y="153082"/>
                  </a:lnTo>
                  <a:lnTo>
                    <a:pt x="3125385" y="0"/>
                  </a:lnTo>
                  <a:lnTo>
                    <a:pt x="3261271" y="0"/>
                  </a:lnTo>
                  <a:lnTo>
                    <a:pt x="3397157" y="306165"/>
                  </a:lnTo>
                </a:path>
              </a:pathLst>
            </a:custGeom>
            <a:ln w="27101" cap="flat">
              <a:solidFill>
                <a:srgbClr val="0058AB">
                  <a:alpha val="100000"/>
                </a:srgbClr>
              </a:solidFill>
              <a:prstDash val="solid"/>
              <a:round/>
            </a:ln>
          </p:spPr>
          <p:txBody>
            <a:bodyPr/>
            <a:lstStyle/>
            <a:p/>
          </p:txBody>
        </p:sp>
        <p:sp>
          <p:nvSpPr>
            <p:cNvPr id="33" name="tx33"/>
            <p:cNvSpPr/>
            <p:nvPr/>
          </p:nvSpPr>
          <p:spPr>
            <a:xfrm>
              <a:off x="1060896"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91</a:t>
              </a:r>
            </a:p>
          </p:txBody>
        </p:sp>
        <p:sp>
          <p:nvSpPr>
            <p:cNvPr id="34" name="tx34"/>
            <p:cNvSpPr/>
            <p:nvPr/>
          </p:nvSpPr>
          <p:spPr>
            <a:xfrm>
              <a:off x="1740328"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93</a:t>
              </a:r>
            </a:p>
          </p:txBody>
        </p:sp>
        <p:sp>
          <p:nvSpPr>
            <p:cNvPr id="35" name="tx35"/>
            <p:cNvSpPr/>
            <p:nvPr/>
          </p:nvSpPr>
          <p:spPr>
            <a:xfrm>
              <a:off x="2419759"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96</a:t>
              </a:r>
            </a:p>
          </p:txBody>
        </p:sp>
        <p:sp>
          <p:nvSpPr>
            <p:cNvPr id="36" name="tx36"/>
            <p:cNvSpPr/>
            <p:nvPr/>
          </p:nvSpPr>
          <p:spPr>
            <a:xfrm>
              <a:off x="3099191"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37" name="tx37"/>
            <p:cNvSpPr/>
            <p:nvPr/>
          </p:nvSpPr>
          <p:spPr>
            <a:xfrm>
              <a:off x="3642736"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38" name="tx38"/>
            <p:cNvSpPr/>
            <p:nvPr/>
          </p:nvSpPr>
          <p:spPr>
            <a:xfrm>
              <a:off x="4322168"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39" name="tx39"/>
            <p:cNvSpPr/>
            <p:nvPr/>
          </p:nvSpPr>
          <p:spPr>
            <a:xfrm>
              <a:off x="4458054" y="17017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83</a:t>
              </a:r>
            </a:p>
          </p:txBody>
        </p:sp>
        <p:sp>
          <p:nvSpPr>
            <p:cNvPr id="40" name="tx40"/>
            <p:cNvSpPr/>
            <p:nvPr/>
          </p:nvSpPr>
          <p:spPr>
            <a:xfrm>
              <a:off x="4602675" y="2183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84</a:t>
              </a:r>
            </a:p>
          </p:txBody>
        </p:sp>
        <p:sp>
          <p:nvSpPr>
            <p:cNvPr id="41" name="tx41"/>
            <p:cNvSpPr/>
            <p:nvPr/>
          </p:nvSpPr>
          <p:spPr>
            <a:xfrm>
              <a:off x="4602675" y="23367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1A49">
                      <a:alpha val="100000"/>
                    </a:srgbClr>
                  </a:solidFill>
                  <a:latin typeface="Arial"/>
                  <a:cs typeface="Arial"/>
                </a:rPr>
                <a:t>77</a:t>
              </a:r>
            </a:p>
          </p:txBody>
        </p:sp>
        <p:sp>
          <p:nvSpPr>
            <p:cNvPr id="42" name="tx42"/>
            <p:cNvSpPr/>
            <p:nvPr/>
          </p:nvSpPr>
          <p:spPr>
            <a:xfrm>
              <a:off x="810943" y="400943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3" name="tx43"/>
            <p:cNvSpPr/>
            <p:nvPr/>
          </p:nvSpPr>
          <p:spPr>
            <a:xfrm>
              <a:off x="733219" y="34627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44" name="tx44"/>
            <p:cNvSpPr/>
            <p:nvPr/>
          </p:nvSpPr>
          <p:spPr>
            <a:xfrm>
              <a:off x="733219" y="291598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45" name="tx45"/>
            <p:cNvSpPr/>
            <p:nvPr/>
          </p:nvSpPr>
          <p:spPr>
            <a:xfrm>
              <a:off x="733219" y="236926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46" name="tx46"/>
            <p:cNvSpPr/>
            <p:nvPr/>
          </p:nvSpPr>
          <p:spPr>
            <a:xfrm>
              <a:off x="655495" y="182253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7" name="tx47"/>
            <p:cNvSpPr/>
            <p:nvPr/>
          </p:nvSpPr>
          <p:spPr>
            <a:xfrm rot="-5400000">
              <a:off x="965707"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8" name="tx48"/>
            <p:cNvSpPr/>
            <p:nvPr/>
          </p:nvSpPr>
          <p:spPr>
            <a:xfrm rot="-5400000">
              <a:off x="164513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9" name="tx49"/>
            <p:cNvSpPr/>
            <p:nvPr/>
          </p:nvSpPr>
          <p:spPr>
            <a:xfrm rot="-5400000">
              <a:off x="2324570"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0" name="tx50"/>
            <p:cNvSpPr/>
            <p:nvPr/>
          </p:nvSpPr>
          <p:spPr>
            <a:xfrm rot="-5400000">
              <a:off x="3004002"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1" name="tx51"/>
            <p:cNvSpPr/>
            <p:nvPr/>
          </p:nvSpPr>
          <p:spPr>
            <a:xfrm rot="-5400000">
              <a:off x="422697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52" name="tx52"/>
            <p:cNvSpPr/>
            <p:nvPr/>
          </p:nvSpPr>
          <p:spPr>
            <a:xfrm rot="-5400000">
              <a:off x="3547547"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3" name="tx53"/>
            <p:cNvSpPr/>
            <p:nvPr/>
          </p:nvSpPr>
          <p:spPr>
            <a:xfrm rot="-5400000">
              <a:off x="4362865"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4" name="tx54"/>
            <p:cNvSpPr/>
            <p:nvPr/>
          </p:nvSpPr>
          <p:spPr>
            <a:xfrm rot="-5400000">
              <a:off x="32467" y="2861315"/>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5" name="pl55"/>
            <p:cNvSpPr/>
            <p:nvPr/>
          </p:nvSpPr>
          <p:spPr>
            <a:xfrm>
              <a:off x="1639556"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39556"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11844" y="504226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4368" y="5042266"/>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06655" y="4992248"/>
              <a:ext cx="61365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Botswana</a:t>
              </a:r>
            </a:p>
          </p:txBody>
        </p:sp>
        <p:sp>
          <p:nvSpPr>
            <p:cNvPr id="60" name="tx60"/>
            <p:cNvSpPr/>
            <p:nvPr/>
          </p:nvSpPr>
          <p:spPr>
            <a:xfrm>
              <a:off x="2878943" y="499224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1" name="tx61"/>
            <p:cNvSpPr/>
            <p:nvPr/>
          </p:nvSpPr>
          <p:spPr>
            <a:xfrm>
              <a:off x="3641468" y="4992248"/>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ESAR</a:t>
              </a:r>
            </a:p>
          </p:txBody>
        </p:sp>
        <p:sp>
          <p:nvSpPr>
            <p:cNvPr id="62" name="tx62"/>
            <p:cNvSpPr/>
            <p:nvPr/>
          </p:nvSpPr>
          <p:spPr>
            <a:xfrm>
              <a:off x="1489419" y="1437626"/>
              <a:ext cx="26606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Botswana, 2000-2025</a:t>
              </a:r>
            </a:p>
          </p:txBody>
        </p:sp>
        <p:sp>
          <p:nvSpPr>
            <p:cNvPr id="63" name="pl63"/>
            <p:cNvSpPr/>
            <p:nvPr/>
          </p:nvSpPr>
          <p:spPr>
            <a:xfrm>
              <a:off x="5267948" y="3676747"/>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4" name="pl64"/>
            <p:cNvSpPr/>
            <p:nvPr/>
          </p:nvSpPr>
          <p:spPr>
            <a:xfrm>
              <a:off x="5267948" y="2911333"/>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5" name="pl65"/>
            <p:cNvSpPr/>
            <p:nvPr/>
          </p:nvSpPr>
          <p:spPr>
            <a:xfrm>
              <a:off x="5267948" y="2145918"/>
              <a:ext cx="3736873" cy="0"/>
            </a:xfrm>
            <a:custGeom>
              <a:avLst/>
              <a:pathLst>
                <a:path w="3736873" h="0">
                  <a:moveTo>
                    <a:pt x="0" y="0"/>
                  </a:moveTo>
                  <a:lnTo>
                    <a:pt x="3736873" y="0"/>
                  </a:lnTo>
                  <a:lnTo>
                    <a:pt x="3736873" y="0"/>
                  </a:lnTo>
                </a:path>
              </a:pathLst>
            </a:custGeom>
            <a:ln w="6775" cap="flat">
              <a:solidFill>
                <a:srgbClr val="EBEBEB">
                  <a:alpha val="100000"/>
                </a:srgbClr>
              </a:solidFill>
              <a:prstDash val="solid"/>
              <a:round/>
            </a:ln>
          </p:spPr>
          <p:txBody>
            <a:bodyPr/>
            <a:lstStyle/>
            <a:p/>
          </p:txBody>
        </p:sp>
        <p:sp>
          <p:nvSpPr>
            <p:cNvPr id="66" name="pl66"/>
            <p:cNvSpPr/>
            <p:nvPr/>
          </p:nvSpPr>
          <p:spPr>
            <a:xfrm>
              <a:off x="5267948" y="405945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67" name="pl67"/>
            <p:cNvSpPr/>
            <p:nvPr/>
          </p:nvSpPr>
          <p:spPr>
            <a:xfrm>
              <a:off x="5267948" y="329404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68" name="pl68"/>
            <p:cNvSpPr/>
            <p:nvPr/>
          </p:nvSpPr>
          <p:spPr>
            <a:xfrm>
              <a:off x="5267948" y="2528625"/>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69" name="pl69"/>
            <p:cNvSpPr/>
            <p:nvPr/>
          </p:nvSpPr>
          <p:spPr>
            <a:xfrm>
              <a:off x="5267948" y="1763210"/>
              <a:ext cx="3736873" cy="0"/>
            </a:xfrm>
            <a:custGeom>
              <a:avLst/>
              <a:pathLst>
                <a:path w="3736873" h="0">
                  <a:moveTo>
                    <a:pt x="0" y="0"/>
                  </a:moveTo>
                  <a:lnTo>
                    <a:pt x="3736873" y="0"/>
                  </a:lnTo>
                  <a:lnTo>
                    <a:pt x="3736873" y="0"/>
                  </a:lnTo>
                </a:path>
              </a:pathLst>
            </a:custGeom>
            <a:ln w="13550" cap="flat">
              <a:solidFill>
                <a:srgbClr val="EBEBEB">
                  <a:alpha val="100000"/>
                </a:srgbClr>
              </a:solidFill>
              <a:prstDash val="solid"/>
              <a:round/>
            </a:ln>
          </p:spPr>
          <p:txBody>
            <a:bodyPr/>
            <a:lstStyle/>
            <a:p/>
          </p:txBody>
        </p:sp>
        <p:sp>
          <p:nvSpPr>
            <p:cNvPr id="70" name="pl70"/>
            <p:cNvSpPr/>
            <p:nvPr/>
          </p:nvSpPr>
          <p:spPr>
            <a:xfrm>
              <a:off x="5437806"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23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669"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100"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46"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77"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64" y="1648398"/>
              <a:ext cx="0" cy="2525869"/>
            </a:xfrm>
            <a:custGeom>
              <a:avLst/>
              <a:pathLst>
                <a:path w="0" h="2525869">
                  <a:moveTo>
                    <a:pt x="0" y="252586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806" y="2528625"/>
              <a:ext cx="3397157" cy="1071580"/>
            </a:xfrm>
            <a:custGeom>
              <a:avLst/>
              <a:pathLst>
                <a:path w="3397157" h="1071580">
                  <a:moveTo>
                    <a:pt x="0" y="459248"/>
                  </a:moveTo>
                  <a:lnTo>
                    <a:pt x="135886" y="459248"/>
                  </a:lnTo>
                  <a:lnTo>
                    <a:pt x="271772" y="382707"/>
                  </a:lnTo>
                  <a:lnTo>
                    <a:pt x="407658" y="382707"/>
                  </a:lnTo>
                  <a:lnTo>
                    <a:pt x="543545" y="306165"/>
                  </a:lnTo>
                  <a:lnTo>
                    <a:pt x="679431" y="306165"/>
                  </a:lnTo>
                  <a:lnTo>
                    <a:pt x="815317" y="229624"/>
                  </a:lnTo>
                  <a:lnTo>
                    <a:pt x="951204" y="153082"/>
                  </a:lnTo>
                  <a:lnTo>
                    <a:pt x="1087090" y="153082"/>
                  </a:lnTo>
                  <a:lnTo>
                    <a:pt x="1222976" y="76541"/>
                  </a:lnTo>
                  <a:lnTo>
                    <a:pt x="1358863" y="76541"/>
                  </a:lnTo>
                  <a:lnTo>
                    <a:pt x="1494749" y="0"/>
                  </a:lnTo>
                  <a:lnTo>
                    <a:pt x="1630635" y="0"/>
                  </a:lnTo>
                  <a:lnTo>
                    <a:pt x="1766522" y="0"/>
                  </a:lnTo>
                  <a:lnTo>
                    <a:pt x="1902408" y="0"/>
                  </a:lnTo>
                  <a:lnTo>
                    <a:pt x="2038294" y="0"/>
                  </a:lnTo>
                  <a:lnTo>
                    <a:pt x="2174180" y="0"/>
                  </a:lnTo>
                  <a:lnTo>
                    <a:pt x="2310067" y="0"/>
                  </a:lnTo>
                  <a:lnTo>
                    <a:pt x="2445953" y="0"/>
                  </a:lnTo>
                  <a:lnTo>
                    <a:pt x="2581839" y="0"/>
                  </a:lnTo>
                  <a:lnTo>
                    <a:pt x="2717726" y="765414"/>
                  </a:lnTo>
                  <a:lnTo>
                    <a:pt x="2853612" y="0"/>
                  </a:lnTo>
                  <a:lnTo>
                    <a:pt x="2989498" y="535790"/>
                  </a:lnTo>
                  <a:lnTo>
                    <a:pt x="3125385" y="0"/>
                  </a:lnTo>
                  <a:lnTo>
                    <a:pt x="3261271" y="0"/>
                  </a:lnTo>
                  <a:lnTo>
                    <a:pt x="3397157" y="1071580"/>
                  </a:lnTo>
                </a:path>
              </a:pathLst>
            </a:custGeom>
            <a:ln w="27101" cap="flat">
              <a:solidFill>
                <a:srgbClr val="0058AB">
                  <a:alpha val="100000"/>
                </a:srgbClr>
              </a:solidFill>
              <a:prstDash val="solid"/>
              <a:round/>
            </a:ln>
          </p:spPr>
          <p:txBody>
            <a:bodyPr/>
            <a:lstStyle/>
            <a:p/>
          </p:txBody>
        </p:sp>
        <p:sp>
          <p:nvSpPr>
            <p:cNvPr id="78" name="pl78"/>
            <p:cNvSpPr/>
            <p:nvPr/>
          </p:nvSpPr>
          <p:spPr>
            <a:xfrm>
              <a:off x="5437806" y="2528625"/>
              <a:ext cx="3397157" cy="1148122"/>
            </a:xfrm>
            <a:custGeom>
              <a:avLst/>
              <a:pathLst>
                <a:path w="3397157" h="1148122">
                  <a:moveTo>
                    <a:pt x="0" y="1148122"/>
                  </a:moveTo>
                  <a:lnTo>
                    <a:pt x="135886" y="1071580"/>
                  </a:lnTo>
                  <a:lnTo>
                    <a:pt x="271772" y="1071580"/>
                  </a:lnTo>
                  <a:lnTo>
                    <a:pt x="407658" y="995039"/>
                  </a:lnTo>
                  <a:lnTo>
                    <a:pt x="543545" y="841956"/>
                  </a:lnTo>
                  <a:lnTo>
                    <a:pt x="679431" y="688873"/>
                  </a:lnTo>
                  <a:lnTo>
                    <a:pt x="815317" y="535790"/>
                  </a:lnTo>
                  <a:lnTo>
                    <a:pt x="951204" y="535790"/>
                  </a:lnTo>
                  <a:lnTo>
                    <a:pt x="1087090" y="382707"/>
                  </a:lnTo>
                  <a:lnTo>
                    <a:pt x="1222976" y="229624"/>
                  </a:lnTo>
                  <a:lnTo>
                    <a:pt x="1358863" y="153082"/>
                  </a:lnTo>
                  <a:lnTo>
                    <a:pt x="1494749" y="153082"/>
                  </a:lnTo>
                  <a:lnTo>
                    <a:pt x="1630635" y="153082"/>
                  </a:lnTo>
                  <a:lnTo>
                    <a:pt x="1766522" y="153082"/>
                  </a:lnTo>
                  <a:lnTo>
                    <a:pt x="1902408" y="153082"/>
                  </a:lnTo>
                  <a:lnTo>
                    <a:pt x="2038294" y="153082"/>
                  </a:lnTo>
                  <a:lnTo>
                    <a:pt x="2174180" y="76541"/>
                  </a:lnTo>
                  <a:lnTo>
                    <a:pt x="2310067" y="76541"/>
                  </a:lnTo>
                  <a:lnTo>
                    <a:pt x="2445953" y="0"/>
                  </a:lnTo>
                  <a:lnTo>
                    <a:pt x="2581839" y="0"/>
                  </a:lnTo>
                  <a:lnTo>
                    <a:pt x="2717726" y="229624"/>
                  </a:lnTo>
                  <a:lnTo>
                    <a:pt x="2853612" y="382707"/>
                  </a:lnTo>
                  <a:lnTo>
                    <a:pt x="2989498" y="229624"/>
                  </a:lnTo>
                  <a:lnTo>
                    <a:pt x="3125385" y="229624"/>
                  </a:lnTo>
                  <a:lnTo>
                    <a:pt x="3261271" y="153082"/>
                  </a:lnTo>
                  <a:lnTo>
                    <a:pt x="3397157" y="153082"/>
                  </a:lnTo>
                </a:path>
              </a:pathLst>
            </a:custGeom>
            <a:ln w="27101" cap="flat">
              <a:solidFill>
                <a:srgbClr val="80BD41">
                  <a:alpha val="100000"/>
                </a:srgbClr>
              </a:solidFill>
              <a:prstDash val="solid"/>
              <a:round/>
            </a:ln>
          </p:spPr>
          <p:txBody>
            <a:bodyPr/>
            <a:lstStyle/>
            <a:p/>
          </p:txBody>
        </p:sp>
        <p:sp>
          <p:nvSpPr>
            <p:cNvPr id="79" name="pl79"/>
            <p:cNvSpPr/>
            <p:nvPr/>
          </p:nvSpPr>
          <p:spPr>
            <a:xfrm>
              <a:off x="5437806" y="2528625"/>
              <a:ext cx="3397157" cy="1530829"/>
            </a:xfrm>
            <a:custGeom>
              <a:avLst/>
              <a:pathLst>
                <a:path w="3397157" h="1530829">
                  <a:moveTo>
                    <a:pt x="0" y="1530829"/>
                  </a:moveTo>
                  <a:lnTo>
                    <a:pt x="135886" y="1301205"/>
                  </a:lnTo>
                  <a:lnTo>
                    <a:pt x="271772" y="1148122"/>
                  </a:lnTo>
                  <a:lnTo>
                    <a:pt x="407658" y="1071580"/>
                  </a:lnTo>
                  <a:lnTo>
                    <a:pt x="543545" y="995039"/>
                  </a:lnTo>
                  <a:lnTo>
                    <a:pt x="679431" y="995039"/>
                  </a:lnTo>
                  <a:lnTo>
                    <a:pt x="815317" y="765414"/>
                  </a:lnTo>
                  <a:lnTo>
                    <a:pt x="951204" y="612331"/>
                  </a:lnTo>
                  <a:lnTo>
                    <a:pt x="1087090" y="459248"/>
                  </a:lnTo>
                  <a:lnTo>
                    <a:pt x="1222976" y="229624"/>
                  </a:lnTo>
                  <a:lnTo>
                    <a:pt x="1358863" y="153082"/>
                  </a:lnTo>
                  <a:lnTo>
                    <a:pt x="1494749" y="76541"/>
                  </a:lnTo>
                  <a:lnTo>
                    <a:pt x="1630635" y="76541"/>
                  </a:lnTo>
                  <a:lnTo>
                    <a:pt x="1766522" y="153082"/>
                  </a:lnTo>
                  <a:lnTo>
                    <a:pt x="1902408" y="153082"/>
                  </a:lnTo>
                  <a:lnTo>
                    <a:pt x="2038294" y="153082"/>
                  </a:lnTo>
                  <a:lnTo>
                    <a:pt x="2174180" y="306165"/>
                  </a:lnTo>
                  <a:lnTo>
                    <a:pt x="2310067" y="306165"/>
                  </a:lnTo>
                  <a:lnTo>
                    <a:pt x="2445953" y="76541"/>
                  </a:lnTo>
                  <a:lnTo>
                    <a:pt x="2581839" y="0"/>
                  </a:lnTo>
                  <a:lnTo>
                    <a:pt x="2717726" y="76541"/>
                  </a:lnTo>
                  <a:lnTo>
                    <a:pt x="2853612" y="306165"/>
                  </a:lnTo>
                  <a:lnTo>
                    <a:pt x="2989498" y="229624"/>
                  </a:lnTo>
                  <a:lnTo>
                    <a:pt x="3125385" y="76541"/>
                  </a:lnTo>
                  <a:lnTo>
                    <a:pt x="3261271" y="153082"/>
                  </a:lnTo>
                  <a:lnTo>
                    <a:pt x="3397157" y="76541"/>
                  </a:lnTo>
                </a:path>
              </a:pathLst>
            </a:custGeom>
            <a:ln w="27101" cap="flat">
              <a:solidFill>
                <a:srgbClr val="961A49">
                  <a:alpha val="100000"/>
                </a:srgbClr>
              </a:solidFill>
              <a:prstDash val="solid"/>
              <a:round/>
            </a:ln>
          </p:spPr>
          <p:txBody>
            <a:bodyPr/>
            <a:lstStyle/>
            <a:p/>
          </p:txBody>
        </p:sp>
        <p:sp>
          <p:nvSpPr>
            <p:cNvPr id="80" name="pl80"/>
            <p:cNvSpPr/>
            <p:nvPr/>
          </p:nvSpPr>
          <p:spPr>
            <a:xfrm>
              <a:off x="5437806" y="2528625"/>
              <a:ext cx="3397157" cy="0"/>
            </a:xfrm>
            <a:custGeom>
              <a:avLst/>
              <a:pathLst>
                <a:path w="3397157" h="0">
                  <a:moveTo>
                    <a:pt x="0" y="0"/>
                  </a:moveTo>
                  <a:lnTo>
                    <a:pt x="0" y="0"/>
                  </a:lnTo>
                  <a:lnTo>
                    <a:pt x="0" y="0"/>
                  </a:lnTo>
                  <a:lnTo>
                    <a:pt x="135886" y="0"/>
                  </a:lnTo>
                  <a:lnTo>
                    <a:pt x="135886" y="0"/>
                  </a:lnTo>
                  <a:lnTo>
                    <a:pt x="135886" y="0"/>
                  </a:lnTo>
                  <a:lnTo>
                    <a:pt x="271772" y="0"/>
                  </a:lnTo>
                  <a:lnTo>
                    <a:pt x="271772" y="0"/>
                  </a:lnTo>
                  <a:lnTo>
                    <a:pt x="271772" y="0"/>
                  </a:lnTo>
                  <a:lnTo>
                    <a:pt x="407658" y="0"/>
                  </a:lnTo>
                  <a:lnTo>
                    <a:pt x="407658" y="0"/>
                  </a:lnTo>
                  <a:lnTo>
                    <a:pt x="407658" y="0"/>
                  </a:lnTo>
                  <a:lnTo>
                    <a:pt x="543545" y="0"/>
                  </a:lnTo>
                  <a:lnTo>
                    <a:pt x="543545" y="0"/>
                  </a:lnTo>
                  <a:lnTo>
                    <a:pt x="543545" y="0"/>
                  </a:lnTo>
                  <a:lnTo>
                    <a:pt x="679431" y="0"/>
                  </a:lnTo>
                  <a:lnTo>
                    <a:pt x="679431" y="0"/>
                  </a:lnTo>
                  <a:lnTo>
                    <a:pt x="679431" y="0"/>
                  </a:lnTo>
                  <a:lnTo>
                    <a:pt x="815317" y="0"/>
                  </a:lnTo>
                  <a:lnTo>
                    <a:pt x="815317" y="0"/>
                  </a:lnTo>
                  <a:lnTo>
                    <a:pt x="815317" y="0"/>
                  </a:lnTo>
                  <a:lnTo>
                    <a:pt x="951204" y="0"/>
                  </a:lnTo>
                  <a:lnTo>
                    <a:pt x="951204" y="0"/>
                  </a:lnTo>
                  <a:lnTo>
                    <a:pt x="951204" y="0"/>
                  </a:lnTo>
                  <a:lnTo>
                    <a:pt x="1087090" y="0"/>
                  </a:lnTo>
                  <a:lnTo>
                    <a:pt x="1087090" y="0"/>
                  </a:lnTo>
                  <a:lnTo>
                    <a:pt x="1087090" y="0"/>
                  </a:lnTo>
                  <a:lnTo>
                    <a:pt x="1222976" y="0"/>
                  </a:lnTo>
                  <a:lnTo>
                    <a:pt x="1222976" y="0"/>
                  </a:lnTo>
                  <a:lnTo>
                    <a:pt x="1222976" y="0"/>
                  </a:lnTo>
                  <a:lnTo>
                    <a:pt x="1358863" y="0"/>
                  </a:lnTo>
                  <a:lnTo>
                    <a:pt x="1358863" y="0"/>
                  </a:lnTo>
                  <a:lnTo>
                    <a:pt x="1358863" y="0"/>
                  </a:lnTo>
                  <a:lnTo>
                    <a:pt x="1494749" y="0"/>
                  </a:lnTo>
                  <a:lnTo>
                    <a:pt x="1494749" y="0"/>
                  </a:lnTo>
                  <a:lnTo>
                    <a:pt x="1494749" y="0"/>
                  </a:lnTo>
                  <a:lnTo>
                    <a:pt x="1630635" y="0"/>
                  </a:lnTo>
                  <a:lnTo>
                    <a:pt x="1630635" y="0"/>
                  </a:lnTo>
                  <a:lnTo>
                    <a:pt x="1630635" y="0"/>
                  </a:lnTo>
                  <a:lnTo>
                    <a:pt x="1766522" y="0"/>
                  </a:lnTo>
                  <a:lnTo>
                    <a:pt x="1766522" y="0"/>
                  </a:lnTo>
                  <a:lnTo>
                    <a:pt x="1766522" y="0"/>
                  </a:lnTo>
                  <a:lnTo>
                    <a:pt x="1902408" y="0"/>
                  </a:lnTo>
                  <a:lnTo>
                    <a:pt x="1902408" y="0"/>
                  </a:lnTo>
                  <a:lnTo>
                    <a:pt x="1902408" y="0"/>
                  </a:lnTo>
                  <a:lnTo>
                    <a:pt x="2038294" y="0"/>
                  </a:lnTo>
                  <a:lnTo>
                    <a:pt x="2038294" y="0"/>
                  </a:lnTo>
                  <a:lnTo>
                    <a:pt x="2038294" y="0"/>
                  </a:lnTo>
                  <a:lnTo>
                    <a:pt x="2174180" y="0"/>
                  </a:lnTo>
                  <a:lnTo>
                    <a:pt x="2174180" y="0"/>
                  </a:lnTo>
                  <a:lnTo>
                    <a:pt x="2174180" y="0"/>
                  </a:lnTo>
                  <a:lnTo>
                    <a:pt x="2310067" y="0"/>
                  </a:lnTo>
                  <a:lnTo>
                    <a:pt x="2310067" y="0"/>
                  </a:lnTo>
                  <a:lnTo>
                    <a:pt x="2310067" y="0"/>
                  </a:lnTo>
                  <a:lnTo>
                    <a:pt x="2445953" y="0"/>
                  </a:lnTo>
                  <a:lnTo>
                    <a:pt x="2445953" y="0"/>
                  </a:lnTo>
                  <a:lnTo>
                    <a:pt x="2445953" y="0"/>
                  </a:lnTo>
                  <a:lnTo>
                    <a:pt x="2581839" y="0"/>
                  </a:lnTo>
                  <a:lnTo>
                    <a:pt x="2581839" y="0"/>
                  </a:lnTo>
                  <a:lnTo>
                    <a:pt x="2581839" y="0"/>
                  </a:lnTo>
                  <a:lnTo>
                    <a:pt x="2717726" y="0"/>
                  </a:lnTo>
                  <a:lnTo>
                    <a:pt x="2717726" y="0"/>
                  </a:lnTo>
                  <a:lnTo>
                    <a:pt x="2717726" y="0"/>
                  </a:lnTo>
                  <a:lnTo>
                    <a:pt x="2853612" y="0"/>
                  </a:lnTo>
                  <a:lnTo>
                    <a:pt x="2853612" y="0"/>
                  </a:lnTo>
                  <a:lnTo>
                    <a:pt x="2853612" y="0"/>
                  </a:lnTo>
                  <a:lnTo>
                    <a:pt x="2989498" y="0"/>
                  </a:lnTo>
                  <a:lnTo>
                    <a:pt x="2989498" y="0"/>
                  </a:lnTo>
                  <a:lnTo>
                    <a:pt x="2989498" y="0"/>
                  </a:lnTo>
                  <a:lnTo>
                    <a:pt x="3125385" y="0"/>
                  </a:lnTo>
                  <a:lnTo>
                    <a:pt x="3125385" y="0"/>
                  </a:lnTo>
                  <a:lnTo>
                    <a:pt x="3125385" y="0"/>
                  </a:lnTo>
                  <a:lnTo>
                    <a:pt x="3261271" y="0"/>
                  </a:lnTo>
                  <a:lnTo>
                    <a:pt x="3261271" y="0"/>
                  </a:lnTo>
                  <a:lnTo>
                    <a:pt x="3261271" y="0"/>
                  </a:lnTo>
                  <a:lnTo>
                    <a:pt x="3397157" y="0"/>
                  </a:lnTo>
                  <a:lnTo>
                    <a:pt x="3397157" y="0"/>
                  </a:lnTo>
                  <a:lnTo>
                    <a:pt x="3397157" y="0"/>
                  </a:lnTo>
                </a:path>
              </a:pathLst>
            </a:custGeom>
            <a:ln w="13550" cap="flat">
              <a:solidFill>
                <a:srgbClr val="000000">
                  <a:alpha val="100000"/>
                </a:srgbClr>
              </a:solidFill>
              <a:prstDash val="dash"/>
              <a:round/>
            </a:ln>
          </p:spPr>
          <p:txBody>
            <a:bodyPr/>
            <a:lstStyle/>
            <a:p/>
          </p:txBody>
        </p:sp>
        <p:sp>
          <p:nvSpPr>
            <p:cNvPr id="81" name="pl81"/>
            <p:cNvSpPr/>
            <p:nvPr/>
          </p:nvSpPr>
          <p:spPr>
            <a:xfrm>
              <a:off x="5437806" y="2528625"/>
              <a:ext cx="3397157" cy="1071580"/>
            </a:xfrm>
            <a:custGeom>
              <a:avLst/>
              <a:pathLst>
                <a:path w="3397157" h="1071580">
                  <a:moveTo>
                    <a:pt x="0" y="459248"/>
                  </a:moveTo>
                  <a:lnTo>
                    <a:pt x="135886" y="459248"/>
                  </a:lnTo>
                  <a:lnTo>
                    <a:pt x="271772" y="382707"/>
                  </a:lnTo>
                  <a:lnTo>
                    <a:pt x="407658" y="382707"/>
                  </a:lnTo>
                  <a:lnTo>
                    <a:pt x="543545" y="306165"/>
                  </a:lnTo>
                  <a:lnTo>
                    <a:pt x="679431" y="306165"/>
                  </a:lnTo>
                  <a:lnTo>
                    <a:pt x="815317" y="229624"/>
                  </a:lnTo>
                  <a:lnTo>
                    <a:pt x="951204" y="153082"/>
                  </a:lnTo>
                  <a:lnTo>
                    <a:pt x="1087090" y="153082"/>
                  </a:lnTo>
                  <a:lnTo>
                    <a:pt x="1222976" y="76541"/>
                  </a:lnTo>
                  <a:lnTo>
                    <a:pt x="1358863" y="76541"/>
                  </a:lnTo>
                  <a:lnTo>
                    <a:pt x="1494749" y="0"/>
                  </a:lnTo>
                  <a:lnTo>
                    <a:pt x="1630635" y="0"/>
                  </a:lnTo>
                  <a:lnTo>
                    <a:pt x="1766522" y="0"/>
                  </a:lnTo>
                  <a:lnTo>
                    <a:pt x="1902408" y="0"/>
                  </a:lnTo>
                  <a:lnTo>
                    <a:pt x="2038294" y="0"/>
                  </a:lnTo>
                  <a:lnTo>
                    <a:pt x="2174180" y="0"/>
                  </a:lnTo>
                  <a:lnTo>
                    <a:pt x="2310067" y="0"/>
                  </a:lnTo>
                  <a:lnTo>
                    <a:pt x="2445953" y="0"/>
                  </a:lnTo>
                  <a:lnTo>
                    <a:pt x="2581839" y="0"/>
                  </a:lnTo>
                  <a:lnTo>
                    <a:pt x="2717726" y="765414"/>
                  </a:lnTo>
                  <a:lnTo>
                    <a:pt x="2853612" y="0"/>
                  </a:lnTo>
                  <a:lnTo>
                    <a:pt x="2989498" y="535790"/>
                  </a:lnTo>
                  <a:lnTo>
                    <a:pt x="3125385" y="0"/>
                  </a:lnTo>
                  <a:lnTo>
                    <a:pt x="3261271" y="0"/>
                  </a:lnTo>
                  <a:lnTo>
                    <a:pt x="3397157" y="1071580"/>
                  </a:lnTo>
                </a:path>
              </a:pathLst>
            </a:custGeom>
            <a:ln w="43362" cap="flat">
              <a:solidFill>
                <a:srgbClr val="000000">
                  <a:alpha val="100000"/>
                </a:srgbClr>
              </a:solidFill>
              <a:prstDash val="solid"/>
              <a:round/>
            </a:ln>
          </p:spPr>
          <p:txBody>
            <a:bodyPr/>
            <a:lstStyle/>
            <a:p/>
          </p:txBody>
        </p:sp>
        <p:sp>
          <p:nvSpPr>
            <p:cNvPr id="82" name="pl82"/>
            <p:cNvSpPr/>
            <p:nvPr/>
          </p:nvSpPr>
          <p:spPr>
            <a:xfrm>
              <a:off x="5437806" y="2406159"/>
              <a:ext cx="0" cy="581715"/>
            </a:xfrm>
            <a:custGeom>
              <a:avLst/>
              <a:pathLst>
                <a:path w="0" h="581715">
                  <a:moveTo>
                    <a:pt x="0" y="58171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237" y="2406159"/>
              <a:ext cx="0" cy="428632"/>
            </a:xfrm>
            <a:custGeom>
              <a:avLst/>
              <a:pathLst>
                <a:path w="0" h="428632">
                  <a:moveTo>
                    <a:pt x="0" y="42863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669" y="2406159"/>
              <a:ext cx="0" cy="199007"/>
            </a:xfrm>
            <a:custGeom>
              <a:avLst/>
              <a:pathLst>
                <a:path w="0" h="199007">
                  <a:moveTo>
                    <a:pt x="0" y="19900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100" y="2406159"/>
              <a:ext cx="0" cy="122466"/>
            </a:xfrm>
            <a:custGeom>
              <a:avLst/>
              <a:pathLst>
                <a:path w="0" h="122466">
                  <a:moveTo>
                    <a:pt x="0" y="12246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46" y="2406159"/>
              <a:ext cx="0" cy="122466"/>
            </a:xfrm>
            <a:custGeom>
              <a:avLst/>
              <a:pathLst>
                <a:path w="0" h="122466">
                  <a:moveTo>
                    <a:pt x="0" y="12246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77" y="2406159"/>
              <a:ext cx="0" cy="122466"/>
            </a:xfrm>
            <a:custGeom>
              <a:avLst/>
              <a:pathLst>
                <a:path w="0" h="122466">
                  <a:moveTo>
                    <a:pt x="0" y="12246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64" y="2406159"/>
              <a:ext cx="0" cy="1194047"/>
            </a:xfrm>
            <a:custGeom>
              <a:avLst/>
              <a:pathLst>
                <a:path w="0" h="1194047">
                  <a:moveTo>
                    <a:pt x="0" y="119404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806" y="2528625"/>
              <a:ext cx="3397157" cy="1071580"/>
            </a:xfrm>
            <a:custGeom>
              <a:avLst/>
              <a:pathLst>
                <a:path w="3397157" h="1071580">
                  <a:moveTo>
                    <a:pt x="0" y="459248"/>
                  </a:moveTo>
                  <a:lnTo>
                    <a:pt x="135886" y="459248"/>
                  </a:lnTo>
                  <a:lnTo>
                    <a:pt x="271772" y="382707"/>
                  </a:lnTo>
                  <a:lnTo>
                    <a:pt x="407658" y="382707"/>
                  </a:lnTo>
                  <a:lnTo>
                    <a:pt x="543545" y="306165"/>
                  </a:lnTo>
                  <a:lnTo>
                    <a:pt x="679431" y="306165"/>
                  </a:lnTo>
                  <a:lnTo>
                    <a:pt x="815317" y="229624"/>
                  </a:lnTo>
                  <a:lnTo>
                    <a:pt x="951204" y="153082"/>
                  </a:lnTo>
                  <a:lnTo>
                    <a:pt x="1087090" y="153082"/>
                  </a:lnTo>
                  <a:lnTo>
                    <a:pt x="1222976" y="76541"/>
                  </a:lnTo>
                  <a:lnTo>
                    <a:pt x="1358863" y="76541"/>
                  </a:lnTo>
                  <a:lnTo>
                    <a:pt x="1494749" y="0"/>
                  </a:lnTo>
                  <a:lnTo>
                    <a:pt x="1630635" y="0"/>
                  </a:lnTo>
                  <a:lnTo>
                    <a:pt x="1766522" y="0"/>
                  </a:lnTo>
                  <a:lnTo>
                    <a:pt x="1902408" y="0"/>
                  </a:lnTo>
                  <a:lnTo>
                    <a:pt x="2038294" y="0"/>
                  </a:lnTo>
                  <a:lnTo>
                    <a:pt x="2174180" y="0"/>
                  </a:lnTo>
                  <a:lnTo>
                    <a:pt x="2310067" y="0"/>
                  </a:lnTo>
                  <a:lnTo>
                    <a:pt x="2445953" y="0"/>
                  </a:lnTo>
                  <a:lnTo>
                    <a:pt x="2581839" y="0"/>
                  </a:lnTo>
                  <a:lnTo>
                    <a:pt x="2717726" y="765414"/>
                  </a:lnTo>
                  <a:lnTo>
                    <a:pt x="2853612" y="0"/>
                  </a:lnTo>
                  <a:lnTo>
                    <a:pt x="2989498" y="535790"/>
                  </a:lnTo>
                  <a:lnTo>
                    <a:pt x="3125385" y="0"/>
                  </a:lnTo>
                  <a:lnTo>
                    <a:pt x="3261271" y="0"/>
                  </a:lnTo>
                  <a:lnTo>
                    <a:pt x="3397157" y="1071580"/>
                  </a:lnTo>
                </a:path>
              </a:pathLst>
            </a:custGeom>
            <a:ln w="27101" cap="flat">
              <a:solidFill>
                <a:srgbClr val="0058AB">
                  <a:alpha val="100000"/>
                </a:srgbClr>
              </a:solidFill>
              <a:prstDash val="solid"/>
              <a:round/>
            </a:ln>
          </p:spPr>
          <p:txBody>
            <a:bodyPr/>
            <a:lstStyle/>
            <a:p/>
          </p:txBody>
        </p:sp>
        <p:sp>
          <p:nvSpPr>
            <p:cNvPr id="90" name="tx90"/>
            <p:cNvSpPr/>
            <p:nvPr/>
          </p:nvSpPr>
          <p:spPr>
            <a:xfrm>
              <a:off x="5389617" y="23367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a:t>
              </a:r>
            </a:p>
          </p:txBody>
        </p:sp>
        <p:sp>
          <p:nvSpPr>
            <p:cNvPr id="91" name="tx91"/>
            <p:cNvSpPr/>
            <p:nvPr/>
          </p:nvSpPr>
          <p:spPr>
            <a:xfrm>
              <a:off x="6069048" y="23367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a:t>
              </a:r>
            </a:p>
          </p:txBody>
        </p:sp>
        <p:sp>
          <p:nvSpPr>
            <p:cNvPr id="92" name="tx92"/>
            <p:cNvSpPr/>
            <p:nvPr/>
          </p:nvSpPr>
          <p:spPr>
            <a:xfrm>
              <a:off x="6748480" y="23367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a:t>
              </a:r>
            </a:p>
          </p:txBody>
        </p:sp>
        <p:sp>
          <p:nvSpPr>
            <p:cNvPr id="93" name="tx93"/>
            <p:cNvSpPr/>
            <p:nvPr/>
          </p:nvSpPr>
          <p:spPr>
            <a:xfrm>
              <a:off x="7445971" y="23367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94" name="tx94"/>
            <p:cNvSpPr/>
            <p:nvPr/>
          </p:nvSpPr>
          <p:spPr>
            <a:xfrm>
              <a:off x="7989516" y="23367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95" name="tx95"/>
            <p:cNvSpPr/>
            <p:nvPr/>
          </p:nvSpPr>
          <p:spPr>
            <a:xfrm>
              <a:off x="8668948" y="23367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0</a:t>
              </a:r>
            </a:p>
          </p:txBody>
        </p:sp>
        <p:sp>
          <p:nvSpPr>
            <p:cNvPr id="96" name="tx96"/>
            <p:cNvSpPr/>
            <p:nvPr/>
          </p:nvSpPr>
          <p:spPr>
            <a:xfrm>
              <a:off x="8756645" y="233672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-14</a:t>
              </a:r>
            </a:p>
          </p:txBody>
        </p:sp>
        <p:sp>
          <p:nvSpPr>
            <p:cNvPr id="97" name="tx97"/>
            <p:cNvSpPr/>
            <p:nvPr/>
          </p:nvSpPr>
          <p:spPr>
            <a:xfrm>
              <a:off x="8902428" y="264289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-2</a:t>
              </a:r>
            </a:p>
          </p:txBody>
        </p:sp>
        <p:sp>
          <p:nvSpPr>
            <p:cNvPr id="98" name="tx98"/>
            <p:cNvSpPr/>
            <p:nvPr/>
          </p:nvSpPr>
          <p:spPr>
            <a:xfrm>
              <a:off x="8902428" y="256635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61A49">
                      <a:alpha val="100000"/>
                    </a:srgbClr>
                  </a:solidFill>
                  <a:latin typeface="Arial"/>
                  <a:cs typeface="Arial"/>
                </a:rPr>
                <a:t>-1</a:t>
              </a:r>
            </a:p>
          </p:txBody>
        </p:sp>
        <p:sp>
          <p:nvSpPr>
            <p:cNvPr id="99" name="tx99"/>
            <p:cNvSpPr/>
            <p:nvPr/>
          </p:nvSpPr>
          <p:spPr>
            <a:xfrm>
              <a:off x="5003327" y="4009437"/>
              <a:ext cx="2019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00" name="tx100"/>
            <p:cNvSpPr/>
            <p:nvPr/>
          </p:nvSpPr>
          <p:spPr>
            <a:xfrm>
              <a:off x="5003327" y="3244022"/>
              <a:ext cx="2019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1" name="tx101"/>
            <p:cNvSpPr/>
            <p:nvPr/>
          </p:nvSpPr>
          <p:spPr>
            <a:xfrm>
              <a:off x="5127594" y="247860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2" name="tx102"/>
            <p:cNvSpPr/>
            <p:nvPr/>
          </p:nvSpPr>
          <p:spPr>
            <a:xfrm>
              <a:off x="5049870" y="171319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3" name="tx103"/>
            <p:cNvSpPr/>
            <p:nvPr/>
          </p:nvSpPr>
          <p:spPr>
            <a:xfrm rot="-5400000">
              <a:off x="5282358"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04" name="tx104"/>
            <p:cNvSpPr/>
            <p:nvPr/>
          </p:nvSpPr>
          <p:spPr>
            <a:xfrm rot="-5400000">
              <a:off x="596178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05" name="tx105"/>
            <p:cNvSpPr/>
            <p:nvPr/>
          </p:nvSpPr>
          <p:spPr>
            <a:xfrm rot="-5400000">
              <a:off x="6641221"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6" name="tx106"/>
            <p:cNvSpPr/>
            <p:nvPr/>
          </p:nvSpPr>
          <p:spPr>
            <a:xfrm rot="-5400000">
              <a:off x="7320652"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07" name="tx107"/>
            <p:cNvSpPr/>
            <p:nvPr/>
          </p:nvSpPr>
          <p:spPr>
            <a:xfrm rot="-5400000">
              <a:off x="7864198"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8" name="tx108"/>
            <p:cNvSpPr/>
            <p:nvPr/>
          </p:nvSpPr>
          <p:spPr>
            <a:xfrm rot="-5400000">
              <a:off x="8543629"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9" name="tx109"/>
            <p:cNvSpPr/>
            <p:nvPr/>
          </p:nvSpPr>
          <p:spPr>
            <a:xfrm rot="-5400000">
              <a:off x="8679516" y="434232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10" name="tx110"/>
            <p:cNvSpPr/>
            <p:nvPr/>
          </p:nvSpPr>
          <p:spPr>
            <a:xfrm rot="-5400000">
              <a:off x="4171770" y="2856743"/>
              <a:ext cx="142033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Difference (% points)</a:t>
              </a:r>
            </a:p>
          </p:txBody>
        </p:sp>
        <p:sp>
          <p:nvSpPr>
            <p:cNvPr id="111" name="pl111"/>
            <p:cNvSpPr/>
            <p:nvPr/>
          </p:nvSpPr>
          <p:spPr>
            <a:xfrm>
              <a:off x="5956206"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56206" y="50422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28494" y="5042266"/>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91019" y="5042266"/>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23306" y="4992248"/>
              <a:ext cx="61365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Botswana</a:t>
              </a:r>
            </a:p>
          </p:txBody>
        </p:sp>
        <p:sp>
          <p:nvSpPr>
            <p:cNvPr id="116" name="tx116"/>
            <p:cNvSpPr/>
            <p:nvPr/>
          </p:nvSpPr>
          <p:spPr>
            <a:xfrm>
              <a:off x="7195594" y="4992248"/>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17" name="tx117"/>
            <p:cNvSpPr/>
            <p:nvPr/>
          </p:nvSpPr>
          <p:spPr>
            <a:xfrm>
              <a:off x="7958118" y="4992248"/>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ESAR</a:t>
              </a:r>
            </a:p>
          </p:txBody>
        </p:sp>
        <p:sp>
          <p:nvSpPr>
            <p:cNvPr id="118" name="tx118"/>
            <p:cNvSpPr/>
            <p:nvPr/>
          </p:nvSpPr>
          <p:spPr>
            <a:xfrm>
              <a:off x="5815945" y="1437626"/>
              <a:ext cx="264087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Coverage difference compared to 2019</a:t>
              </a:r>
            </a:p>
          </p:txBody>
        </p:sp>
        <p:sp>
          <p:nvSpPr>
            <p:cNvPr id="119" name="pl119"/>
            <p:cNvSpPr/>
            <p:nvPr/>
          </p:nvSpPr>
          <p:spPr>
            <a:xfrm>
              <a:off x="2218749"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021513"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824277"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627041" y="5571534"/>
              <a:ext cx="0" cy="459248"/>
            </a:xfrm>
            <a:custGeom>
              <a:avLst/>
              <a:pathLst>
                <a:path w="0" h="459248">
                  <a:moveTo>
                    <a:pt x="0" y="45924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297" y="5944673"/>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24" name="pl124"/>
            <p:cNvSpPr/>
            <p:nvPr/>
          </p:nvSpPr>
          <p:spPr>
            <a:xfrm>
              <a:off x="951297" y="5801158"/>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25" name="pl125"/>
            <p:cNvSpPr/>
            <p:nvPr/>
          </p:nvSpPr>
          <p:spPr>
            <a:xfrm>
              <a:off x="951297" y="5657643"/>
              <a:ext cx="8053524" cy="0"/>
            </a:xfrm>
            <a:custGeom>
              <a:avLst/>
              <a:pathLst>
                <a:path w="8053524" h="0">
                  <a:moveTo>
                    <a:pt x="0" y="0"/>
                  </a:moveTo>
                  <a:lnTo>
                    <a:pt x="8053524" y="0"/>
                  </a:lnTo>
                  <a:lnTo>
                    <a:pt x="8053524" y="0"/>
                  </a:lnTo>
                </a:path>
              </a:pathLst>
            </a:custGeom>
            <a:ln w="13550" cap="flat">
              <a:solidFill>
                <a:srgbClr val="EBEBEB">
                  <a:alpha val="100000"/>
                </a:srgbClr>
              </a:solidFill>
              <a:prstDash val="solid"/>
              <a:round/>
            </a:ln>
          </p:spPr>
          <p:txBody>
            <a:bodyPr/>
            <a:lstStyle/>
            <a:p/>
          </p:txBody>
        </p:sp>
        <p:sp>
          <p:nvSpPr>
            <p:cNvPr id="126" name="pl126"/>
            <p:cNvSpPr/>
            <p:nvPr/>
          </p:nvSpPr>
          <p:spPr>
            <a:xfrm>
              <a:off x="1317367"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120131"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922895"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725659"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528423" y="5571534"/>
              <a:ext cx="0" cy="459248"/>
            </a:xfrm>
            <a:custGeom>
              <a:avLst/>
              <a:pathLst>
                <a:path w="0" h="459248">
                  <a:moveTo>
                    <a:pt x="0" y="45924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367" y="5887267"/>
              <a:ext cx="1263377" cy="114812"/>
            </a:xfrm>
            <a:prstGeom prst="rect">
              <a:avLst/>
            </a:prstGeom>
            <a:solidFill>
              <a:srgbClr val="E2231A">
                <a:alpha val="80000"/>
              </a:srgbClr>
            </a:solidFill>
          </p:spPr>
          <p:txBody>
            <a:bodyPr/>
            <a:lstStyle/>
            <a:p/>
          </p:txBody>
        </p:sp>
        <p:sp>
          <p:nvSpPr>
            <p:cNvPr id="132" name="rc132"/>
            <p:cNvSpPr/>
            <p:nvPr/>
          </p:nvSpPr>
          <p:spPr>
            <a:xfrm>
              <a:off x="1317367" y="5743752"/>
              <a:ext cx="1296547" cy="114812"/>
            </a:xfrm>
            <a:prstGeom prst="rect">
              <a:avLst/>
            </a:prstGeom>
            <a:solidFill>
              <a:srgbClr val="E2231A">
                <a:alpha val="80000"/>
              </a:srgbClr>
            </a:solidFill>
          </p:spPr>
          <p:txBody>
            <a:bodyPr/>
            <a:lstStyle/>
            <a:p/>
          </p:txBody>
        </p:sp>
        <p:sp>
          <p:nvSpPr>
            <p:cNvPr id="133" name="rc133"/>
            <p:cNvSpPr/>
            <p:nvPr/>
          </p:nvSpPr>
          <p:spPr>
            <a:xfrm>
              <a:off x="1317367" y="5600237"/>
              <a:ext cx="7321385" cy="114812"/>
            </a:xfrm>
            <a:prstGeom prst="rect">
              <a:avLst/>
            </a:prstGeom>
            <a:solidFill>
              <a:srgbClr val="E2231A">
                <a:alpha val="80000"/>
              </a:srgbClr>
            </a:solidFill>
          </p:spPr>
          <p:txBody>
            <a:bodyPr/>
            <a:lstStyle/>
            <a:p/>
          </p:txBody>
        </p:sp>
        <p:sp>
          <p:nvSpPr>
            <p:cNvPr id="134" name="tx134"/>
            <p:cNvSpPr/>
            <p:nvPr/>
          </p:nvSpPr>
          <p:spPr>
            <a:xfrm>
              <a:off x="577771" y="589465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5" name="tx135"/>
            <p:cNvSpPr/>
            <p:nvPr/>
          </p:nvSpPr>
          <p:spPr>
            <a:xfrm>
              <a:off x="577771" y="575114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6" name="tx136"/>
            <p:cNvSpPr/>
            <p:nvPr/>
          </p:nvSpPr>
          <p:spPr>
            <a:xfrm>
              <a:off x="577771" y="560762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37" name="tx137"/>
            <p:cNvSpPr/>
            <p:nvPr/>
          </p:nvSpPr>
          <p:spPr>
            <a:xfrm>
              <a:off x="1239643" y="610813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8" name="tx138"/>
            <p:cNvSpPr/>
            <p:nvPr/>
          </p:nvSpPr>
          <p:spPr>
            <a:xfrm>
              <a:off x="2770373" y="6108135"/>
              <a:ext cx="3497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2,500</a:t>
              </a:r>
            </a:p>
          </p:txBody>
        </p:sp>
        <p:sp>
          <p:nvSpPr>
            <p:cNvPr id="139" name="tx139"/>
            <p:cNvSpPr/>
            <p:nvPr/>
          </p:nvSpPr>
          <p:spPr>
            <a:xfrm>
              <a:off x="4573137" y="6108135"/>
              <a:ext cx="3497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5,000</a:t>
              </a:r>
            </a:p>
          </p:txBody>
        </p:sp>
        <p:sp>
          <p:nvSpPr>
            <p:cNvPr id="140" name="tx140"/>
            <p:cNvSpPr/>
            <p:nvPr/>
          </p:nvSpPr>
          <p:spPr>
            <a:xfrm>
              <a:off x="6375901" y="6108135"/>
              <a:ext cx="3497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7,500</a:t>
              </a:r>
            </a:p>
          </p:txBody>
        </p:sp>
        <p:sp>
          <p:nvSpPr>
            <p:cNvPr id="141" name="tx141"/>
            <p:cNvSpPr/>
            <p:nvPr/>
          </p:nvSpPr>
          <p:spPr>
            <a:xfrm>
              <a:off x="8100941" y="6108135"/>
              <a:ext cx="4274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10,000</a:t>
              </a:r>
            </a:p>
          </p:txBody>
        </p:sp>
        <p:sp>
          <p:nvSpPr>
            <p:cNvPr id="142" name="tx142"/>
            <p:cNvSpPr/>
            <p:nvPr/>
          </p:nvSpPr>
          <p:spPr>
            <a:xfrm>
              <a:off x="951297" y="5360761"/>
              <a:ext cx="47196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2019, 2024 and 2025</a:t>
              </a:r>
            </a:p>
          </p:txBody>
        </p:sp>
        <p:sp>
          <p:nvSpPr>
            <p:cNvPr id="143" name="tx143"/>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71965" y="6542159"/>
              <a:ext cx="81328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MCV1 coverage in Botswana (83%) was 1 percentage point lower than the global average (84%) and 6 percentage points higher than the average across all ESAR countries (77%).
National MCV1 coverage was 14 percentage points lower than in 2019 (97%).
This equates to 10,000 unvaccinated children in 2025 compared to 2,000 unvaccinated children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Botswana MCV1 coverage was 83% - this is 14 percentage points lower than in 2019 and 1 percentage point lower than the global average (84%).</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2025, Botswana ranked number 11 out of 21 countries for lowest MCV1 coverage (based on tied ranks).
Botswana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Botswana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402852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47013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91173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35334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30772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74933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19093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63254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207414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1416393"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9044"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96"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47"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468"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6999"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529"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059"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590"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120"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650" y="1843440"/>
              <a:ext cx="0" cy="2581631"/>
            </a:xfrm>
            <a:custGeom>
              <a:avLst/>
              <a:pathLst>
                <a:path w="0" h="2581631">
                  <a:moveTo>
                    <a:pt x="0" y="25816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454" y="3395531"/>
              <a:ext cx="239877" cy="912193"/>
            </a:xfrm>
            <a:prstGeom prst="rect">
              <a:avLst/>
            </a:prstGeom>
            <a:solidFill>
              <a:srgbClr val="80BD41">
                <a:alpha val="100000"/>
              </a:srgbClr>
            </a:solidFill>
          </p:spPr>
          <p:txBody>
            <a:bodyPr/>
            <a:lstStyle/>
            <a:p/>
          </p:txBody>
        </p:sp>
        <p:sp>
          <p:nvSpPr>
            <p:cNvPr id="26" name="rc26"/>
            <p:cNvSpPr/>
            <p:nvPr/>
          </p:nvSpPr>
          <p:spPr>
            <a:xfrm>
              <a:off x="1296454" y="3305294"/>
              <a:ext cx="239877" cy="90236"/>
            </a:xfrm>
            <a:prstGeom prst="rect">
              <a:avLst/>
            </a:prstGeom>
            <a:solidFill>
              <a:srgbClr val="E2231A">
                <a:alpha val="100000"/>
              </a:srgbClr>
            </a:solidFill>
          </p:spPr>
          <p:txBody>
            <a:bodyPr/>
            <a:lstStyle/>
            <a:p/>
          </p:txBody>
        </p:sp>
        <p:sp>
          <p:nvSpPr>
            <p:cNvPr id="27" name="rc27"/>
            <p:cNvSpPr/>
            <p:nvPr/>
          </p:nvSpPr>
          <p:spPr>
            <a:xfrm>
              <a:off x="1562984" y="3377439"/>
              <a:ext cx="239877" cy="930285"/>
            </a:xfrm>
            <a:prstGeom prst="rect">
              <a:avLst/>
            </a:prstGeom>
            <a:solidFill>
              <a:srgbClr val="80BD41">
                <a:alpha val="100000"/>
              </a:srgbClr>
            </a:solidFill>
          </p:spPr>
          <p:txBody>
            <a:bodyPr/>
            <a:lstStyle/>
            <a:p/>
          </p:txBody>
        </p:sp>
        <p:sp>
          <p:nvSpPr>
            <p:cNvPr id="28" name="rc28"/>
            <p:cNvSpPr/>
            <p:nvPr/>
          </p:nvSpPr>
          <p:spPr>
            <a:xfrm>
              <a:off x="1562984" y="3285416"/>
              <a:ext cx="239877" cy="92023"/>
            </a:xfrm>
            <a:prstGeom prst="rect">
              <a:avLst/>
            </a:prstGeom>
            <a:solidFill>
              <a:srgbClr val="E2231A">
                <a:alpha val="100000"/>
              </a:srgbClr>
            </a:solidFill>
          </p:spPr>
          <p:txBody>
            <a:bodyPr/>
            <a:lstStyle/>
            <a:p/>
          </p:txBody>
        </p:sp>
        <p:sp>
          <p:nvSpPr>
            <p:cNvPr id="29" name="rc29"/>
            <p:cNvSpPr/>
            <p:nvPr/>
          </p:nvSpPr>
          <p:spPr>
            <a:xfrm>
              <a:off x="1829515" y="3358007"/>
              <a:ext cx="239877" cy="949717"/>
            </a:xfrm>
            <a:prstGeom prst="rect">
              <a:avLst/>
            </a:prstGeom>
            <a:solidFill>
              <a:srgbClr val="80BD41">
                <a:alpha val="100000"/>
              </a:srgbClr>
            </a:solidFill>
          </p:spPr>
          <p:txBody>
            <a:bodyPr/>
            <a:lstStyle/>
            <a:p/>
          </p:txBody>
        </p:sp>
        <p:sp>
          <p:nvSpPr>
            <p:cNvPr id="30" name="rc30"/>
            <p:cNvSpPr/>
            <p:nvPr/>
          </p:nvSpPr>
          <p:spPr>
            <a:xfrm>
              <a:off x="1829515" y="3275364"/>
              <a:ext cx="239877" cy="82642"/>
            </a:xfrm>
            <a:prstGeom prst="rect">
              <a:avLst/>
            </a:prstGeom>
            <a:solidFill>
              <a:srgbClr val="E2231A">
                <a:alpha val="100000"/>
              </a:srgbClr>
            </a:solidFill>
          </p:spPr>
          <p:txBody>
            <a:bodyPr/>
            <a:lstStyle/>
            <a:p/>
          </p:txBody>
        </p:sp>
        <p:sp>
          <p:nvSpPr>
            <p:cNvPr id="31" name="rc31"/>
            <p:cNvSpPr/>
            <p:nvPr/>
          </p:nvSpPr>
          <p:spPr>
            <a:xfrm>
              <a:off x="2096045" y="3349519"/>
              <a:ext cx="239877" cy="958205"/>
            </a:xfrm>
            <a:prstGeom prst="rect">
              <a:avLst/>
            </a:prstGeom>
            <a:solidFill>
              <a:srgbClr val="80BD41">
                <a:alpha val="100000"/>
              </a:srgbClr>
            </a:solidFill>
          </p:spPr>
          <p:txBody>
            <a:bodyPr/>
            <a:lstStyle/>
            <a:p/>
          </p:txBody>
        </p:sp>
        <p:sp>
          <p:nvSpPr>
            <p:cNvPr id="32" name="rc32"/>
            <p:cNvSpPr/>
            <p:nvPr/>
          </p:nvSpPr>
          <p:spPr>
            <a:xfrm>
              <a:off x="2096045" y="3266207"/>
              <a:ext cx="239877" cy="83312"/>
            </a:xfrm>
            <a:prstGeom prst="rect">
              <a:avLst/>
            </a:prstGeom>
            <a:solidFill>
              <a:srgbClr val="E2231A">
                <a:alpha val="100000"/>
              </a:srgbClr>
            </a:solidFill>
          </p:spPr>
          <p:txBody>
            <a:bodyPr/>
            <a:lstStyle/>
            <a:p/>
          </p:txBody>
        </p:sp>
        <p:sp>
          <p:nvSpPr>
            <p:cNvPr id="33" name="rc33"/>
            <p:cNvSpPr/>
            <p:nvPr/>
          </p:nvSpPr>
          <p:spPr>
            <a:xfrm>
              <a:off x="2362575" y="3324280"/>
              <a:ext cx="239877" cy="983444"/>
            </a:xfrm>
            <a:prstGeom prst="rect">
              <a:avLst/>
            </a:prstGeom>
            <a:solidFill>
              <a:srgbClr val="80BD41">
                <a:alpha val="100000"/>
              </a:srgbClr>
            </a:solidFill>
          </p:spPr>
          <p:txBody>
            <a:bodyPr/>
            <a:lstStyle/>
            <a:p/>
          </p:txBody>
        </p:sp>
        <p:sp>
          <p:nvSpPr>
            <p:cNvPr id="34" name="rc34"/>
            <p:cNvSpPr/>
            <p:nvPr/>
          </p:nvSpPr>
          <p:spPr>
            <a:xfrm>
              <a:off x="2362575" y="3250348"/>
              <a:ext cx="239877" cy="73931"/>
            </a:xfrm>
            <a:prstGeom prst="rect">
              <a:avLst/>
            </a:prstGeom>
            <a:solidFill>
              <a:srgbClr val="E2231A">
                <a:alpha val="100000"/>
              </a:srgbClr>
            </a:solidFill>
          </p:spPr>
          <p:txBody>
            <a:bodyPr/>
            <a:lstStyle/>
            <a:p/>
          </p:txBody>
        </p:sp>
        <p:sp>
          <p:nvSpPr>
            <p:cNvPr id="35" name="rc35"/>
            <p:cNvSpPr/>
            <p:nvPr/>
          </p:nvSpPr>
          <p:spPr>
            <a:xfrm>
              <a:off x="2629106" y="3291000"/>
              <a:ext cx="239877" cy="1016724"/>
            </a:xfrm>
            <a:prstGeom prst="rect">
              <a:avLst/>
            </a:prstGeom>
            <a:solidFill>
              <a:srgbClr val="80BD41">
                <a:alpha val="100000"/>
              </a:srgbClr>
            </a:solidFill>
          </p:spPr>
          <p:txBody>
            <a:bodyPr/>
            <a:lstStyle/>
            <a:p/>
          </p:txBody>
        </p:sp>
        <p:sp>
          <p:nvSpPr>
            <p:cNvPr id="36" name="rc36"/>
            <p:cNvSpPr/>
            <p:nvPr/>
          </p:nvSpPr>
          <p:spPr>
            <a:xfrm>
              <a:off x="2629106" y="3214388"/>
              <a:ext cx="239877" cy="76611"/>
            </a:xfrm>
            <a:prstGeom prst="rect">
              <a:avLst/>
            </a:prstGeom>
            <a:solidFill>
              <a:srgbClr val="E2231A">
                <a:alpha val="100000"/>
              </a:srgbClr>
            </a:solidFill>
          </p:spPr>
          <p:txBody>
            <a:bodyPr/>
            <a:lstStyle/>
            <a:p/>
          </p:txBody>
        </p:sp>
        <p:sp>
          <p:nvSpPr>
            <p:cNvPr id="37" name="rc37"/>
            <p:cNvSpPr/>
            <p:nvPr/>
          </p:nvSpPr>
          <p:spPr>
            <a:xfrm>
              <a:off x="2895636" y="3243648"/>
              <a:ext cx="239877" cy="1064076"/>
            </a:xfrm>
            <a:prstGeom prst="rect">
              <a:avLst/>
            </a:prstGeom>
            <a:solidFill>
              <a:srgbClr val="80BD41">
                <a:alpha val="100000"/>
              </a:srgbClr>
            </a:solidFill>
          </p:spPr>
          <p:txBody>
            <a:bodyPr/>
            <a:lstStyle/>
            <a:p/>
          </p:txBody>
        </p:sp>
        <p:sp>
          <p:nvSpPr>
            <p:cNvPr id="38" name="rc38"/>
            <p:cNvSpPr/>
            <p:nvPr/>
          </p:nvSpPr>
          <p:spPr>
            <a:xfrm>
              <a:off x="2895636" y="3175747"/>
              <a:ext cx="239877" cy="67900"/>
            </a:xfrm>
            <a:prstGeom prst="rect">
              <a:avLst/>
            </a:prstGeom>
            <a:solidFill>
              <a:srgbClr val="E2231A">
                <a:alpha val="100000"/>
              </a:srgbClr>
            </a:solidFill>
          </p:spPr>
          <p:txBody>
            <a:bodyPr/>
            <a:lstStyle/>
            <a:p/>
          </p:txBody>
        </p:sp>
        <p:sp>
          <p:nvSpPr>
            <p:cNvPr id="39" name="rc39"/>
            <p:cNvSpPr/>
            <p:nvPr/>
          </p:nvSpPr>
          <p:spPr>
            <a:xfrm>
              <a:off x="3162166" y="3202326"/>
              <a:ext cx="239877" cy="1105397"/>
            </a:xfrm>
            <a:prstGeom prst="rect">
              <a:avLst/>
            </a:prstGeom>
            <a:solidFill>
              <a:srgbClr val="80BD41">
                <a:alpha val="100000"/>
              </a:srgbClr>
            </a:solidFill>
          </p:spPr>
          <p:txBody>
            <a:bodyPr/>
            <a:lstStyle/>
            <a:p/>
          </p:txBody>
        </p:sp>
        <p:sp>
          <p:nvSpPr>
            <p:cNvPr id="40" name="rc40"/>
            <p:cNvSpPr/>
            <p:nvPr/>
          </p:nvSpPr>
          <p:spPr>
            <a:xfrm>
              <a:off x="3162166" y="3144253"/>
              <a:ext cx="239877" cy="58073"/>
            </a:xfrm>
            <a:prstGeom prst="rect">
              <a:avLst/>
            </a:prstGeom>
            <a:solidFill>
              <a:srgbClr val="E2231A">
                <a:alpha val="100000"/>
              </a:srgbClr>
            </a:solidFill>
          </p:spPr>
          <p:txBody>
            <a:bodyPr/>
            <a:lstStyle/>
            <a:p/>
          </p:txBody>
        </p:sp>
        <p:sp>
          <p:nvSpPr>
            <p:cNvPr id="41" name="rc41"/>
            <p:cNvSpPr/>
            <p:nvPr/>
          </p:nvSpPr>
          <p:spPr>
            <a:xfrm>
              <a:off x="3428696" y="3176417"/>
              <a:ext cx="239877" cy="1131307"/>
            </a:xfrm>
            <a:prstGeom prst="rect">
              <a:avLst/>
            </a:prstGeom>
            <a:solidFill>
              <a:srgbClr val="80BD41">
                <a:alpha val="100000"/>
              </a:srgbClr>
            </a:solidFill>
          </p:spPr>
          <p:txBody>
            <a:bodyPr/>
            <a:lstStyle/>
            <a:p/>
          </p:txBody>
        </p:sp>
        <p:sp>
          <p:nvSpPr>
            <p:cNvPr id="42" name="rc42"/>
            <p:cNvSpPr/>
            <p:nvPr/>
          </p:nvSpPr>
          <p:spPr>
            <a:xfrm>
              <a:off x="3428696" y="3116780"/>
              <a:ext cx="239877" cy="59636"/>
            </a:xfrm>
            <a:prstGeom prst="rect">
              <a:avLst/>
            </a:prstGeom>
            <a:solidFill>
              <a:srgbClr val="E2231A">
                <a:alpha val="100000"/>
              </a:srgbClr>
            </a:solidFill>
          </p:spPr>
          <p:txBody>
            <a:bodyPr/>
            <a:lstStyle/>
            <a:p/>
          </p:txBody>
        </p:sp>
        <p:sp>
          <p:nvSpPr>
            <p:cNvPr id="43" name="rc43"/>
            <p:cNvSpPr/>
            <p:nvPr/>
          </p:nvSpPr>
          <p:spPr>
            <a:xfrm>
              <a:off x="3695227" y="3139563"/>
              <a:ext cx="239877" cy="1168161"/>
            </a:xfrm>
            <a:prstGeom prst="rect">
              <a:avLst/>
            </a:prstGeom>
            <a:solidFill>
              <a:srgbClr val="80BD41">
                <a:alpha val="100000"/>
              </a:srgbClr>
            </a:solidFill>
          </p:spPr>
          <p:txBody>
            <a:bodyPr/>
            <a:lstStyle/>
            <a:p/>
          </p:txBody>
        </p:sp>
        <p:sp>
          <p:nvSpPr>
            <p:cNvPr id="44" name="rc44"/>
            <p:cNvSpPr/>
            <p:nvPr/>
          </p:nvSpPr>
          <p:spPr>
            <a:xfrm>
              <a:off x="3695227" y="3090871"/>
              <a:ext cx="239877" cy="48692"/>
            </a:xfrm>
            <a:prstGeom prst="rect">
              <a:avLst/>
            </a:prstGeom>
            <a:solidFill>
              <a:srgbClr val="E2231A">
                <a:alpha val="100000"/>
              </a:srgbClr>
            </a:solidFill>
          </p:spPr>
          <p:txBody>
            <a:bodyPr/>
            <a:lstStyle/>
            <a:p/>
          </p:txBody>
        </p:sp>
        <p:sp>
          <p:nvSpPr>
            <p:cNvPr id="45" name="rc45"/>
            <p:cNvSpPr/>
            <p:nvPr/>
          </p:nvSpPr>
          <p:spPr>
            <a:xfrm>
              <a:off x="3961757" y="3114770"/>
              <a:ext cx="239877" cy="1192954"/>
            </a:xfrm>
            <a:prstGeom prst="rect">
              <a:avLst/>
            </a:prstGeom>
            <a:solidFill>
              <a:srgbClr val="80BD41">
                <a:alpha val="100000"/>
              </a:srgbClr>
            </a:solidFill>
          </p:spPr>
          <p:txBody>
            <a:bodyPr/>
            <a:lstStyle/>
            <a:p/>
          </p:txBody>
        </p:sp>
        <p:sp>
          <p:nvSpPr>
            <p:cNvPr id="46" name="rc46"/>
            <p:cNvSpPr/>
            <p:nvPr/>
          </p:nvSpPr>
          <p:spPr>
            <a:xfrm>
              <a:off x="3961757" y="3065185"/>
              <a:ext cx="239877" cy="49585"/>
            </a:xfrm>
            <a:prstGeom prst="rect">
              <a:avLst/>
            </a:prstGeom>
            <a:solidFill>
              <a:srgbClr val="E2231A">
                <a:alpha val="100000"/>
              </a:srgbClr>
            </a:solidFill>
          </p:spPr>
          <p:txBody>
            <a:bodyPr/>
            <a:lstStyle/>
            <a:p/>
          </p:txBody>
        </p:sp>
        <p:sp>
          <p:nvSpPr>
            <p:cNvPr id="47" name="rc47"/>
            <p:cNvSpPr/>
            <p:nvPr/>
          </p:nvSpPr>
          <p:spPr>
            <a:xfrm>
              <a:off x="4228287" y="3091541"/>
              <a:ext cx="239877" cy="1216183"/>
            </a:xfrm>
            <a:prstGeom prst="rect">
              <a:avLst/>
            </a:prstGeom>
            <a:solidFill>
              <a:srgbClr val="80BD41">
                <a:alpha val="100000"/>
              </a:srgbClr>
            </a:solidFill>
          </p:spPr>
          <p:txBody>
            <a:bodyPr/>
            <a:lstStyle/>
            <a:p/>
          </p:txBody>
        </p:sp>
        <p:sp>
          <p:nvSpPr>
            <p:cNvPr id="48" name="rc48"/>
            <p:cNvSpPr/>
            <p:nvPr/>
          </p:nvSpPr>
          <p:spPr>
            <a:xfrm>
              <a:off x="4228287" y="3054017"/>
              <a:ext cx="239877" cy="37524"/>
            </a:xfrm>
            <a:prstGeom prst="rect">
              <a:avLst/>
            </a:prstGeom>
            <a:solidFill>
              <a:srgbClr val="E2231A">
                <a:alpha val="100000"/>
              </a:srgbClr>
            </a:solidFill>
          </p:spPr>
          <p:txBody>
            <a:bodyPr/>
            <a:lstStyle/>
            <a:p/>
          </p:txBody>
        </p:sp>
        <p:sp>
          <p:nvSpPr>
            <p:cNvPr id="49" name="rc49"/>
            <p:cNvSpPr/>
            <p:nvPr/>
          </p:nvSpPr>
          <p:spPr>
            <a:xfrm>
              <a:off x="4494818" y="3082830"/>
              <a:ext cx="239877" cy="1224894"/>
            </a:xfrm>
            <a:prstGeom prst="rect">
              <a:avLst/>
            </a:prstGeom>
            <a:solidFill>
              <a:srgbClr val="80BD41">
                <a:alpha val="100000"/>
              </a:srgbClr>
            </a:solidFill>
          </p:spPr>
          <p:txBody>
            <a:bodyPr/>
            <a:lstStyle/>
            <a:p/>
          </p:txBody>
        </p:sp>
        <p:sp>
          <p:nvSpPr>
            <p:cNvPr id="50" name="rc50"/>
            <p:cNvSpPr/>
            <p:nvPr/>
          </p:nvSpPr>
          <p:spPr>
            <a:xfrm>
              <a:off x="4494818" y="3044859"/>
              <a:ext cx="239877" cy="37970"/>
            </a:xfrm>
            <a:prstGeom prst="rect">
              <a:avLst/>
            </a:prstGeom>
            <a:solidFill>
              <a:srgbClr val="E2231A">
                <a:alpha val="100000"/>
              </a:srgbClr>
            </a:solidFill>
          </p:spPr>
          <p:txBody>
            <a:bodyPr/>
            <a:lstStyle/>
            <a:p/>
          </p:txBody>
        </p:sp>
        <p:sp>
          <p:nvSpPr>
            <p:cNvPr id="51" name="rc51"/>
            <p:cNvSpPr/>
            <p:nvPr/>
          </p:nvSpPr>
          <p:spPr>
            <a:xfrm>
              <a:off x="4761348" y="3087967"/>
              <a:ext cx="239877" cy="1219757"/>
            </a:xfrm>
            <a:prstGeom prst="rect">
              <a:avLst/>
            </a:prstGeom>
            <a:solidFill>
              <a:srgbClr val="80BD41">
                <a:alpha val="100000"/>
              </a:srgbClr>
            </a:solidFill>
          </p:spPr>
          <p:txBody>
            <a:bodyPr/>
            <a:lstStyle/>
            <a:p/>
          </p:txBody>
        </p:sp>
        <p:sp>
          <p:nvSpPr>
            <p:cNvPr id="52" name="rc52"/>
            <p:cNvSpPr/>
            <p:nvPr/>
          </p:nvSpPr>
          <p:spPr>
            <a:xfrm>
              <a:off x="4761348" y="3050220"/>
              <a:ext cx="239877" cy="37747"/>
            </a:xfrm>
            <a:prstGeom prst="rect">
              <a:avLst/>
            </a:prstGeom>
            <a:solidFill>
              <a:srgbClr val="E2231A">
                <a:alpha val="100000"/>
              </a:srgbClr>
            </a:solidFill>
          </p:spPr>
          <p:txBody>
            <a:bodyPr/>
            <a:lstStyle/>
            <a:p/>
          </p:txBody>
        </p:sp>
        <p:sp>
          <p:nvSpPr>
            <p:cNvPr id="53" name="rc53"/>
            <p:cNvSpPr/>
            <p:nvPr/>
          </p:nvSpPr>
          <p:spPr>
            <a:xfrm>
              <a:off x="5027878" y="3086627"/>
              <a:ext cx="239877" cy="1221097"/>
            </a:xfrm>
            <a:prstGeom prst="rect">
              <a:avLst/>
            </a:prstGeom>
            <a:solidFill>
              <a:srgbClr val="80BD41">
                <a:alpha val="100000"/>
              </a:srgbClr>
            </a:solidFill>
          </p:spPr>
          <p:txBody>
            <a:bodyPr/>
            <a:lstStyle/>
            <a:p/>
          </p:txBody>
        </p:sp>
        <p:sp>
          <p:nvSpPr>
            <p:cNvPr id="54" name="rc54"/>
            <p:cNvSpPr/>
            <p:nvPr/>
          </p:nvSpPr>
          <p:spPr>
            <a:xfrm>
              <a:off x="5027878" y="3048880"/>
              <a:ext cx="239877" cy="37747"/>
            </a:xfrm>
            <a:prstGeom prst="rect">
              <a:avLst/>
            </a:prstGeom>
            <a:solidFill>
              <a:srgbClr val="E2231A">
                <a:alpha val="100000"/>
              </a:srgbClr>
            </a:solidFill>
          </p:spPr>
          <p:txBody>
            <a:bodyPr/>
            <a:lstStyle/>
            <a:p/>
          </p:txBody>
        </p:sp>
        <p:sp>
          <p:nvSpPr>
            <p:cNvPr id="55" name="rc55"/>
            <p:cNvSpPr/>
            <p:nvPr/>
          </p:nvSpPr>
          <p:spPr>
            <a:xfrm>
              <a:off x="5294409" y="3082607"/>
              <a:ext cx="239877" cy="1225117"/>
            </a:xfrm>
            <a:prstGeom prst="rect">
              <a:avLst/>
            </a:prstGeom>
            <a:solidFill>
              <a:srgbClr val="80BD41">
                <a:alpha val="100000"/>
              </a:srgbClr>
            </a:solidFill>
          </p:spPr>
          <p:txBody>
            <a:bodyPr/>
            <a:lstStyle/>
            <a:p/>
          </p:txBody>
        </p:sp>
        <p:sp>
          <p:nvSpPr>
            <p:cNvPr id="56" name="rc56"/>
            <p:cNvSpPr/>
            <p:nvPr/>
          </p:nvSpPr>
          <p:spPr>
            <a:xfrm>
              <a:off x="5294409" y="3044636"/>
              <a:ext cx="239877" cy="37970"/>
            </a:xfrm>
            <a:prstGeom prst="rect">
              <a:avLst/>
            </a:prstGeom>
            <a:solidFill>
              <a:srgbClr val="E2231A">
                <a:alpha val="100000"/>
              </a:srgbClr>
            </a:solidFill>
          </p:spPr>
          <p:txBody>
            <a:bodyPr/>
            <a:lstStyle/>
            <a:p/>
          </p:txBody>
        </p:sp>
        <p:sp>
          <p:nvSpPr>
            <p:cNvPr id="57" name="rc57"/>
            <p:cNvSpPr/>
            <p:nvPr/>
          </p:nvSpPr>
          <p:spPr>
            <a:xfrm>
              <a:off x="5560939" y="3074342"/>
              <a:ext cx="239877" cy="1233381"/>
            </a:xfrm>
            <a:prstGeom prst="rect">
              <a:avLst/>
            </a:prstGeom>
            <a:solidFill>
              <a:srgbClr val="80BD41">
                <a:alpha val="100000"/>
              </a:srgbClr>
            </a:solidFill>
          </p:spPr>
          <p:txBody>
            <a:bodyPr/>
            <a:lstStyle/>
            <a:p/>
          </p:txBody>
        </p:sp>
        <p:sp>
          <p:nvSpPr>
            <p:cNvPr id="58" name="rc58"/>
            <p:cNvSpPr/>
            <p:nvPr/>
          </p:nvSpPr>
          <p:spPr>
            <a:xfrm>
              <a:off x="5560939" y="3036148"/>
              <a:ext cx="239877" cy="38194"/>
            </a:xfrm>
            <a:prstGeom prst="rect">
              <a:avLst/>
            </a:prstGeom>
            <a:solidFill>
              <a:srgbClr val="E2231A">
                <a:alpha val="100000"/>
              </a:srgbClr>
            </a:solidFill>
          </p:spPr>
          <p:txBody>
            <a:bodyPr/>
            <a:lstStyle/>
            <a:p/>
          </p:txBody>
        </p:sp>
        <p:sp>
          <p:nvSpPr>
            <p:cNvPr id="59" name="rc59"/>
            <p:cNvSpPr/>
            <p:nvPr/>
          </p:nvSpPr>
          <p:spPr>
            <a:xfrm>
              <a:off x="5827469" y="3064291"/>
              <a:ext cx="239877" cy="1243433"/>
            </a:xfrm>
            <a:prstGeom prst="rect">
              <a:avLst/>
            </a:prstGeom>
            <a:solidFill>
              <a:srgbClr val="80BD41">
                <a:alpha val="100000"/>
              </a:srgbClr>
            </a:solidFill>
          </p:spPr>
          <p:txBody>
            <a:bodyPr/>
            <a:lstStyle/>
            <a:p/>
          </p:txBody>
        </p:sp>
        <p:sp>
          <p:nvSpPr>
            <p:cNvPr id="60" name="rc60"/>
            <p:cNvSpPr/>
            <p:nvPr/>
          </p:nvSpPr>
          <p:spPr>
            <a:xfrm>
              <a:off x="5827469" y="3025874"/>
              <a:ext cx="239877" cy="38417"/>
            </a:xfrm>
            <a:prstGeom prst="rect">
              <a:avLst/>
            </a:prstGeom>
            <a:solidFill>
              <a:srgbClr val="E2231A">
                <a:alpha val="100000"/>
              </a:srgbClr>
            </a:solidFill>
          </p:spPr>
          <p:txBody>
            <a:bodyPr/>
            <a:lstStyle/>
            <a:p/>
          </p:txBody>
        </p:sp>
        <p:sp>
          <p:nvSpPr>
            <p:cNvPr id="61" name="rc61"/>
            <p:cNvSpPr/>
            <p:nvPr/>
          </p:nvSpPr>
          <p:spPr>
            <a:xfrm>
              <a:off x="6094000" y="3054240"/>
              <a:ext cx="239877" cy="1253484"/>
            </a:xfrm>
            <a:prstGeom prst="rect">
              <a:avLst/>
            </a:prstGeom>
            <a:solidFill>
              <a:srgbClr val="80BD41">
                <a:alpha val="100000"/>
              </a:srgbClr>
            </a:solidFill>
          </p:spPr>
          <p:txBody>
            <a:bodyPr/>
            <a:lstStyle/>
            <a:p/>
          </p:txBody>
        </p:sp>
        <p:sp>
          <p:nvSpPr>
            <p:cNvPr id="62" name="rc62"/>
            <p:cNvSpPr/>
            <p:nvPr/>
          </p:nvSpPr>
          <p:spPr>
            <a:xfrm>
              <a:off x="6094000" y="3015376"/>
              <a:ext cx="239877" cy="38864"/>
            </a:xfrm>
            <a:prstGeom prst="rect">
              <a:avLst/>
            </a:prstGeom>
            <a:solidFill>
              <a:srgbClr val="E2231A">
                <a:alpha val="100000"/>
              </a:srgbClr>
            </a:solidFill>
          </p:spPr>
          <p:txBody>
            <a:bodyPr/>
            <a:lstStyle/>
            <a:p/>
          </p:txBody>
        </p:sp>
        <p:sp>
          <p:nvSpPr>
            <p:cNvPr id="63" name="rc63"/>
            <p:cNvSpPr/>
            <p:nvPr/>
          </p:nvSpPr>
          <p:spPr>
            <a:xfrm>
              <a:off x="6360530" y="3042402"/>
              <a:ext cx="239877" cy="1265322"/>
            </a:xfrm>
            <a:prstGeom prst="rect">
              <a:avLst/>
            </a:prstGeom>
            <a:solidFill>
              <a:srgbClr val="80BD41">
                <a:alpha val="100000"/>
              </a:srgbClr>
            </a:solidFill>
          </p:spPr>
          <p:txBody>
            <a:bodyPr/>
            <a:lstStyle/>
            <a:p/>
          </p:txBody>
        </p:sp>
        <p:sp>
          <p:nvSpPr>
            <p:cNvPr id="64" name="rc64"/>
            <p:cNvSpPr/>
            <p:nvPr/>
          </p:nvSpPr>
          <p:spPr>
            <a:xfrm>
              <a:off x="6360530" y="3003315"/>
              <a:ext cx="239877" cy="39087"/>
            </a:xfrm>
            <a:prstGeom prst="rect">
              <a:avLst/>
            </a:prstGeom>
            <a:solidFill>
              <a:srgbClr val="E2231A">
                <a:alpha val="100000"/>
              </a:srgbClr>
            </a:solidFill>
          </p:spPr>
          <p:txBody>
            <a:bodyPr/>
            <a:lstStyle/>
            <a:p/>
          </p:txBody>
        </p:sp>
        <p:sp>
          <p:nvSpPr>
            <p:cNvPr id="65" name="rc65"/>
            <p:cNvSpPr/>
            <p:nvPr/>
          </p:nvSpPr>
          <p:spPr>
            <a:xfrm>
              <a:off x="6627060" y="3165249"/>
              <a:ext cx="239877" cy="1142475"/>
            </a:xfrm>
            <a:prstGeom prst="rect">
              <a:avLst/>
            </a:prstGeom>
            <a:solidFill>
              <a:srgbClr val="80BD41">
                <a:alpha val="100000"/>
              </a:srgbClr>
            </a:solidFill>
          </p:spPr>
          <p:txBody>
            <a:bodyPr/>
            <a:lstStyle/>
            <a:p/>
          </p:txBody>
        </p:sp>
        <p:sp>
          <p:nvSpPr>
            <p:cNvPr id="66" name="rc66"/>
            <p:cNvSpPr/>
            <p:nvPr/>
          </p:nvSpPr>
          <p:spPr>
            <a:xfrm>
              <a:off x="6627060" y="2994604"/>
              <a:ext cx="239877" cy="170645"/>
            </a:xfrm>
            <a:prstGeom prst="rect">
              <a:avLst/>
            </a:prstGeom>
            <a:solidFill>
              <a:srgbClr val="E2231A">
                <a:alpha val="100000"/>
              </a:srgbClr>
            </a:solidFill>
          </p:spPr>
          <p:txBody>
            <a:bodyPr/>
            <a:lstStyle/>
            <a:p/>
          </p:txBody>
        </p:sp>
        <p:sp>
          <p:nvSpPr>
            <p:cNvPr id="67" name="rc67"/>
            <p:cNvSpPr/>
            <p:nvPr/>
          </p:nvSpPr>
          <p:spPr>
            <a:xfrm>
              <a:off x="6893590" y="3019620"/>
              <a:ext cx="239877" cy="1288104"/>
            </a:xfrm>
            <a:prstGeom prst="rect">
              <a:avLst/>
            </a:prstGeom>
            <a:solidFill>
              <a:srgbClr val="80BD41">
                <a:alpha val="100000"/>
              </a:srgbClr>
            </a:solidFill>
          </p:spPr>
          <p:txBody>
            <a:bodyPr/>
            <a:lstStyle/>
            <a:p/>
          </p:txBody>
        </p:sp>
        <p:sp>
          <p:nvSpPr>
            <p:cNvPr id="68" name="rc68"/>
            <p:cNvSpPr/>
            <p:nvPr/>
          </p:nvSpPr>
          <p:spPr>
            <a:xfrm>
              <a:off x="6893590" y="2979862"/>
              <a:ext cx="239877" cy="39757"/>
            </a:xfrm>
            <a:prstGeom prst="rect">
              <a:avLst/>
            </a:prstGeom>
            <a:solidFill>
              <a:srgbClr val="E2231A">
                <a:alpha val="100000"/>
              </a:srgbClr>
            </a:solidFill>
          </p:spPr>
          <p:txBody>
            <a:bodyPr/>
            <a:lstStyle/>
            <a:p/>
          </p:txBody>
        </p:sp>
        <p:sp>
          <p:nvSpPr>
            <p:cNvPr id="69" name="rc69"/>
            <p:cNvSpPr/>
            <p:nvPr/>
          </p:nvSpPr>
          <p:spPr>
            <a:xfrm>
              <a:off x="7160121" y="3100699"/>
              <a:ext cx="239877" cy="1207025"/>
            </a:xfrm>
            <a:prstGeom prst="rect">
              <a:avLst/>
            </a:prstGeom>
            <a:solidFill>
              <a:srgbClr val="80BD41">
                <a:alpha val="100000"/>
              </a:srgbClr>
            </a:solidFill>
          </p:spPr>
          <p:txBody>
            <a:bodyPr/>
            <a:lstStyle/>
            <a:p/>
          </p:txBody>
        </p:sp>
        <p:sp>
          <p:nvSpPr>
            <p:cNvPr id="70" name="rc70"/>
            <p:cNvSpPr/>
            <p:nvPr/>
          </p:nvSpPr>
          <p:spPr>
            <a:xfrm>
              <a:off x="7160121" y="2966684"/>
              <a:ext cx="239877" cy="134014"/>
            </a:xfrm>
            <a:prstGeom prst="rect">
              <a:avLst/>
            </a:prstGeom>
            <a:solidFill>
              <a:srgbClr val="E2231A">
                <a:alpha val="100000"/>
              </a:srgbClr>
            </a:solidFill>
          </p:spPr>
          <p:txBody>
            <a:bodyPr/>
            <a:lstStyle/>
            <a:p/>
          </p:txBody>
        </p:sp>
        <p:sp>
          <p:nvSpPr>
            <p:cNvPr id="71" name="rc71"/>
            <p:cNvSpPr/>
            <p:nvPr/>
          </p:nvSpPr>
          <p:spPr>
            <a:xfrm>
              <a:off x="7426651" y="3012696"/>
              <a:ext cx="239877" cy="1295028"/>
            </a:xfrm>
            <a:prstGeom prst="rect">
              <a:avLst/>
            </a:prstGeom>
            <a:solidFill>
              <a:srgbClr val="80BD41">
                <a:alpha val="100000"/>
              </a:srgbClr>
            </a:solidFill>
          </p:spPr>
          <p:txBody>
            <a:bodyPr/>
            <a:lstStyle/>
            <a:p/>
          </p:txBody>
        </p:sp>
        <p:sp>
          <p:nvSpPr>
            <p:cNvPr id="72" name="rc72"/>
            <p:cNvSpPr/>
            <p:nvPr/>
          </p:nvSpPr>
          <p:spPr>
            <a:xfrm>
              <a:off x="7426651" y="2972715"/>
              <a:ext cx="239877" cy="39981"/>
            </a:xfrm>
            <a:prstGeom prst="rect">
              <a:avLst/>
            </a:prstGeom>
            <a:solidFill>
              <a:srgbClr val="E2231A">
                <a:alpha val="100000"/>
              </a:srgbClr>
            </a:solidFill>
          </p:spPr>
          <p:txBody>
            <a:bodyPr/>
            <a:lstStyle/>
            <a:p/>
          </p:txBody>
        </p:sp>
        <p:sp>
          <p:nvSpPr>
            <p:cNvPr id="73" name="rc73"/>
            <p:cNvSpPr/>
            <p:nvPr/>
          </p:nvSpPr>
          <p:spPr>
            <a:xfrm>
              <a:off x="7693181" y="3009569"/>
              <a:ext cx="239877" cy="1298155"/>
            </a:xfrm>
            <a:prstGeom prst="rect">
              <a:avLst/>
            </a:prstGeom>
            <a:solidFill>
              <a:srgbClr val="80BD41">
                <a:alpha val="100000"/>
              </a:srgbClr>
            </a:solidFill>
          </p:spPr>
          <p:txBody>
            <a:bodyPr/>
            <a:lstStyle/>
            <a:p/>
          </p:txBody>
        </p:sp>
        <p:sp>
          <p:nvSpPr>
            <p:cNvPr id="74" name="rc74"/>
            <p:cNvSpPr/>
            <p:nvPr/>
          </p:nvSpPr>
          <p:spPr>
            <a:xfrm>
              <a:off x="7693181" y="2969364"/>
              <a:ext cx="239877" cy="40204"/>
            </a:xfrm>
            <a:prstGeom prst="rect">
              <a:avLst/>
            </a:prstGeom>
            <a:solidFill>
              <a:srgbClr val="E2231A">
                <a:alpha val="100000"/>
              </a:srgbClr>
            </a:solidFill>
          </p:spPr>
          <p:txBody>
            <a:bodyPr/>
            <a:lstStyle/>
            <a:p/>
          </p:txBody>
        </p:sp>
        <p:sp>
          <p:nvSpPr>
            <p:cNvPr id="75" name="rc75"/>
            <p:cNvSpPr/>
            <p:nvPr/>
          </p:nvSpPr>
          <p:spPr>
            <a:xfrm>
              <a:off x="7959712" y="3200540"/>
              <a:ext cx="239877" cy="1107184"/>
            </a:xfrm>
            <a:prstGeom prst="rect">
              <a:avLst/>
            </a:prstGeom>
            <a:solidFill>
              <a:srgbClr val="80BD41">
                <a:alpha val="100000"/>
              </a:srgbClr>
            </a:solidFill>
          </p:spPr>
          <p:txBody>
            <a:bodyPr/>
            <a:lstStyle/>
            <a:p/>
          </p:txBody>
        </p:sp>
        <p:sp>
          <p:nvSpPr>
            <p:cNvPr id="76" name="rc76"/>
            <p:cNvSpPr/>
            <p:nvPr/>
          </p:nvSpPr>
          <p:spPr>
            <a:xfrm>
              <a:off x="7959712" y="2973831"/>
              <a:ext cx="239877" cy="226708"/>
            </a:xfrm>
            <a:prstGeom prst="rect">
              <a:avLst/>
            </a:prstGeom>
            <a:solidFill>
              <a:srgbClr val="E2231A">
                <a:alpha val="100000"/>
              </a:srgbClr>
            </a:solidFill>
          </p:spPr>
          <p:txBody>
            <a:bodyPr/>
            <a:lstStyle/>
            <a:p/>
          </p:txBody>
        </p:sp>
        <p:sp>
          <p:nvSpPr>
            <p:cNvPr id="77" name="pl77"/>
            <p:cNvSpPr/>
            <p:nvPr/>
          </p:nvSpPr>
          <p:spPr>
            <a:xfrm>
              <a:off x="1416393" y="2139601"/>
              <a:ext cx="6663257" cy="312925"/>
            </a:xfrm>
            <a:custGeom>
              <a:avLst/>
              <a:pathLst>
                <a:path w="6663257" h="312925">
                  <a:moveTo>
                    <a:pt x="0" y="134110"/>
                  </a:moveTo>
                  <a:lnTo>
                    <a:pt x="266530" y="134110"/>
                  </a:lnTo>
                  <a:lnTo>
                    <a:pt x="533060" y="111758"/>
                  </a:lnTo>
                  <a:lnTo>
                    <a:pt x="799590" y="111758"/>
                  </a:lnTo>
                  <a:lnTo>
                    <a:pt x="1066121" y="89407"/>
                  </a:lnTo>
                  <a:lnTo>
                    <a:pt x="1332651" y="89407"/>
                  </a:lnTo>
                  <a:lnTo>
                    <a:pt x="1599181" y="67055"/>
                  </a:lnTo>
                  <a:lnTo>
                    <a:pt x="1865712" y="44703"/>
                  </a:lnTo>
                  <a:lnTo>
                    <a:pt x="2132242" y="44703"/>
                  </a:lnTo>
                  <a:lnTo>
                    <a:pt x="2398772" y="22351"/>
                  </a:lnTo>
                  <a:lnTo>
                    <a:pt x="2665303" y="22351"/>
                  </a:lnTo>
                  <a:lnTo>
                    <a:pt x="2931833" y="0"/>
                  </a:lnTo>
                  <a:lnTo>
                    <a:pt x="3198363" y="0"/>
                  </a:lnTo>
                  <a:lnTo>
                    <a:pt x="3464893" y="0"/>
                  </a:lnTo>
                  <a:lnTo>
                    <a:pt x="3731424" y="0"/>
                  </a:lnTo>
                  <a:lnTo>
                    <a:pt x="3997954" y="0"/>
                  </a:lnTo>
                  <a:lnTo>
                    <a:pt x="4264484" y="0"/>
                  </a:lnTo>
                  <a:lnTo>
                    <a:pt x="4531015" y="0"/>
                  </a:lnTo>
                  <a:lnTo>
                    <a:pt x="4797545" y="0"/>
                  </a:lnTo>
                  <a:lnTo>
                    <a:pt x="5064075" y="0"/>
                  </a:lnTo>
                  <a:lnTo>
                    <a:pt x="5330606" y="223517"/>
                  </a:lnTo>
                  <a:lnTo>
                    <a:pt x="5597136" y="0"/>
                  </a:lnTo>
                  <a:lnTo>
                    <a:pt x="5863666" y="156462"/>
                  </a:lnTo>
                  <a:lnTo>
                    <a:pt x="6130197" y="0"/>
                  </a:lnTo>
                  <a:lnTo>
                    <a:pt x="6396727" y="0"/>
                  </a:lnTo>
                  <a:lnTo>
                    <a:pt x="6663257" y="312925"/>
                  </a:lnTo>
                </a:path>
              </a:pathLst>
            </a:custGeom>
            <a:ln w="27101" cap="flat">
              <a:solidFill>
                <a:srgbClr val="0058AB">
                  <a:alpha val="100000"/>
                </a:srgbClr>
              </a:solidFill>
              <a:prstDash val="solid"/>
              <a:round/>
            </a:ln>
          </p:spPr>
          <p:txBody>
            <a:bodyPr/>
            <a:lstStyle/>
            <a:p/>
          </p:txBody>
        </p:sp>
        <p:sp>
          <p:nvSpPr>
            <p:cNvPr id="78" name="tx78"/>
            <p:cNvSpPr/>
            <p:nvPr/>
          </p:nvSpPr>
          <p:spPr>
            <a:xfrm>
              <a:off x="1356134"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91</a:t>
              </a:r>
            </a:p>
          </p:txBody>
        </p:sp>
        <p:sp>
          <p:nvSpPr>
            <p:cNvPr id="79" name="tx79"/>
            <p:cNvSpPr/>
            <p:nvPr/>
          </p:nvSpPr>
          <p:spPr>
            <a:xfrm>
              <a:off x="2688785"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93</a:t>
              </a:r>
            </a:p>
          </p:txBody>
        </p:sp>
        <p:sp>
          <p:nvSpPr>
            <p:cNvPr id="80" name="tx80"/>
            <p:cNvSpPr/>
            <p:nvPr/>
          </p:nvSpPr>
          <p:spPr>
            <a:xfrm>
              <a:off x="4021437"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96</a:t>
              </a:r>
            </a:p>
          </p:txBody>
        </p:sp>
        <p:sp>
          <p:nvSpPr>
            <p:cNvPr id="81" name="tx81"/>
            <p:cNvSpPr/>
            <p:nvPr/>
          </p:nvSpPr>
          <p:spPr>
            <a:xfrm>
              <a:off x="5354088"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82" name="tx82"/>
            <p:cNvSpPr/>
            <p:nvPr/>
          </p:nvSpPr>
          <p:spPr>
            <a:xfrm>
              <a:off x="642021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83" name="tx83"/>
            <p:cNvSpPr/>
            <p:nvPr/>
          </p:nvSpPr>
          <p:spPr>
            <a:xfrm>
              <a:off x="668674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87</a:t>
              </a:r>
            </a:p>
          </p:txBody>
        </p:sp>
        <p:sp>
          <p:nvSpPr>
            <p:cNvPr id="84" name="tx84"/>
            <p:cNvSpPr/>
            <p:nvPr/>
          </p:nvSpPr>
          <p:spPr>
            <a:xfrm>
              <a:off x="695327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85" name="tx85"/>
            <p:cNvSpPr/>
            <p:nvPr/>
          </p:nvSpPr>
          <p:spPr>
            <a:xfrm>
              <a:off x="7219800"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90</a:t>
              </a:r>
            </a:p>
          </p:txBody>
        </p:sp>
        <p:sp>
          <p:nvSpPr>
            <p:cNvPr id="86" name="tx86"/>
            <p:cNvSpPr/>
            <p:nvPr/>
          </p:nvSpPr>
          <p:spPr>
            <a:xfrm>
              <a:off x="7486331"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87" name="tx87"/>
            <p:cNvSpPr/>
            <p:nvPr/>
          </p:nvSpPr>
          <p:spPr>
            <a:xfrm>
              <a:off x="7752861"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97</a:t>
              </a:r>
            </a:p>
          </p:txBody>
        </p:sp>
        <p:sp>
          <p:nvSpPr>
            <p:cNvPr id="88" name="tx88"/>
            <p:cNvSpPr/>
            <p:nvPr/>
          </p:nvSpPr>
          <p:spPr>
            <a:xfrm>
              <a:off x="8019391" y="19502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83</a:t>
              </a:r>
            </a:p>
          </p:txBody>
        </p:sp>
        <p:sp>
          <p:nvSpPr>
            <p:cNvPr id="89" name="tx89"/>
            <p:cNvSpPr/>
            <p:nvPr/>
          </p:nvSpPr>
          <p:spPr>
            <a:xfrm>
              <a:off x="1325044" y="317110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44.9</a:t>
              </a:r>
            </a:p>
          </p:txBody>
        </p:sp>
        <p:sp>
          <p:nvSpPr>
            <p:cNvPr id="90" name="tx90"/>
            <p:cNvSpPr/>
            <p:nvPr/>
          </p:nvSpPr>
          <p:spPr>
            <a:xfrm>
              <a:off x="2696832" y="3079971"/>
              <a:ext cx="10442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49</a:t>
              </a:r>
            </a:p>
          </p:txBody>
        </p:sp>
        <p:sp>
          <p:nvSpPr>
            <p:cNvPr id="91" name="tx91"/>
            <p:cNvSpPr/>
            <p:nvPr/>
          </p:nvSpPr>
          <p:spPr>
            <a:xfrm>
              <a:off x="3990347" y="293076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55.6</a:t>
              </a:r>
            </a:p>
          </p:txBody>
        </p:sp>
        <p:sp>
          <p:nvSpPr>
            <p:cNvPr id="92" name="tx92"/>
            <p:cNvSpPr/>
            <p:nvPr/>
          </p:nvSpPr>
          <p:spPr>
            <a:xfrm>
              <a:off x="5322999" y="291044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56.5</a:t>
              </a:r>
            </a:p>
          </p:txBody>
        </p:sp>
        <p:sp>
          <p:nvSpPr>
            <p:cNvPr id="93" name="tx93"/>
            <p:cNvSpPr/>
            <p:nvPr/>
          </p:nvSpPr>
          <p:spPr>
            <a:xfrm>
              <a:off x="6389120" y="286889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58.4</a:t>
              </a:r>
            </a:p>
          </p:txBody>
        </p:sp>
        <p:sp>
          <p:nvSpPr>
            <p:cNvPr id="94" name="tx94"/>
            <p:cNvSpPr/>
            <p:nvPr/>
          </p:nvSpPr>
          <p:spPr>
            <a:xfrm>
              <a:off x="6655650" y="286018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58.8</a:t>
              </a:r>
            </a:p>
          </p:txBody>
        </p:sp>
        <p:sp>
          <p:nvSpPr>
            <p:cNvPr id="95" name="tx95"/>
            <p:cNvSpPr/>
            <p:nvPr/>
          </p:nvSpPr>
          <p:spPr>
            <a:xfrm>
              <a:off x="6922181" y="2845445"/>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59.5</a:t>
              </a:r>
            </a:p>
          </p:txBody>
        </p:sp>
        <p:sp>
          <p:nvSpPr>
            <p:cNvPr id="96" name="tx96"/>
            <p:cNvSpPr/>
            <p:nvPr/>
          </p:nvSpPr>
          <p:spPr>
            <a:xfrm>
              <a:off x="7227847" y="2832267"/>
              <a:ext cx="10442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60</a:t>
              </a:r>
            </a:p>
          </p:txBody>
        </p:sp>
        <p:sp>
          <p:nvSpPr>
            <p:cNvPr id="97" name="tx97"/>
            <p:cNvSpPr/>
            <p:nvPr/>
          </p:nvSpPr>
          <p:spPr>
            <a:xfrm>
              <a:off x="7455241" y="283829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59.8</a:t>
              </a:r>
            </a:p>
          </p:txBody>
        </p:sp>
        <p:sp>
          <p:nvSpPr>
            <p:cNvPr id="98" name="tx98"/>
            <p:cNvSpPr/>
            <p:nvPr/>
          </p:nvSpPr>
          <p:spPr>
            <a:xfrm>
              <a:off x="7721771" y="2834947"/>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59.9</a:t>
              </a:r>
            </a:p>
          </p:txBody>
        </p:sp>
        <p:sp>
          <p:nvSpPr>
            <p:cNvPr id="99" name="tx99"/>
            <p:cNvSpPr/>
            <p:nvPr/>
          </p:nvSpPr>
          <p:spPr>
            <a:xfrm>
              <a:off x="7988302" y="2839415"/>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000000">
                      <a:alpha val="100000"/>
                    </a:srgbClr>
                  </a:solidFill>
                  <a:latin typeface="Arial"/>
                  <a:cs typeface="Arial"/>
                </a:rPr>
                <a:t>59.7</a:t>
              </a:r>
            </a:p>
          </p:txBody>
        </p:sp>
        <p:sp>
          <p:nvSpPr>
            <p:cNvPr id="100" name="pl100"/>
            <p:cNvSpPr/>
            <p:nvPr/>
          </p:nvSpPr>
          <p:spPr>
            <a:xfrm>
              <a:off x="1416393" y="2072545"/>
              <a:ext cx="0" cy="201166"/>
            </a:xfrm>
            <a:custGeom>
              <a:avLst/>
              <a:pathLst>
                <a:path w="0" h="201166">
                  <a:moveTo>
                    <a:pt x="0" y="20116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9044" y="2072545"/>
              <a:ext cx="0" cy="156462"/>
            </a:xfrm>
            <a:custGeom>
              <a:avLst/>
              <a:pathLst>
                <a:path w="0" h="156462">
                  <a:moveTo>
                    <a:pt x="0" y="15646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96" y="2072545"/>
              <a:ext cx="0" cy="89407"/>
            </a:xfrm>
            <a:custGeom>
              <a:avLst/>
              <a:pathLst>
                <a:path w="0" h="89407">
                  <a:moveTo>
                    <a:pt x="0" y="894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47" y="2072545"/>
              <a:ext cx="0" cy="67055"/>
            </a:xfrm>
            <a:custGeom>
              <a:avLst/>
              <a:pathLst>
                <a:path w="0" h="67055">
                  <a:moveTo>
                    <a:pt x="0" y="6705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468" y="2072545"/>
              <a:ext cx="0" cy="67055"/>
            </a:xfrm>
            <a:custGeom>
              <a:avLst/>
              <a:pathLst>
                <a:path w="0" h="67055">
                  <a:moveTo>
                    <a:pt x="0" y="6705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6999" y="2072545"/>
              <a:ext cx="0" cy="290573"/>
            </a:xfrm>
            <a:custGeom>
              <a:avLst/>
              <a:pathLst>
                <a:path w="0" h="290573">
                  <a:moveTo>
                    <a:pt x="0" y="29057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529" y="2072545"/>
              <a:ext cx="0" cy="67055"/>
            </a:xfrm>
            <a:custGeom>
              <a:avLst/>
              <a:pathLst>
                <a:path w="0" h="67055">
                  <a:moveTo>
                    <a:pt x="0" y="6705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059" y="2072545"/>
              <a:ext cx="0" cy="223517"/>
            </a:xfrm>
            <a:custGeom>
              <a:avLst/>
              <a:pathLst>
                <a:path w="0" h="223517">
                  <a:moveTo>
                    <a:pt x="0" y="22351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590" y="2072545"/>
              <a:ext cx="0" cy="67055"/>
            </a:xfrm>
            <a:custGeom>
              <a:avLst/>
              <a:pathLst>
                <a:path w="0" h="67055">
                  <a:moveTo>
                    <a:pt x="0" y="6705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120" y="2072545"/>
              <a:ext cx="0" cy="67055"/>
            </a:xfrm>
            <a:custGeom>
              <a:avLst/>
              <a:pathLst>
                <a:path w="0" h="67055">
                  <a:moveTo>
                    <a:pt x="0" y="6705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650" y="2072545"/>
              <a:ext cx="0" cy="379980"/>
            </a:xfrm>
            <a:custGeom>
              <a:avLst/>
              <a:pathLst>
                <a:path w="0" h="379980">
                  <a:moveTo>
                    <a:pt x="0" y="379980"/>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5044" y="3818023"/>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40.8</a:t>
              </a:r>
            </a:p>
          </p:txBody>
        </p:sp>
        <p:sp>
          <p:nvSpPr>
            <p:cNvPr id="112" name="tx112"/>
            <p:cNvSpPr/>
            <p:nvPr/>
          </p:nvSpPr>
          <p:spPr>
            <a:xfrm>
              <a:off x="1390287" y="3316809"/>
              <a:ext cx="52212"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a:t>
              </a:r>
            </a:p>
          </p:txBody>
        </p:sp>
        <p:sp>
          <p:nvSpPr>
            <p:cNvPr id="113" name="tx113"/>
            <p:cNvSpPr/>
            <p:nvPr/>
          </p:nvSpPr>
          <p:spPr>
            <a:xfrm>
              <a:off x="2657696" y="376575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45.5</a:t>
              </a:r>
            </a:p>
          </p:txBody>
        </p:sp>
        <p:sp>
          <p:nvSpPr>
            <p:cNvPr id="114" name="tx114"/>
            <p:cNvSpPr/>
            <p:nvPr/>
          </p:nvSpPr>
          <p:spPr>
            <a:xfrm>
              <a:off x="2683802" y="3219089"/>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3.4</a:t>
              </a:r>
            </a:p>
          </p:txBody>
        </p:sp>
        <p:sp>
          <p:nvSpPr>
            <p:cNvPr id="115" name="tx115"/>
            <p:cNvSpPr/>
            <p:nvPr/>
          </p:nvSpPr>
          <p:spPr>
            <a:xfrm>
              <a:off x="3990347" y="3677643"/>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53.4</a:t>
              </a:r>
            </a:p>
          </p:txBody>
        </p:sp>
        <p:sp>
          <p:nvSpPr>
            <p:cNvPr id="116" name="tx116"/>
            <p:cNvSpPr/>
            <p:nvPr/>
          </p:nvSpPr>
          <p:spPr>
            <a:xfrm>
              <a:off x="4016453" y="3056373"/>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2.2</a:t>
              </a:r>
            </a:p>
          </p:txBody>
        </p:sp>
        <p:sp>
          <p:nvSpPr>
            <p:cNvPr id="117" name="tx117"/>
            <p:cNvSpPr/>
            <p:nvPr/>
          </p:nvSpPr>
          <p:spPr>
            <a:xfrm>
              <a:off x="5322999" y="366156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54.9</a:t>
              </a:r>
            </a:p>
          </p:txBody>
        </p:sp>
        <p:sp>
          <p:nvSpPr>
            <p:cNvPr id="118" name="tx118"/>
            <p:cNvSpPr/>
            <p:nvPr/>
          </p:nvSpPr>
          <p:spPr>
            <a:xfrm>
              <a:off x="5349105" y="3030017"/>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1.7</a:t>
              </a:r>
            </a:p>
          </p:txBody>
        </p:sp>
        <p:sp>
          <p:nvSpPr>
            <p:cNvPr id="119" name="tx119"/>
            <p:cNvSpPr/>
            <p:nvPr/>
          </p:nvSpPr>
          <p:spPr>
            <a:xfrm>
              <a:off x="6389120" y="3641459"/>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56.6</a:t>
              </a:r>
            </a:p>
          </p:txBody>
        </p:sp>
        <p:sp>
          <p:nvSpPr>
            <p:cNvPr id="120" name="tx120"/>
            <p:cNvSpPr/>
            <p:nvPr/>
          </p:nvSpPr>
          <p:spPr>
            <a:xfrm>
              <a:off x="6415226" y="2989254"/>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1.8</a:t>
              </a:r>
            </a:p>
          </p:txBody>
        </p:sp>
        <p:sp>
          <p:nvSpPr>
            <p:cNvPr id="121" name="tx121"/>
            <p:cNvSpPr/>
            <p:nvPr/>
          </p:nvSpPr>
          <p:spPr>
            <a:xfrm>
              <a:off x="6655650" y="3702883"/>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51.1</a:t>
              </a:r>
            </a:p>
          </p:txBody>
        </p:sp>
        <p:sp>
          <p:nvSpPr>
            <p:cNvPr id="122" name="tx122"/>
            <p:cNvSpPr/>
            <p:nvPr/>
          </p:nvSpPr>
          <p:spPr>
            <a:xfrm>
              <a:off x="6681756" y="3046322"/>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7.6</a:t>
              </a:r>
            </a:p>
          </p:txBody>
        </p:sp>
        <p:sp>
          <p:nvSpPr>
            <p:cNvPr id="123" name="tx123"/>
            <p:cNvSpPr/>
            <p:nvPr/>
          </p:nvSpPr>
          <p:spPr>
            <a:xfrm>
              <a:off x="6922181" y="363006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57.7</a:t>
              </a:r>
            </a:p>
          </p:txBody>
        </p:sp>
        <p:sp>
          <p:nvSpPr>
            <p:cNvPr id="124" name="tx124"/>
            <p:cNvSpPr/>
            <p:nvPr/>
          </p:nvSpPr>
          <p:spPr>
            <a:xfrm>
              <a:off x="6948287" y="2966137"/>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1.8</a:t>
              </a:r>
            </a:p>
          </p:txBody>
        </p:sp>
        <p:sp>
          <p:nvSpPr>
            <p:cNvPr id="125" name="tx125"/>
            <p:cNvSpPr/>
            <p:nvPr/>
          </p:nvSpPr>
          <p:spPr>
            <a:xfrm>
              <a:off x="7227847" y="3670607"/>
              <a:ext cx="10442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54</a:t>
              </a:r>
            </a:p>
          </p:txBody>
        </p:sp>
        <p:sp>
          <p:nvSpPr>
            <p:cNvPr id="126" name="tx126"/>
            <p:cNvSpPr/>
            <p:nvPr/>
          </p:nvSpPr>
          <p:spPr>
            <a:xfrm>
              <a:off x="7253953" y="3000087"/>
              <a:ext cx="52212"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6</a:t>
              </a:r>
            </a:p>
          </p:txBody>
        </p:sp>
        <p:sp>
          <p:nvSpPr>
            <p:cNvPr id="127" name="tx127"/>
            <p:cNvSpPr/>
            <p:nvPr/>
          </p:nvSpPr>
          <p:spPr>
            <a:xfrm>
              <a:off x="7494377" y="3626606"/>
              <a:ext cx="10442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58</a:t>
              </a:r>
            </a:p>
          </p:txBody>
        </p:sp>
        <p:sp>
          <p:nvSpPr>
            <p:cNvPr id="128" name="tx128"/>
            <p:cNvSpPr/>
            <p:nvPr/>
          </p:nvSpPr>
          <p:spPr>
            <a:xfrm>
              <a:off x="7481347" y="2959101"/>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1.8</a:t>
              </a:r>
            </a:p>
          </p:txBody>
        </p:sp>
        <p:sp>
          <p:nvSpPr>
            <p:cNvPr id="129" name="tx129"/>
            <p:cNvSpPr/>
            <p:nvPr/>
          </p:nvSpPr>
          <p:spPr>
            <a:xfrm>
              <a:off x="7721771" y="3625042"/>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58.1</a:t>
              </a:r>
            </a:p>
          </p:txBody>
        </p:sp>
        <p:sp>
          <p:nvSpPr>
            <p:cNvPr id="130" name="tx130"/>
            <p:cNvSpPr/>
            <p:nvPr/>
          </p:nvSpPr>
          <p:spPr>
            <a:xfrm>
              <a:off x="7747878" y="2955862"/>
              <a:ext cx="130484"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1.8</a:t>
              </a:r>
            </a:p>
          </p:txBody>
        </p:sp>
        <p:sp>
          <p:nvSpPr>
            <p:cNvPr id="131" name="tx131"/>
            <p:cNvSpPr/>
            <p:nvPr/>
          </p:nvSpPr>
          <p:spPr>
            <a:xfrm>
              <a:off x="7988302" y="3720528"/>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49.6</a:t>
              </a:r>
            </a:p>
          </p:txBody>
        </p:sp>
        <p:sp>
          <p:nvSpPr>
            <p:cNvPr id="132" name="tx132"/>
            <p:cNvSpPr/>
            <p:nvPr/>
          </p:nvSpPr>
          <p:spPr>
            <a:xfrm>
              <a:off x="7988302" y="3053581"/>
              <a:ext cx="182697" cy="67208"/>
            </a:xfrm>
            <a:prstGeom prst="rect">
              <a:avLst/>
            </a:prstGeom>
            <a:noFill/>
          </p:spPr>
          <p:txBody>
            <a:bodyPr lIns="0" rIns="0" tIns="0" bIns="0" anchorCtr="1" anchor="ctr" wrap="none"/>
            <a:lstStyle/>
            <a:p>
              <a:pPr algn="l" marL="0" marR="0" indent="0">
                <a:spcBef>
                  <a:spcPts val="0"/>
                </a:spcBef>
                <a:spcAft>
                  <a:spcPts val="0"/>
                </a:spcAft>
              </a:pPr>
              <a:r>
                <a:rPr sz="739" i="0" b="0">
                  <a:solidFill>
                    <a:srgbClr val="FFFFFF">
                      <a:alpha val="100000"/>
                    </a:srgbClr>
                  </a:solidFill>
                  <a:latin typeface="Arial"/>
                  <a:cs typeface="Arial"/>
                </a:rPr>
                <a:t>10.2</a:t>
              </a:r>
            </a:p>
          </p:txBody>
        </p:sp>
        <p:sp>
          <p:nvSpPr>
            <p:cNvPr id="133" name="tx133"/>
            <p:cNvSpPr/>
            <p:nvPr/>
          </p:nvSpPr>
          <p:spPr>
            <a:xfrm>
              <a:off x="810943" y="425770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4" name="tx134"/>
            <p:cNvSpPr/>
            <p:nvPr/>
          </p:nvSpPr>
          <p:spPr>
            <a:xfrm>
              <a:off x="733219" y="36993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5" name="tx135"/>
            <p:cNvSpPr/>
            <p:nvPr/>
          </p:nvSpPr>
          <p:spPr>
            <a:xfrm>
              <a:off x="733219" y="314091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6" name="tx136"/>
            <p:cNvSpPr/>
            <p:nvPr/>
          </p:nvSpPr>
          <p:spPr>
            <a:xfrm>
              <a:off x="733219" y="258252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7" name="tx137"/>
            <p:cNvSpPr/>
            <p:nvPr/>
          </p:nvSpPr>
          <p:spPr>
            <a:xfrm>
              <a:off x="655495" y="202412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8" name="tx138"/>
            <p:cNvSpPr/>
            <p:nvPr/>
          </p:nvSpPr>
          <p:spPr>
            <a:xfrm>
              <a:off x="8607376" y="4257707"/>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9" name="tx139"/>
            <p:cNvSpPr/>
            <p:nvPr/>
          </p:nvSpPr>
          <p:spPr>
            <a:xfrm>
              <a:off x="8607376" y="36989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40" name="tx140"/>
            <p:cNvSpPr/>
            <p:nvPr/>
          </p:nvSpPr>
          <p:spPr>
            <a:xfrm>
              <a:off x="8607376" y="314011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41" name="tx141"/>
            <p:cNvSpPr/>
            <p:nvPr/>
          </p:nvSpPr>
          <p:spPr>
            <a:xfrm>
              <a:off x="8607376" y="258132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2" name="tx142"/>
            <p:cNvSpPr/>
            <p:nvPr/>
          </p:nvSpPr>
          <p:spPr>
            <a:xfrm>
              <a:off x="8607376" y="202252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3" name="tx143"/>
            <p:cNvSpPr/>
            <p:nvPr/>
          </p:nvSpPr>
          <p:spPr>
            <a:xfrm rot="-5400000">
              <a:off x="1260945"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4" name="tx144"/>
            <p:cNvSpPr/>
            <p:nvPr/>
          </p:nvSpPr>
          <p:spPr>
            <a:xfrm rot="-5400000">
              <a:off x="2593596"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5" name="tx145"/>
            <p:cNvSpPr/>
            <p:nvPr/>
          </p:nvSpPr>
          <p:spPr>
            <a:xfrm rot="-5400000">
              <a:off x="3926248"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6" name="tx146"/>
            <p:cNvSpPr/>
            <p:nvPr/>
          </p:nvSpPr>
          <p:spPr>
            <a:xfrm rot="-5400000">
              <a:off x="5258899"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7" name="tx147"/>
            <p:cNvSpPr/>
            <p:nvPr/>
          </p:nvSpPr>
          <p:spPr>
            <a:xfrm rot="-5400000">
              <a:off x="6325020"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8" name="tx148"/>
            <p:cNvSpPr/>
            <p:nvPr/>
          </p:nvSpPr>
          <p:spPr>
            <a:xfrm rot="-5400000">
              <a:off x="6591551"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9" name="tx149"/>
            <p:cNvSpPr/>
            <p:nvPr/>
          </p:nvSpPr>
          <p:spPr>
            <a:xfrm rot="-5400000">
              <a:off x="6858081"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50" name="tx150"/>
            <p:cNvSpPr/>
            <p:nvPr/>
          </p:nvSpPr>
          <p:spPr>
            <a:xfrm rot="-5400000">
              <a:off x="7124611"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51" name="tx151"/>
            <p:cNvSpPr/>
            <p:nvPr/>
          </p:nvSpPr>
          <p:spPr>
            <a:xfrm rot="-5400000">
              <a:off x="7391142"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2" name="tx152"/>
            <p:cNvSpPr/>
            <p:nvPr/>
          </p:nvSpPr>
          <p:spPr>
            <a:xfrm rot="-5400000">
              <a:off x="7657672"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3" name="tx153"/>
            <p:cNvSpPr/>
            <p:nvPr/>
          </p:nvSpPr>
          <p:spPr>
            <a:xfrm rot="-5400000">
              <a:off x="7924202" y="459313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4" name="tx154"/>
            <p:cNvSpPr/>
            <p:nvPr/>
          </p:nvSpPr>
          <p:spPr>
            <a:xfrm rot="-5400000">
              <a:off x="-266724" y="3084238"/>
              <a:ext cx="14604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  (thousands)</a:t>
              </a:r>
            </a:p>
          </p:txBody>
        </p:sp>
        <p:sp>
          <p:nvSpPr>
            <p:cNvPr id="155" name="tx155"/>
            <p:cNvSpPr/>
            <p:nvPr/>
          </p:nvSpPr>
          <p:spPr>
            <a:xfrm rot="5400000">
              <a:off x="8523756" y="30842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56" name="pl156"/>
            <p:cNvSpPr/>
            <p:nvPr/>
          </p:nvSpPr>
          <p:spPr>
            <a:xfrm>
              <a:off x="2897629" y="5281366"/>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64728" y="5231348"/>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58" name="rc158"/>
            <p:cNvSpPr/>
            <p:nvPr/>
          </p:nvSpPr>
          <p:spPr>
            <a:xfrm>
              <a:off x="4453993" y="5180638"/>
              <a:ext cx="201456" cy="201456"/>
            </a:xfrm>
            <a:prstGeom prst="rect">
              <a:avLst/>
            </a:prstGeom>
            <a:solidFill>
              <a:srgbClr val="E2231A">
                <a:alpha val="100000"/>
              </a:srgbClr>
            </a:solidFill>
          </p:spPr>
          <p:txBody>
            <a:bodyPr/>
            <a:lstStyle/>
            <a:p/>
          </p:txBody>
        </p:sp>
        <p:sp>
          <p:nvSpPr>
            <p:cNvPr id="159" name="rc159"/>
            <p:cNvSpPr/>
            <p:nvPr/>
          </p:nvSpPr>
          <p:spPr>
            <a:xfrm>
              <a:off x="5659270" y="5180638"/>
              <a:ext cx="201456" cy="201456"/>
            </a:xfrm>
            <a:prstGeom prst="rect">
              <a:avLst/>
            </a:prstGeom>
            <a:solidFill>
              <a:srgbClr val="80BD41">
                <a:alpha val="100000"/>
              </a:srgbClr>
            </a:solidFill>
          </p:spPr>
          <p:txBody>
            <a:bodyPr/>
            <a:lstStyle/>
            <a:p/>
          </p:txBody>
        </p:sp>
        <p:sp>
          <p:nvSpPr>
            <p:cNvPr id="160" name="tx160"/>
            <p:cNvSpPr/>
            <p:nvPr/>
          </p:nvSpPr>
          <p:spPr>
            <a:xfrm>
              <a:off x="4734038" y="5231348"/>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61" name="tx161"/>
            <p:cNvSpPr/>
            <p:nvPr/>
          </p:nvSpPr>
          <p:spPr>
            <a:xfrm>
              <a:off x="5939315" y="5231348"/>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62" name="tx162"/>
            <p:cNvSpPr/>
            <p:nvPr/>
          </p:nvSpPr>
          <p:spPr>
            <a:xfrm>
              <a:off x="951297"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51297" y="1618677"/>
              <a:ext cx="16300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Botswana, 2000-2025</a:t>
              </a:r>
            </a:p>
          </p:txBody>
        </p:sp>
        <p:sp>
          <p:nvSpPr>
            <p:cNvPr id="164" name="pl164"/>
            <p:cNvSpPr/>
            <p:nvPr/>
          </p:nvSpPr>
          <p:spPr>
            <a:xfrm>
              <a:off x="2393653"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588050"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782447" y="5599861"/>
              <a:ext cx="0" cy="516326"/>
            </a:xfrm>
            <a:custGeom>
              <a:avLst/>
              <a:pathLst>
                <a:path w="0" h="516326">
                  <a:moveTo>
                    <a:pt x="0" y="51632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297" y="601937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8" name="pl168"/>
            <p:cNvSpPr/>
            <p:nvPr/>
          </p:nvSpPr>
          <p:spPr>
            <a:xfrm>
              <a:off x="951297" y="585802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9" name="pl169"/>
            <p:cNvSpPr/>
            <p:nvPr/>
          </p:nvSpPr>
          <p:spPr>
            <a:xfrm>
              <a:off x="951297" y="569667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0" name="pl170"/>
            <p:cNvSpPr/>
            <p:nvPr/>
          </p:nvSpPr>
          <p:spPr>
            <a:xfrm>
              <a:off x="1296454"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490851"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685249"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879646" y="5599861"/>
              <a:ext cx="0" cy="516326"/>
            </a:xfrm>
            <a:custGeom>
              <a:avLst/>
              <a:pathLst>
                <a:path w="0" h="516326">
                  <a:moveTo>
                    <a:pt x="0" y="51632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454" y="5954836"/>
              <a:ext cx="6215630" cy="129081"/>
            </a:xfrm>
            <a:prstGeom prst="rect">
              <a:avLst/>
            </a:prstGeom>
            <a:solidFill>
              <a:srgbClr val="80BD41">
                <a:alpha val="100000"/>
              </a:srgbClr>
            </a:solidFill>
          </p:spPr>
          <p:txBody>
            <a:bodyPr/>
            <a:lstStyle/>
            <a:p/>
          </p:txBody>
        </p:sp>
        <p:sp>
          <p:nvSpPr>
            <p:cNvPr id="175" name="rc175"/>
            <p:cNvSpPr/>
            <p:nvPr/>
          </p:nvSpPr>
          <p:spPr>
            <a:xfrm>
              <a:off x="7512084" y="5954836"/>
              <a:ext cx="192009" cy="129081"/>
            </a:xfrm>
            <a:prstGeom prst="rect">
              <a:avLst/>
            </a:prstGeom>
            <a:solidFill>
              <a:srgbClr val="E2231A">
                <a:alpha val="100000"/>
              </a:srgbClr>
            </a:solidFill>
          </p:spPr>
          <p:txBody>
            <a:bodyPr/>
            <a:lstStyle/>
            <a:p/>
          </p:txBody>
        </p:sp>
        <p:sp>
          <p:nvSpPr>
            <p:cNvPr id="176" name="rc176"/>
            <p:cNvSpPr/>
            <p:nvPr/>
          </p:nvSpPr>
          <p:spPr>
            <a:xfrm>
              <a:off x="1296454" y="5793484"/>
              <a:ext cx="6376918" cy="129081"/>
            </a:xfrm>
            <a:prstGeom prst="rect">
              <a:avLst/>
            </a:prstGeom>
            <a:solidFill>
              <a:srgbClr val="80BD41">
                <a:alpha val="100000"/>
              </a:srgbClr>
            </a:solidFill>
          </p:spPr>
          <p:txBody>
            <a:bodyPr/>
            <a:lstStyle/>
            <a:p/>
          </p:txBody>
        </p:sp>
        <p:sp>
          <p:nvSpPr>
            <p:cNvPr id="177" name="rc177"/>
            <p:cNvSpPr/>
            <p:nvPr/>
          </p:nvSpPr>
          <p:spPr>
            <a:xfrm>
              <a:off x="7673373" y="5793484"/>
              <a:ext cx="197495" cy="129081"/>
            </a:xfrm>
            <a:prstGeom prst="rect">
              <a:avLst/>
            </a:prstGeom>
            <a:solidFill>
              <a:srgbClr val="E2231A">
                <a:alpha val="100000"/>
              </a:srgbClr>
            </a:solidFill>
          </p:spPr>
          <p:txBody>
            <a:bodyPr/>
            <a:lstStyle/>
            <a:p/>
          </p:txBody>
        </p:sp>
        <p:sp>
          <p:nvSpPr>
            <p:cNvPr id="178" name="rc178"/>
            <p:cNvSpPr/>
            <p:nvPr/>
          </p:nvSpPr>
          <p:spPr>
            <a:xfrm>
              <a:off x="1296454" y="5632132"/>
              <a:ext cx="5438813" cy="129081"/>
            </a:xfrm>
            <a:prstGeom prst="rect">
              <a:avLst/>
            </a:prstGeom>
            <a:solidFill>
              <a:srgbClr val="80BD41">
                <a:alpha val="100000"/>
              </a:srgbClr>
            </a:solidFill>
          </p:spPr>
          <p:txBody>
            <a:bodyPr/>
            <a:lstStyle/>
            <a:p/>
          </p:txBody>
        </p:sp>
        <p:sp>
          <p:nvSpPr>
            <p:cNvPr id="179" name="rc179"/>
            <p:cNvSpPr/>
            <p:nvPr/>
          </p:nvSpPr>
          <p:spPr>
            <a:xfrm>
              <a:off x="6735268" y="5632132"/>
              <a:ext cx="1113656" cy="129081"/>
            </a:xfrm>
            <a:prstGeom prst="rect">
              <a:avLst/>
            </a:prstGeom>
            <a:solidFill>
              <a:srgbClr val="E2231A">
                <a:alpha val="100000"/>
              </a:srgbClr>
            </a:solidFill>
          </p:spPr>
          <p:txBody>
            <a:bodyPr/>
            <a:lstStyle/>
            <a:p/>
          </p:txBody>
        </p:sp>
        <p:sp>
          <p:nvSpPr>
            <p:cNvPr id="180" name="tx180"/>
            <p:cNvSpPr/>
            <p:nvPr/>
          </p:nvSpPr>
          <p:spPr>
            <a:xfrm>
              <a:off x="7912142" y="5978045"/>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58.4</a:t>
              </a:r>
            </a:p>
          </p:txBody>
        </p:sp>
        <p:sp>
          <p:nvSpPr>
            <p:cNvPr id="181" name="tx181"/>
            <p:cNvSpPr/>
            <p:nvPr/>
          </p:nvSpPr>
          <p:spPr>
            <a:xfrm>
              <a:off x="8087255" y="5816694"/>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59.9</a:t>
              </a:r>
            </a:p>
          </p:txBody>
        </p:sp>
        <p:sp>
          <p:nvSpPr>
            <p:cNvPr id="182" name="tx182"/>
            <p:cNvSpPr/>
            <p:nvPr/>
          </p:nvSpPr>
          <p:spPr>
            <a:xfrm>
              <a:off x="8064214" y="5655342"/>
              <a:ext cx="22466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59.7</a:t>
              </a:r>
            </a:p>
          </p:txBody>
        </p:sp>
        <p:sp>
          <p:nvSpPr>
            <p:cNvPr id="183" name="tx183"/>
            <p:cNvSpPr/>
            <p:nvPr/>
          </p:nvSpPr>
          <p:spPr>
            <a:xfrm>
              <a:off x="4298839" y="59805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56.6</a:t>
              </a:r>
            </a:p>
          </p:txBody>
        </p:sp>
        <p:sp>
          <p:nvSpPr>
            <p:cNvPr id="184" name="tx184"/>
            <p:cNvSpPr/>
            <p:nvPr/>
          </p:nvSpPr>
          <p:spPr>
            <a:xfrm>
              <a:off x="7532788" y="598056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85" name="tx185"/>
            <p:cNvSpPr/>
            <p:nvPr/>
          </p:nvSpPr>
          <p:spPr>
            <a:xfrm>
              <a:off x="4379483" y="581920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58.1</a:t>
              </a:r>
            </a:p>
          </p:txBody>
        </p:sp>
        <p:sp>
          <p:nvSpPr>
            <p:cNvPr id="186" name="tx186"/>
            <p:cNvSpPr/>
            <p:nvPr/>
          </p:nvSpPr>
          <p:spPr>
            <a:xfrm>
              <a:off x="7696820" y="58192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87" name="tx187"/>
            <p:cNvSpPr/>
            <p:nvPr/>
          </p:nvSpPr>
          <p:spPr>
            <a:xfrm>
              <a:off x="3910431" y="56578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49.6</a:t>
              </a:r>
            </a:p>
          </p:txBody>
        </p:sp>
        <p:sp>
          <p:nvSpPr>
            <p:cNvPr id="188" name="tx188"/>
            <p:cNvSpPr/>
            <p:nvPr/>
          </p:nvSpPr>
          <p:spPr>
            <a:xfrm>
              <a:off x="7186666" y="56578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10.2</a:t>
              </a:r>
            </a:p>
          </p:txBody>
        </p:sp>
        <p:sp>
          <p:nvSpPr>
            <p:cNvPr id="189" name="tx189"/>
            <p:cNvSpPr/>
            <p:nvPr/>
          </p:nvSpPr>
          <p:spPr>
            <a:xfrm>
              <a:off x="577771" y="596935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0" name="tx190"/>
            <p:cNvSpPr/>
            <p:nvPr/>
          </p:nvSpPr>
          <p:spPr>
            <a:xfrm>
              <a:off x="577771" y="580800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1" name="tx191"/>
            <p:cNvSpPr/>
            <p:nvPr/>
          </p:nvSpPr>
          <p:spPr>
            <a:xfrm>
              <a:off x="577771" y="564665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2" name="tx192"/>
            <p:cNvSpPr/>
            <p:nvPr/>
          </p:nvSpPr>
          <p:spPr>
            <a:xfrm>
              <a:off x="1257592" y="6178818"/>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93" name="tx193"/>
            <p:cNvSpPr/>
            <p:nvPr/>
          </p:nvSpPr>
          <p:spPr>
            <a:xfrm>
              <a:off x="3413127" y="617881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94" name="tx194"/>
            <p:cNvSpPr/>
            <p:nvPr/>
          </p:nvSpPr>
          <p:spPr>
            <a:xfrm>
              <a:off x="5607525" y="617881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95" name="tx195"/>
            <p:cNvSpPr/>
            <p:nvPr/>
          </p:nvSpPr>
          <p:spPr>
            <a:xfrm>
              <a:off x="7801922" y="617881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96" name="tx196"/>
            <p:cNvSpPr/>
            <p:nvPr/>
          </p:nvSpPr>
          <p:spPr>
            <a:xfrm>
              <a:off x="4017782" y="6343091"/>
              <a:ext cx="14604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  (thousands)</a:t>
              </a:r>
            </a:p>
          </p:txBody>
        </p:sp>
        <p:sp>
          <p:nvSpPr>
            <p:cNvPr id="197" name="tx197"/>
            <p:cNvSpPr/>
            <p:nvPr/>
          </p:nvSpPr>
          <p:spPr>
            <a:xfrm>
              <a:off x="4382763" y="65421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(83%) was lower than in 2019 (97%).
The number of children vaccinated with MCV1 decreased 12% compared to in 2019.
The number of surviving infants increased approximately 2%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862" y="4414533"/>
              <a:ext cx="7852595" cy="0"/>
            </a:xfrm>
            <a:custGeom>
              <a:avLst/>
              <a:pathLst>
                <a:path w="7852595" h="0">
                  <a:moveTo>
                    <a:pt x="0" y="0"/>
                  </a:moveTo>
                  <a:lnTo>
                    <a:pt x="7852595" y="0"/>
                  </a:lnTo>
                  <a:lnTo>
                    <a:pt x="7852595" y="0"/>
                  </a:lnTo>
                </a:path>
              </a:pathLst>
            </a:custGeom>
            <a:ln w="6775" cap="flat">
              <a:solidFill>
                <a:srgbClr val="EBEBEB">
                  <a:alpha val="100000"/>
                </a:srgbClr>
              </a:solidFill>
              <a:prstDash val="solid"/>
              <a:round/>
            </a:ln>
          </p:spPr>
          <p:txBody>
            <a:bodyPr/>
            <a:lstStyle/>
            <a:p/>
          </p:txBody>
        </p:sp>
        <p:sp>
          <p:nvSpPr>
            <p:cNvPr id="5" name="pl5"/>
            <p:cNvSpPr/>
            <p:nvPr/>
          </p:nvSpPr>
          <p:spPr>
            <a:xfrm>
              <a:off x="782862" y="3338908"/>
              <a:ext cx="7852595" cy="0"/>
            </a:xfrm>
            <a:custGeom>
              <a:avLst/>
              <a:pathLst>
                <a:path w="7852595" h="0">
                  <a:moveTo>
                    <a:pt x="0" y="0"/>
                  </a:moveTo>
                  <a:lnTo>
                    <a:pt x="7852595" y="0"/>
                  </a:lnTo>
                  <a:lnTo>
                    <a:pt x="7852595" y="0"/>
                  </a:lnTo>
                </a:path>
              </a:pathLst>
            </a:custGeom>
            <a:ln w="6775" cap="flat">
              <a:solidFill>
                <a:srgbClr val="EBEBEB">
                  <a:alpha val="100000"/>
                </a:srgbClr>
              </a:solidFill>
              <a:prstDash val="solid"/>
              <a:round/>
            </a:ln>
          </p:spPr>
          <p:txBody>
            <a:bodyPr/>
            <a:lstStyle/>
            <a:p/>
          </p:txBody>
        </p:sp>
        <p:sp>
          <p:nvSpPr>
            <p:cNvPr id="6" name="pl6"/>
            <p:cNvSpPr/>
            <p:nvPr/>
          </p:nvSpPr>
          <p:spPr>
            <a:xfrm>
              <a:off x="782862" y="2263283"/>
              <a:ext cx="7852595" cy="0"/>
            </a:xfrm>
            <a:custGeom>
              <a:avLst/>
              <a:pathLst>
                <a:path w="7852595" h="0">
                  <a:moveTo>
                    <a:pt x="0" y="0"/>
                  </a:moveTo>
                  <a:lnTo>
                    <a:pt x="7852595" y="0"/>
                  </a:lnTo>
                  <a:lnTo>
                    <a:pt x="7852595" y="0"/>
                  </a:lnTo>
                </a:path>
              </a:pathLst>
            </a:custGeom>
            <a:ln w="6775" cap="flat">
              <a:solidFill>
                <a:srgbClr val="EBEBEB">
                  <a:alpha val="100000"/>
                </a:srgbClr>
              </a:solidFill>
              <a:prstDash val="solid"/>
              <a:round/>
            </a:ln>
          </p:spPr>
          <p:txBody>
            <a:bodyPr/>
            <a:lstStyle/>
            <a:p/>
          </p:txBody>
        </p:sp>
        <p:sp>
          <p:nvSpPr>
            <p:cNvPr id="7" name="pl7"/>
            <p:cNvSpPr/>
            <p:nvPr/>
          </p:nvSpPr>
          <p:spPr>
            <a:xfrm>
              <a:off x="782862" y="4952345"/>
              <a:ext cx="7852595" cy="0"/>
            </a:xfrm>
            <a:custGeom>
              <a:avLst/>
              <a:pathLst>
                <a:path w="7852595" h="0">
                  <a:moveTo>
                    <a:pt x="0" y="0"/>
                  </a:moveTo>
                  <a:lnTo>
                    <a:pt x="7852595" y="0"/>
                  </a:lnTo>
                  <a:lnTo>
                    <a:pt x="7852595" y="0"/>
                  </a:lnTo>
                </a:path>
              </a:pathLst>
            </a:custGeom>
            <a:ln w="13550" cap="flat">
              <a:solidFill>
                <a:srgbClr val="EBEBEB">
                  <a:alpha val="100000"/>
                </a:srgbClr>
              </a:solidFill>
              <a:prstDash val="solid"/>
              <a:round/>
            </a:ln>
          </p:spPr>
          <p:txBody>
            <a:bodyPr/>
            <a:lstStyle/>
            <a:p/>
          </p:txBody>
        </p:sp>
        <p:sp>
          <p:nvSpPr>
            <p:cNvPr id="8" name="pl8"/>
            <p:cNvSpPr/>
            <p:nvPr/>
          </p:nvSpPr>
          <p:spPr>
            <a:xfrm>
              <a:off x="782862" y="3876720"/>
              <a:ext cx="7852595" cy="0"/>
            </a:xfrm>
            <a:custGeom>
              <a:avLst/>
              <a:pathLst>
                <a:path w="7852595" h="0">
                  <a:moveTo>
                    <a:pt x="0" y="0"/>
                  </a:moveTo>
                  <a:lnTo>
                    <a:pt x="7852595" y="0"/>
                  </a:lnTo>
                  <a:lnTo>
                    <a:pt x="7852595" y="0"/>
                  </a:lnTo>
                </a:path>
              </a:pathLst>
            </a:custGeom>
            <a:ln w="13550" cap="flat">
              <a:solidFill>
                <a:srgbClr val="EBEBEB">
                  <a:alpha val="100000"/>
                </a:srgbClr>
              </a:solidFill>
              <a:prstDash val="solid"/>
              <a:round/>
            </a:ln>
          </p:spPr>
          <p:txBody>
            <a:bodyPr/>
            <a:lstStyle/>
            <a:p/>
          </p:txBody>
        </p:sp>
        <p:sp>
          <p:nvSpPr>
            <p:cNvPr id="9" name="pl9"/>
            <p:cNvSpPr/>
            <p:nvPr/>
          </p:nvSpPr>
          <p:spPr>
            <a:xfrm>
              <a:off x="782862" y="2801095"/>
              <a:ext cx="7852595" cy="0"/>
            </a:xfrm>
            <a:custGeom>
              <a:avLst/>
              <a:pathLst>
                <a:path w="7852595" h="0">
                  <a:moveTo>
                    <a:pt x="0" y="0"/>
                  </a:moveTo>
                  <a:lnTo>
                    <a:pt x="7852595" y="0"/>
                  </a:lnTo>
                  <a:lnTo>
                    <a:pt x="7852595" y="0"/>
                  </a:lnTo>
                </a:path>
              </a:pathLst>
            </a:custGeom>
            <a:ln w="13550" cap="flat">
              <a:solidFill>
                <a:srgbClr val="EBEBEB">
                  <a:alpha val="100000"/>
                </a:srgbClr>
              </a:solidFill>
              <a:prstDash val="solid"/>
              <a:round/>
            </a:ln>
          </p:spPr>
          <p:txBody>
            <a:bodyPr/>
            <a:lstStyle/>
            <a:p/>
          </p:txBody>
        </p:sp>
        <p:sp>
          <p:nvSpPr>
            <p:cNvPr id="10" name="pl10"/>
            <p:cNvSpPr/>
            <p:nvPr/>
          </p:nvSpPr>
          <p:spPr>
            <a:xfrm>
              <a:off x="782862" y="1725470"/>
              <a:ext cx="7852595" cy="0"/>
            </a:xfrm>
            <a:custGeom>
              <a:avLst/>
              <a:pathLst>
                <a:path w="7852595" h="0">
                  <a:moveTo>
                    <a:pt x="0" y="0"/>
                  </a:moveTo>
                  <a:lnTo>
                    <a:pt x="7852595" y="0"/>
                  </a:lnTo>
                  <a:lnTo>
                    <a:pt x="7852595" y="0"/>
                  </a:lnTo>
                </a:path>
              </a:pathLst>
            </a:custGeom>
            <a:ln w="13550" cap="flat">
              <a:solidFill>
                <a:srgbClr val="EBEBEB">
                  <a:alpha val="100000"/>
                </a:srgbClr>
              </a:solidFill>
              <a:prstDash val="solid"/>
              <a:round/>
            </a:ln>
          </p:spPr>
          <p:txBody>
            <a:bodyPr/>
            <a:lstStyle/>
            <a:p/>
          </p:txBody>
        </p:sp>
        <p:sp>
          <p:nvSpPr>
            <p:cNvPr id="11" name="pl11"/>
            <p:cNvSpPr/>
            <p:nvPr/>
          </p:nvSpPr>
          <p:spPr>
            <a:xfrm>
              <a:off x="1066690" y="1578809"/>
              <a:ext cx="0" cy="3534180"/>
            </a:xfrm>
            <a:custGeom>
              <a:avLst/>
              <a:pathLst>
                <a:path w="0" h="3534180">
                  <a:moveTo>
                    <a:pt x="0" y="353418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39738" y="1578809"/>
              <a:ext cx="0" cy="3534180"/>
            </a:xfrm>
            <a:custGeom>
              <a:avLst/>
              <a:pathLst>
                <a:path w="0" h="3534180">
                  <a:moveTo>
                    <a:pt x="0" y="353418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12786" y="1578809"/>
              <a:ext cx="0" cy="3534180"/>
            </a:xfrm>
            <a:custGeom>
              <a:avLst/>
              <a:pathLst>
                <a:path w="0" h="3534180">
                  <a:moveTo>
                    <a:pt x="0" y="353418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85834" y="1578809"/>
              <a:ext cx="0" cy="3534180"/>
            </a:xfrm>
            <a:custGeom>
              <a:avLst/>
              <a:pathLst>
                <a:path w="0" h="3534180">
                  <a:moveTo>
                    <a:pt x="0" y="353418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58882" y="1578809"/>
              <a:ext cx="0" cy="3534180"/>
            </a:xfrm>
            <a:custGeom>
              <a:avLst/>
              <a:pathLst>
                <a:path w="0" h="3534180">
                  <a:moveTo>
                    <a:pt x="0" y="353418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31930" y="1578809"/>
              <a:ext cx="0" cy="3534180"/>
            </a:xfrm>
            <a:custGeom>
              <a:avLst/>
              <a:pathLst>
                <a:path w="0" h="3534180">
                  <a:moveTo>
                    <a:pt x="0" y="353418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04978" y="1578809"/>
              <a:ext cx="0" cy="3534180"/>
            </a:xfrm>
            <a:custGeom>
              <a:avLst/>
              <a:pathLst>
                <a:path w="0" h="3534180">
                  <a:moveTo>
                    <a:pt x="0" y="353418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8026" y="1578809"/>
              <a:ext cx="0" cy="3534180"/>
            </a:xfrm>
            <a:custGeom>
              <a:avLst/>
              <a:pathLst>
                <a:path w="0" h="3534180">
                  <a:moveTo>
                    <a:pt x="0" y="353418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851074" y="1578809"/>
              <a:ext cx="0" cy="3534180"/>
            </a:xfrm>
            <a:custGeom>
              <a:avLst/>
              <a:pathLst>
                <a:path w="0" h="3534180">
                  <a:moveTo>
                    <a:pt x="0" y="353418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4122" y="1578809"/>
              <a:ext cx="0" cy="3534180"/>
            </a:xfrm>
            <a:custGeom>
              <a:avLst/>
              <a:pathLst>
                <a:path w="0" h="3534180">
                  <a:moveTo>
                    <a:pt x="0" y="353418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97170" y="1578809"/>
              <a:ext cx="0" cy="3534180"/>
            </a:xfrm>
            <a:custGeom>
              <a:avLst/>
              <a:pathLst>
                <a:path w="0" h="3534180">
                  <a:moveTo>
                    <a:pt x="0" y="353418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70218" y="1578809"/>
              <a:ext cx="0" cy="3534180"/>
            </a:xfrm>
            <a:custGeom>
              <a:avLst/>
              <a:pathLst>
                <a:path w="0" h="3534180">
                  <a:moveTo>
                    <a:pt x="0" y="353418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43266" y="1578809"/>
              <a:ext cx="0" cy="3534180"/>
            </a:xfrm>
            <a:custGeom>
              <a:avLst/>
              <a:pathLst>
                <a:path w="0" h="3534180">
                  <a:moveTo>
                    <a:pt x="0" y="353418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16314" y="1578809"/>
              <a:ext cx="0" cy="3534180"/>
            </a:xfrm>
            <a:custGeom>
              <a:avLst/>
              <a:pathLst>
                <a:path w="0" h="3534180">
                  <a:moveTo>
                    <a:pt x="0" y="3534180"/>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853819" y="4866295"/>
              <a:ext cx="425743" cy="86049"/>
            </a:xfrm>
            <a:prstGeom prst="rect">
              <a:avLst/>
            </a:prstGeom>
            <a:solidFill>
              <a:srgbClr val="1CABE2">
                <a:alpha val="100000"/>
              </a:srgbClr>
            </a:solidFill>
          </p:spPr>
          <p:txBody>
            <a:bodyPr/>
            <a:lstStyle/>
            <a:p/>
          </p:txBody>
        </p:sp>
        <p:sp>
          <p:nvSpPr>
            <p:cNvPr id="26" name="rc26"/>
            <p:cNvSpPr/>
            <p:nvPr/>
          </p:nvSpPr>
          <p:spPr>
            <a:xfrm>
              <a:off x="1326867" y="4941589"/>
              <a:ext cx="425743" cy="10756"/>
            </a:xfrm>
            <a:prstGeom prst="rect">
              <a:avLst/>
            </a:prstGeom>
            <a:solidFill>
              <a:srgbClr val="1CABE2">
                <a:alpha val="100000"/>
              </a:srgbClr>
            </a:solidFill>
          </p:spPr>
          <p:txBody>
            <a:bodyPr/>
            <a:lstStyle/>
            <a:p/>
          </p:txBody>
        </p:sp>
        <p:sp>
          <p:nvSpPr>
            <p:cNvPr id="27" name="rc27"/>
            <p:cNvSpPr/>
            <p:nvPr/>
          </p:nvSpPr>
          <p:spPr>
            <a:xfrm>
              <a:off x="1799915" y="4016551"/>
              <a:ext cx="425743" cy="935793"/>
            </a:xfrm>
            <a:prstGeom prst="rect">
              <a:avLst/>
            </a:prstGeom>
            <a:solidFill>
              <a:srgbClr val="1CABE2">
                <a:alpha val="100000"/>
              </a:srgbClr>
            </a:solidFill>
          </p:spPr>
          <p:txBody>
            <a:bodyPr/>
            <a:lstStyle/>
            <a:p/>
          </p:txBody>
        </p:sp>
        <p:sp>
          <p:nvSpPr>
            <p:cNvPr id="28" name="rc28"/>
            <p:cNvSpPr/>
            <p:nvPr/>
          </p:nvSpPr>
          <p:spPr>
            <a:xfrm>
              <a:off x="2272963" y="4930833"/>
              <a:ext cx="425743" cy="21512"/>
            </a:xfrm>
            <a:prstGeom prst="rect">
              <a:avLst/>
            </a:prstGeom>
            <a:solidFill>
              <a:srgbClr val="1CABE2">
                <a:alpha val="100000"/>
              </a:srgbClr>
            </a:solidFill>
          </p:spPr>
          <p:txBody>
            <a:bodyPr/>
            <a:lstStyle/>
            <a:p/>
          </p:txBody>
        </p:sp>
        <p:sp>
          <p:nvSpPr>
            <p:cNvPr id="29" name="rc29"/>
            <p:cNvSpPr/>
            <p:nvPr/>
          </p:nvSpPr>
          <p:spPr>
            <a:xfrm>
              <a:off x="2746011" y="4930833"/>
              <a:ext cx="425743" cy="21512"/>
            </a:xfrm>
            <a:prstGeom prst="rect">
              <a:avLst/>
            </a:prstGeom>
            <a:solidFill>
              <a:srgbClr val="1CABE2">
                <a:alpha val="100000"/>
              </a:srgbClr>
            </a:solidFill>
          </p:spPr>
          <p:txBody>
            <a:bodyPr/>
            <a:lstStyle/>
            <a:p/>
          </p:txBody>
        </p:sp>
        <p:sp>
          <p:nvSpPr>
            <p:cNvPr id="30" name="rc30"/>
            <p:cNvSpPr/>
            <p:nvPr/>
          </p:nvSpPr>
          <p:spPr>
            <a:xfrm>
              <a:off x="3219058" y="4952345"/>
              <a:ext cx="425743" cy="0"/>
            </a:xfrm>
            <a:prstGeom prst="rect">
              <a:avLst/>
            </a:prstGeom>
            <a:solidFill>
              <a:srgbClr val="1CABE2">
                <a:alpha val="100000"/>
              </a:srgbClr>
            </a:solidFill>
          </p:spPr>
          <p:txBody>
            <a:bodyPr/>
            <a:lstStyle/>
            <a:p/>
          </p:txBody>
        </p:sp>
        <p:sp>
          <p:nvSpPr>
            <p:cNvPr id="31" name="rc31"/>
            <p:cNvSpPr/>
            <p:nvPr/>
          </p:nvSpPr>
          <p:spPr>
            <a:xfrm>
              <a:off x="3692106" y="4930833"/>
              <a:ext cx="425743" cy="21512"/>
            </a:xfrm>
            <a:prstGeom prst="rect">
              <a:avLst/>
            </a:prstGeom>
            <a:solidFill>
              <a:srgbClr val="1CABE2">
                <a:alpha val="100000"/>
              </a:srgbClr>
            </a:solidFill>
          </p:spPr>
          <p:txBody>
            <a:bodyPr/>
            <a:lstStyle/>
            <a:p/>
          </p:txBody>
        </p:sp>
        <p:sp>
          <p:nvSpPr>
            <p:cNvPr id="32" name="rc32"/>
            <p:cNvSpPr/>
            <p:nvPr/>
          </p:nvSpPr>
          <p:spPr>
            <a:xfrm>
              <a:off x="4165154" y="4952345"/>
              <a:ext cx="425743" cy="0"/>
            </a:xfrm>
            <a:prstGeom prst="rect">
              <a:avLst/>
            </a:prstGeom>
            <a:solidFill>
              <a:srgbClr val="1CABE2">
                <a:alpha val="100000"/>
              </a:srgbClr>
            </a:solidFill>
          </p:spPr>
          <p:txBody>
            <a:bodyPr/>
            <a:lstStyle/>
            <a:p/>
          </p:txBody>
        </p:sp>
        <p:sp>
          <p:nvSpPr>
            <p:cNvPr id="33" name="rc33"/>
            <p:cNvSpPr/>
            <p:nvPr/>
          </p:nvSpPr>
          <p:spPr>
            <a:xfrm>
              <a:off x="4638202" y="4920076"/>
              <a:ext cx="425743" cy="32268"/>
            </a:xfrm>
            <a:prstGeom prst="rect">
              <a:avLst/>
            </a:prstGeom>
            <a:solidFill>
              <a:srgbClr val="1CABE2">
                <a:alpha val="100000"/>
              </a:srgbClr>
            </a:solidFill>
          </p:spPr>
          <p:txBody>
            <a:bodyPr/>
            <a:lstStyle/>
            <a:p/>
          </p:txBody>
        </p:sp>
        <p:sp>
          <p:nvSpPr>
            <p:cNvPr id="34" name="rc34"/>
            <p:cNvSpPr/>
            <p:nvPr/>
          </p:nvSpPr>
          <p:spPr>
            <a:xfrm>
              <a:off x="5111250" y="4952345"/>
              <a:ext cx="425743" cy="0"/>
            </a:xfrm>
            <a:prstGeom prst="rect">
              <a:avLst/>
            </a:prstGeom>
            <a:solidFill>
              <a:srgbClr val="1CABE2">
                <a:alpha val="100000"/>
              </a:srgbClr>
            </a:solidFill>
          </p:spPr>
          <p:txBody>
            <a:bodyPr/>
            <a:lstStyle/>
            <a:p/>
          </p:txBody>
        </p:sp>
        <p:sp>
          <p:nvSpPr>
            <p:cNvPr id="35" name="rc35"/>
            <p:cNvSpPr/>
            <p:nvPr/>
          </p:nvSpPr>
          <p:spPr>
            <a:xfrm>
              <a:off x="5584298" y="4941589"/>
              <a:ext cx="425743" cy="10756"/>
            </a:xfrm>
            <a:prstGeom prst="rect">
              <a:avLst/>
            </a:prstGeom>
            <a:solidFill>
              <a:srgbClr val="1CABE2">
                <a:alpha val="100000"/>
              </a:srgbClr>
            </a:solidFill>
          </p:spPr>
          <p:txBody>
            <a:bodyPr/>
            <a:lstStyle/>
            <a:p/>
          </p:txBody>
        </p:sp>
        <p:sp>
          <p:nvSpPr>
            <p:cNvPr id="36" name="rc36"/>
            <p:cNvSpPr/>
            <p:nvPr/>
          </p:nvSpPr>
          <p:spPr>
            <a:xfrm>
              <a:off x="6057346" y="4425289"/>
              <a:ext cx="425743" cy="527056"/>
            </a:xfrm>
            <a:prstGeom prst="rect">
              <a:avLst/>
            </a:prstGeom>
            <a:solidFill>
              <a:srgbClr val="1CABE2">
                <a:alpha val="100000"/>
              </a:srgbClr>
            </a:solidFill>
          </p:spPr>
          <p:txBody>
            <a:bodyPr/>
            <a:lstStyle/>
            <a:p/>
          </p:txBody>
        </p:sp>
        <p:sp>
          <p:nvSpPr>
            <p:cNvPr id="37" name="rc37"/>
            <p:cNvSpPr/>
            <p:nvPr/>
          </p:nvSpPr>
          <p:spPr>
            <a:xfrm>
              <a:off x="6530394" y="4920076"/>
              <a:ext cx="425743" cy="32268"/>
            </a:xfrm>
            <a:prstGeom prst="rect">
              <a:avLst/>
            </a:prstGeom>
            <a:solidFill>
              <a:srgbClr val="1CABE2">
                <a:alpha val="100000"/>
              </a:srgbClr>
            </a:solidFill>
          </p:spPr>
          <p:txBody>
            <a:bodyPr/>
            <a:lstStyle/>
            <a:p/>
          </p:txBody>
        </p:sp>
        <p:sp>
          <p:nvSpPr>
            <p:cNvPr id="38" name="rc38"/>
            <p:cNvSpPr/>
            <p:nvPr/>
          </p:nvSpPr>
          <p:spPr>
            <a:xfrm>
              <a:off x="7003442" y="4887808"/>
              <a:ext cx="425743" cy="64537"/>
            </a:xfrm>
            <a:prstGeom prst="rect">
              <a:avLst/>
            </a:prstGeom>
            <a:solidFill>
              <a:srgbClr val="1CABE2">
                <a:alpha val="100000"/>
              </a:srgbClr>
            </a:solidFill>
          </p:spPr>
          <p:txBody>
            <a:bodyPr/>
            <a:lstStyle/>
            <a:p/>
          </p:txBody>
        </p:sp>
        <p:sp>
          <p:nvSpPr>
            <p:cNvPr id="39" name="pl39"/>
            <p:cNvSpPr/>
            <p:nvPr/>
          </p:nvSpPr>
          <p:spPr>
            <a:xfrm>
              <a:off x="1066690" y="1926612"/>
              <a:ext cx="6149623" cy="436703"/>
            </a:xfrm>
            <a:custGeom>
              <a:avLst/>
              <a:pathLst>
                <a:path w="6149623" h="436703">
                  <a:moveTo>
                    <a:pt x="0" y="0"/>
                  </a:moveTo>
                  <a:lnTo>
                    <a:pt x="473047" y="0"/>
                  </a:lnTo>
                  <a:lnTo>
                    <a:pt x="946095" y="0"/>
                  </a:lnTo>
                  <a:lnTo>
                    <a:pt x="1419143" y="0"/>
                  </a:lnTo>
                  <a:lnTo>
                    <a:pt x="1892191" y="0"/>
                  </a:lnTo>
                  <a:lnTo>
                    <a:pt x="2365239" y="0"/>
                  </a:lnTo>
                  <a:lnTo>
                    <a:pt x="2838287" y="0"/>
                  </a:lnTo>
                  <a:lnTo>
                    <a:pt x="3311335" y="0"/>
                  </a:lnTo>
                  <a:lnTo>
                    <a:pt x="3784383" y="311931"/>
                  </a:lnTo>
                  <a:lnTo>
                    <a:pt x="4257431" y="0"/>
                  </a:lnTo>
                  <a:lnTo>
                    <a:pt x="4730479" y="218351"/>
                  </a:lnTo>
                  <a:lnTo>
                    <a:pt x="5203527" y="0"/>
                  </a:lnTo>
                  <a:lnTo>
                    <a:pt x="5676575" y="0"/>
                  </a:lnTo>
                  <a:lnTo>
                    <a:pt x="6149623" y="436703"/>
                  </a:lnTo>
                </a:path>
              </a:pathLst>
            </a:custGeom>
            <a:ln w="27101" cap="flat">
              <a:solidFill>
                <a:srgbClr val="00833D">
                  <a:alpha val="100000"/>
                </a:srgbClr>
              </a:solidFill>
              <a:prstDash val="solid"/>
              <a:round/>
            </a:ln>
          </p:spPr>
          <p:txBody>
            <a:bodyPr/>
            <a:lstStyle/>
            <a:p/>
          </p:txBody>
        </p:sp>
        <p:sp>
          <p:nvSpPr>
            <p:cNvPr id="40" name="pl40"/>
            <p:cNvSpPr/>
            <p:nvPr/>
          </p:nvSpPr>
          <p:spPr>
            <a:xfrm>
              <a:off x="1539738" y="2300930"/>
              <a:ext cx="5676575" cy="592669"/>
            </a:xfrm>
            <a:custGeom>
              <a:avLst/>
              <a:pathLst>
                <a:path w="5676575" h="592669">
                  <a:moveTo>
                    <a:pt x="0" y="93579"/>
                  </a:moveTo>
                  <a:lnTo>
                    <a:pt x="473047" y="0"/>
                  </a:lnTo>
                  <a:lnTo>
                    <a:pt x="946095" y="155965"/>
                  </a:lnTo>
                  <a:lnTo>
                    <a:pt x="1419143" y="343124"/>
                  </a:lnTo>
                  <a:lnTo>
                    <a:pt x="1892191" y="343124"/>
                  </a:lnTo>
                  <a:lnTo>
                    <a:pt x="2365239" y="343124"/>
                  </a:lnTo>
                  <a:lnTo>
                    <a:pt x="2838287" y="280738"/>
                  </a:lnTo>
                  <a:lnTo>
                    <a:pt x="3311335" y="592669"/>
                  </a:lnTo>
                  <a:lnTo>
                    <a:pt x="3784383" y="467896"/>
                  </a:lnTo>
                  <a:lnTo>
                    <a:pt x="4257431" y="249544"/>
                  </a:lnTo>
                  <a:lnTo>
                    <a:pt x="4730479" y="187158"/>
                  </a:lnTo>
                  <a:lnTo>
                    <a:pt x="5203527" y="249544"/>
                  </a:lnTo>
                  <a:lnTo>
                    <a:pt x="5676575" y="592669"/>
                  </a:lnTo>
                </a:path>
              </a:pathLst>
            </a:custGeom>
            <a:ln w="27101" cap="flat">
              <a:solidFill>
                <a:srgbClr val="002759">
                  <a:alpha val="100000"/>
                </a:srgbClr>
              </a:solidFill>
              <a:prstDash val="solid"/>
              <a:round/>
            </a:ln>
          </p:spPr>
          <p:txBody>
            <a:bodyPr/>
            <a:lstStyle/>
            <a:p/>
          </p:txBody>
        </p:sp>
        <p:sp>
          <p:nvSpPr>
            <p:cNvPr id="41" name="pt41"/>
            <p:cNvSpPr/>
            <p:nvPr/>
          </p:nvSpPr>
          <p:spPr>
            <a:xfrm>
              <a:off x="1035089" y="18950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508137" y="18950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981185" y="18950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454233" y="18950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927281" y="18950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400329" y="18950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873377" y="18950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346425" y="18950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819473" y="220694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292521" y="18950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765569" y="2113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238616" y="18950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711664" y="18950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184712" y="23317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1508137" y="236290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981185" y="226932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54233" y="242529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927281" y="26124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400329" y="26124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873377" y="26124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346425" y="25500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819473" y="28619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292521" y="273722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765569" y="25188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238616" y="245648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711664" y="25188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184712" y="28619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033589" y="4738462"/>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8</a:t>
              </a:r>
            </a:p>
          </p:txBody>
        </p:sp>
        <p:sp>
          <p:nvSpPr>
            <p:cNvPr id="69" name="tx69"/>
            <p:cNvSpPr/>
            <p:nvPr/>
          </p:nvSpPr>
          <p:spPr>
            <a:xfrm>
              <a:off x="1506637" y="4813756"/>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a:t>
              </a:r>
            </a:p>
          </p:txBody>
        </p:sp>
        <p:sp>
          <p:nvSpPr>
            <p:cNvPr id="70" name="tx70"/>
            <p:cNvSpPr/>
            <p:nvPr/>
          </p:nvSpPr>
          <p:spPr>
            <a:xfrm>
              <a:off x="1946584" y="388871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87</a:t>
              </a:r>
            </a:p>
          </p:txBody>
        </p:sp>
        <p:sp>
          <p:nvSpPr>
            <p:cNvPr id="71" name="tx71"/>
            <p:cNvSpPr/>
            <p:nvPr/>
          </p:nvSpPr>
          <p:spPr>
            <a:xfrm>
              <a:off x="2452733" y="4803000"/>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a:t>
              </a:r>
            </a:p>
          </p:txBody>
        </p:sp>
        <p:sp>
          <p:nvSpPr>
            <p:cNvPr id="72" name="tx72"/>
            <p:cNvSpPr/>
            <p:nvPr/>
          </p:nvSpPr>
          <p:spPr>
            <a:xfrm>
              <a:off x="2925781" y="4803000"/>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a:t>
              </a:r>
            </a:p>
          </p:txBody>
        </p:sp>
        <p:sp>
          <p:nvSpPr>
            <p:cNvPr id="73" name="tx73"/>
            <p:cNvSpPr/>
            <p:nvPr/>
          </p:nvSpPr>
          <p:spPr>
            <a:xfrm>
              <a:off x="3398829" y="4824512"/>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0</a:t>
              </a:r>
            </a:p>
          </p:txBody>
        </p:sp>
        <p:sp>
          <p:nvSpPr>
            <p:cNvPr id="74" name="tx74"/>
            <p:cNvSpPr/>
            <p:nvPr/>
          </p:nvSpPr>
          <p:spPr>
            <a:xfrm>
              <a:off x="3871877" y="4803000"/>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a:t>
              </a:r>
            </a:p>
          </p:txBody>
        </p:sp>
        <p:sp>
          <p:nvSpPr>
            <p:cNvPr id="75" name="tx75"/>
            <p:cNvSpPr/>
            <p:nvPr/>
          </p:nvSpPr>
          <p:spPr>
            <a:xfrm>
              <a:off x="4344925" y="4824512"/>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0</a:t>
              </a:r>
            </a:p>
          </p:txBody>
        </p:sp>
        <p:sp>
          <p:nvSpPr>
            <p:cNvPr id="76" name="tx76"/>
            <p:cNvSpPr/>
            <p:nvPr/>
          </p:nvSpPr>
          <p:spPr>
            <a:xfrm>
              <a:off x="4817973" y="4792243"/>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a:t>
              </a:r>
            </a:p>
          </p:txBody>
        </p:sp>
        <p:sp>
          <p:nvSpPr>
            <p:cNvPr id="77" name="tx77"/>
            <p:cNvSpPr/>
            <p:nvPr/>
          </p:nvSpPr>
          <p:spPr>
            <a:xfrm>
              <a:off x="5291021" y="4824512"/>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0</a:t>
              </a:r>
            </a:p>
          </p:txBody>
        </p:sp>
        <p:sp>
          <p:nvSpPr>
            <p:cNvPr id="78" name="tx78"/>
            <p:cNvSpPr/>
            <p:nvPr/>
          </p:nvSpPr>
          <p:spPr>
            <a:xfrm>
              <a:off x="5764068" y="4813756"/>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a:t>
              </a:r>
            </a:p>
          </p:txBody>
        </p:sp>
        <p:sp>
          <p:nvSpPr>
            <p:cNvPr id="79" name="tx79"/>
            <p:cNvSpPr/>
            <p:nvPr/>
          </p:nvSpPr>
          <p:spPr>
            <a:xfrm>
              <a:off x="6204015" y="429745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49</a:t>
              </a:r>
            </a:p>
          </p:txBody>
        </p:sp>
        <p:sp>
          <p:nvSpPr>
            <p:cNvPr id="80" name="tx80"/>
            <p:cNvSpPr/>
            <p:nvPr/>
          </p:nvSpPr>
          <p:spPr>
            <a:xfrm>
              <a:off x="6710164" y="4792243"/>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a:t>
              </a:r>
            </a:p>
          </p:txBody>
        </p:sp>
        <p:sp>
          <p:nvSpPr>
            <p:cNvPr id="81" name="tx81"/>
            <p:cNvSpPr/>
            <p:nvPr/>
          </p:nvSpPr>
          <p:spPr>
            <a:xfrm>
              <a:off x="7183212" y="4759975"/>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6</a:t>
              </a:r>
            </a:p>
          </p:txBody>
        </p:sp>
        <p:sp>
          <p:nvSpPr>
            <p:cNvPr id="82" name="pl82"/>
            <p:cNvSpPr/>
            <p:nvPr/>
          </p:nvSpPr>
          <p:spPr>
            <a:xfrm>
              <a:off x="7235489" y="2363952"/>
              <a:ext cx="627574" cy="20817"/>
            </a:xfrm>
            <a:custGeom>
              <a:avLst/>
              <a:pathLst>
                <a:path w="627574" h="20817">
                  <a:moveTo>
                    <a:pt x="627574" y="20817"/>
                  </a:moveTo>
                  <a:lnTo>
                    <a:pt x="0" y="0"/>
                  </a:lnTo>
                </a:path>
              </a:pathLst>
            </a:custGeom>
          </p:spPr>
          <p:txBody>
            <a:bodyPr/>
            <a:lstStyle/>
            <a:p/>
          </p:txBody>
        </p:sp>
        <p:sp>
          <p:nvSpPr>
            <p:cNvPr id="83" name="pl83"/>
            <p:cNvSpPr/>
            <p:nvPr/>
          </p:nvSpPr>
          <p:spPr>
            <a:xfrm>
              <a:off x="7235433" y="2894516"/>
              <a:ext cx="627630" cy="30092"/>
            </a:xfrm>
            <a:custGeom>
              <a:avLst/>
              <a:pathLst>
                <a:path w="627630" h="30092">
                  <a:moveTo>
                    <a:pt x="627630" y="30092"/>
                  </a:moveTo>
                  <a:lnTo>
                    <a:pt x="0" y="0"/>
                  </a:lnTo>
                </a:path>
              </a:pathLst>
            </a:custGeom>
          </p:spPr>
          <p:txBody>
            <a:bodyPr/>
            <a:lstStyle/>
            <a:p/>
          </p:txBody>
        </p:sp>
        <p:sp>
          <p:nvSpPr>
            <p:cNvPr id="84" name="pg84"/>
            <p:cNvSpPr/>
            <p:nvPr/>
          </p:nvSpPr>
          <p:spPr>
            <a:xfrm>
              <a:off x="7794484" y="2296497"/>
              <a:ext cx="726673" cy="176662"/>
            </a:xfrm>
            <a:custGeom>
              <a:avLst/>
              <a:pathLst>
                <a:path w="726673" h="176662">
                  <a:moveTo>
                    <a:pt x="27431" y="176662"/>
                  </a:moveTo>
                  <a:lnTo>
                    <a:pt x="699241" y="176662"/>
                  </a:lnTo>
                  <a:lnTo>
                    <a:pt x="698137" y="176639"/>
                  </a:lnTo>
                  <a:lnTo>
                    <a:pt x="702548" y="176462"/>
                  </a:lnTo>
                  <a:lnTo>
                    <a:pt x="706873" y="175579"/>
                  </a:lnTo>
                  <a:lnTo>
                    <a:pt x="711001" y="174013"/>
                  </a:lnTo>
                  <a:lnTo>
                    <a:pt x="714824" y="171806"/>
                  </a:lnTo>
                  <a:lnTo>
                    <a:pt x="718244" y="169014"/>
                  </a:lnTo>
                  <a:lnTo>
                    <a:pt x="721171" y="165709"/>
                  </a:lnTo>
                  <a:lnTo>
                    <a:pt x="723531" y="161978"/>
                  </a:lnTo>
                  <a:lnTo>
                    <a:pt x="725261" y="157916"/>
                  </a:lnTo>
                  <a:lnTo>
                    <a:pt x="726318" y="153630"/>
                  </a:lnTo>
                  <a:lnTo>
                    <a:pt x="726673" y="149230"/>
                  </a:lnTo>
                  <a:lnTo>
                    <a:pt x="726673" y="27432"/>
                  </a:lnTo>
                  <a:lnTo>
                    <a:pt x="726318" y="23031"/>
                  </a:lnTo>
                  <a:lnTo>
                    <a:pt x="725261" y="18745"/>
                  </a:lnTo>
                  <a:lnTo>
                    <a:pt x="723531" y="14683"/>
                  </a:lnTo>
                  <a:lnTo>
                    <a:pt x="721171" y="10952"/>
                  </a:lnTo>
                  <a:lnTo>
                    <a:pt x="718244" y="7647"/>
                  </a:lnTo>
                  <a:lnTo>
                    <a:pt x="714824" y="4855"/>
                  </a:lnTo>
                  <a:lnTo>
                    <a:pt x="711001" y="2648"/>
                  </a:lnTo>
                  <a:lnTo>
                    <a:pt x="706873" y="1083"/>
                  </a:lnTo>
                  <a:lnTo>
                    <a:pt x="702548" y="200"/>
                  </a:lnTo>
                  <a:lnTo>
                    <a:pt x="6992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230"/>
                  </a:lnTo>
                  <a:lnTo>
                    <a:pt x="88" y="147022"/>
                  </a:lnTo>
                  <a:lnTo>
                    <a:pt x="88" y="151437"/>
                  </a:lnTo>
                  <a:lnTo>
                    <a:pt x="797" y="155794"/>
                  </a:lnTo>
                  <a:lnTo>
                    <a:pt x="2195" y="159982"/>
                  </a:lnTo>
                  <a:lnTo>
                    <a:pt x="4246" y="163891"/>
                  </a:lnTo>
                  <a:lnTo>
                    <a:pt x="6898" y="167420"/>
                  </a:lnTo>
                  <a:lnTo>
                    <a:pt x="10082" y="170479"/>
                  </a:lnTo>
                  <a:lnTo>
                    <a:pt x="13716" y="172986"/>
                  </a:lnTo>
                  <a:lnTo>
                    <a:pt x="17704" y="174879"/>
                  </a:lnTo>
                  <a:lnTo>
                    <a:pt x="21944" y="176107"/>
                  </a:lnTo>
                  <a:lnTo>
                    <a:pt x="26327" y="176639"/>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5" name="tx85"/>
            <p:cNvSpPr/>
            <p:nvPr/>
          </p:nvSpPr>
          <p:spPr>
            <a:xfrm>
              <a:off x="7817344" y="2342217"/>
              <a:ext cx="635233"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MCV1: 83%</a:t>
              </a:r>
            </a:p>
          </p:txBody>
        </p:sp>
        <p:sp>
          <p:nvSpPr>
            <p:cNvPr id="86" name="pg86"/>
            <p:cNvSpPr/>
            <p:nvPr/>
          </p:nvSpPr>
          <p:spPr>
            <a:xfrm>
              <a:off x="7794484" y="2836454"/>
              <a:ext cx="726673" cy="176662"/>
            </a:xfrm>
            <a:custGeom>
              <a:avLst/>
              <a:pathLst>
                <a:path w="726673" h="176662">
                  <a:moveTo>
                    <a:pt x="27431" y="176662"/>
                  </a:moveTo>
                  <a:lnTo>
                    <a:pt x="699241" y="176662"/>
                  </a:lnTo>
                  <a:lnTo>
                    <a:pt x="698137" y="176639"/>
                  </a:lnTo>
                  <a:lnTo>
                    <a:pt x="702548" y="176462"/>
                  </a:lnTo>
                  <a:lnTo>
                    <a:pt x="706873" y="175579"/>
                  </a:lnTo>
                  <a:lnTo>
                    <a:pt x="711001" y="174013"/>
                  </a:lnTo>
                  <a:lnTo>
                    <a:pt x="714824" y="171806"/>
                  </a:lnTo>
                  <a:lnTo>
                    <a:pt x="718244" y="169014"/>
                  </a:lnTo>
                  <a:lnTo>
                    <a:pt x="721171" y="165709"/>
                  </a:lnTo>
                  <a:lnTo>
                    <a:pt x="723531" y="161978"/>
                  </a:lnTo>
                  <a:lnTo>
                    <a:pt x="725261" y="157916"/>
                  </a:lnTo>
                  <a:lnTo>
                    <a:pt x="726318" y="153630"/>
                  </a:lnTo>
                  <a:lnTo>
                    <a:pt x="726673" y="149230"/>
                  </a:lnTo>
                  <a:lnTo>
                    <a:pt x="726673" y="27432"/>
                  </a:lnTo>
                  <a:lnTo>
                    <a:pt x="726318" y="23031"/>
                  </a:lnTo>
                  <a:lnTo>
                    <a:pt x="725261" y="18745"/>
                  </a:lnTo>
                  <a:lnTo>
                    <a:pt x="723531" y="14683"/>
                  </a:lnTo>
                  <a:lnTo>
                    <a:pt x="721171" y="10952"/>
                  </a:lnTo>
                  <a:lnTo>
                    <a:pt x="718244" y="7647"/>
                  </a:lnTo>
                  <a:lnTo>
                    <a:pt x="714824" y="4855"/>
                  </a:lnTo>
                  <a:lnTo>
                    <a:pt x="711001" y="2648"/>
                  </a:lnTo>
                  <a:lnTo>
                    <a:pt x="706873" y="1083"/>
                  </a:lnTo>
                  <a:lnTo>
                    <a:pt x="702548" y="200"/>
                  </a:lnTo>
                  <a:lnTo>
                    <a:pt x="6992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230"/>
                  </a:lnTo>
                  <a:lnTo>
                    <a:pt x="88" y="147022"/>
                  </a:lnTo>
                  <a:lnTo>
                    <a:pt x="88" y="151437"/>
                  </a:lnTo>
                  <a:lnTo>
                    <a:pt x="797" y="155794"/>
                  </a:lnTo>
                  <a:lnTo>
                    <a:pt x="2195" y="159982"/>
                  </a:lnTo>
                  <a:lnTo>
                    <a:pt x="4246" y="163891"/>
                  </a:lnTo>
                  <a:lnTo>
                    <a:pt x="6898" y="167420"/>
                  </a:lnTo>
                  <a:lnTo>
                    <a:pt x="10082" y="170479"/>
                  </a:lnTo>
                  <a:lnTo>
                    <a:pt x="13716" y="172986"/>
                  </a:lnTo>
                  <a:lnTo>
                    <a:pt x="17704" y="174879"/>
                  </a:lnTo>
                  <a:lnTo>
                    <a:pt x="21944" y="176107"/>
                  </a:lnTo>
                  <a:lnTo>
                    <a:pt x="26327" y="17663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7" name="tx87"/>
            <p:cNvSpPr/>
            <p:nvPr/>
          </p:nvSpPr>
          <p:spPr>
            <a:xfrm>
              <a:off x="7817344" y="2882174"/>
              <a:ext cx="635233"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MCV2: 66%</a:t>
              </a:r>
            </a:p>
          </p:txBody>
        </p:sp>
        <p:sp>
          <p:nvSpPr>
            <p:cNvPr id="88" name="rc88"/>
            <p:cNvSpPr/>
            <p:nvPr/>
          </p:nvSpPr>
          <p:spPr>
            <a:xfrm>
              <a:off x="782862" y="1578809"/>
              <a:ext cx="7852595" cy="3534180"/>
            </a:xfrm>
            <a:prstGeom prst="rect">
              <a:avLst/>
            </a:prstGeom>
            <a:noFill/>
            <a:ln w="13550" cap="rnd">
              <a:solidFill>
                <a:srgbClr val="BEBEBE">
                  <a:alpha val="100000"/>
                </a:srgbClr>
              </a:solidFill>
              <a:prstDash val="solid"/>
              <a:round/>
            </a:ln>
          </p:spPr>
          <p:txBody>
            <a:bodyPr/>
            <a:lstStyle/>
            <a:p/>
          </p:txBody>
        </p:sp>
        <p:sp>
          <p:nvSpPr>
            <p:cNvPr id="89" name="tx89"/>
            <p:cNvSpPr/>
            <p:nvPr/>
          </p:nvSpPr>
          <p:spPr>
            <a:xfrm>
              <a:off x="649548" y="490685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0" name="tx90"/>
            <p:cNvSpPr/>
            <p:nvPr/>
          </p:nvSpPr>
          <p:spPr>
            <a:xfrm>
              <a:off x="508182" y="3831229"/>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91" name="tx91"/>
            <p:cNvSpPr/>
            <p:nvPr/>
          </p:nvSpPr>
          <p:spPr>
            <a:xfrm>
              <a:off x="508182" y="275560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a:t>
              </a:r>
            </a:p>
          </p:txBody>
        </p:sp>
        <p:sp>
          <p:nvSpPr>
            <p:cNvPr id="92" name="tx92"/>
            <p:cNvSpPr/>
            <p:nvPr/>
          </p:nvSpPr>
          <p:spPr>
            <a:xfrm>
              <a:off x="508182" y="1679979"/>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300</a:t>
              </a:r>
            </a:p>
          </p:txBody>
        </p:sp>
        <p:sp>
          <p:nvSpPr>
            <p:cNvPr id="93" name="tx93"/>
            <p:cNvSpPr/>
            <p:nvPr/>
          </p:nvSpPr>
          <p:spPr>
            <a:xfrm>
              <a:off x="8698088" y="490685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4" name="tx94"/>
            <p:cNvSpPr/>
            <p:nvPr/>
          </p:nvSpPr>
          <p:spPr>
            <a:xfrm>
              <a:off x="8698088" y="459492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5" name="tx95"/>
            <p:cNvSpPr/>
            <p:nvPr/>
          </p:nvSpPr>
          <p:spPr>
            <a:xfrm>
              <a:off x="8698088" y="428299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96" name="tx96"/>
            <p:cNvSpPr/>
            <p:nvPr/>
          </p:nvSpPr>
          <p:spPr>
            <a:xfrm>
              <a:off x="8698088" y="397106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97" name="tx97"/>
            <p:cNvSpPr/>
            <p:nvPr/>
          </p:nvSpPr>
          <p:spPr>
            <a:xfrm>
              <a:off x="8698088" y="365912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98" name="tx98"/>
            <p:cNvSpPr/>
            <p:nvPr/>
          </p:nvSpPr>
          <p:spPr>
            <a:xfrm>
              <a:off x="8698088" y="334719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99" name="tx99"/>
            <p:cNvSpPr/>
            <p:nvPr/>
          </p:nvSpPr>
          <p:spPr>
            <a:xfrm>
              <a:off x="8698088" y="303526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100" name="tx100"/>
            <p:cNvSpPr/>
            <p:nvPr/>
          </p:nvSpPr>
          <p:spPr>
            <a:xfrm>
              <a:off x="8698088" y="272333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101" name="tx101"/>
            <p:cNvSpPr/>
            <p:nvPr/>
          </p:nvSpPr>
          <p:spPr>
            <a:xfrm>
              <a:off x="8698088" y="241140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102" name="tx102"/>
            <p:cNvSpPr/>
            <p:nvPr/>
          </p:nvSpPr>
          <p:spPr>
            <a:xfrm>
              <a:off x="8698088" y="209947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103" name="tx103"/>
            <p:cNvSpPr/>
            <p:nvPr/>
          </p:nvSpPr>
          <p:spPr>
            <a:xfrm>
              <a:off x="8698088" y="1787541"/>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104" name="tx104"/>
            <p:cNvSpPr/>
            <p:nvPr/>
          </p:nvSpPr>
          <p:spPr>
            <a:xfrm rot="-5400000">
              <a:off x="925324" y="527149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105" name="tx105"/>
            <p:cNvSpPr/>
            <p:nvPr/>
          </p:nvSpPr>
          <p:spPr>
            <a:xfrm rot="-5400000">
              <a:off x="1373638" y="5296229"/>
              <a:ext cx="3322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106" name="tx106"/>
            <p:cNvSpPr/>
            <p:nvPr/>
          </p:nvSpPr>
          <p:spPr>
            <a:xfrm rot="-5400000">
              <a:off x="1871420" y="527149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107" name="tx107"/>
            <p:cNvSpPr/>
            <p:nvPr/>
          </p:nvSpPr>
          <p:spPr>
            <a:xfrm rot="-5400000">
              <a:off x="2344468" y="527149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08" name="tx108"/>
            <p:cNvSpPr/>
            <p:nvPr/>
          </p:nvSpPr>
          <p:spPr>
            <a:xfrm rot="-5400000">
              <a:off x="2792781" y="5296229"/>
              <a:ext cx="3322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109" name="tx109"/>
            <p:cNvSpPr/>
            <p:nvPr/>
          </p:nvSpPr>
          <p:spPr>
            <a:xfrm rot="-5400000">
              <a:off x="3290564" y="527149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110" name="tx110"/>
            <p:cNvSpPr/>
            <p:nvPr/>
          </p:nvSpPr>
          <p:spPr>
            <a:xfrm rot="-5400000">
              <a:off x="3763612" y="527149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111" name="tx111"/>
            <p:cNvSpPr/>
            <p:nvPr/>
          </p:nvSpPr>
          <p:spPr>
            <a:xfrm rot="-5400000">
              <a:off x="4236660" y="527149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2" name="tx112"/>
            <p:cNvSpPr/>
            <p:nvPr/>
          </p:nvSpPr>
          <p:spPr>
            <a:xfrm rot="-5400000">
              <a:off x="4684973" y="5296229"/>
              <a:ext cx="3322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113" name="tx113"/>
            <p:cNvSpPr/>
            <p:nvPr/>
          </p:nvSpPr>
          <p:spPr>
            <a:xfrm rot="-5400000">
              <a:off x="5152946" y="5301304"/>
              <a:ext cx="34235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114" name="tx114"/>
            <p:cNvSpPr/>
            <p:nvPr/>
          </p:nvSpPr>
          <p:spPr>
            <a:xfrm rot="-5400000">
              <a:off x="5631069" y="5296229"/>
              <a:ext cx="3322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115" name="tx115"/>
            <p:cNvSpPr/>
            <p:nvPr/>
          </p:nvSpPr>
          <p:spPr>
            <a:xfrm rot="-5400000">
              <a:off x="6104117" y="5296229"/>
              <a:ext cx="3322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116" name="tx116"/>
            <p:cNvSpPr/>
            <p:nvPr/>
          </p:nvSpPr>
          <p:spPr>
            <a:xfrm rot="-5400000">
              <a:off x="6601899" y="527149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7" name="tx117"/>
            <p:cNvSpPr/>
            <p:nvPr/>
          </p:nvSpPr>
          <p:spPr>
            <a:xfrm rot="-5400000">
              <a:off x="7050213" y="5296229"/>
              <a:ext cx="33220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8" name="tx118"/>
            <p:cNvSpPr/>
            <p:nvPr/>
          </p:nvSpPr>
          <p:spPr>
            <a:xfrm rot="-5400000">
              <a:off x="-413808" y="3295882"/>
              <a:ext cx="16154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a:t>
              </a:r>
            </a:p>
          </p:txBody>
        </p:sp>
        <p:sp>
          <p:nvSpPr>
            <p:cNvPr id="119" name="tx119"/>
            <p:cNvSpPr/>
            <p:nvPr/>
          </p:nvSpPr>
          <p:spPr>
            <a:xfrm rot="5400000">
              <a:off x="8330546" y="3295882"/>
              <a:ext cx="13876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Vaccine Coverage (%)</a:t>
              </a:r>
            </a:p>
          </p:txBody>
        </p:sp>
        <p:sp>
          <p:nvSpPr>
            <p:cNvPr id="120" name="pl120"/>
            <p:cNvSpPr/>
            <p:nvPr/>
          </p:nvSpPr>
          <p:spPr>
            <a:xfrm>
              <a:off x="2659565" y="600074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1" name="pt121"/>
            <p:cNvSpPr/>
            <p:nvPr/>
          </p:nvSpPr>
          <p:spPr>
            <a:xfrm>
              <a:off x="2715746" y="59691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2" name="pl122"/>
            <p:cNvSpPr/>
            <p:nvPr/>
          </p:nvSpPr>
          <p:spPr>
            <a:xfrm>
              <a:off x="4020107" y="600074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3" name="pt123"/>
            <p:cNvSpPr/>
            <p:nvPr/>
          </p:nvSpPr>
          <p:spPr>
            <a:xfrm>
              <a:off x="4076288" y="59691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4" name="tx124"/>
            <p:cNvSpPr/>
            <p:nvPr/>
          </p:nvSpPr>
          <p:spPr>
            <a:xfrm>
              <a:off x="2926664" y="5950722"/>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25" name="tx125"/>
            <p:cNvSpPr/>
            <p:nvPr/>
          </p:nvSpPr>
          <p:spPr>
            <a:xfrm>
              <a:off x="4287206" y="5950722"/>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 coverage</a:t>
              </a:r>
            </a:p>
          </p:txBody>
        </p:sp>
        <p:sp>
          <p:nvSpPr>
            <p:cNvPr id="126" name="rc126"/>
            <p:cNvSpPr/>
            <p:nvPr/>
          </p:nvSpPr>
          <p:spPr>
            <a:xfrm>
              <a:off x="5576471" y="5900012"/>
              <a:ext cx="201456" cy="201456"/>
            </a:xfrm>
            <a:prstGeom prst="rect">
              <a:avLst/>
            </a:prstGeom>
            <a:solidFill>
              <a:srgbClr val="1CABE2">
                <a:alpha val="100000"/>
              </a:srgbClr>
            </a:solidFill>
          </p:spPr>
          <p:txBody>
            <a:bodyPr/>
            <a:lstStyle/>
            <a:p/>
          </p:txBody>
        </p:sp>
        <p:sp>
          <p:nvSpPr>
            <p:cNvPr id="127" name="tx127"/>
            <p:cNvSpPr/>
            <p:nvPr/>
          </p:nvSpPr>
          <p:spPr>
            <a:xfrm>
              <a:off x="5856516" y="5950722"/>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128" name="tx128"/>
            <p:cNvSpPr/>
            <p:nvPr/>
          </p:nvSpPr>
          <p:spPr>
            <a:xfrm>
              <a:off x="1920194" y="1368037"/>
              <a:ext cx="557793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Botswana, 2012-2025</a:t>
              </a:r>
            </a:p>
          </p:txBody>
        </p:sp>
        <p:sp>
          <p:nvSpPr>
            <p:cNvPr id="129" name="tx129"/>
            <p:cNvSpPr/>
            <p:nvPr/>
          </p:nvSpPr>
          <p:spPr>
            <a:xfrm>
              <a:off x="4442385" y="6249646"/>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0" name="tx130"/>
            <p:cNvSpPr/>
            <p:nvPr/>
          </p:nvSpPr>
          <p:spPr>
            <a:xfrm>
              <a:off x="3533837" y="6370347"/>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131" name="tx131"/>
            <p:cNvSpPr/>
            <p:nvPr/>
          </p:nvSpPr>
          <p:spPr>
            <a:xfrm>
              <a:off x="4291509" y="6491048"/>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sp>
          <p:nvSpPr>
            <p:cNvPr id="132" name="tx132"/>
            <p:cNvSpPr/>
            <p:nvPr/>
          </p:nvSpPr>
          <p:spPr>
            <a:xfrm>
              <a:off x="841935" y="6611748"/>
              <a:ext cx="77935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there was a total of 6 confirmed measles cases in Botswana. In the same year, MCV1 coverage was 83% and MCV2 coverage was 66%.
The number of cases in 2025 was 2 times more cases than in 2024 (n=3).
The highest number of measles cases was reported in 2014 (n=87). In this year, MCV1 coverage was 97%.
Botswana reported measles vaccine stockouts in 2004, 2005, 2007, 2009, 2010, 2011, 2013, 2016, 2020, 2022, 2023, and 2025.
There were measles-containing vaccine supplementary immunization activities/campaigns in 2021.</a:t>
            </a:r>
          </a:p>
        </p:txBody>
      </p:sp>
      <p:sp>
        <p:nvSpPr>
          <p:cNvPr id="13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Botswana experienced an increase in measles cases compared with 2024, while MCV1 coverage was 83% and MCV2 coverage was 66%.</a:t>
            </a:r>
          </a:p>
        </p:txBody>
      </p:sp>
      <p:grpSp xmlns:pic="http://schemas.openxmlformats.org/drawingml/2006/picture">
        <p:nvGrpSpPr>
          <p:cNvPr id="135" name=""/>
          <p:cNvGrpSpPr/>
          <p:nvPr/>
        </p:nvGrpSpPr>
        <p:grpSpPr>
          <a:xfrm>
            <a:off x="292608" y="1097280"/>
            <a:ext cx="8595360" cy="28575"/>
            <a:chOff x="292608" y="1097280"/>
            <a:chExt cx="8595360" cy="28575"/>
          </a:xfrm>
        </p:grpSpPr>
        <p:sp>
          <p:nvSpPr>
            <p:cNvPr id="13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503" y="4658939"/>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6" name="pl6"/>
            <p:cNvSpPr/>
            <p:nvPr/>
          </p:nvSpPr>
          <p:spPr>
            <a:xfrm>
              <a:off x="767503" y="3406904"/>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7" name="pl7"/>
            <p:cNvSpPr/>
            <p:nvPr/>
          </p:nvSpPr>
          <p:spPr>
            <a:xfrm>
              <a:off x="767503" y="2154869"/>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8" name="pl8"/>
            <p:cNvSpPr/>
            <p:nvPr/>
          </p:nvSpPr>
          <p:spPr>
            <a:xfrm>
              <a:off x="767503" y="5284957"/>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9" name="pl9"/>
            <p:cNvSpPr/>
            <p:nvPr/>
          </p:nvSpPr>
          <p:spPr>
            <a:xfrm>
              <a:off x="767503" y="4032922"/>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10" name="pl10"/>
            <p:cNvSpPr/>
            <p:nvPr/>
          </p:nvSpPr>
          <p:spPr>
            <a:xfrm>
              <a:off x="767503" y="2780886"/>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11" name="pl11"/>
            <p:cNvSpPr/>
            <p:nvPr/>
          </p:nvSpPr>
          <p:spPr>
            <a:xfrm>
              <a:off x="943506"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47518"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1531"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55543"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18753"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22765"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7"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506" y="3782514"/>
              <a:ext cx="3520061" cy="1377238"/>
            </a:xfrm>
            <a:custGeom>
              <a:avLst/>
              <a:pathLst>
                <a:path w="3520061" h="1377238">
                  <a:moveTo>
                    <a:pt x="0" y="1377238"/>
                  </a:moveTo>
                  <a:lnTo>
                    <a:pt x="140802" y="1377238"/>
                  </a:lnTo>
                  <a:lnTo>
                    <a:pt x="281604" y="1377238"/>
                  </a:lnTo>
                  <a:lnTo>
                    <a:pt x="422407" y="1252035"/>
                  </a:lnTo>
                  <a:lnTo>
                    <a:pt x="563209" y="1252035"/>
                  </a:lnTo>
                  <a:lnTo>
                    <a:pt x="704012" y="1252035"/>
                  </a:lnTo>
                  <a:lnTo>
                    <a:pt x="844814" y="1252035"/>
                  </a:lnTo>
                  <a:lnTo>
                    <a:pt x="985617" y="1252035"/>
                  </a:lnTo>
                  <a:lnTo>
                    <a:pt x="1126419" y="1252035"/>
                  </a:lnTo>
                  <a:lnTo>
                    <a:pt x="1267222" y="1252035"/>
                  </a:lnTo>
                  <a:lnTo>
                    <a:pt x="1408024" y="1126831"/>
                  </a:lnTo>
                  <a:lnTo>
                    <a:pt x="1548827" y="1126831"/>
                  </a:lnTo>
                  <a:lnTo>
                    <a:pt x="1689629" y="1126831"/>
                  </a:lnTo>
                  <a:lnTo>
                    <a:pt x="1830431" y="1126831"/>
                  </a:lnTo>
                  <a:lnTo>
                    <a:pt x="1971234" y="1126831"/>
                  </a:lnTo>
                  <a:lnTo>
                    <a:pt x="2112036" y="1126831"/>
                  </a:lnTo>
                  <a:lnTo>
                    <a:pt x="2252839" y="1126831"/>
                  </a:lnTo>
                  <a:lnTo>
                    <a:pt x="2393641" y="1126831"/>
                  </a:lnTo>
                  <a:lnTo>
                    <a:pt x="2534444" y="1126831"/>
                  </a:lnTo>
                  <a:lnTo>
                    <a:pt x="2675246" y="1126831"/>
                  </a:lnTo>
                  <a:lnTo>
                    <a:pt x="2816049" y="1126831"/>
                  </a:lnTo>
                  <a:lnTo>
                    <a:pt x="2956851" y="1126831"/>
                  </a:lnTo>
                  <a:lnTo>
                    <a:pt x="3097654" y="0"/>
                  </a:lnTo>
                  <a:lnTo>
                    <a:pt x="3238456" y="1126831"/>
                  </a:lnTo>
                  <a:lnTo>
                    <a:pt x="3379258" y="1126831"/>
                  </a:lnTo>
                  <a:lnTo>
                    <a:pt x="3520061" y="1126831"/>
                  </a:lnTo>
                </a:path>
              </a:pathLst>
            </a:custGeom>
            <a:ln w="27101" cap="flat">
              <a:solidFill>
                <a:srgbClr val="0058AB">
                  <a:alpha val="80000"/>
                </a:srgbClr>
              </a:solidFill>
              <a:prstDash val="solid"/>
              <a:round/>
            </a:ln>
          </p:spPr>
          <p:txBody>
            <a:bodyPr/>
            <a:lstStyle/>
            <a:p/>
          </p:txBody>
        </p:sp>
        <p:sp>
          <p:nvSpPr>
            <p:cNvPr id="19" name="pl19"/>
            <p:cNvSpPr/>
            <p:nvPr/>
          </p:nvSpPr>
          <p:spPr>
            <a:xfrm>
              <a:off x="943506" y="3657311"/>
              <a:ext cx="3520061" cy="1126831"/>
            </a:xfrm>
            <a:custGeom>
              <a:avLst/>
              <a:pathLst>
                <a:path w="3520061" h="1126831">
                  <a:moveTo>
                    <a:pt x="0" y="0"/>
                  </a:moveTo>
                  <a:lnTo>
                    <a:pt x="140802" y="125203"/>
                  </a:lnTo>
                  <a:lnTo>
                    <a:pt x="281604" y="0"/>
                  </a:lnTo>
                  <a:lnTo>
                    <a:pt x="422407" y="250407"/>
                  </a:lnTo>
                  <a:lnTo>
                    <a:pt x="563209" y="375610"/>
                  </a:lnTo>
                  <a:lnTo>
                    <a:pt x="704012" y="250407"/>
                  </a:lnTo>
                  <a:lnTo>
                    <a:pt x="844814" y="375610"/>
                  </a:lnTo>
                  <a:lnTo>
                    <a:pt x="985617" y="375610"/>
                  </a:lnTo>
                  <a:lnTo>
                    <a:pt x="1126419" y="626017"/>
                  </a:lnTo>
                  <a:lnTo>
                    <a:pt x="1267222" y="751221"/>
                  </a:lnTo>
                  <a:lnTo>
                    <a:pt x="1408024" y="876424"/>
                  </a:lnTo>
                  <a:lnTo>
                    <a:pt x="1548827" y="876424"/>
                  </a:lnTo>
                  <a:lnTo>
                    <a:pt x="1689629" y="876424"/>
                  </a:lnTo>
                  <a:lnTo>
                    <a:pt x="1830431" y="876424"/>
                  </a:lnTo>
                  <a:lnTo>
                    <a:pt x="1971234" y="1001628"/>
                  </a:lnTo>
                  <a:lnTo>
                    <a:pt x="2112036" y="1001628"/>
                  </a:lnTo>
                  <a:lnTo>
                    <a:pt x="2252839" y="1001628"/>
                  </a:lnTo>
                  <a:lnTo>
                    <a:pt x="2393641" y="1001628"/>
                  </a:lnTo>
                  <a:lnTo>
                    <a:pt x="2534444" y="1126831"/>
                  </a:lnTo>
                  <a:lnTo>
                    <a:pt x="2675246" y="1126831"/>
                  </a:lnTo>
                  <a:lnTo>
                    <a:pt x="2816049" y="1001628"/>
                  </a:lnTo>
                  <a:lnTo>
                    <a:pt x="2956851" y="876424"/>
                  </a:lnTo>
                  <a:lnTo>
                    <a:pt x="3097654" y="876424"/>
                  </a:lnTo>
                  <a:lnTo>
                    <a:pt x="3238456" y="876424"/>
                  </a:lnTo>
                  <a:lnTo>
                    <a:pt x="3379258" y="1001628"/>
                  </a:lnTo>
                  <a:lnTo>
                    <a:pt x="3520061" y="1001628"/>
                  </a:lnTo>
                </a:path>
              </a:pathLst>
            </a:custGeom>
            <a:ln w="27101" cap="flat">
              <a:solidFill>
                <a:srgbClr val="1CABE2">
                  <a:alpha val="80000"/>
                </a:srgbClr>
              </a:solidFill>
              <a:prstDash val="solid"/>
              <a:round/>
            </a:ln>
          </p:spPr>
          <p:txBody>
            <a:bodyPr/>
            <a:lstStyle/>
            <a:p/>
          </p:txBody>
        </p:sp>
        <p:sp>
          <p:nvSpPr>
            <p:cNvPr id="20" name="pl20"/>
            <p:cNvSpPr/>
            <p:nvPr/>
          </p:nvSpPr>
          <p:spPr>
            <a:xfrm>
              <a:off x="943506" y="2906090"/>
              <a:ext cx="3520061" cy="1752849"/>
            </a:xfrm>
            <a:custGeom>
              <a:avLst/>
              <a:pathLst>
                <a:path w="3520061" h="1752849">
                  <a:moveTo>
                    <a:pt x="0" y="0"/>
                  </a:moveTo>
                  <a:lnTo>
                    <a:pt x="140802" y="125203"/>
                  </a:lnTo>
                  <a:lnTo>
                    <a:pt x="281604" y="125203"/>
                  </a:lnTo>
                  <a:lnTo>
                    <a:pt x="422407" y="125203"/>
                  </a:lnTo>
                  <a:lnTo>
                    <a:pt x="563209" y="250407"/>
                  </a:lnTo>
                  <a:lnTo>
                    <a:pt x="704012" y="626017"/>
                  </a:lnTo>
                  <a:lnTo>
                    <a:pt x="844814" y="500814"/>
                  </a:lnTo>
                  <a:lnTo>
                    <a:pt x="985617" y="500814"/>
                  </a:lnTo>
                  <a:lnTo>
                    <a:pt x="1126419" y="751221"/>
                  </a:lnTo>
                  <a:lnTo>
                    <a:pt x="1267222" y="1001628"/>
                  </a:lnTo>
                  <a:lnTo>
                    <a:pt x="1408024" y="1001628"/>
                  </a:lnTo>
                  <a:lnTo>
                    <a:pt x="1548827" y="1126831"/>
                  </a:lnTo>
                  <a:lnTo>
                    <a:pt x="1689629" y="1126831"/>
                  </a:lnTo>
                  <a:lnTo>
                    <a:pt x="1830431" y="1252035"/>
                  </a:lnTo>
                  <a:lnTo>
                    <a:pt x="1971234" y="1252035"/>
                  </a:lnTo>
                  <a:lnTo>
                    <a:pt x="2112036" y="1252035"/>
                  </a:lnTo>
                  <a:lnTo>
                    <a:pt x="2252839" y="1502442"/>
                  </a:lnTo>
                  <a:lnTo>
                    <a:pt x="2393641" y="1502442"/>
                  </a:lnTo>
                  <a:lnTo>
                    <a:pt x="2534444" y="1627645"/>
                  </a:lnTo>
                  <a:lnTo>
                    <a:pt x="2675246" y="1752849"/>
                  </a:lnTo>
                  <a:lnTo>
                    <a:pt x="2816049" y="1502442"/>
                  </a:lnTo>
                  <a:lnTo>
                    <a:pt x="2956851" y="1377238"/>
                  </a:lnTo>
                  <a:lnTo>
                    <a:pt x="3097654" y="1377238"/>
                  </a:lnTo>
                  <a:lnTo>
                    <a:pt x="3238456" y="1502442"/>
                  </a:lnTo>
                  <a:lnTo>
                    <a:pt x="3379258" y="1502442"/>
                  </a:lnTo>
                  <a:lnTo>
                    <a:pt x="3520061" y="1627645"/>
                  </a:lnTo>
                </a:path>
              </a:pathLst>
            </a:custGeom>
            <a:ln w="27101" cap="flat">
              <a:solidFill>
                <a:srgbClr val="00833D">
                  <a:alpha val="80000"/>
                </a:srgbClr>
              </a:solidFill>
              <a:prstDash val="solid"/>
              <a:round/>
            </a:ln>
          </p:spPr>
          <p:txBody>
            <a:bodyPr/>
            <a:lstStyle/>
            <a:p/>
          </p:txBody>
        </p:sp>
        <p:sp>
          <p:nvSpPr>
            <p:cNvPr id="21" name="pl21"/>
            <p:cNvSpPr/>
            <p:nvPr/>
          </p:nvSpPr>
          <p:spPr>
            <a:xfrm>
              <a:off x="943506" y="3782514"/>
              <a:ext cx="3520061" cy="1377238"/>
            </a:xfrm>
            <a:custGeom>
              <a:avLst/>
              <a:pathLst>
                <a:path w="3520061" h="1377238">
                  <a:moveTo>
                    <a:pt x="0" y="1377238"/>
                  </a:moveTo>
                  <a:lnTo>
                    <a:pt x="140802" y="1377238"/>
                  </a:lnTo>
                  <a:lnTo>
                    <a:pt x="281604" y="1377238"/>
                  </a:lnTo>
                  <a:lnTo>
                    <a:pt x="422407" y="1252035"/>
                  </a:lnTo>
                  <a:lnTo>
                    <a:pt x="563209" y="1252035"/>
                  </a:lnTo>
                  <a:lnTo>
                    <a:pt x="704012" y="1252035"/>
                  </a:lnTo>
                  <a:lnTo>
                    <a:pt x="844814" y="1252035"/>
                  </a:lnTo>
                  <a:lnTo>
                    <a:pt x="985617" y="1252035"/>
                  </a:lnTo>
                  <a:lnTo>
                    <a:pt x="1126419" y="1252035"/>
                  </a:lnTo>
                  <a:lnTo>
                    <a:pt x="1267222" y="1252035"/>
                  </a:lnTo>
                  <a:lnTo>
                    <a:pt x="1408024" y="1126831"/>
                  </a:lnTo>
                  <a:lnTo>
                    <a:pt x="1548827" y="1126831"/>
                  </a:lnTo>
                  <a:lnTo>
                    <a:pt x="1689629" y="1126831"/>
                  </a:lnTo>
                  <a:lnTo>
                    <a:pt x="1830431" y="1126831"/>
                  </a:lnTo>
                  <a:lnTo>
                    <a:pt x="1971234" y="1126831"/>
                  </a:lnTo>
                  <a:lnTo>
                    <a:pt x="2112036" y="1126831"/>
                  </a:lnTo>
                  <a:lnTo>
                    <a:pt x="2252839" y="1126831"/>
                  </a:lnTo>
                  <a:lnTo>
                    <a:pt x="2393641" y="1126831"/>
                  </a:lnTo>
                  <a:lnTo>
                    <a:pt x="2534444" y="1126831"/>
                  </a:lnTo>
                  <a:lnTo>
                    <a:pt x="2675246" y="1126831"/>
                  </a:lnTo>
                  <a:lnTo>
                    <a:pt x="2816049" y="1126831"/>
                  </a:lnTo>
                  <a:lnTo>
                    <a:pt x="2956851" y="1126831"/>
                  </a:lnTo>
                  <a:lnTo>
                    <a:pt x="3097654" y="0"/>
                  </a:lnTo>
                  <a:lnTo>
                    <a:pt x="3238456" y="1126831"/>
                  </a:lnTo>
                  <a:lnTo>
                    <a:pt x="3379258" y="1126831"/>
                  </a:lnTo>
                  <a:lnTo>
                    <a:pt x="3520061" y="1126831"/>
                  </a:lnTo>
                </a:path>
              </a:pathLst>
            </a:custGeom>
            <a:ln w="43362" cap="flat">
              <a:solidFill>
                <a:srgbClr val="000000">
                  <a:alpha val="100000"/>
                </a:srgbClr>
              </a:solidFill>
              <a:prstDash val="solid"/>
              <a:round/>
            </a:ln>
          </p:spPr>
          <p:txBody>
            <a:bodyPr/>
            <a:lstStyle/>
            <a:p/>
          </p:txBody>
        </p:sp>
        <p:sp>
          <p:nvSpPr>
            <p:cNvPr id="22" name="pl22"/>
            <p:cNvSpPr/>
            <p:nvPr/>
          </p:nvSpPr>
          <p:spPr>
            <a:xfrm>
              <a:off x="943506" y="3782514"/>
              <a:ext cx="3520061" cy="1377238"/>
            </a:xfrm>
            <a:custGeom>
              <a:avLst/>
              <a:pathLst>
                <a:path w="3520061" h="1377238">
                  <a:moveTo>
                    <a:pt x="0" y="1377238"/>
                  </a:moveTo>
                  <a:lnTo>
                    <a:pt x="140802" y="1377238"/>
                  </a:lnTo>
                  <a:lnTo>
                    <a:pt x="281604" y="1377238"/>
                  </a:lnTo>
                  <a:lnTo>
                    <a:pt x="422407" y="1252035"/>
                  </a:lnTo>
                  <a:lnTo>
                    <a:pt x="563209" y="1252035"/>
                  </a:lnTo>
                  <a:lnTo>
                    <a:pt x="704012" y="1252035"/>
                  </a:lnTo>
                  <a:lnTo>
                    <a:pt x="844814" y="1252035"/>
                  </a:lnTo>
                  <a:lnTo>
                    <a:pt x="985617" y="1252035"/>
                  </a:lnTo>
                  <a:lnTo>
                    <a:pt x="1126419" y="1252035"/>
                  </a:lnTo>
                  <a:lnTo>
                    <a:pt x="1267222" y="1252035"/>
                  </a:lnTo>
                  <a:lnTo>
                    <a:pt x="1408024" y="1126831"/>
                  </a:lnTo>
                  <a:lnTo>
                    <a:pt x="1548827" y="1126831"/>
                  </a:lnTo>
                  <a:lnTo>
                    <a:pt x="1689629" y="1126831"/>
                  </a:lnTo>
                  <a:lnTo>
                    <a:pt x="1830431" y="1126831"/>
                  </a:lnTo>
                  <a:lnTo>
                    <a:pt x="1971234" y="1126831"/>
                  </a:lnTo>
                  <a:lnTo>
                    <a:pt x="2112036" y="1126831"/>
                  </a:lnTo>
                  <a:lnTo>
                    <a:pt x="2252839" y="1126831"/>
                  </a:lnTo>
                  <a:lnTo>
                    <a:pt x="2393641" y="1126831"/>
                  </a:lnTo>
                  <a:lnTo>
                    <a:pt x="2534444" y="1126831"/>
                  </a:lnTo>
                  <a:lnTo>
                    <a:pt x="2675246" y="1126831"/>
                  </a:lnTo>
                  <a:lnTo>
                    <a:pt x="2816049" y="1126831"/>
                  </a:lnTo>
                  <a:lnTo>
                    <a:pt x="2956851" y="1126831"/>
                  </a:lnTo>
                  <a:lnTo>
                    <a:pt x="3097654" y="0"/>
                  </a:lnTo>
                  <a:lnTo>
                    <a:pt x="3238456" y="1126831"/>
                  </a:lnTo>
                  <a:lnTo>
                    <a:pt x="3379258" y="1126831"/>
                  </a:lnTo>
                  <a:lnTo>
                    <a:pt x="3520061" y="1126831"/>
                  </a:lnTo>
                </a:path>
              </a:pathLst>
            </a:custGeom>
            <a:ln w="27101" cap="flat">
              <a:solidFill>
                <a:srgbClr val="0058AB">
                  <a:alpha val="100000"/>
                </a:srgbClr>
              </a:solidFill>
              <a:prstDash val="solid"/>
              <a:round/>
            </a:ln>
          </p:spPr>
          <p:txBody>
            <a:bodyPr/>
            <a:lstStyle/>
            <a:p/>
          </p:txBody>
        </p:sp>
        <p:sp>
          <p:nvSpPr>
            <p:cNvPr id="23" name="pl23"/>
            <p:cNvSpPr/>
            <p:nvPr/>
          </p:nvSpPr>
          <p:spPr>
            <a:xfrm>
              <a:off x="943506" y="4784143"/>
              <a:ext cx="0" cy="375610"/>
            </a:xfrm>
            <a:custGeom>
              <a:avLst/>
              <a:pathLst>
                <a:path w="0" h="375610">
                  <a:moveTo>
                    <a:pt x="0" y="375610"/>
                  </a:moveTo>
                  <a:lnTo>
                    <a:pt x="0" y="0"/>
                  </a:lnTo>
                </a:path>
              </a:pathLst>
            </a:custGeom>
            <a:ln w="13550" cap="flat">
              <a:solidFill>
                <a:srgbClr val="0058AB">
                  <a:alpha val="100000"/>
                </a:srgbClr>
              </a:solidFill>
              <a:prstDash val="dot"/>
              <a:round/>
            </a:ln>
          </p:spPr>
          <p:txBody>
            <a:bodyPr/>
            <a:lstStyle/>
            <a:p/>
          </p:txBody>
        </p:sp>
        <p:sp>
          <p:nvSpPr>
            <p:cNvPr id="24" name="pl24"/>
            <p:cNvSpPr/>
            <p:nvPr/>
          </p:nvSpPr>
          <p:spPr>
            <a:xfrm>
              <a:off x="1647518" y="4658939"/>
              <a:ext cx="0" cy="375610"/>
            </a:xfrm>
            <a:custGeom>
              <a:avLst/>
              <a:pathLst>
                <a:path w="0" h="375610">
                  <a:moveTo>
                    <a:pt x="0" y="375610"/>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2351531" y="4533736"/>
              <a:ext cx="0" cy="375610"/>
            </a:xfrm>
            <a:custGeom>
              <a:avLst/>
              <a:pathLst>
                <a:path w="0" h="375610">
                  <a:moveTo>
                    <a:pt x="0" y="375610"/>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3055543" y="4533736"/>
              <a:ext cx="0" cy="375610"/>
            </a:xfrm>
            <a:custGeom>
              <a:avLst/>
              <a:pathLst>
                <a:path w="0" h="375610">
                  <a:moveTo>
                    <a:pt x="0" y="375610"/>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618753" y="4533736"/>
              <a:ext cx="0" cy="375610"/>
            </a:xfrm>
            <a:custGeom>
              <a:avLst/>
              <a:pathLst>
                <a:path w="0" h="375610">
                  <a:moveTo>
                    <a:pt x="0" y="375610"/>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4322765" y="4533736"/>
              <a:ext cx="0" cy="375610"/>
            </a:xfrm>
            <a:custGeom>
              <a:avLst/>
              <a:pathLst>
                <a:path w="0" h="375610">
                  <a:moveTo>
                    <a:pt x="0" y="37561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463567" y="4533736"/>
              <a:ext cx="0" cy="375610"/>
            </a:xfrm>
            <a:custGeom>
              <a:avLst/>
              <a:pathLst>
                <a:path w="0" h="375610">
                  <a:moveTo>
                    <a:pt x="0" y="375610"/>
                  </a:moveTo>
                  <a:lnTo>
                    <a:pt x="0" y="0"/>
                  </a:lnTo>
                </a:path>
              </a:pathLst>
            </a:custGeom>
            <a:ln w="13550" cap="flat">
              <a:solidFill>
                <a:srgbClr val="0058AB">
                  <a:alpha val="100000"/>
                </a:srgbClr>
              </a:solidFill>
              <a:prstDash val="dot"/>
              <a:round/>
            </a:ln>
          </p:spPr>
          <p:txBody>
            <a:bodyPr/>
            <a:lstStyle/>
            <a:p/>
          </p:txBody>
        </p:sp>
        <p:sp>
          <p:nvSpPr>
            <p:cNvPr id="30" name="pg30"/>
            <p:cNvSpPr/>
            <p:nvPr/>
          </p:nvSpPr>
          <p:spPr>
            <a:xfrm>
              <a:off x="885035" y="4717625"/>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 name="tx31"/>
            <p:cNvSpPr/>
            <p:nvPr/>
          </p:nvSpPr>
          <p:spPr>
            <a:xfrm>
              <a:off x="915388" y="474797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a:t>
              </a:r>
            </a:p>
          </p:txBody>
        </p:sp>
        <p:sp>
          <p:nvSpPr>
            <p:cNvPr id="32" name="pg32"/>
            <p:cNvSpPr/>
            <p:nvPr/>
          </p:nvSpPr>
          <p:spPr>
            <a:xfrm>
              <a:off x="1589047" y="459242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1619400" y="4622775"/>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34" name="pg34"/>
            <p:cNvSpPr/>
            <p:nvPr/>
          </p:nvSpPr>
          <p:spPr>
            <a:xfrm>
              <a:off x="2293059" y="4467218"/>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2323413" y="4497571"/>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3</a:t>
              </a:r>
            </a:p>
          </p:txBody>
        </p:sp>
        <p:sp>
          <p:nvSpPr>
            <p:cNvPr id="36" name="pg36"/>
            <p:cNvSpPr/>
            <p:nvPr/>
          </p:nvSpPr>
          <p:spPr>
            <a:xfrm>
              <a:off x="2997072" y="4467218"/>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3027425" y="4497571"/>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3</a:t>
              </a:r>
            </a:p>
          </p:txBody>
        </p:sp>
        <p:sp>
          <p:nvSpPr>
            <p:cNvPr id="38" name="pg38"/>
            <p:cNvSpPr/>
            <p:nvPr/>
          </p:nvSpPr>
          <p:spPr>
            <a:xfrm>
              <a:off x="3560281" y="4467218"/>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590635" y="4497571"/>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3</a:t>
              </a:r>
            </a:p>
          </p:txBody>
        </p:sp>
        <p:sp>
          <p:nvSpPr>
            <p:cNvPr id="40" name="pg40"/>
            <p:cNvSpPr/>
            <p:nvPr/>
          </p:nvSpPr>
          <p:spPr>
            <a:xfrm>
              <a:off x="4264294" y="4467218"/>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4294647" y="4497571"/>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3</a:t>
              </a:r>
            </a:p>
          </p:txBody>
        </p:sp>
        <p:sp>
          <p:nvSpPr>
            <p:cNvPr id="42" name="pg42"/>
            <p:cNvSpPr/>
            <p:nvPr/>
          </p:nvSpPr>
          <p:spPr>
            <a:xfrm>
              <a:off x="4405096" y="4467218"/>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435450" y="4497571"/>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3</a:t>
              </a:r>
            </a:p>
          </p:txBody>
        </p:sp>
        <p:sp>
          <p:nvSpPr>
            <p:cNvPr id="44" name="tx44"/>
            <p:cNvSpPr/>
            <p:nvPr/>
          </p:nvSpPr>
          <p:spPr>
            <a:xfrm>
              <a:off x="4523826" y="46201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5</a:t>
              </a:r>
            </a:p>
          </p:txBody>
        </p:sp>
        <p:sp>
          <p:nvSpPr>
            <p:cNvPr id="45" name="tx45"/>
            <p:cNvSpPr/>
            <p:nvPr/>
          </p:nvSpPr>
          <p:spPr>
            <a:xfrm>
              <a:off x="4523826" y="44949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6</a:t>
              </a:r>
            </a:p>
          </p:txBody>
        </p:sp>
        <p:sp>
          <p:nvSpPr>
            <p:cNvPr id="46" name="tx46"/>
            <p:cNvSpPr/>
            <p:nvPr/>
          </p:nvSpPr>
          <p:spPr>
            <a:xfrm>
              <a:off x="641322" y="5244037"/>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47" name="tx47"/>
            <p:cNvSpPr/>
            <p:nvPr/>
          </p:nvSpPr>
          <p:spPr>
            <a:xfrm>
              <a:off x="577771" y="3992002"/>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a:t>
              </a:r>
            </a:p>
          </p:txBody>
        </p:sp>
        <p:sp>
          <p:nvSpPr>
            <p:cNvPr id="48" name="tx48"/>
            <p:cNvSpPr/>
            <p:nvPr/>
          </p:nvSpPr>
          <p:spPr>
            <a:xfrm>
              <a:off x="577771" y="273996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49" name="tx49"/>
            <p:cNvSpPr/>
            <p:nvPr/>
          </p:nvSpPr>
          <p:spPr>
            <a:xfrm rot="-5400000">
              <a:off x="788058"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50" name="tx50"/>
            <p:cNvSpPr/>
            <p:nvPr/>
          </p:nvSpPr>
          <p:spPr>
            <a:xfrm rot="-5400000">
              <a:off x="1492070"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1" name="tx51"/>
            <p:cNvSpPr/>
            <p:nvPr/>
          </p:nvSpPr>
          <p:spPr>
            <a:xfrm rot="-5400000">
              <a:off x="2196083"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2" name="tx52"/>
            <p:cNvSpPr/>
            <p:nvPr/>
          </p:nvSpPr>
          <p:spPr>
            <a:xfrm rot="-5400000">
              <a:off x="2900095"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3" name="tx53"/>
            <p:cNvSpPr/>
            <p:nvPr/>
          </p:nvSpPr>
          <p:spPr>
            <a:xfrm rot="-5400000">
              <a:off x="3463305"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4" name="tx54"/>
            <p:cNvSpPr/>
            <p:nvPr/>
          </p:nvSpPr>
          <p:spPr>
            <a:xfrm rot="-5400000">
              <a:off x="4167317"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55" name="tx55"/>
            <p:cNvSpPr/>
            <p:nvPr/>
          </p:nvSpPr>
          <p:spPr>
            <a:xfrm rot="-5400000">
              <a:off x="4308119"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6" name="tx56"/>
            <p:cNvSpPr/>
            <p:nvPr/>
          </p:nvSpPr>
          <p:spPr>
            <a:xfrm rot="-5400000">
              <a:off x="-76300" y="3544691"/>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57" name="pl57"/>
            <p:cNvSpPr/>
            <p:nvPr/>
          </p:nvSpPr>
          <p:spPr>
            <a:xfrm>
              <a:off x="1523358" y="61725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8" name="pl58"/>
            <p:cNvSpPr/>
            <p:nvPr/>
          </p:nvSpPr>
          <p:spPr>
            <a:xfrm>
              <a:off x="1523358" y="617255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9" name="pl59"/>
            <p:cNvSpPr/>
            <p:nvPr/>
          </p:nvSpPr>
          <p:spPr>
            <a:xfrm>
              <a:off x="2495646" y="6172552"/>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0" name="pl60"/>
            <p:cNvSpPr/>
            <p:nvPr/>
          </p:nvSpPr>
          <p:spPr>
            <a:xfrm>
              <a:off x="3258171" y="6172552"/>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1" name="tx61"/>
            <p:cNvSpPr/>
            <p:nvPr/>
          </p:nvSpPr>
          <p:spPr>
            <a:xfrm>
              <a:off x="1790458" y="6122535"/>
              <a:ext cx="61365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Botswana</a:t>
              </a:r>
            </a:p>
          </p:txBody>
        </p:sp>
        <p:sp>
          <p:nvSpPr>
            <p:cNvPr id="62" name="tx62"/>
            <p:cNvSpPr/>
            <p:nvPr/>
          </p:nvSpPr>
          <p:spPr>
            <a:xfrm>
              <a:off x="2762746"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63" name="tx63"/>
            <p:cNvSpPr/>
            <p:nvPr/>
          </p:nvSpPr>
          <p:spPr>
            <a:xfrm>
              <a:off x="3525270" y="6122535"/>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ESAR</a:t>
              </a:r>
            </a:p>
          </p:txBody>
        </p:sp>
        <p:sp>
          <p:nvSpPr>
            <p:cNvPr id="64" name="tx64"/>
            <p:cNvSpPr/>
            <p:nvPr/>
          </p:nvSpPr>
          <p:spPr>
            <a:xfrm>
              <a:off x="2144427" y="1662388"/>
              <a:ext cx="111821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a:t>
              </a:r>
            </a:p>
          </p:txBody>
        </p:sp>
        <p:sp>
          <p:nvSpPr>
            <p:cNvPr id="65" name="pl65"/>
            <p:cNvSpPr/>
            <p:nvPr/>
          </p:nvSpPr>
          <p:spPr>
            <a:xfrm>
              <a:off x="5132754" y="4658939"/>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66" name="pl66"/>
            <p:cNvSpPr/>
            <p:nvPr/>
          </p:nvSpPr>
          <p:spPr>
            <a:xfrm>
              <a:off x="5132754" y="3406904"/>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67" name="pl67"/>
            <p:cNvSpPr/>
            <p:nvPr/>
          </p:nvSpPr>
          <p:spPr>
            <a:xfrm>
              <a:off x="5132754" y="2154869"/>
              <a:ext cx="3872067" cy="0"/>
            </a:xfrm>
            <a:custGeom>
              <a:avLst/>
              <a:pathLst>
                <a:path w="3872067" h="0">
                  <a:moveTo>
                    <a:pt x="0" y="0"/>
                  </a:moveTo>
                  <a:lnTo>
                    <a:pt x="3872067" y="0"/>
                  </a:lnTo>
                  <a:lnTo>
                    <a:pt x="3872067" y="0"/>
                  </a:lnTo>
                </a:path>
              </a:pathLst>
            </a:custGeom>
            <a:ln w="6775" cap="flat">
              <a:solidFill>
                <a:srgbClr val="EBEBEB">
                  <a:alpha val="100000"/>
                </a:srgbClr>
              </a:solidFill>
              <a:prstDash val="solid"/>
              <a:round/>
            </a:ln>
          </p:spPr>
          <p:txBody>
            <a:bodyPr/>
            <a:lstStyle/>
            <a:p/>
          </p:txBody>
        </p:sp>
        <p:sp>
          <p:nvSpPr>
            <p:cNvPr id="68" name="pl68"/>
            <p:cNvSpPr/>
            <p:nvPr/>
          </p:nvSpPr>
          <p:spPr>
            <a:xfrm>
              <a:off x="5132754" y="5284957"/>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69" name="pl69"/>
            <p:cNvSpPr/>
            <p:nvPr/>
          </p:nvSpPr>
          <p:spPr>
            <a:xfrm>
              <a:off x="5132754" y="4032922"/>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70" name="pl70"/>
            <p:cNvSpPr/>
            <p:nvPr/>
          </p:nvSpPr>
          <p:spPr>
            <a:xfrm>
              <a:off x="5132754" y="2780886"/>
              <a:ext cx="3872067" cy="0"/>
            </a:xfrm>
            <a:custGeom>
              <a:avLst/>
              <a:pathLst>
                <a:path w="3872067" h="0">
                  <a:moveTo>
                    <a:pt x="0" y="0"/>
                  </a:moveTo>
                  <a:lnTo>
                    <a:pt x="3872067" y="0"/>
                  </a:lnTo>
                  <a:lnTo>
                    <a:pt x="3872067" y="0"/>
                  </a:lnTo>
                </a:path>
              </a:pathLst>
            </a:custGeom>
            <a:ln w="13550" cap="flat">
              <a:solidFill>
                <a:srgbClr val="EBEBEB">
                  <a:alpha val="100000"/>
                </a:srgbClr>
              </a:solidFill>
              <a:prstDash val="solid"/>
              <a:round/>
            </a:ln>
          </p:spPr>
          <p:txBody>
            <a:bodyPr/>
            <a:lstStyle/>
            <a:p/>
          </p:txBody>
        </p:sp>
        <p:sp>
          <p:nvSpPr>
            <p:cNvPr id="71" name="pl71"/>
            <p:cNvSpPr/>
            <p:nvPr/>
          </p:nvSpPr>
          <p:spPr>
            <a:xfrm>
              <a:off x="5308757"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012769"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16781"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20794"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984004"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88016"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28818" y="1873161"/>
              <a:ext cx="0" cy="3443096"/>
            </a:xfrm>
            <a:custGeom>
              <a:avLst/>
              <a:pathLst>
                <a:path w="0" h="3443096">
                  <a:moveTo>
                    <a:pt x="0" y="3443096"/>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308757" y="3406904"/>
              <a:ext cx="3520061" cy="1752849"/>
            </a:xfrm>
            <a:custGeom>
              <a:avLst/>
              <a:pathLst>
                <a:path w="3520061" h="1752849">
                  <a:moveTo>
                    <a:pt x="0" y="1001628"/>
                  </a:moveTo>
                  <a:lnTo>
                    <a:pt x="140802" y="1001628"/>
                  </a:lnTo>
                  <a:lnTo>
                    <a:pt x="281604" y="1126831"/>
                  </a:lnTo>
                  <a:lnTo>
                    <a:pt x="422407" y="1126831"/>
                  </a:lnTo>
                  <a:lnTo>
                    <a:pt x="563209" y="1252035"/>
                  </a:lnTo>
                  <a:lnTo>
                    <a:pt x="704012" y="1252035"/>
                  </a:lnTo>
                  <a:lnTo>
                    <a:pt x="844814" y="1377238"/>
                  </a:lnTo>
                  <a:lnTo>
                    <a:pt x="985617" y="1502442"/>
                  </a:lnTo>
                  <a:lnTo>
                    <a:pt x="1126419" y="1502442"/>
                  </a:lnTo>
                  <a:lnTo>
                    <a:pt x="1267222" y="1627645"/>
                  </a:lnTo>
                  <a:lnTo>
                    <a:pt x="1408024" y="1627645"/>
                  </a:lnTo>
                  <a:lnTo>
                    <a:pt x="1548827" y="1752849"/>
                  </a:lnTo>
                  <a:lnTo>
                    <a:pt x="1689629" y="1752849"/>
                  </a:lnTo>
                  <a:lnTo>
                    <a:pt x="1830431" y="1752849"/>
                  </a:lnTo>
                  <a:lnTo>
                    <a:pt x="1971234" y="1752849"/>
                  </a:lnTo>
                  <a:lnTo>
                    <a:pt x="2112036" y="1752849"/>
                  </a:lnTo>
                  <a:lnTo>
                    <a:pt x="2252839" y="1752849"/>
                  </a:lnTo>
                  <a:lnTo>
                    <a:pt x="2393641" y="1752849"/>
                  </a:lnTo>
                  <a:lnTo>
                    <a:pt x="2534444" y="1752849"/>
                  </a:lnTo>
                  <a:lnTo>
                    <a:pt x="2675246" y="1752849"/>
                  </a:lnTo>
                  <a:lnTo>
                    <a:pt x="2816049" y="500814"/>
                  </a:lnTo>
                  <a:lnTo>
                    <a:pt x="2956851" y="1752849"/>
                  </a:lnTo>
                  <a:lnTo>
                    <a:pt x="3097654" y="876424"/>
                  </a:lnTo>
                  <a:lnTo>
                    <a:pt x="3238456" y="1752849"/>
                  </a:lnTo>
                  <a:lnTo>
                    <a:pt x="3379258" y="1752849"/>
                  </a:lnTo>
                  <a:lnTo>
                    <a:pt x="3520061" y="0"/>
                  </a:lnTo>
                </a:path>
              </a:pathLst>
            </a:custGeom>
            <a:ln w="27101" cap="flat">
              <a:solidFill>
                <a:srgbClr val="0058AB">
                  <a:alpha val="80000"/>
                </a:srgbClr>
              </a:solidFill>
              <a:prstDash val="solid"/>
              <a:round/>
            </a:ln>
          </p:spPr>
          <p:txBody>
            <a:bodyPr/>
            <a:lstStyle/>
            <a:p/>
          </p:txBody>
        </p:sp>
        <p:sp>
          <p:nvSpPr>
            <p:cNvPr id="79" name="pl79"/>
            <p:cNvSpPr/>
            <p:nvPr/>
          </p:nvSpPr>
          <p:spPr>
            <a:xfrm>
              <a:off x="5308757" y="3532107"/>
              <a:ext cx="3520061" cy="1126831"/>
            </a:xfrm>
            <a:custGeom>
              <a:avLst/>
              <a:pathLst>
                <a:path w="3520061" h="1126831">
                  <a:moveTo>
                    <a:pt x="0" y="0"/>
                  </a:moveTo>
                  <a:lnTo>
                    <a:pt x="140802" y="125203"/>
                  </a:lnTo>
                  <a:lnTo>
                    <a:pt x="281604" y="125203"/>
                  </a:lnTo>
                  <a:lnTo>
                    <a:pt x="422407" y="250407"/>
                  </a:lnTo>
                  <a:lnTo>
                    <a:pt x="563209" y="375610"/>
                  </a:lnTo>
                  <a:lnTo>
                    <a:pt x="704012" y="375610"/>
                  </a:lnTo>
                  <a:lnTo>
                    <a:pt x="844814" y="500814"/>
                  </a:lnTo>
                  <a:lnTo>
                    <a:pt x="985617" y="626017"/>
                  </a:lnTo>
                  <a:lnTo>
                    <a:pt x="1126419" y="751221"/>
                  </a:lnTo>
                  <a:lnTo>
                    <a:pt x="1267222" y="876424"/>
                  </a:lnTo>
                  <a:lnTo>
                    <a:pt x="1408024" y="1001628"/>
                  </a:lnTo>
                  <a:lnTo>
                    <a:pt x="1548827" y="1001628"/>
                  </a:lnTo>
                  <a:lnTo>
                    <a:pt x="1689629" y="1001628"/>
                  </a:lnTo>
                  <a:lnTo>
                    <a:pt x="1830431" y="1001628"/>
                  </a:lnTo>
                  <a:lnTo>
                    <a:pt x="1971234" y="1001628"/>
                  </a:lnTo>
                  <a:lnTo>
                    <a:pt x="2112036" y="1126831"/>
                  </a:lnTo>
                  <a:lnTo>
                    <a:pt x="2252839" y="1001628"/>
                  </a:lnTo>
                  <a:lnTo>
                    <a:pt x="2393641" y="1001628"/>
                  </a:lnTo>
                  <a:lnTo>
                    <a:pt x="2534444" y="1126831"/>
                  </a:lnTo>
                  <a:lnTo>
                    <a:pt x="2675246" y="1126831"/>
                  </a:lnTo>
                  <a:lnTo>
                    <a:pt x="2816049" y="1126831"/>
                  </a:lnTo>
                  <a:lnTo>
                    <a:pt x="2956851" y="1001628"/>
                  </a:lnTo>
                  <a:lnTo>
                    <a:pt x="3097654" y="876424"/>
                  </a:lnTo>
                  <a:lnTo>
                    <a:pt x="3238456" y="876424"/>
                  </a:lnTo>
                  <a:lnTo>
                    <a:pt x="3379258" y="1001628"/>
                  </a:lnTo>
                  <a:lnTo>
                    <a:pt x="3520061" y="1001628"/>
                  </a:lnTo>
                </a:path>
              </a:pathLst>
            </a:custGeom>
            <a:ln w="27101" cap="flat">
              <a:solidFill>
                <a:srgbClr val="1CABE2">
                  <a:alpha val="80000"/>
                </a:srgbClr>
              </a:solidFill>
              <a:prstDash val="solid"/>
              <a:round/>
            </a:ln>
          </p:spPr>
          <p:txBody>
            <a:bodyPr/>
            <a:lstStyle/>
            <a:p/>
          </p:txBody>
        </p:sp>
        <p:sp>
          <p:nvSpPr>
            <p:cNvPr id="80" name="pl80"/>
            <p:cNvSpPr/>
            <p:nvPr/>
          </p:nvSpPr>
          <p:spPr>
            <a:xfrm>
              <a:off x="5308757" y="2655683"/>
              <a:ext cx="3520061" cy="1627645"/>
            </a:xfrm>
            <a:custGeom>
              <a:avLst/>
              <a:pathLst>
                <a:path w="3520061" h="1627645">
                  <a:moveTo>
                    <a:pt x="0" y="0"/>
                  </a:moveTo>
                  <a:lnTo>
                    <a:pt x="140802" y="250407"/>
                  </a:lnTo>
                  <a:lnTo>
                    <a:pt x="281604" y="375610"/>
                  </a:lnTo>
                  <a:lnTo>
                    <a:pt x="422407" y="250407"/>
                  </a:lnTo>
                  <a:lnTo>
                    <a:pt x="563209" y="375610"/>
                  </a:lnTo>
                  <a:lnTo>
                    <a:pt x="704012" y="250407"/>
                  </a:lnTo>
                  <a:lnTo>
                    <a:pt x="844814" y="500814"/>
                  </a:lnTo>
                  <a:lnTo>
                    <a:pt x="985617" y="751221"/>
                  </a:lnTo>
                  <a:lnTo>
                    <a:pt x="1126419" y="1001628"/>
                  </a:lnTo>
                  <a:lnTo>
                    <a:pt x="1267222" y="1252035"/>
                  </a:lnTo>
                  <a:lnTo>
                    <a:pt x="1408024" y="1377238"/>
                  </a:lnTo>
                  <a:lnTo>
                    <a:pt x="1548827" y="1377238"/>
                  </a:lnTo>
                  <a:lnTo>
                    <a:pt x="1689629" y="1627645"/>
                  </a:lnTo>
                  <a:lnTo>
                    <a:pt x="1830431" y="1627645"/>
                  </a:lnTo>
                  <a:lnTo>
                    <a:pt x="1971234" y="1252035"/>
                  </a:lnTo>
                  <a:lnTo>
                    <a:pt x="2112036" y="1252035"/>
                  </a:lnTo>
                  <a:lnTo>
                    <a:pt x="2252839" y="1126831"/>
                  </a:lnTo>
                  <a:lnTo>
                    <a:pt x="2393641" y="1252035"/>
                  </a:lnTo>
                  <a:lnTo>
                    <a:pt x="2534444" y="1377238"/>
                  </a:lnTo>
                  <a:lnTo>
                    <a:pt x="2675246" y="1502442"/>
                  </a:lnTo>
                  <a:lnTo>
                    <a:pt x="2816049" y="1502442"/>
                  </a:lnTo>
                  <a:lnTo>
                    <a:pt x="2956851" y="1252035"/>
                  </a:lnTo>
                  <a:lnTo>
                    <a:pt x="3097654" y="1252035"/>
                  </a:lnTo>
                  <a:lnTo>
                    <a:pt x="3238456" y="1252035"/>
                  </a:lnTo>
                  <a:lnTo>
                    <a:pt x="3379258" y="1377238"/>
                  </a:lnTo>
                  <a:lnTo>
                    <a:pt x="3520061" y="1502442"/>
                  </a:lnTo>
                </a:path>
              </a:pathLst>
            </a:custGeom>
            <a:ln w="27101" cap="flat">
              <a:solidFill>
                <a:srgbClr val="00833D">
                  <a:alpha val="80000"/>
                </a:srgbClr>
              </a:solidFill>
              <a:prstDash val="solid"/>
              <a:round/>
            </a:ln>
          </p:spPr>
          <p:txBody>
            <a:bodyPr/>
            <a:lstStyle/>
            <a:p/>
          </p:txBody>
        </p:sp>
        <p:sp>
          <p:nvSpPr>
            <p:cNvPr id="81" name="pl81"/>
            <p:cNvSpPr/>
            <p:nvPr/>
          </p:nvSpPr>
          <p:spPr>
            <a:xfrm>
              <a:off x="5308757" y="3406904"/>
              <a:ext cx="3520061" cy="1752849"/>
            </a:xfrm>
            <a:custGeom>
              <a:avLst/>
              <a:pathLst>
                <a:path w="3520061" h="1752849">
                  <a:moveTo>
                    <a:pt x="0" y="1001628"/>
                  </a:moveTo>
                  <a:lnTo>
                    <a:pt x="140802" y="1001628"/>
                  </a:lnTo>
                  <a:lnTo>
                    <a:pt x="281604" y="1126831"/>
                  </a:lnTo>
                  <a:lnTo>
                    <a:pt x="422407" y="1126831"/>
                  </a:lnTo>
                  <a:lnTo>
                    <a:pt x="563209" y="1252035"/>
                  </a:lnTo>
                  <a:lnTo>
                    <a:pt x="704012" y="1252035"/>
                  </a:lnTo>
                  <a:lnTo>
                    <a:pt x="844814" y="1377238"/>
                  </a:lnTo>
                  <a:lnTo>
                    <a:pt x="985617" y="1502442"/>
                  </a:lnTo>
                  <a:lnTo>
                    <a:pt x="1126419" y="1502442"/>
                  </a:lnTo>
                  <a:lnTo>
                    <a:pt x="1267222" y="1627645"/>
                  </a:lnTo>
                  <a:lnTo>
                    <a:pt x="1408024" y="1627645"/>
                  </a:lnTo>
                  <a:lnTo>
                    <a:pt x="1548827" y="1752849"/>
                  </a:lnTo>
                  <a:lnTo>
                    <a:pt x="1689629" y="1752849"/>
                  </a:lnTo>
                  <a:lnTo>
                    <a:pt x="1830431" y="1752849"/>
                  </a:lnTo>
                  <a:lnTo>
                    <a:pt x="1971234" y="1752849"/>
                  </a:lnTo>
                  <a:lnTo>
                    <a:pt x="2112036" y="1752849"/>
                  </a:lnTo>
                  <a:lnTo>
                    <a:pt x="2252839" y="1752849"/>
                  </a:lnTo>
                  <a:lnTo>
                    <a:pt x="2393641" y="1752849"/>
                  </a:lnTo>
                  <a:lnTo>
                    <a:pt x="2534444" y="1752849"/>
                  </a:lnTo>
                  <a:lnTo>
                    <a:pt x="2675246" y="1752849"/>
                  </a:lnTo>
                  <a:lnTo>
                    <a:pt x="2816049" y="500814"/>
                  </a:lnTo>
                  <a:lnTo>
                    <a:pt x="2956851" y="1752849"/>
                  </a:lnTo>
                  <a:lnTo>
                    <a:pt x="3097654" y="876424"/>
                  </a:lnTo>
                  <a:lnTo>
                    <a:pt x="3238456" y="1752849"/>
                  </a:lnTo>
                  <a:lnTo>
                    <a:pt x="3379258" y="1752849"/>
                  </a:lnTo>
                  <a:lnTo>
                    <a:pt x="3520061" y="0"/>
                  </a:lnTo>
                </a:path>
              </a:pathLst>
            </a:custGeom>
            <a:ln w="43362" cap="flat">
              <a:solidFill>
                <a:srgbClr val="000000">
                  <a:alpha val="100000"/>
                </a:srgbClr>
              </a:solidFill>
              <a:prstDash val="solid"/>
              <a:round/>
            </a:ln>
          </p:spPr>
          <p:txBody>
            <a:bodyPr/>
            <a:lstStyle/>
            <a:p/>
          </p:txBody>
        </p:sp>
        <p:sp>
          <p:nvSpPr>
            <p:cNvPr id="82" name="pl82"/>
            <p:cNvSpPr/>
            <p:nvPr/>
          </p:nvSpPr>
          <p:spPr>
            <a:xfrm>
              <a:off x="5308757" y="3406904"/>
              <a:ext cx="3520061" cy="1752849"/>
            </a:xfrm>
            <a:custGeom>
              <a:avLst/>
              <a:pathLst>
                <a:path w="3520061" h="1752849">
                  <a:moveTo>
                    <a:pt x="0" y="1001628"/>
                  </a:moveTo>
                  <a:lnTo>
                    <a:pt x="140802" y="1001628"/>
                  </a:lnTo>
                  <a:lnTo>
                    <a:pt x="281604" y="1126831"/>
                  </a:lnTo>
                  <a:lnTo>
                    <a:pt x="422407" y="1126831"/>
                  </a:lnTo>
                  <a:lnTo>
                    <a:pt x="563209" y="1252035"/>
                  </a:lnTo>
                  <a:lnTo>
                    <a:pt x="704012" y="1252035"/>
                  </a:lnTo>
                  <a:lnTo>
                    <a:pt x="844814" y="1377238"/>
                  </a:lnTo>
                  <a:lnTo>
                    <a:pt x="985617" y="1502442"/>
                  </a:lnTo>
                  <a:lnTo>
                    <a:pt x="1126419" y="1502442"/>
                  </a:lnTo>
                  <a:lnTo>
                    <a:pt x="1267222" y="1627645"/>
                  </a:lnTo>
                  <a:lnTo>
                    <a:pt x="1408024" y="1627645"/>
                  </a:lnTo>
                  <a:lnTo>
                    <a:pt x="1548827" y="1752849"/>
                  </a:lnTo>
                  <a:lnTo>
                    <a:pt x="1689629" y="1752849"/>
                  </a:lnTo>
                  <a:lnTo>
                    <a:pt x="1830431" y="1752849"/>
                  </a:lnTo>
                  <a:lnTo>
                    <a:pt x="1971234" y="1752849"/>
                  </a:lnTo>
                  <a:lnTo>
                    <a:pt x="2112036" y="1752849"/>
                  </a:lnTo>
                  <a:lnTo>
                    <a:pt x="2252839" y="1752849"/>
                  </a:lnTo>
                  <a:lnTo>
                    <a:pt x="2393641" y="1752849"/>
                  </a:lnTo>
                  <a:lnTo>
                    <a:pt x="2534444" y="1752849"/>
                  </a:lnTo>
                  <a:lnTo>
                    <a:pt x="2675246" y="1752849"/>
                  </a:lnTo>
                  <a:lnTo>
                    <a:pt x="2816049" y="500814"/>
                  </a:lnTo>
                  <a:lnTo>
                    <a:pt x="2956851" y="1752849"/>
                  </a:lnTo>
                  <a:lnTo>
                    <a:pt x="3097654" y="876424"/>
                  </a:lnTo>
                  <a:lnTo>
                    <a:pt x="3238456" y="1752849"/>
                  </a:lnTo>
                  <a:lnTo>
                    <a:pt x="3379258" y="1752849"/>
                  </a:lnTo>
                  <a:lnTo>
                    <a:pt x="3520061" y="0"/>
                  </a:lnTo>
                </a:path>
              </a:pathLst>
            </a:custGeom>
            <a:ln w="27101" cap="flat">
              <a:solidFill>
                <a:srgbClr val="0058AB">
                  <a:alpha val="100000"/>
                </a:srgbClr>
              </a:solidFill>
              <a:prstDash val="solid"/>
              <a:round/>
            </a:ln>
          </p:spPr>
          <p:txBody>
            <a:bodyPr/>
            <a:lstStyle/>
            <a:p/>
          </p:txBody>
        </p:sp>
        <p:sp>
          <p:nvSpPr>
            <p:cNvPr id="83" name="pl83"/>
            <p:cNvSpPr/>
            <p:nvPr/>
          </p:nvSpPr>
          <p:spPr>
            <a:xfrm>
              <a:off x="5308757" y="4032922"/>
              <a:ext cx="0" cy="375610"/>
            </a:xfrm>
            <a:custGeom>
              <a:avLst/>
              <a:pathLst>
                <a:path w="0" h="375610">
                  <a:moveTo>
                    <a:pt x="0" y="37561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012769" y="4283329"/>
              <a:ext cx="0" cy="375610"/>
            </a:xfrm>
            <a:custGeom>
              <a:avLst/>
              <a:pathLst>
                <a:path w="0" h="375610">
                  <a:moveTo>
                    <a:pt x="0" y="37561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16781" y="4658939"/>
              <a:ext cx="0" cy="375610"/>
            </a:xfrm>
            <a:custGeom>
              <a:avLst/>
              <a:pathLst>
                <a:path w="0" h="375610">
                  <a:moveTo>
                    <a:pt x="0" y="37561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20794" y="4784143"/>
              <a:ext cx="0" cy="375610"/>
            </a:xfrm>
            <a:custGeom>
              <a:avLst/>
              <a:pathLst>
                <a:path w="0" h="375610">
                  <a:moveTo>
                    <a:pt x="0" y="37561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984004" y="4784143"/>
              <a:ext cx="0" cy="375610"/>
            </a:xfrm>
            <a:custGeom>
              <a:avLst/>
              <a:pathLst>
                <a:path w="0" h="375610">
                  <a:moveTo>
                    <a:pt x="0" y="37561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88016" y="4784143"/>
              <a:ext cx="0" cy="375610"/>
            </a:xfrm>
            <a:custGeom>
              <a:avLst/>
              <a:pathLst>
                <a:path w="0" h="375610">
                  <a:moveTo>
                    <a:pt x="0" y="37561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28818" y="3031293"/>
              <a:ext cx="0" cy="375610"/>
            </a:xfrm>
            <a:custGeom>
              <a:avLst/>
              <a:pathLst>
                <a:path w="0" h="375610">
                  <a:moveTo>
                    <a:pt x="0" y="375610"/>
                  </a:moveTo>
                  <a:lnTo>
                    <a:pt x="0" y="0"/>
                  </a:lnTo>
                </a:path>
              </a:pathLst>
            </a:custGeom>
            <a:ln w="13550" cap="flat">
              <a:solidFill>
                <a:srgbClr val="0058AB">
                  <a:alpha val="100000"/>
                </a:srgbClr>
              </a:solidFill>
              <a:prstDash val="dot"/>
              <a:round/>
            </a:ln>
          </p:spPr>
          <p:txBody>
            <a:bodyPr/>
            <a:lstStyle/>
            <a:p/>
          </p:txBody>
        </p:sp>
        <p:sp>
          <p:nvSpPr>
            <p:cNvPr id="90" name="pg90"/>
            <p:cNvSpPr/>
            <p:nvPr/>
          </p:nvSpPr>
          <p:spPr>
            <a:xfrm>
              <a:off x="5250286" y="3966404"/>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1" name="tx91"/>
            <p:cNvSpPr/>
            <p:nvPr/>
          </p:nvSpPr>
          <p:spPr>
            <a:xfrm>
              <a:off x="5280639" y="3996757"/>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7</a:t>
              </a:r>
            </a:p>
          </p:txBody>
        </p:sp>
        <p:sp>
          <p:nvSpPr>
            <p:cNvPr id="92" name="pg92"/>
            <p:cNvSpPr/>
            <p:nvPr/>
          </p:nvSpPr>
          <p:spPr>
            <a:xfrm>
              <a:off x="5954298" y="421681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984651" y="424716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94" name="pg94"/>
            <p:cNvSpPr/>
            <p:nvPr/>
          </p:nvSpPr>
          <p:spPr>
            <a:xfrm>
              <a:off x="6658310" y="459242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6688664" y="4622775"/>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96" name="pg96"/>
            <p:cNvSpPr/>
            <p:nvPr/>
          </p:nvSpPr>
          <p:spPr>
            <a:xfrm>
              <a:off x="7362323" y="4717625"/>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7392676" y="474797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a:t>
              </a:r>
            </a:p>
          </p:txBody>
        </p:sp>
        <p:sp>
          <p:nvSpPr>
            <p:cNvPr id="98" name="pg98"/>
            <p:cNvSpPr/>
            <p:nvPr/>
          </p:nvSpPr>
          <p:spPr>
            <a:xfrm>
              <a:off x="7925532" y="4717625"/>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955886" y="474797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a:t>
              </a:r>
            </a:p>
          </p:txBody>
        </p:sp>
        <p:sp>
          <p:nvSpPr>
            <p:cNvPr id="100" name="pg100"/>
            <p:cNvSpPr/>
            <p:nvPr/>
          </p:nvSpPr>
          <p:spPr>
            <a:xfrm>
              <a:off x="8629545" y="4717625"/>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659898" y="474797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a:t>
              </a:r>
            </a:p>
          </p:txBody>
        </p:sp>
        <p:sp>
          <p:nvSpPr>
            <p:cNvPr id="102" name="pg102"/>
            <p:cNvSpPr/>
            <p:nvPr/>
          </p:nvSpPr>
          <p:spPr>
            <a:xfrm>
              <a:off x="8742229" y="2964775"/>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772583" y="2995129"/>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15</a:t>
              </a:r>
            </a:p>
          </p:txBody>
        </p:sp>
        <p:sp>
          <p:nvSpPr>
            <p:cNvPr id="104" name="tx104"/>
            <p:cNvSpPr/>
            <p:nvPr/>
          </p:nvSpPr>
          <p:spPr>
            <a:xfrm>
              <a:off x="8889077" y="44949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ABE2">
                      <a:alpha val="100000"/>
                    </a:srgbClr>
                  </a:solidFill>
                  <a:latin typeface="Arial"/>
                  <a:cs typeface="Arial"/>
                </a:rPr>
                <a:t>6</a:t>
              </a:r>
            </a:p>
          </p:txBody>
        </p:sp>
        <p:sp>
          <p:nvSpPr>
            <p:cNvPr id="105" name="tx105"/>
            <p:cNvSpPr/>
            <p:nvPr/>
          </p:nvSpPr>
          <p:spPr>
            <a:xfrm>
              <a:off x="8889077" y="41193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33D">
                      <a:alpha val="100000"/>
                    </a:srgbClr>
                  </a:solidFill>
                  <a:latin typeface="Arial"/>
                  <a:cs typeface="Arial"/>
                </a:rPr>
                <a:t>9</a:t>
              </a:r>
            </a:p>
          </p:txBody>
        </p:sp>
        <p:sp>
          <p:nvSpPr>
            <p:cNvPr id="106" name="tx106"/>
            <p:cNvSpPr/>
            <p:nvPr/>
          </p:nvSpPr>
          <p:spPr>
            <a:xfrm>
              <a:off x="5006573" y="5244037"/>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07" name="tx107"/>
            <p:cNvSpPr/>
            <p:nvPr/>
          </p:nvSpPr>
          <p:spPr>
            <a:xfrm>
              <a:off x="4943022" y="3992002"/>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a:t>
              </a:r>
            </a:p>
          </p:txBody>
        </p:sp>
        <p:sp>
          <p:nvSpPr>
            <p:cNvPr id="108" name="tx108"/>
            <p:cNvSpPr/>
            <p:nvPr/>
          </p:nvSpPr>
          <p:spPr>
            <a:xfrm>
              <a:off x="4943022" y="273996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109" name="tx109"/>
            <p:cNvSpPr/>
            <p:nvPr/>
          </p:nvSpPr>
          <p:spPr>
            <a:xfrm rot="-5400000">
              <a:off x="5153309"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10" name="tx110"/>
            <p:cNvSpPr/>
            <p:nvPr/>
          </p:nvSpPr>
          <p:spPr>
            <a:xfrm rot="-5400000">
              <a:off x="5857321"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11" name="tx111"/>
            <p:cNvSpPr/>
            <p:nvPr/>
          </p:nvSpPr>
          <p:spPr>
            <a:xfrm rot="-5400000">
              <a:off x="6561333"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12" name="tx112"/>
            <p:cNvSpPr/>
            <p:nvPr/>
          </p:nvSpPr>
          <p:spPr>
            <a:xfrm rot="-5400000">
              <a:off x="7265346"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13" name="tx113"/>
            <p:cNvSpPr/>
            <p:nvPr/>
          </p:nvSpPr>
          <p:spPr>
            <a:xfrm rot="-5400000">
              <a:off x="7828556"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14" name="tx114"/>
            <p:cNvSpPr/>
            <p:nvPr/>
          </p:nvSpPr>
          <p:spPr>
            <a:xfrm rot="-5400000">
              <a:off x="8532568"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15" name="tx115"/>
            <p:cNvSpPr/>
            <p:nvPr/>
          </p:nvSpPr>
          <p:spPr>
            <a:xfrm rot="-5400000">
              <a:off x="8673370" y="54843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16" name="tx116"/>
            <p:cNvSpPr/>
            <p:nvPr/>
          </p:nvSpPr>
          <p:spPr>
            <a:xfrm rot="-5400000">
              <a:off x="4288950" y="3544691"/>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17" name="pl117"/>
            <p:cNvSpPr/>
            <p:nvPr/>
          </p:nvSpPr>
          <p:spPr>
            <a:xfrm>
              <a:off x="5888609" y="61725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18" name="pl118"/>
            <p:cNvSpPr/>
            <p:nvPr/>
          </p:nvSpPr>
          <p:spPr>
            <a:xfrm>
              <a:off x="5888609" y="617255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60897" y="6172552"/>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0" name="pl120"/>
            <p:cNvSpPr/>
            <p:nvPr/>
          </p:nvSpPr>
          <p:spPr>
            <a:xfrm>
              <a:off x="7623422" y="6172552"/>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1" name="tx121"/>
            <p:cNvSpPr/>
            <p:nvPr/>
          </p:nvSpPr>
          <p:spPr>
            <a:xfrm>
              <a:off x="6155709" y="6122535"/>
              <a:ext cx="61365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Botswana</a:t>
              </a:r>
            </a:p>
          </p:txBody>
        </p:sp>
        <p:sp>
          <p:nvSpPr>
            <p:cNvPr id="122" name="tx122"/>
            <p:cNvSpPr/>
            <p:nvPr/>
          </p:nvSpPr>
          <p:spPr>
            <a:xfrm>
              <a:off x="7127997" y="6122535"/>
              <a:ext cx="4038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Global</a:t>
              </a:r>
            </a:p>
          </p:txBody>
        </p:sp>
        <p:sp>
          <p:nvSpPr>
            <p:cNvPr id="123" name="tx123"/>
            <p:cNvSpPr/>
            <p:nvPr/>
          </p:nvSpPr>
          <p:spPr>
            <a:xfrm>
              <a:off x="7890521" y="6122535"/>
              <a:ext cx="38039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ESAR</a:t>
              </a:r>
            </a:p>
          </p:txBody>
        </p:sp>
        <p:sp>
          <p:nvSpPr>
            <p:cNvPr id="124" name="tx124"/>
            <p:cNvSpPr/>
            <p:nvPr/>
          </p:nvSpPr>
          <p:spPr>
            <a:xfrm>
              <a:off x="6492716" y="1662388"/>
              <a:ext cx="115214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a:t>
              </a:r>
            </a:p>
          </p:txBody>
        </p:sp>
        <p:sp>
          <p:nvSpPr>
            <p:cNvPr id="125" name="tx125"/>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6" name="tx126"/>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27" name="tx127"/>
            <p:cNvSpPr/>
            <p:nvPr/>
          </p:nvSpPr>
          <p:spPr>
            <a:xfrm>
              <a:off x="2632603" y="1368037"/>
              <a:ext cx="415311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Zero-dose children are those who did not receive DTP1.</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3% of children who received DTP1 did not receive DTP3 (left), and 15% of children who received DTP1 did not receive MCV1 (right).
The low DTP drop-out rate implies good ability to provide a complete series of vaccines early in life. The high DTP-MCV drop-out rate implies poor retention in immunization programmes and ability to provide a full course of vaccines in infancy (up to one year).
In 2025, Botswana DTP drop-out was lower than the global rate, while DTP-MCV drop-out was higher than the global rate.</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In 2025, DTP1-DTP3 drop-out was low (3%) and DTP1-MCV1 drop-out was high (15%) in Botswana, indicating good ability to deliver the primary series early on, but poor ability to provide the full course of vaccines in infacy.</a:t>
            </a:r>
          </a:p>
        </p:txBody>
      </p:sp>
      <p:grpSp xmlns:pic="http://schemas.openxmlformats.org/drawingml/2006/picture">
        <p:nvGrpSpPr>
          <p:cNvPr id="130" name=""/>
          <p:cNvGrpSpPr/>
          <p:nvPr/>
        </p:nvGrpSpPr>
        <p:grpSpPr>
          <a:xfrm>
            <a:off x="292608" y="1097280"/>
            <a:ext cx="8595360" cy="28575"/>
            <a:chOff x="292608" y="1097280"/>
            <a:chExt cx="8595360" cy="28575"/>
          </a:xfrm>
        </p:grpSpPr>
        <p:sp>
          <p:nvSpPr>
            <p:cNvPr id="13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70277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253308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236339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219370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202400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185431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78762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6179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244823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227854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210885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93916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1947647"/>
              <a:ext cx="2135258" cy="8484"/>
            </a:xfrm>
            <a:custGeom>
              <a:avLst/>
              <a:pathLst>
                <a:path w="2135258" h="8484">
                  <a:moveTo>
                    <a:pt x="0" y="0"/>
                  </a:moveTo>
                  <a:lnTo>
                    <a:pt x="85410" y="0"/>
                  </a:lnTo>
                  <a:lnTo>
                    <a:pt x="170820" y="0"/>
                  </a:lnTo>
                  <a:lnTo>
                    <a:pt x="256230" y="0"/>
                  </a:lnTo>
                  <a:lnTo>
                    <a:pt x="341641" y="0"/>
                  </a:lnTo>
                  <a:lnTo>
                    <a:pt x="427051" y="0"/>
                  </a:lnTo>
                  <a:lnTo>
                    <a:pt x="512461" y="0"/>
                  </a:lnTo>
                  <a:lnTo>
                    <a:pt x="597872" y="0"/>
                  </a:lnTo>
                  <a:lnTo>
                    <a:pt x="683282" y="0"/>
                  </a:lnTo>
                  <a:lnTo>
                    <a:pt x="768692" y="0"/>
                  </a:lnTo>
                  <a:lnTo>
                    <a:pt x="854103" y="8484"/>
                  </a:lnTo>
                  <a:lnTo>
                    <a:pt x="939513" y="8484"/>
                  </a:lnTo>
                  <a:lnTo>
                    <a:pt x="1024923" y="8484"/>
                  </a:lnTo>
                  <a:lnTo>
                    <a:pt x="1110334" y="8484"/>
                  </a:lnTo>
                  <a:lnTo>
                    <a:pt x="1195744" y="8484"/>
                  </a:lnTo>
                  <a:lnTo>
                    <a:pt x="1281154" y="8484"/>
                  </a:lnTo>
                  <a:lnTo>
                    <a:pt x="1366565" y="8484"/>
                  </a:lnTo>
                  <a:lnTo>
                    <a:pt x="1451975" y="8484"/>
                  </a:lnTo>
                  <a:lnTo>
                    <a:pt x="1537385" y="8484"/>
                  </a:lnTo>
                  <a:lnTo>
                    <a:pt x="1622796" y="8484"/>
                  </a:lnTo>
                  <a:lnTo>
                    <a:pt x="1708206" y="8484"/>
                  </a:lnTo>
                  <a:lnTo>
                    <a:pt x="1793616" y="8484"/>
                  </a:lnTo>
                  <a:lnTo>
                    <a:pt x="1879027" y="8484"/>
                  </a:lnTo>
                  <a:lnTo>
                    <a:pt x="1964437" y="8484"/>
                  </a:lnTo>
                  <a:lnTo>
                    <a:pt x="2049847" y="8484"/>
                  </a:lnTo>
                  <a:lnTo>
                    <a:pt x="2135258" y="8484"/>
                  </a:lnTo>
                </a:path>
              </a:pathLst>
            </a:custGeom>
            <a:ln w="27101" cap="flat">
              <a:solidFill>
                <a:srgbClr val="1CABE2">
                  <a:alpha val="100000"/>
                </a:srgbClr>
              </a:solidFill>
              <a:prstDash val="solid"/>
              <a:round/>
            </a:ln>
          </p:spPr>
          <p:txBody>
            <a:bodyPr/>
            <a:lstStyle/>
            <a:p/>
          </p:txBody>
        </p:sp>
        <p:sp>
          <p:nvSpPr>
            <p:cNvPr id="24" name="pt24"/>
            <p:cNvSpPr/>
            <p:nvPr/>
          </p:nvSpPr>
          <p:spPr>
            <a:xfrm>
              <a:off x="1038080" y="19295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90" y="19295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900" y="19295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311" y="19295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721" y="19295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31" y="19295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42" y="19295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52" y="19295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62" y="19295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73" y="19295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83" y="193808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93" y="193808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3003"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414" y="193808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233824"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34"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45"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55"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65"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76"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86"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96"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107"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517" y="193808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27"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38"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303" y="18569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1" name="tx51"/>
            <p:cNvSpPr/>
            <p:nvPr/>
          </p:nvSpPr>
          <p:spPr>
            <a:xfrm>
              <a:off x="3223923" y="18654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52" name="tx52"/>
            <p:cNvSpPr/>
            <p:nvPr/>
          </p:nvSpPr>
          <p:spPr>
            <a:xfrm>
              <a:off x="2624702" y="18165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53" name="tx53"/>
            <p:cNvSpPr/>
            <p:nvPr/>
          </p:nvSpPr>
          <p:spPr>
            <a:xfrm>
              <a:off x="3051754" y="18165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54" name="pl54"/>
            <p:cNvSpPr/>
            <p:nvPr/>
          </p:nvSpPr>
          <p:spPr>
            <a:xfrm>
              <a:off x="761465" y="40138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5" name="pl55"/>
            <p:cNvSpPr/>
            <p:nvPr/>
          </p:nvSpPr>
          <p:spPr>
            <a:xfrm>
              <a:off x="761465" y="384416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367446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3504776"/>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333508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316539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09869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1" name="pl61"/>
            <p:cNvSpPr/>
            <p:nvPr/>
          </p:nvSpPr>
          <p:spPr>
            <a:xfrm>
              <a:off x="761465" y="392900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375931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358962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341993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325023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1056130"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82"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33"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85"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26"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78"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88"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85" y="3284177"/>
              <a:ext cx="854103" cy="746643"/>
            </a:xfrm>
            <a:custGeom>
              <a:avLst/>
              <a:pathLst>
                <a:path w="854103" h="746643">
                  <a:moveTo>
                    <a:pt x="0" y="746643"/>
                  </a:moveTo>
                  <a:lnTo>
                    <a:pt x="85410" y="398775"/>
                  </a:lnTo>
                  <a:lnTo>
                    <a:pt x="170820" y="8484"/>
                  </a:lnTo>
                  <a:lnTo>
                    <a:pt x="256230" y="8484"/>
                  </a:lnTo>
                  <a:lnTo>
                    <a:pt x="341641" y="8484"/>
                  </a:lnTo>
                  <a:lnTo>
                    <a:pt x="427051" y="8484"/>
                  </a:lnTo>
                  <a:lnTo>
                    <a:pt x="512461" y="8484"/>
                  </a:lnTo>
                  <a:lnTo>
                    <a:pt x="597872" y="84845"/>
                  </a:lnTo>
                  <a:lnTo>
                    <a:pt x="683282" y="0"/>
                  </a:lnTo>
                  <a:lnTo>
                    <a:pt x="768692" y="8484"/>
                  </a:lnTo>
                  <a:lnTo>
                    <a:pt x="854103" y="8484"/>
                  </a:lnTo>
                </a:path>
              </a:pathLst>
            </a:custGeom>
            <a:ln w="27101" cap="flat">
              <a:solidFill>
                <a:srgbClr val="1CABE2">
                  <a:alpha val="100000"/>
                </a:srgbClr>
              </a:solidFill>
              <a:prstDash val="solid"/>
              <a:round/>
            </a:ln>
          </p:spPr>
          <p:txBody>
            <a:bodyPr/>
            <a:lstStyle/>
            <a:p/>
          </p:txBody>
        </p:sp>
        <p:sp>
          <p:nvSpPr>
            <p:cNvPr id="74" name="pt74"/>
            <p:cNvSpPr/>
            <p:nvPr/>
          </p:nvSpPr>
          <p:spPr>
            <a:xfrm>
              <a:off x="2319234" y="40127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45" y="36649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490055" y="32746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65" y="32746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76" y="32746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86" y="32746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96" y="32746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107" y="335097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2" name="pt82"/>
            <p:cNvSpPr/>
            <p:nvPr/>
          </p:nvSpPr>
          <p:spPr>
            <a:xfrm>
              <a:off x="3002517" y="32661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27" y="32746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38" y="32746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261372" y="3940121"/>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a:t>
              </a:r>
            </a:p>
          </p:txBody>
        </p:sp>
        <p:sp>
          <p:nvSpPr>
            <p:cNvPr id="86" name="tx86"/>
            <p:cNvSpPr/>
            <p:nvPr/>
          </p:nvSpPr>
          <p:spPr>
            <a:xfrm>
              <a:off x="3223923" y="32019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87" name="tx87"/>
            <p:cNvSpPr/>
            <p:nvPr/>
          </p:nvSpPr>
          <p:spPr>
            <a:xfrm>
              <a:off x="2624702" y="31531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88" name="tx88"/>
            <p:cNvSpPr/>
            <p:nvPr/>
          </p:nvSpPr>
          <p:spPr>
            <a:xfrm>
              <a:off x="3051754" y="31531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89" name="pl89"/>
            <p:cNvSpPr/>
            <p:nvPr/>
          </p:nvSpPr>
          <p:spPr>
            <a:xfrm>
              <a:off x="761465" y="532492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0" name="pl90"/>
            <p:cNvSpPr/>
            <p:nvPr/>
          </p:nvSpPr>
          <p:spPr>
            <a:xfrm>
              <a:off x="761465" y="5155236"/>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1" name="pl91"/>
            <p:cNvSpPr/>
            <p:nvPr/>
          </p:nvSpPr>
          <p:spPr>
            <a:xfrm>
              <a:off x="761465" y="498554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2" name="pl92"/>
            <p:cNvSpPr/>
            <p:nvPr/>
          </p:nvSpPr>
          <p:spPr>
            <a:xfrm>
              <a:off x="761465" y="48158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3" name="pl93"/>
            <p:cNvSpPr/>
            <p:nvPr/>
          </p:nvSpPr>
          <p:spPr>
            <a:xfrm>
              <a:off x="761465" y="464616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4" name="pl94"/>
            <p:cNvSpPr/>
            <p:nvPr/>
          </p:nvSpPr>
          <p:spPr>
            <a:xfrm>
              <a:off x="761465" y="447646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5" name="pl95"/>
            <p:cNvSpPr/>
            <p:nvPr/>
          </p:nvSpPr>
          <p:spPr>
            <a:xfrm>
              <a:off x="761465" y="54097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6" name="pl96"/>
            <p:cNvSpPr/>
            <p:nvPr/>
          </p:nvSpPr>
          <p:spPr>
            <a:xfrm>
              <a:off x="761465" y="524008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7" name="pl97"/>
            <p:cNvSpPr/>
            <p:nvPr/>
          </p:nvSpPr>
          <p:spPr>
            <a:xfrm>
              <a:off x="761465" y="507039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8" name="pl98"/>
            <p:cNvSpPr/>
            <p:nvPr/>
          </p:nvSpPr>
          <p:spPr>
            <a:xfrm>
              <a:off x="761465" y="490069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9" name="pl99"/>
            <p:cNvSpPr/>
            <p:nvPr/>
          </p:nvSpPr>
          <p:spPr>
            <a:xfrm>
              <a:off x="761465" y="473100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00" name="pl100"/>
            <p:cNvSpPr/>
            <p:nvPr/>
          </p:nvSpPr>
          <p:spPr>
            <a:xfrm>
              <a:off x="761465" y="456131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01" name="pl101"/>
            <p:cNvSpPr/>
            <p:nvPr/>
          </p:nvSpPr>
          <p:spPr>
            <a:xfrm>
              <a:off x="1056130"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82"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33"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85"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26"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78"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88" y="4429804"/>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081054" y="4620707"/>
              <a:ext cx="1110334" cy="322414"/>
            </a:xfrm>
            <a:custGeom>
              <a:avLst/>
              <a:pathLst>
                <a:path w="1110334" h="322414">
                  <a:moveTo>
                    <a:pt x="0" y="161207"/>
                  </a:moveTo>
                  <a:lnTo>
                    <a:pt x="85410" y="118784"/>
                  </a:lnTo>
                  <a:lnTo>
                    <a:pt x="170820" y="84845"/>
                  </a:lnTo>
                  <a:lnTo>
                    <a:pt x="256230" y="59392"/>
                  </a:lnTo>
                  <a:lnTo>
                    <a:pt x="341641" y="42422"/>
                  </a:lnTo>
                  <a:lnTo>
                    <a:pt x="427051" y="16969"/>
                  </a:lnTo>
                  <a:lnTo>
                    <a:pt x="512461" y="0"/>
                  </a:lnTo>
                  <a:lnTo>
                    <a:pt x="597872" y="16969"/>
                  </a:lnTo>
                  <a:lnTo>
                    <a:pt x="683282" y="25453"/>
                  </a:lnTo>
                  <a:lnTo>
                    <a:pt x="768692" y="101814"/>
                  </a:lnTo>
                  <a:lnTo>
                    <a:pt x="854103" y="203629"/>
                  </a:lnTo>
                  <a:lnTo>
                    <a:pt x="939513" y="322414"/>
                  </a:lnTo>
                  <a:lnTo>
                    <a:pt x="1024923" y="135753"/>
                  </a:lnTo>
                  <a:lnTo>
                    <a:pt x="1110334" y="144237"/>
                  </a:lnTo>
                </a:path>
              </a:pathLst>
            </a:custGeom>
            <a:ln w="27101" cap="flat">
              <a:solidFill>
                <a:srgbClr val="1CABE2">
                  <a:alpha val="100000"/>
                </a:srgbClr>
              </a:solidFill>
              <a:prstDash val="solid"/>
              <a:round/>
            </a:ln>
          </p:spPr>
          <p:txBody>
            <a:bodyPr/>
            <a:lstStyle/>
            <a:p/>
          </p:txBody>
        </p:sp>
        <p:sp>
          <p:nvSpPr>
            <p:cNvPr id="109" name="pt109"/>
            <p:cNvSpPr/>
            <p:nvPr/>
          </p:nvSpPr>
          <p:spPr>
            <a:xfrm>
              <a:off x="2063003" y="476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148414" y="47214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2233824" y="46875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319234" y="46620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404645" y="46450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490055" y="4619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575465" y="4602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660876" y="4619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2746286" y="4628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831696" y="47044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2917107" y="48062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3002517" y="49250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3087927" y="47384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3173338" y="474689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tx123"/>
            <p:cNvSpPr/>
            <p:nvPr/>
          </p:nvSpPr>
          <p:spPr>
            <a:xfrm>
              <a:off x="1929227" y="469121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124" name="tx124"/>
            <p:cNvSpPr/>
            <p:nvPr/>
          </p:nvSpPr>
          <p:spPr>
            <a:xfrm>
              <a:off x="3223923" y="46742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125" name="tx125"/>
            <p:cNvSpPr/>
            <p:nvPr/>
          </p:nvSpPr>
          <p:spPr>
            <a:xfrm>
              <a:off x="2624702" y="44981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126" name="tx126"/>
            <p:cNvSpPr/>
            <p:nvPr/>
          </p:nvSpPr>
          <p:spPr>
            <a:xfrm>
              <a:off x="3051754" y="46169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127" name="pl127"/>
            <p:cNvSpPr/>
            <p:nvPr/>
          </p:nvSpPr>
          <p:spPr>
            <a:xfrm>
              <a:off x="3555643" y="270277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28" name="pl128"/>
            <p:cNvSpPr/>
            <p:nvPr/>
          </p:nvSpPr>
          <p:spPr>
            <a:xfrm>
              <a:off x="3555643" y="253308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29" name="pl129"/>
            <p:cNvSpPr/>
            <p:nvPr/>
          </p:nvSpPr>
          <p:spPr>
            <a:xfrm>
              <a:off x="3555643" y="236339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0" name="pl130"/>
            <p:cNvSpPr/>
            <p:nvPr/>
          </p:nvSpPr>
          <p:spPr>
            <a:xfrm>
              <a:off x="3555643" y="219370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1" name="pl131"/>
            <p:cNvSpPr/>
            <p:nvPr/>
          </p:nvSpPr>
          <p:spPr>
            <a:xfrm>
              <a:off x="3555643" y="202400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2" name="pl132"/>
            <p:cNvSpPr/>
            <p:nvPr/>
          </p:nvSpPr>
          <p:spPr>
            <a:xfrm>
              <a:off x="3555643" y="185431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3" name="pl133"/>
            <p:cNvSpPr/>
            <p:nvPr/>
          </p:nvSpPr>
          <p:spPr>
            <a:xfrm>
              <a:off x="3555643" y="278762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4" name="pl134"/>
            <p:cNvSpPr/>
            <p:nvPr/>
          </p:nvSpPr>
          <p:spPr>
            <a:xfrm>
              <a:off x="3555643" y="26179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5" name="pl135"/>
            <p:cNvSpPr/>
            <p:nvPr/>
          </p:nvSpPr>
          <p:spPr>
            <a:xfrm>
              <a:off x="3555643" y="244823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6" name="pl136"/>
            <p:cNvSpPr/>
            <p:nvPr/>
          </p:nvSpPr>
          <p:spPr>
            <a:xfrm>
              <a:off x="3555643" y="227854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7" name="pl137"/>
            <p:cNvSpPr/>
            <p:nvPr/>
          </p:nvSpPr>
          <p:spPr>
            <a:xfrm>
              <a:off x="3555643" y="210885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8" name="pl138"/>
            <p:cNvSpPr/>
            <p:nvPr/>
          </p:nvSpPr>
          <p:spPr>
            <a:xfrm>
              <a:off x="3555643" y="193916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9" name="pl139"/>
            <p:cNvSpPr/>
            <p:nvPr/>
          </p:nvSpPr>
          <p:spPr>
            <a:xfrm>
              <a:off x="3850309"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277360"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704412"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131463"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473105"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900156"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985567"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3850309" y="1956132"/>
              <a:ext cx="2135258" cy="0"/>
            </a:xfrm>
            <a:custGeom>
              <a:avLst/>
              <a:pathLst>
                <a:path w="2135258" h="0">
                  <a:moveTo>
                    <a:pt x="0" y="0"/>
                  </a:moveTo>
                  <a:lnTo>
                    <a:pt x="85410" y="0"/>
                  </a:lnTo>
                  <a:lnTo>
                    <a:pt x="170820" y="0"/>
                  </a:lnTo>
                  <a:lnTo>
                    <a:pt x="256230" y="0"/>
                  </a:lnTo>
                  <a:lnTo>
                    <a:pt x="341641" y="0"/>
                  </a:lnTo>
                  <a:lnTo>
                    <a:pt x="427051" y="0"/>
                  </a:lnTo>
                  <a:lnTo>
                    <a:pt x="512461" y="0"/>
                  </a:lnTo>
                  <a:lnTo>
                    <a:pt x="597872" y="0"/>
                  </a:lnTo>
                  <a:lnTo>
                    <a:pt x="683282" y="0"/>
                  </a:lnTo>
                  <a:lnTo>
                    <a:pt x="768692" y="0"/>
                  </a:lnTo>
                  <a:lnTo>
                    <a:pt x="854103" y="0"/>
                  </a:lnTo>
                  <a:lnTo>
                    <a:pt x="939513" y="0"/>
                  </a:lnTo>
                  <a:lnTo>
                    <a:pt x="1024923" y="0"/>
                  </a:lnTo>
                  <a:lnTo>
                    <a:pt x="1110334" y="0"/>
                  </a:lnTo>
                  <a:lnTo>
                    <a:pt x="1195744" y="0"/>
                  </a:lnTo>
                  <a:lnTo>
                    <a:pt x="1281154" y="0"/>
                  </a:lnTo>
                  <a:lnTo>
                    <a:pt x="1366565" y="0"/>
                  </a:lnTo>
                  <a:lnTo>
                    <a:pt x="1451975" y="0"/>
                  </a:lnTo>
                  <a:lnTo>
                    <a:pt x="1537385" y="0"/>
                  </a:lnTo>
                  <a:lnTo>
                    <a:pt x="1622796" y="0"/>
                  </a:lnTo>
                  <a:lnTo>
                    <a:pt x="1708206" y="0"/>
                  </a:lnTo>
                  <a:lnTo>
                    <a:pt x="1793616" y="0"/>
                  </a:lnTo>
                  <a:lnTo>
                    <a:pt x="1879027" y="0"/>
                  </a:lnTo>
                  <a:lnTo>
                    <a:pt x="1964437" y="0"/>
                  </a:lnTo>
                  <a:lnTo>
                    <a:pt x="2049847" y="0"/>
                  </a:lnTo>
                  <a:lnTo>
                    <a:pt x="2135258" y="0"/>
                  </a:lnTo>
                </a:path>
              </a:pathLst>
            </a:custGeom>
            <a:ln w="27101" cap="flat">
              <a:solidFill>
                <a:srgbClr val="1CABE2">
                  <a:alpha val="100000"/>
                </a:srgbClr>
              </a:solidFill>
              <a:prstDash val="solid"/>
              <a:round/>
            </a:ln>
          </p:spPr>
          <p:txBody>
            <a:bodyPr/>
            <a:lstStyle/>
            <a:p/>
          </p:txBody>
        </p:sp>
        <p:sp>
          <p:nvSpPr>
            <p:cNvPr id="147" name="pt147"/>
            <p:cNvSpPr/>
            <p:nvPr/>
          </p:nvSpPr>
          <p:spPr>
            <a:xfrm>
              <a:off x="3832258"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3917668"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003079"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088489"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173899"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259310"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344720"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430130"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515540"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600951"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686361" y="193808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8" name="pt158"/>
            <p:cNvSpPr/>
            <p:nvPr/>
          </p:nvSpPr>
          <p:spPr>
            <a:xfrm>
              <a:off x="4771771"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7182"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942592"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028002"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113413"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198823"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284233"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369644"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455054"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540464" y="193808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8" name="pt168"/>
            <p:cNvSpPr/>
            <p:nvPr/>
          </p:nvSpPr>
          <p:spPr>
            <a:xfrm>
              <a:off x="5625875"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711285" y="193808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0" name="pt170"/>
            <p:cNvSpPr/>
            <p:nvPr/>
          </p:nvSpPr>
          <p:spPr>
            <a:xfrm>
              <a:off x="5796695"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882106"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967516" y="19380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tx173"/>
            <p:cNvSpPr/>
            <p:nvPr/>
          </p:nvSpPr>
          <p:spPr>
            <a:xfrm>
              <a:off x="3698482" y="18654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174" name="tx174"/>
            <p:cNvSpPr/>
            <p:nvPr/>
          </p:nvSpPr>
          <p:spPr>
            <a:xfrm>
              <a:off x="6018101" y="18654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175" name="tx175"/>
            <p:cNvSpPr/>
            <p:nvPr/>
          </p:nvSpPr>
          <p:spPr>
            <a:xfrm>
              <a:off x="5418881" y="18165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176" name="tx176"/>
            <p:cNvSpPr/>
            <p:nvPr/>
          </p:nvSpPr>
          <p:spPr>
            <a:xfrm>
              <a:off x="5845932" y="18165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177" name="pl177"/>
            <p:cNvSpPr/>
            <p:nvPr/>
          </p:nvSpPr>
          <p:spPr>
            <a:xfrm>
              <a:off x="3555643" y="40138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78" name="pl178"/>
            <p:cNvSpPr/>
            <p:nvPr/>
          </p:nvSpPr>
          <p:spPr>
            <a:xfrm>
              <a:off x="3555643" y="384416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79" name="pl179"/>
            <p:cNvSpPr/>
            <p:nvPr/>
          </p:nvSpPr>
          <p:spPr>
            <a:xfrm>
              <a:off x="3555643" y="367446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0" name="pl180"/>
            <p:cNvSpPr/>
            <p:nvPr/>
          </p:nvSpPr>
          <p:spPr>
            <a:xfrm>
              <a:off x="3555643" y="3504776"/>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1" name="pl181"/>
            <p:cNvSpPr/>
            <p:nvPr/>
          </p:nvSpPr>
          <p:spPr>
            <a:xfrm>
              <a:off x="3555643" y="333508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2" name="pl182"/>
            <p:cNvSpPr/>
            <p:nvPr/>
          </p:nvSpPr>
          <p:spPr>
            <a:xfrm>
              <a:off x="3555643" y="316539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3" name="pl183"/>
            <p:cNvSpPr/>
            <p:nvPr/>
          </p:nvSpPr>
          <p:spPr>
            <a:xfrm>
              <a:off x="3555643" y="409869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84" name="pl184"/>
            <p:cNvSpPr/>
            <p:nvPr/>
          </p:nvSpPr>
          <p:spPr>
            <a:xfrm>
              <a:off x="3555643" y="392900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85" name="pl185"/>
            <p:cNvSpPr/>
            <p:nvPr/>
          </p:nvSpPr>
          <p:spPr>
            <a:xfrm>
              <a:off x="3555643" y="375931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86" name="pl186"/>
            <p:cNvSpPr/>
            <p:nvPr/>
          </p:nvSpPr>
          <p:spPr>
            <a:xfrm>
              <a:off x="3555643" y="358962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87" name="pl187"/>
            <p:cNvSpPr/>
            <p:nvPr/>
          </p:nvSpPr>
          <p:spPr>
            <a:xfrm>
              <a:off x="3555643" y="341993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88" name="pl188"/>
            <p:cNvSpPr/>
            <p:nvPr/>
          </p:nvSpPr>
          <p:spPr>
            <a:xfrm>
              <a:off x="3555643" y="325023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89" name="pl189"/>
            <p:cNvSpPr/>
            <p:nvPr/>
          </p:nvSpPr>
          <p:spPr>
            <a:xfrm>
              <a:off x="3850309"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277360"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4704412"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131463"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5473105"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900156"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5985567"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3850309" y="3275693"/>
              <a:ext cx="2135258" cy="118784"/>
            </a:xfrm>
            <a:custGeom>
              <a:avLst/>
              <a:pathLst>
                <a:path w="2135258" h="118784">
                  <a:moveTo>
                    <a:pt x="0" y="50907"/>
                  </a:moveTo>
                  <a:lnTo>
                    <a:pt x="85410" y="50907"/>
                  </a:lnTo>
                  <a:lnTo>
                    <a:pt x="170820" y="42422"/>
                  </a:lnTo>
                  <a:lnTo>
                    <a:pt x="256230" y="42422"/>
                  </a:lnTo>
                  <a:lnTo>
                    <a:pt x="341641" y="33938"/>
                  </a:lnTo>
                  <a:lnTo>
                    <a:pt x="427051" y="33938"/>
                  </a:lnTo>
                  <a:lnTo>
                    <a:pt x="512461" y="25453"/>
                  </a:lnTo>
                  <a:lnTo>
                    <a:pt x="597872" y="16969"/>
                  </a:lnTo>
                  <a:lnTo>
                    <a:pt x="683282" y="16969"/>
                  </a:lnTo>
                  <a:lnTo>
                    <a:pt x="768692" y="8484"/>
                  </a:lnTo>
                  <a:lnTo>
                    <a:pt x="854103" y="8484"/>
                  </a:lnTo>
                  <a:lnTo>
                    <a:pt x="939513" y="0"/>
                  </a:lnTo>
                  <a:lnTo>
                    <a:pt x="1024923" y="0"/>
                  </a:lnTo>
                  <a:lnTo>
                    <a:pt x="1110334" y="0"/>
                  </a:lnTo>
                  <a:lnTo>
                    <a:pt x="1195744" y="0"/>
                  </a:lnTo>
                  <a:lnTo>
                    <a:pt x="1281154" y="0"/>
                  </a:lnTo>
                  <a:lnTo>
                    <a:pt x="1366565" y="0"/>
                  </a:lnTo>
                  <a:lnTo>
                    <a:pt x="1451975" y="0"/>
                  </a:lnTo>
                  <a:lnTo>
                    <a:pt x="1537385" y="0"/>
                  </a:lnTo>
                  <a:lnTo>
                    <a:pt x="1622796" y="0"/>
                  </a:lnTo>
                  <a:lnTo>
                    <a:pt x="1708206" y="84845"/>
                  </a:lnTo>
                  <a:lnTo>
                    <a:pt x="1793616" y="0"/>
                  </a:lnTo>
                  <a:lnTo>
                    <a:pt x="1879027" y="59392"/>
                  </a:lnTo>
                  <a:lnTo>
                    <a:pt x="1964437" y="0"/>
                  </a:lnTo>
                  <a:lnTo>
                    <a:pt x="2049847" y="0"/>
                  </a:lnTo>
                  <a:lnTo>
                    <a:pt x="2135258" y="118784"/>
                  </a:lnTo>
                </a:path>
              </a:pathLst>
            </a:custGeom>
            <a:ln w="27101" cap="flat">
              <a:solidFill>
                <a:srgbClr val="1CABE2">
                  <a:alpha val="100000"/>
                </a:srgbClr>
              </a:solidFill>
              <a:prstDash val="solid"/>
              <a:round/>
            </a:ln>
          </p:spPr>
          <p:txBody>
            <a:bodyPr/>
            <a:lstStyle/>
            <a:p/>
          </p:txBody>
        </p:sp>
        <p:sp>
          <p:nvSpPr>
            <p:cNvPr id="197" name="pt197"/>
            <p:cNvSpPr/>
            <p:nvPr/>
          </p:nvSpPr>
          <p:spPr>
            <a:xfrm>
              <a:off x="3832258" y="33085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3917668" y="33085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003079" y="33000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088489" y="33000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173899" y="32915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2" name="pt202"/>
            <p:cNvSpPr/>
            <p:nvPr/>
          </p:nvSpPr>
          <p:spPr>
            <a:xfrm>
              <a:off x="4259310" y="32915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3" name="pt203"/>
            <p:cNvSpPr/>
            <p:nvPr/>
          </p:nvSpPr>
          <p:spPr>
            <a:xfrm>
              <a:off x="4344720" y="32830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430130" y="32746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5" name="pt205"/>
            <p:cNvSpPr/>
            <p:nvPr/>
          </p:nvSpPr>
          <p:spPr>
            <a:xfrm>
              <a:off x="4515540" y="32746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600951" y="32661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7" name="pt207"/>
            <p:cNvSpPr/>
            <p:nvPr/>
          </p:nvSpPr>
          <p:spPr>
            <a:xfrm>
              <a:off x="4686361" y="32661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8" name="pt208"/>
            <p:cNvSpPr/>
            <p:nvPr/>
          </p:nvSpPr>
          <p:spPr>
            <a:xfrm>
              <a:off x="4771771" y="325764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9" name="pt209"/>
            <p:cNvSpPr/>
            <p:nvPr/>
          </p:nvSpPr>
          <p:spPr>
            <a:xfrm>
              <a:off x="4857182" y="32576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942592" y="325764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1" name="pt211"/>
            <p:cNvSpPr/>
            <p:nvPr/>
          </p:nvSpPr>
          <p:spPr>
            <a:xfrm>
              <a:off x="5028002" y="32576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113413" y="32576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198823" y="325764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4" name="pt214"/>
            <p:cNvSpPr/>
            <p:nvPr/>
          </p:nvSpPr>
          <p:spPr>
            <a:xfrm>
              <a:off x="5284233" y="32576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369644" y="32576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455054" y="32576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540464" y="33424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8" name="pt218"/>
            <p:cNvSpPr/>
            <p:nvPr/>
          </p:nvSpPr>
          <p:spPr>
            <a:xfrm>
              <a:off x="5625875" y="32576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711285" y="331703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0" name="pt220"/>
            <p:cNvSpPr/>
            <p:nvPr/>
          </p:nvSpPr>
          <p:spPr>
            <a:xfrm>
              <a:off x="5796695" y="325764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1" name="pt221"/>
            <p:cNvSpPr/>
            <p:nvPr/>
          </p:nvSpPr>
          <p:spPr>
            <a:xfrm>
              <a:off x="5882106" y="32576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967516" y="33764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3" name="tx223"/>
            <p:cNvSpPr/>
            <p:nvPr/>
          </p:nvSpPr>
          <p:spPr>
            <a:xfrm>
              <a:off x="3698482" y="32359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224" name="tx224"/>
            <p:cNvSpPr/>
            <p:nvPr/>
          </p:nvSpPr>
          <p:spPr>
            <a:xfrm>
              <a:off x="6018101" y="33037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225" name="tx225"/>
            <p:cNvSpPr/>
            <p:nvPr/>
          </p:nvSpPr>
          <p:spPr>
            <a:xfrm>
              <a:off x="5418881" y="31361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226" name="tx226"/>
            <p:cNvSpPr/>
            <p:nvPr/>
          </p:nvSpPr>
          <p:spPr>
            <a:xfrm>
              <a:off x="5845932" y="31361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227" name="pl227"/>
            <p:cNvSpPr/>
            <p:nvPr/>
          </p:nvSpPr>
          <p:spPr>
            <a:xfrm>
              <a:off x="6349821" y="270277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28" name="pl228"/>
            <p:cNvSpPr/>
            <p:nvPr/>
          </p:nvSpPr>
          <p:spPr>
            <a:xfrm>
              <a:off x="6349821" y="253308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29" name="pl229"/>
            <p:cNvSpPr/>
            <p:nvPr/>
          </p:nvSpPr>
          <p:spPr>
            <a:xfrm>
              <a:off x="6349821" y="236339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30" name="pl230"/>
            <p:cNvSpPr/>
            <p:nvPr/>
          </p:nvSpPr>
          <p:spPr>
            <a:xfrm>
              <a:off x="6349821" y="219370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31" name="pl231"/>
            <p:cNvSpPr/>
            <p:nvPr/>
          </p:nvSpPr>
          <p:spPr>
            <a:xfrm>
              <a:off x="6349821" y="202400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32" name="pl232"/>
            <p:cNvSpPr/>
            <p:nvPr/>
          </p:nvSpPr>
          <p:spPr>
            <a:xfrm>
              <a:off x="6349821" y="185431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33" name="pl233"/>
            <p:cNvSpPr/>
            <p:nvPr/>
          </p:nvSpPr>
          <p:spPr>
            <a:xfrm>
              <a:off x="6349821" y="278762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34" name="pl234"/>
            <p:cNvSpPr/>
            <p:nvPr/>
          </p:nvSpPr>
          <p:spPr>
            <a:xfrm>
              <a:off x="6349821" y="26179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35" name="pl235"/>
            <p:cNvSpPr/>
            <p:nvPr/>
          </p:nvSpPr>
          <p:spPr>
            <a:xfrm>
              <a:off x="6349821" y="244823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36" name="pl236"/>
            <p:cNvSpPr/>
            <p:nvPr/>
          </p:nvSpPr>
          <p:spPr>
            <a:xfrm>
              <a:off x="6349821" y="227854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37" name="pl237"/>
            <p:cNvSpPr/>
            <p:nvPr/>
          </p:nvSpPr>
          <p:spPr>
            <a:xfrm>
              <a:off x="6349821" y="210885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38" name="pl238"/>
            <p:cNvSpPr/>
            <p:nvPr/>
          </p:nvSpPr>
          <p:spPr>
            <a:xfrm>
              <a:off x="6349821" y="193916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39" name="pl239"/>
            <p:cNvSpPr/>
            <p:nvPr/>
          </p:nvSpPr>
          <p:spPr>
            <a:xfrm>
              <a:off x="6644487"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7071538"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7498590"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7925642"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267283"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8694335"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8779745" y="1807652"/>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6644487" y="1964617"/>
              <a:ext cx="2135258" cy="93330"/>
            </a:xfrm>
            <a:custGeom>
              <a:avLst/>
              <a:pathLst>
                <a:path w="2135258" h="93330">
                  <a:moveTo>
                    <a:pt x="0" y="0"/>
                  </a:moveTo>
                  <a:lnTo>
                    <a:pt x="85410" y="0"/>
                  </a:lnTo>
                  <a:lnTo>
                    <a:pt x="170820" y="0"/>
                  </a:lnTo>
                  <a:lnTo>
                    <a:pt x="256230" y="8484"/>
                  </a:lnTo>
                  <a:lnTo>
                    <a:pt x="341641" y="8484"/>
                  </a:lnTo>
                  <a:lnTo>
                    <a:pt x="427051" y="8484"/>
                  </a:lnTo>
                  <a:lnTo>
                    <a:pt x="512461" y="8484"/>
                  </a:lnTo>
                  <a:lnTo>
                    <a:pt x="597872" y="8484"/>
                  </a:lnTo>
                  <a:lnTo>
                    <a:pt x="683282" y="8484"/>
                  </a:lnTo>
                  <a:lnTo>
                    <a:pt x="768692" y="8484"/>
                  </a:lnTo>
                  <a:lnTo>
                    <a:pt x="854103" y="16969"/>
                  </a:lnTo>
                  <a:lnTo>
                    <a:pt x="939513" y="16969"/>
                  </a:lnTo>
                  <a:lnTo>
                    <a:pt x="1024923" y="16969"/>
                  </a:lnTo>
                  <a:lnTo>
                    <a:pt x="1110334" y="16969"/>
                  </a:lnTo>
                  <a:lnTo>
                    <a:pt x="1195744" y="16969"/>
                  </a:lnTo>
                  <a:lnTo>
                    <a:pt x="1281154" y="16969"/>
                  </a:lnTo>
                  <a:lnTo>
                    <a:pt x="1366565" y="16969"/>
                  </a:lnTo>
                  <a:lnTo>
                    <a:pt x="1451975" y="16969"/>
                  </a:lnTo>
                  <a:lnTo>
                    <a:pt x="1537385" y="16969"/>
                  </a:lnTo>
                  <a:lnTo>
                    <a:pt x="1622796" y="16969"/>
                  </a:lnTo>
                  <a:lnTo>
                    <a:pt x="1708206" y="16969"/>
                  </a:lnTo>
                  <a:lnTo>
                    <a:pt x="1793616" y="16969"/>
                  </a:lnTo>
                  <a:lnTo>
                    <a:pt x="1879027" y="93330"/>
                  </a:lnTo>
                  <a:lnTo>
                    <a:pt x="1964437" y="16969"/>
                  </a:lnTo>
                  <a:lnTo>
                    <a:pt x="2049847" y="16969"/>
                  </a:lnTo>
                  <a:lnTo>
                    <a:pt x="2135258" y="16969"/>
                  </a:lnTo>
                </a:path>
              </a:pathLst>
            </a:custGeom>
            <a:ln w="27101" cap="flat">
              <a:solidFill>
                <a:srgbClr val="1CABE2">
                  <a:alpha val="100000"/>
                </a:srgbClr>
              </a:solidFill>
              <a:prstDash val="solid"/>
              <a:round/>
            </a:ln>
          </p:spPr>
          <p:txBody>
            <a:bodyPr/>
            <a:lstStyle/>
            <a:p/>
          </p:txBody>
        </p:sp>
        <p:sp>
          <p:nvSpPr>
            <p:cNvPr id="247" name="pt247"/>
            <p:cNvSpPr/>
            <p:nvPr/>
          </p:nvSpPr>
          <p:spPr>
            <a:xfrm>
              <a:off x="6626436" y="19465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6711847" y="19465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6797257" y="19465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6882667" y="19550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6968077" y="19550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053488" y="19550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138898" y="19550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224308" y="19550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309719" y="19550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395129" y="19550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480539" y="1963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8" name="pt258"/>
            <p:cNvSpPr/>
            <p:nvPr/>
          </p:nvSpPr>
          <p:spPr>
            <a:xfrm>
              <a:off x="7565950" y="1963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651360" y="1963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736770" y="1963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822181" y="1963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907591" y="1963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993001" y="1963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078412" y="1963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163822" y="1963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249232" y="1963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334643" y="1963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8" name="pt268"/>
            <p:cNvSpPr/>
            <p:nvPr/>
          </p:nvSpPr>
          <p:spPr>
            <a:xfrm>
              <a:off x="8420053" y="1963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505463" y="20398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0" name="pt270"/>
            <p:cNvSpPr/>
            <p:nvPr/>
          </p:nvSpPr>
          <p:spPr>
            <a:xfrm>
              <a:off x="8590874" y="1963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676284" y="1963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761694" y="1963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tx273"/>
            <p:cNvSpPr/>
            <p:nvPr/>
          </p:nvSpPr>
          <p:spPr>
            <a:xfrm>
              <a:off x="6492660" y="18739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274" name="tx274"/>
            <p:cNvSpPr/>
            <p:nvPr/>
          </p:nvSpPr>
          <p:spPr>
            <a:xfrm>
              <a:off x="8812279" y="18908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275" name="tx275"/>
            <p:cNvSpPr/>
            <p:nvPr/>
          </p:nvSpPr>
          <p:spPr>
            <a:xfrm>
              <a:off x="8213059" y="18420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276" name="tx276"/>
            <p:cNvSpPr/>
            <p:nvPr/>
          </p:nvSpPr>
          <p:spPr>
            <a:xfrm>
              <a:off x="8640111" y="18420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277" name="pl277"/>
            <p:cNvSpPr/>
            <p:nvPr/>
          </p:nvSpPr>
          <p:spPr>
            <a:xfrm>
              <a:off x="6349821" y="40138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78" name="pl278"/>
            <p:cNvSpPr/>
            <p:nvPr/>
          </p:nvSpPr>
          <p:spPr>
            <a:xfrm>
              <a:off x="6349821" y="384416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79" name="pl279"/>
            <p:cNvSpPr/>
            <p:nvPr/>
          </p:nvSpPr>
          <p:spPr>
            <a:xfrm>
              <a:off x="6349821" y="367446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80" name="pl280"/>
            <p:cNvSpPr/>
            <p:nvPr/>
          </p:nvSpPr>
          <p:spPr>
            <a:xfrm>
              <a:off x="6349821" y="3504776"/>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81" name="pl281"/>
            <p:cNvSpPr/>
            <p:nvPr/>
          </p:nvSpPr>
          <p:spPr>
            <a:xfrm>
              <a:off x="6349821" y="333508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82" name="pl282"/>
            <p:cNvSpPr/>
            <p:nvPr/>
          </p:nvSpPr>
          <p:spPr>
            <a:xfrm>
              <a:off x="6349821" y="316539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83" name="pl283"/>
            <p:cNvSpPr/>
            <p:nvPr/>
          </p:nvSpPr>
          <p:spPr>
            <a:xfrm>
              <a:off x="6349821" y="409869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84" name="pl284"/>
            <p:cNvSpPr/>
            <p:nvPr/>
          </p:nvSpPr>
          <p:spPr>
            <a:xfrm>
              <a:off x="6349821" y="392900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85" name="pl285"/>
            <p:cNvSpPr/>
            <p:nvPr/>
          </p:nvSpPr>
          <p:spPr>
            <a:xfrm>
              <a:off x="6349821" y="375931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86" name="pl286"/>
            <p:cNvSpPr/>
            <p:nvPr/>
          </p:nvSpPr>
          <p:spPr>
            <a:xfrm>
              <a:off x="6349821" y="358962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87" name="pl287"/>
            <p:cNvSpPr/>
            <p:nvPr/>
          </p:nvSpPr>
          <p:spPr>
            <a:xfrm>
              <a:off x="6349821" y="3419931"/>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88" name="pl288"/>
            <p:cNvSpPr/>
            <p:nvPr/>
          </p:nvSpPr>
          <p:spPr>
            <a:xfrm>
              <a:off x="6349821" y="325023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89" name="pl289"/>
            <p:cNvSpPr/>
            <p:nvPr/>
          </p:nvSpPr>
          <p:spPr>
            <a:xfrm>
              <a:off x="6644487"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7071538"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7498590"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7925642"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8267283"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8694335"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8779745" y="3118728"/>
              <a:ext cx="0" cy="1026634"/>
            </a:xfrm>
            <a:custGeom>
              <a:avLst/>
              <a:pathLst>
                <a:path w="0" h="1026634">
                  <a:moveTo>
                    <a:pt x="0" y="1026634"/>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7754821" y="3377508"/>
              <a:ext cx="1024923" cy="161207"/>
            </a:xfrm>
            <a:custGeom>
              <a:avLst/>
              <a:pathLst>
                <a:path w="1024923" h="161207">
                  <a:moveTo>
                    <a:pt x="0" y="25453"/>
                  </a:moveTo>
                  <a:lnTo>
                    <a:pt x="85410" y="0"/>
                  </a:lnTo>
                  <a:lnTo>
                    <a:pt x="170820" y="42422"/>
                  </a:lnTo>
                  <a:lnTo>
                    <a:pt x="256230" y="93330"/>
                  </a:lnTo>
                  <a:lnTo>
                    <a:pt x="341641" y="93330"/>
                  </a:lnTo>
                  <a:lnTo>
                    <a:pt x="427051" y="93330"/>
                  </a:lnTo>
                  <a:lnTo>
                    <a:pt x="512461" y="76361"/>
                  </a:lnTo>
                  <a:lnTo>
                    <a:pt x="597872" y="161207"/>
                  </a:lnTo>
                  <a:lnTo>
                    <a:pt x="683282" y="127268"/>
                  </a:lnTo>
                  <a:lnTo>
                    <a:pt x="768692" y="67876"/>
                  </a:lnTo>
                  <a:lnTo>
                    <a:pt x="854103" y="50907"/>
                  </a:lnTo>
                  <a:lnTo>
                    <a:pt x="939513" y="67876"/>
                  </a:lnTo>
                  <a:lnTo>
                    <a:pt x="1024923" y="161207"/>
                  </a:lnTo>
                </a:path>
              </a:pathLst>
            </a:custGeom>
            <a:ln w="27101" cap="flat">
              <a:solidFill>
                <a:srgbClr val="1CABE2">
                  <a:alpha val="100000"/>
                </a:srgbClr>
              </a:solidFill>
              <a:prstDash val="solid"/>
              <a:round/>
            </a:ln>
          </p:spPr>
          <p:txBody>
            <a:bodyPr/>
            <a:lstStyle/>
            <a:p/>
          </p:txBody>
        </p:sp>
        <p:sp>
          <p:nvSpPr>
            <p:cNvPr id="297" name="pt297"/>
            <p:cNvSpPr/>
            <p:nvPr/>
          </p:nvSpPr>
          <p:spPr>
            <a:xfrm>
              <a:off x="7736770" y="33849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8" name="pt298"/>
            <p:cNvSpPr/>
            <p:nvPr/>
          </p:nvSpPr>
          <p:spPr>
            <a:xfrm>
              <a:off x="7822181" y="3359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907591" y="34018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993001" y="34527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1" name="pt301"/>
            <p:cNvSpPr/>
            <p:nvPr/>
          </p:nvSpPr>
          <p:spPr>
            <a:xfrm>
              <a:off x="8078412" y="34527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163822" y="34527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249232" y="34358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334643" y="352066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5" name="pt305"/>
            <p:cNvSpPr/>
            <p:nvPr/>
          </p:nvSpPr>
          <p:spPr>
            <a:xfrm>
              <a:off x="8420053" y="34867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505463" y="342733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7" name="pt307"/>
            <p:cNvSpPr/>
            <p:nvPr/>
          </p:nvSpPr>
          <p:spPr>
            <a:xfrm>
              <a:off x="8590874" y="341036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8" name="pt308"/>
            <p:cNvSpPr/>
            <p:nvPr/>
          </p:nvSpPr>
          <p:spPr>
            <a:xfrm>
              <a:off x="8676284" y="34273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761694" y="352066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0" name="tx310"/>
            <p:cNvSpPr/>
            <p:nvPr/>
          </p:nvSpPr>
          <p:spPr>
            <a:xfrm>
              <a:off x="7602994" y="33122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11" name="tx311"/>
            <p:cNvSpPr/>
            <p:nvPr/>
          </p:nvSpPr>
          <p:spPr>
            <a:xfrm>
              <a:off x="8812279" y="344801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312" name="tx312"/>
            <p:cNvSpPr/>
            <p:nvPr/>
          </p:nvSpPr>
          <p:spPr>
            <a:xfrm>
              <a:off x="8213059" y="33143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313" name="tx313"/>
            <p:cNvSpPr/>
            <p:nvPr/>
          </p:nvSpPr>
          <p:spPr>
            <a:xfrm>
              <a:off x="8640111" y="330584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314" name="tx314"/>
            <p:cNvSpPr/>
            <p:nvPr/>
          </p:nvSpPr>
          <p:spPr>
            <a:xfrm>
              <a:off x="1932421" y="4282373"/>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315" name="tx315"/>
            <p:cNvSpPr/>
            <p:nvPr/>
          </p:nvSpPr>
          <p:spPr>
            <a:xfrm>
              <a:off x="2002601" y="2971297"/>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316" name="tx316"/>
            <p:cNvSpPr/>
            <p:nvPr/>
          </p:nvSpPr>
          <p:spPr>
            <a:xfrm>
              <a:off x="4762718" y="297129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317" name="tx317"/>
            <p:cNvSpPr/>
            <p:nvPr/>
          </p:nvSpPr>
          <p:spPr>
            <a:xfrm>
              <a:off x="7556896" y="297129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318" name="tx318"/>
            <p:cNvSpPr/>
            <p:nvPr/>
          </p:nvSpPr>
          <p:spPr>
            <a:xfrm>
              <a:off x="2002693" y="1660221"/>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319" name="tx319"/>
            <p:cNvSpPr/>
            <p:nvPr/>
          </p:nvSpPr>
          <p:spPr>
            <a:xfrm>
              <a:off x="4775154" y="166022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320" name="tx320"/>
            <p:cNvSpPr/>
            <p:nvPr/>
          </p:nvSpPr>
          <p:spPr>
            <a:xfrm>
              <a:off x="7569332" y="166022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321" name="tx321"/>
            <p:cNvSpPr/>
            <p:nvPr/>
          </p:nvSpPr>
          <p:spPr>
            <a:xfrm rot="-5400000">
              <a:off x="935978"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322" name="tx322"/>
            <p:cNvSpPr/>
            <p:nvPr/>
          </p:nvSpPr>
          <p:spPr>
            <a:xfrm rot="-5400000">
              <a:off x="1363030"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323" name="tx323"/>
            <p:cNvSpPr/>
            <p:nvPr/>
          </p:nvSpPr>
          <p:spPr>
            <a:xfrm rot="-5400000">
              <a:off x="1790081"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324" name="tx324"/>
            <p:cNvSpPr/>
            <p:nvPr/>
          </p:nvSpPr>
          <p:spPr>
            <a:xfrm rot="-5400000">
              <a:off x="2217133"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325" name="tx325"/>
            <p:cNvSpPr/>
            <p:nvPr/>
          </p:nvSpPr>
          <p:spPr>
            <a:xfrm rot="-5400000">
              <a:off x="2558774"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326" name="tx326"/>
            <p:cNvSpPr/>
            <p:nvPr/>
          </p:nvSpPr>
          <p:spPr>
            <a:xfrm rot="-5400000">
              <a:off x="2985826"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327" name="tx327"/>
            <p:cNvSpPr/>
            <p:nvPr/>
          </p:nvSpPr>
          <p:spPr>
            <a:xfrm rot="-5400000">
              <a:off x="3071236" y="5600542"/>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328" name="tx328"/>
            <p:cNvSpPr/>
            <p:nvPr/>
          </p:nvSpPr>
          <p:spPr>
            <a:xfrm rot="-5400000">
              <a:off x="3730156"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329" name="tx329"/>
            <p:cNvSpPr/>
            <p:nvPr/>
          </p:nvSpPr>
          <p:spPr>
            <a:xfrm rot="-5400000">
              <a:off x="4157208"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330" name="tx330"/>
            <p:cNvSpPr/>
            <p:nvPr/>
          </p:nvSpPr>
          <p:spPr>
            <a:xfrm rot="-5400000">
              <a:off x="4584260"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331" name="tx331"/>
            <p:cNvSpPr/>
            <p:nvPr/>
          </p:nvSpPr>
          <p:spPr>
            <a:xfrm rot="-5400000">
              <a:off x="5011311"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332" name="tx332"/>
            <p:cNvSpPr/>
            <p:nvPr/>
          </p:nvSpPr>
          <p:spPr>
            <a:xfrm rot="-5400000">
              <a:off x="5352952"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333" name="tx333"/>
            <p:cNvSpPr/>
            <p:nvPr/>
          </p:nvSpPr>
          <p:spPr>
            <a:xfrm rot="-5400000">
              <a:off x="5780004"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334" name="tx334"/>
            <p:cNvSpPr/>
            <p:nvPr/>
          </p:nvSpPr>
          <p:spPr>
            <a:xfrm rot="-5400000">
              <a:off x="5865414"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335" name="tx335"/>
            <p:cNvSpPr/>
            <p:nvPr/>
          </p:nvSpPr>
          <p:spPr>
            <a:xfrm rot="-5400000">
              <a:off x="6524335"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336" name="tx336"/>
            <p:cNvSpPr/>
            <p:nvPr/>
          </p:nvSpPr>
          <p:spPr>
            <a:xfrm rot="-5400000">
              <a:off x="6951386"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337" name="tx337"/>
            <p:cNvSpPr/>
            <p:nvPr/>
          </p:nvSpPr>
          <p:spPr>
            <a:xfrm rot="-5400000">
              <a:off x="7378438"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338" name="tx338"/>
            <p:cNvSpPr/>
            <p:nvPr/>
          </p:nvSpPr>
          <p:spPr>
            <a:xfrm rot="-5400000">
              <a:off x="7805489"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339" name="tx339"/>
            <p:cNvSpPr/>
            <p:nvPr/>
          </p:nvSpPr>
          <p:spPr>
            <a:xfrm rot="-5400000">
              <a:off x="8147131"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340" name="tx340"/>
            <p:cNvSpPr/>
            <p:nvPr/>
          </p:nvSpPr>
          <p:spPr>
            <a:xfrm rot="-5400000">
              <a:off x="8574182"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341" name="tx341"/>
            <p:cNvSpPr/>
            <p:nvPr/>
          </p:nvSpPr>
          <p:spPr>
            <a:xfrm rot="-5400000">
              <a:off x="8659593" y="4289465"/>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342" name="tx342"/>
            <p:cNvSpPr/>
            <p:nvPr/>
          </p:nvSpPr>
          <p:spPr>
            <a:xfrm>
              <a:off x="635284" y="2746702"/>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343" name="tx343"/>
            <p:cNvSpPr/>
            <p:nvPr/>
          </p:nvSpPr>
          <p:spPr>
            <a:xfrm>
              <a:off x="571733" y="25770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344" name="tx344"/>
            <p:cNvSpPr/>
            <p:nvPr/>
          </p:nvSpPr>
          <p:spPr>
            <a:xfrm>
              <a:off x="571733" y="240731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345" name="tx345"/>
            <p:cNvSpPr/>
            <p:nvPr/>
          </p:nvSpPr>
          <p:spPr>
            <a:xfrm>
              <a:off x="571733" y="223762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346" name="tx346"/>
            <p:cNvSpPr/>
            <p:nvPr/>
          </p:nvSpPr>
          <p:spPr>
            <a:xfrm>
              <a:off x="571733" y="2067935"/>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347" name="tx347"/>
            <p:cNvSpPr/>
            <p:nvPr/>
          </p:nvSpPr>
          <p:spPr>
            <a:xfrm>
              <a:off x="508182" y="1898243"/>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348" name="tx348"/>
            <p:cNvSpPr/>
            <p:nvPr/>
          </p:nvSpPr>
          <p:spPr>
            <a:xfrm>
              <a:off x="635284" y="4057778"/>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349" name="tx349"/>
            <p:cNvSpPr/>
            <p:nvPr/>
          </p:nvSpPr>
          <p:spPr>
            <a:xfrm>
              <a:off x="571733" y="388808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350" name="tx350"/>
            <p:cNvSpPr/>
            <p:nvPr/>
          </p:nvSpPr>
          <p:spPr>
            <a:xfrm>
              <a:off x="571733" y="371839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351" name="tx351"/>
            <p:cNvSpPr/>
            <p:nvPr/>
          </p:nvSpPr>
          <p:spPr>
            <a:xfrm>
              <a:off x="571733" y="3548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352" name="tx352"/>
            <p:cNvSpPr/>
            <p:nvPr/>
          </p:nvSpPr>
          <p:spPr>
            <a:xfrm>
              <a:off x="571733" y="33790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353" name="tx353"/>
            <p:cNvSpPr/>
            <p:nvPr/>
          </p:nvSpPr>
          <p:spPr>
            <a:xfrm>
              <a:off x="508182" y="3209319"/>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354" name="tx354"/>
            <p:cNvSpPr/>
            <p:nvPr/>
          </p:nvSpPr>
          <p:spPr>
            <a:xfrm>
              <a:off x="635284" y="5368854"/>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355" name="tx355"/>
            <p:cNvSpPr/>
            <p:nvPr/>
          </p:nvSpPr>
          <p:spPr>
            <a:xfrm>
              <a:off x="571733" y="5199162"/>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356" name="tx356"/>
            <p:cNvSpPr/>
            <p:nvPr/>
          </p:nvSpPr>
          <p:spPr>
            <a:xfrm>
              <a:off x="571733" y="502947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357" name="tx357"/>
            <p:cNvSpPr/>
            <p:nvPr/>
          </p:nvSpPr>
          <p:spPr>
            <a:xfrm>
              <a:off x="571733" y="485977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358" name="tx358"/>
            <p:cNvSpPr/>
            <p:nvPr/>
          </p:nvSpPr>
          <p:spPr>
            <a:xfrm>
              <a:off x="571733" y="469008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359" name="tx359"/>
            <p:cNvSpPr/>
            <p:nvPr/>
          </p:nvSpPr>
          <p:spPr>
            <a:xfrm>
              <a:off x="508182" y="4520396"/>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360" name="tx360"/>
            <p:cNvSpPr/>
            <p:nvPr/>
          </p:nvSpPr>
          <p:spPr>
            <a:xfrm rot="-5400000">
              <a:off x="-37121" y="358202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61" name="pt361"/>
            <p:cNvSpPr/>
            <p:nvPr/>
          </p:nvSpPr>
          <p:spPr>
            <a:xfrm>
              <a:off x="3889664" y="619699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2" name="pt362"/>
            <p:cNvSpPr/>
            <p:nvPr/>
          </p:nvSpPr>
          <p:spPr>
            <a:xfrm>
              <a:off x="4986219" y="619699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3" name="tx363"/>
            <p:cNvSpPr/>
            <p:nvPr/>
          </p:nvSpPr>
          <p:spPr>
            <a:xfrm>
              <a:off x="4114133" y="6192124"/>
              <a:ext cx="73792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No stockout</a:t>
              </a:r>
            </a:p>
          </p:txBody>
        </p:sp>
        <p:sp>
          <p:nvSpPr>
            <p:cNvPr id="364" name="tx364"/>
            <p:cNvSpPr/>
            <p:nvPr/>
          </p:nvSpPr>
          <p:spPr>
            <a:xfrm>
              <a:off x="5210688" y="6192124"/>
              <a:ext cx="80010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Any stockout</a:t>
              </a:r>
            </a:p>
          </p:txBody>
        </p:sp>
        <p:sp>
          <p:nvSpPr>
            <p:cNvPr id="365" name="tx365"/>
            <p:cNvSpPr/>
            <p:nvPr/>
          </p:nvSpPr>
          <p:spPr>
            <a:xfrm>
              <a:off x="2310297" y="1368037"/>
              <a:ext cx="521528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recommended childhood vaccines, Botswana, 2000-2025</a:t>
              </a:r>
            </a:p>
          </p:txBody>
        </p:sp>
        <p:sp>
          <p:nvSpPr>
            <p:cNvPr id="366" name="tx36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67" name="tx367"/>
            <p:cNvSpPr/>
            <p:nvPr/>
          </p:nvSpPr>
          <p:spPr>
            <a:xfrm>
              <a:off x="5159224" y="6611748"/>
              <a:ext cx="39151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Data labels are shown for 2000 (or first year of reporting), 2019 and 2025</a:t>
              </a:r>
            </a:p>
          </p:txBody>
        </p:sp>
      </p:grpSp>
      <p:sp>
        <p:nvSpPr>
          <p:cNvPr id="36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(66%), followed by ROTAC (76%).
Compared to 2019, coverage of 4 vaccines remained constant (BCG, DTP1, DTP3 and IPV1) and 3 vaccines decreased (MCV1, MCV2 and ROTAC).
Compared to 2024, coverage of 4 vaccines remained constant (BCG, DTP1, DTP3 and IPV1) and 3 vaccines decreased (MCV1, MCV2 and ROTAC).</a:t>
            </a:r>
          </a:p>
        </p:txBody>
      </p:sp>
      <p:sp>
        <p:nvSpPr>
          <p:cNvPr id="36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Botswana had its lowest coverage in MCV2 (66%), while most other routine vaccines clustered around 76-98%; 4 antigens remained constant since 2019, and 4 antigens remained constant since 2024.</a:t>
            </a:r>
          </a:p>
        </p:txBody>
      </p:sp>
      <p:grpSp xmlns:pic="http://schemas.openxmlformats.org/drawingml/2006/picture">
        <p:nvGrpSpPr>
          <p:cNvPr id="370" name=""/>
          <p:cNvGrpSpPr/>
          <p:nvPr/>
        </p:nvGrpSpPr>
        <p:grpSpPr>
          <a:xfrm>
            <a:off x="292608" y="1097280"/>
            <a:ext cx="8595360" cy="28575"/>
            <a:chOff x="292608" y="1097280"/>
            <a:chExt cx="8595360" cy="28575"/>
          </a:xfrm>
        </p:grpSpPr>
        <p:sp>
          <p:nvSpPr>
            <p:cNvPr id="37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865371"/>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5" name="pl5"/>
            <p:cNvSpPr/>
            <p:nvPr/>
          </p:nvSpPr>
          <p:spPr>
            <a:xfrm>
              <a:off x="757350" y="5390894"/>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6" name="pl6"/>
            <p:cNvSpPr/>
            <p:nvPr/>
          </p:nvSpPr>
          <p:spPr>
            <a:xfrm>
              <a:off x="757350" y="4916416"/>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7" name="pl7"/>
            <p:cNvSpPr/>
            <p:nvPr/>
          </p:nvSpPr>
          <p:spPr>
            <a:xfrm>
              <a:off x="757350" y="4441939"/>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8" name="pl8"/>
            <p:cNvSpPr/>
            <p:nvPr/>
          </p:nvSpPr>
          <p:spPr>
            <a:xfrm>
              <a:off x="757350" y="3967462"/>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9" name="pl9"/>
            <p:cNvSpPr/>
            <p:nvPr/>
          </p:nvSpPr>
          <p:spPr>
            <a:xfrm>
              <a:off x="757350" y="3492985"/>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0" name="pl10"/>
            <p:cNvSpPr/>
            <p:nvPr/>
          </p:nvSpPr>
          <p:spPr>
            <a:xfrm>
              <a:off x="757350" y="3018507"/>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1" name="pl11"/>
            <p:cNvSpPr/>
            <p:nvPr/>
          </p:nvSpPr>
          <p:spPr>
            <a:xfrm>
              <a:off x="757350" y="2544030"/>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2" name="pl12"/>
            <p:cNvSpPr/>
            <p:nvPr/>
          </p:nvSpPr>
          <p:spPr>
            <a:xfrm>
              <a:off x="757350" y="2069553"/>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3" name="pl13"/>
            <p:cNvSpPr/>
            <p:nvPr/>
          </p:nvSpPr>
          <p:spPr>
            <a:xfrm>
              <a:off x="757350" y="1595075"/>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4" name="pl14"/>
            <p:cNvSpPr/>
            <p:nvPr/>
          </p:nvSpPr>
          <p:spPr>
            <a:xfrm>
              <a:off x="757350" y="1120598"/>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5" name="pl15"/>
            <p:cNvSpPr/>
            <p:nvPr/>
          </p:nvSpPr>
          <p:spPr>
            <a:xfrm>
              <a:off x="757350" y="646121"/>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6" name="pl16"/>
            <p:cNvSpPr/>
            <p:nvPr/>
          </p:nvSpPr>
          <p:spPr>
            <a:xfrm>
              <a:off x="757350" y="5628132"/>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7" name="pl17"/>
            <p:cNvSpPr/>
            <p:nvPr/>
          </p:nvSpPr>
          <p:spPr>
            <a:xfrm>
              <a:off x="757350" y="5153655"/>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8" name="pl18"/>
            <p:cNvSpPr/>
            <p:nvPr/>
          </p:nvSpPr>
          <p:spPr>
            <a:xfrm>
              <a:off x="757350" y="4679178"/>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9" name="pl19"/>
            <p:cNvSpPr/>
            <p:nvPr/>
          </p:nvSpPr>
          <p:spPr>
            <a:xfrm>
              <a:off x="757350" y="4204700"/>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0" name="pl20"/>
            <p:cNvSpPr/>
            <p:nvPr/>
          </p:nvSpPr>
          <p:spPr>
            <a:xfrm>
              <a:off x="757350" y="3730223"/>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1" name="pl21"/>
            <p:cNvSpPr/>
            <p:nvPr/>
          </p:nvSpPr>
          <p:spPr>
            <a:xfrm>
              <a:off x="757350" y="3255746"/>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2" name="pl22"/>
            <p:cNvSpPr/>
            <p:nvPr/>
          </p:nvSpPr>
          <p:spPr>
            <a:xfrm>
              <a:off x="757350" y="2781269"/>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3" name="pl23"/>
            <p:cNvSpPr/>
            <p:nvPr/>
          </p:nvSpPr>
          <p:spPr>
            <a:xfrm>
              <a:off x="757350" y="2306791"/>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4" name="pl24"/>
            <p:cNvSpPr/>
            <p:nvPr/>
          </p:nvSpPr>
          <p:spPr>
            <a:xfrm>
              <a:off x="757350" y="1832314"/>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5" name="pl25"/>
            <p:cNvSpPr/>
            <p:nvPr/>
          </p:nvSpPr>
          <p:spPr>
            <a:xfrm>
              <a:off x="757350" y="1357837"/>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6" name="pl26"/>
            <p:cNvSpPr/>
            <p:nvPr/>
          </p:nvSpPr>
          <p:spPr>
            <a:xfrm>
              <a:off x="757350" y="883360"/>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27" name="pl27"/>
            <p:cNvSpPr/>
            <p:nvPr/>
          </p:nvSpPr>
          <p:spPr>
            <a:xfrm>
              <a:off x="1135398"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9013"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627"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242"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133"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56"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79"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302"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2025"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48"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71" y="646121"/>
              <a:ext cx="0" cy="5219249"/>
            </a:xfrm>
            <a:custGeom>
              <a:avLst/>
              <a:pathLst>
                <a:path w="0" h="5219249">
                  <a:moveTo>
                    <a:pt x="0" y="5219249"/>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398" y="1025703"/>
              <a:ext cx="6518072" cy="521924"/>
            </a:xfrm>
            <a:custGeom>
              <a:avLst/>
              <a:pathLst>
                <a:path w="6518072" h="521924">
                  <a:moveTo>
                    <a:pt x="0" y="0"/>
                  </a:moveTo>
                  <a:lnTo>
                    <a:pt x="260722" y="0"/>
                  </a:lnTo>
                  <a:lnTo>
                    <a:pt x="521445" y="0"/>
                  </a:lnTo>
                  <a:lnTo>
                    <a:pt x="782168" y="47447"/>
                  </a:lnTo>
                  <a:lnTo>
                    <a:pt x="1042891" y="47447"/>
                  </a:lnTo>
                  <a:lnTo>
                    <a:pt x="1303614" y="47447"/>
                  </a:lnTo>
                  <a:lnTo>
                    <a:pt x="1564337" y="47447"/>
                  </a:lnTo>
                  <a:lnTo>
                    <a:pt x="1825060" y="47447"/>
                  </a:lnTo>
                  <a:lnTo>
                    <a:pt x="2085783" y="47447"/>
                  </a:lnTo>
                  <a:lnTo>
                    <a:pt x="2346506" y="47447"/>
                  </a:lnTo>
                  <a:lnTo>
                    <a:pt x="2607229" y="94895"/>
                  </a:lnTo>
                  <a:lnTo>
                    <a:pt x="2867951" y="94895"/>
                  </a:lnTo>
                  <a:lnTo>
                    <a:pt x="3128674" y="94895"/>
                  </a:lnTo>
                  <a:lnTo>
                    <a:pt x="3389397" y="94895"/>
                  </a:lnTo>
                  <a:lnTo>
                    <a:pt x="3650120" y="94895"/>
                  </a:lnTo>
                  <a:lnTo>
                    <a:pt x="3910843" y="94895"/>
                  </a:lnTo>
                  <a:lnTo>
                    <a:pt x="4171566" y="94895"/>
                  </a:lnTo>
                  <a:lnTo>
                    <a:pt x="4432289" y="94895"/>
                  </a:lnTo>
                  <a:lnTo>
                    <a:pt x="4693012" y="94895"/>
                  </a:lnTo>
                  <a:lnTo>
                    <a:pt x="4953735" y="94895"/>
                  </a:lnTo>
                  <a:lnTo>
                    <a:pt x="5214458" y="94895"/>
                  </a:lnTo>
                  <a:lnTo>
                    <a:pt x="5475180" y="94895"/>
                  </a:lnTo>
                  <a:lnTo>
                    <a:pt x="5735903" y="521924"/>
                  </a:lnTo>
                  <a:lnTo>
                    <a:pt x="5996626" y="94895"/>
                  </a:lnTo>
                  <a:lnTo>
                    <a:pt x="6257349" y="94895"/>
                  </a:lnTo>
                  <a:lnTo>
                    <a:pt x="6518072" y="94895"/>
                  </a:lnTo>
                </a:path>
              </a:pathLst>
            </a:custGeom>
            <a:ln w="27101" cap="flat">
              <a:solidFill>
                <a:srgbClr val="1C86EE">
                  <a:alpha val="100000"/>
                </a:srgbClr>
              </a:solidFill>
              <a:prstDash val="solid"/>
              <a:round/>
            </a:ln>
          </p:spPr>
          <p:txBody>
            <a:bodyPr/>
            <a:lstStyle/>
            <a:p/>
          </p:txBody>
        </p:sp>
        <p:sp>
          <p:nvSpPr>
            <p:cNvPr id="39" name="pl39"/>
            <p:cNvSpPr/>
            <p:nvPr/>
          </p:nvSpPr>
          <p:spPr>
            <a:xfrm>
              <a:off x="1135398" y="1120598"/>
              <a:ext cx="6518072" cy="427029"/>
            </a:xfrm>
            <a:custGeom>
              <a:avLst/>
              <a:pathLst>
                <a:path w="6518072" h="427029">
                  <a:moveTo>
                    <a:pt x="0" y="427029"/>
                  </a:moveTo>
                  <a:lnTo>
                    <a:pt x="260722" y="379581"/>
                  </a:lnTo>
                  <a:lnTo>
                    <a:pt x="521445" y="332134"/>
                  </a:lnTo>
                  <a:lnTo>
                    <a:pt x="782168" y="237238"/>
                  </a:lnTo>
                  <a:lnTo>
                    <a:pt x="1042891" y="189790"/>
                  </a:lnTo>
                  <a:lnTo>
                    <a:pt x="1303614" y="142343"/>
                  </a:lnTo>
                  <a:lnTo>
                    <a:pt x="1564337" y="94895"/>
                  </a:lnTo>
                  <a:lnTo>
                    <a:pt x="1825060" y="94895"/>
                  </a:lnTo>
                  <a:lnTo>
                    <a:pt x="2085783" y="47447"/>
                  </a:lnTo>
                  <a:lnTo>
                    <a:pt x="2346506" y="47447"/>
                  </a:lnTo>
                  <a:lnTo>
                    <a:pt x="2607229" y="0"/>
                  </a:lnTo>
                  <a:lnTo>
                    <a:pt x="2867951" y="0"/>
                  </a:lnTo>
                  <a:lnTo>
                    <a:pt x="3128674" y="0"/>
                  </a:lnTo>
                  <a:lnTo>
                    <a:pt x="3389397" y="0"/>
                  </a:lnTo>
                  <a:lnTo>
                    <a:pt x="3650120" y="0"/>
                  </a:lnTo>
                  <a:lnTo>
                    <a:pt x="3910843" y="0"/>
                  </a:lnTo>
                  <a:lnTo>
                    <a:pt x="4171566" y="0"/>
                  </a:lnTo>
                  <a:lnTo>
                    <a:pt x="4432289" y="0"/>
                  </a:lnTo>
                  <a:lnTo>
                    <a:pt x="4693012" y="0"/>
                  </a:lnTo>
                  <a:lnTo>
                    <a:pt x="4953735" y="0"/>
                  </a:lnTo>
                  <a:lnTo>
                    <a:pt x="5214458" y="0"/>
                  </a:lnTo>
                  <a:lnTo>
                    <a:pt x="5475180" y="0"/>
                  </a:lnTo>
                  <a:lnTo>
                    <a:pt x="5735903" y="427029"/>
                  </a:lnTo>
                  <a:lnTo>
                    <a:pt x="5996626" y="0"/>
                  </a:lnTo>
                  <a:lnTo>
                    <a:pt x="6257349" y="0"/>
                  </a:lnTo>
                  <a:lnTo>
                    <a:pt x="6518072" y="0"/>
                  </a:lnTo>
                </a:path>
              </a:pathLst>
            </a:custGeom>
            <a:ln w="27101" cap="flat">
              <a:solidFill>
                <a:srgbClr val="80BD41">
                  <a:alpha val="100000"/>
                </a:srgbClr>
              </a:solidFill>
              <a:prstDash val="solid"/>
              <a:round/>
            </a:ln>
          </p:spPr>
          <p:txBody>
            <a:bodyPr/>
            <a:lstStyle/>
            <a:p/>
          </p:txBody>
        </p:sp>
        <p:sp>
          <p:nvSpPr>
            <p:cNvPr id="40" name="pl40"/>
            <p:cNvSpPr/>
            <p:nvPr/>
          </p:nvSpPr>
          <p:spPr>
            <a:xfrm>
              <a:off x="4003350" y="1120598"/>
              <a:ext cx="3650120" cy="427029"/>
            </a:xfrm>
            <a:custGeom>
              <a:avLst/>
              <a:pathLst>
                <a:path w="3650120" h="427029">
                  <a:moveTo>
                    <a:pt x="0" y="0"/>
                  </a:moveTo>
                  <a:lnTo>
                    <a:pt x="260722" y="0"/>
                  </a:lnTo>
                  <a:lnTo>
                    <a:pt x="521445" y="0"/>
                  </a:lnTo>
                  <a:lnTo>
                    <a:pt x="782168" y="0"/>
                  </a:lnTo>
                  <a:lnTo>
                    <a:pt x="1042891" y="0"/>
                  </a:lnTo>
                  <a:lnTo>
                    <a:pt x="1303614" y="47447"/>
                  </a:lnTo>
                  <a:lnTo>
                    <a:pt x="1564337" y="47447"/>
                  </a:lnTo>
                  <a:lnTo>
                    <a:pt x="1825060" y="47447"/>
                  </a:lnTo>
                  <a:lnTo>
                    <a:pt x="2085783" y="47447"/>
                  </a:lnTo>
                  <a:lnTo>
                    <a:pt x="2346506" y="47447"/>
                  </a:lnTo>
                  <a:lnTo>
                    <a:pt x="2607229" y="0"/>
                  </a:lnTo>
                  <a:lnTo>
                    <a:pt x="2867951" y="427029"/>
                  </a:lnTo>
                  <a:lnTo>
                    <a:pt x="3128674" y="47447"/>
                  </a:lnTo>
                  <a:lnTo>
                    <a:pt x="3389397" y="47447"/>
                  </a:lnTo>
                  <a:lnTo>
                    <a:pt x="3650120" y="47447"/>
                  </a:lnTo>
                </a:path>
              </a:pathLst>
            </a:custGeom>
            <a:ln w="27101" cap="flat">
              <a:solidFill>
                <a:srgbClr val="EE00EE">
                  <a:alpha val="100000"/>
                </a:srgbClr>
              </a:solidFill>
              <a:prstDash val="solid"/>
              <a:round/>
            </a:ln>
          </p:spPr>
          <p:txBody>
            <a:bodyPr/>
            <a:lstStyle/>
            <a:p/>
          </p:txBody>
        </p:sp>
        <p:sp>
          <p:nvSpPr>
            <p:cNvPr id="41" name="pl41"/>
            <p:cNvSpPr/>
            <p:nvPr/>
          </p:nvSpPr>
          <p:spPr>
            <a:xfrm>
              <a:off x="5046242" y="2022105"/>
              <a:ext cx="2346506" cy="2562177"/>
            </a:xfrm>
            <a:custGeom>
              <a:avLst/>
              <a:pathLst>
                <a:path w="2346506" h="2562177">
                  <a:moveTo>
                    <a:pt x="0" y="521924"/>
                  </a:moveTo>
                  <a:lnTo>
                    <a:pt x="260722" y="0"/>
                  </a:lnTo>
                  <a:lnTo>
                    <a:pt x="521445" y="284686"/>
                  </a:lnTo>
                  <a:lnTo>
                    <a:pt x="1042891" y="1375984"/>
                  </a:lnTo>
                  <a:lnTo>
                    <a:pt x="1564337" y="2514729"/>
                  </a:lnTo>
                  <a:lnTo>
                    <a:pt x="1825060" y="2562177"/>
                  </a:lnTo>
                  <a:lnTo>
                    <a:pt x="2085783" y="1897909"/>
                  </a:lnTo>
                  <a:lnTo>
                    <a:pt x="2346506" y="1992804"/>
                  </a:lnTo>
                </a:path>
              </a:pathLst>
            </a:custGeom>
            <a:ln w="27101" cap="flat">
              <a:solidFill>
                <a:srgbClr val="6A3D9A">
                  <a:alpha val="100000"/>
                </a:srgbClr>
              </a:solidFill>
              <a:prstDash val="solid"/>
              <a:round/>
            </a:ln>
          </p:spPr>
          <p:txBody>
            <a:bodyPr/>
            <a:lstStyle/>
            <a:p/>
          </p:txBody>
        </p:sp>
        <p:sp>
          <p:nvSpPr>
            <p:cNvPr id="42" name="pl42"/>
            <p:cNvSpPr/>
            <p:nvPr/>
          </p:nvSpPr>
          <p:spPr>
            <a:xfrm>
              <a:off x="5046242" y="1073150"/>
              <a:ext cx="2607229" cy="4175399"/>
            </a:xfrm>
            <a:custGeom>
              <a:avLst/>
              <a:pathLst>
                <a:path w="2607229" h="4175399">
                  <a:moveTo>
                    <a:pt x="0" y="4175399"/>
                  </a:moveTo>
                  <a:lnTo>
                    <a:pt x="260722" y="2230043"/>
                  </a:lnTo>
                  <a:lnTo>
                    <a:pt x="521445" y="47447"/>
                  </a:lnTo>
                  <a:lnTo>
                    <a:pt x="782168" y="47447"/>
                  </a:lnTo>
                  <a:lnTo>
                    <a:pt x="1042891" y="47447"/>
                  </a:lnTo>
                  <a:lnTo>
                    <a:pt x="1303614" y="47447"/>
                  </a:lnTo>
                  <a:lnTo>
                    <a:pt x="1564337" y="47447"/>
                  </a:lnTo>
                  <a:lnTo>
                    <a:pt x="1825060" y="474477"/>
                  </a:lnTo>
                  <a:lnTo>
                    <a:pt x="2085783" y="0"/>
                  </a:lnTo>
                  <a:lnTo>
                    <a:pt x="2346506" y="47447"/>
                  </a:lnTo>
                  <a:lnTo>
                    <a:pt x="2607229" y="47447"/>
                  </a:lnTo>
                </a:path>
              </a:pathLst>
            </a:custGeom>
            <a:ln w="27101" cap="flat">
              <a:solidFill>
                <a:srgbClr val="E31A1C">
                  <a:alpha val="100000"/>
                </a:srgbClr>
              </a:solidFill>
              <a:prstDash val="solid"/>
              <a:round/>
            </a:ln>
          </p:spPr>
          <p:txBody>
            <a:bodyPr/>
            <a:lstStyle/>
            <a:p/>
          </p:txBody>
        </p:sp>
        <p:sp>
          <p:nvSpPr>
            <p:cNvPr id="43" name="pl43"/>
            <p:cNvSpPr/>
            <p:nvPr/>
          </p:nvSpPr>
          <p:spPr>
            <a:xfrm>
              <a:off x="7392748" y="2496582"/>
              <a:ext cx="260722" cy="1660670"/>
            </a:xfrm>
            <a:custGeom>
              <a:avLst/>
              <a:pathLst>
                <a:path w="260722" h="1660670">
                  <a:moveTo>
                    <a:pt x="0" y="1660670"/>
                  </a:moveTo>
                  <a:lnTo>
                    <a:pt x="260722" y="0"/>
                  </a:lnTo>
                </a:path>
              </a:pathLst>
            </a:custGeom>
            <a:ln w="27101" cap="flat">
              <a:solidFill>
                <a:srgbClr val="FF7F00">
                  <a:alpha val="100000"/>
                </a:srgbClr>
              </a:solidFill>
              <a:prstDash val="solid"/>
              <a:round/>
            </a:ln>
          </p:spPr>
          <p:txBody>
            <a:bodyPr/>
            <a:lstStyle/>
            <a:p/>
          </p:txBody>
        </p:sp>
        <p:sp>
          <p:nvSpPr>
            <p:cNvPr id="44" name="pl44"/>
            <p:cNvSpPr/>
            <p:nvPr/>
          </p:nvSpPr>
          <p:spPr>
            <a:xfrm>
              <a:off x="1135398" y="1025703"/>
              <a:ext cx="6518072" cy="664268"/>
            </a:xfrm>
            <a:custGeom>
              <a:avLst/>
              <a:pathLst>
                <a:path w="6518072" h="664268">
                  <a:moveTo>
                    <a:pt x="0" y="284686"/>
                  </a:moveTo>
                  <a:lnTo>
                    <a:pt x="260722" y="284686"/>
                  </a:lnTo>
                  <a:lnTo>
                    <a:pt x="521445" y="237238"/>
                  </a:lnTo>
                  <a:lnTo>
                    <a:pt x="782168" y="237238"/>
                  </a:lnTo>
                  <a:lnTo>
                    <a:pt x="1042891" y="189790"/>
                  </a:lnTo>
                  <a:lnTo>
                    <a:pt x="1303614" y="189790"/>
                  </a:lnTo>
                  <a:lnTo>
                    <a:pt x="1564337" y="142343"/>
                  </a:lnTo>
                  <a:lnTo>
                    <a:pt x="1825060" y="94895"/>
                  </a:lnTo>
                  <a:lnTo>
                    <a:pt x="2085783" y="94895"/>
                  </a:lnTo>
                  <a:lnTo>
                    <a:pt x="2346506" y="47447"/>
                  </a:lnTo>
                  <a:lnTo>
                    <a:pt x="2607229" y="47447"/>
                  </a:lnTo>
                  <a:lnTo>
                    <a:pt x="2867951" y="0"/>
                  </a:lnTo>
                  <a:lnTo>
                    <a:pt x="3128674" y="0"/>
                  </a:lnTo>
                  <a:lnTo>
                    <a:pt x="3389397" y="0"/>
                  </a:lnTo>
                  <a:lnTo>
                    <a:pt x="3650120" y="0"/>
                  </a:lnTo>
                  <a:lnTo>
                    <a:pt x="3910843" y="0"/>
                  </a:lnTo>
                  <a:lnTo>
                    <a:pt x="4171566" y="0"/>
                  </a:lnTo>
                  <a:lnTo>
                    <a:pt x="4432289" y="0"/>
                  </a:lnTo>
                  <a:lnTo>
                    <a:pt x="4693012" y="0"/>
                  </a:lnTo>
                  <a:lnTo>
                    <a:pt x="4953735" y="0"/>
                  </a:lnTo>
                  <a:lnTo>
                    <a:pt x="5214458" y="474477"/>
                  </a:lnTo>
                  <a:lnTo>
                    <a:pt x="5475180" y="0"/>
                  </a:lnTo>
                  <a:lnTo>
                    <a:pt x="5735903" y="332134"/>
                  </a:lnTo>
                  <a:lnTo>
                    <a:pt x="5996626" y="0"/>
                  </a:lnTo>
                  <a:lnTo>
                    <a:pt x="6257349" y="0"/>
                  </a:lnTo>
                  <a:lnTo>
                    <a:pt x="6518072" y="664268"/>
                  </a:lnTo>
                </a:path>
              </a:pathLst>
            </a:custGeom>
            <a:ln w="27101" cap="flat">
              <a:solidFill>
                <a:srgbClr val="FFC20E">
                  <a:alpha val="100000"/>
                </a:srgbClr>
              </a:solidFill>
              <a:prstDash val="solid"/>
              <a:round/>
            </a:ln>
          </p:spPr>
          <p:txBody>
            <a:bodyPr/>
            <a:lstStyle/>
            <a:p/>
          </p:txBody>
        </p:sp>
        <p:sp>
          <p:nvSpPr>
            <p:cNvPr id="45" name="pl45"/>
            <p:cNvSpPr/>
            <p:nvPr/>
          </p:nvSpPr>
          <p:spPr>
            <a:xfrm>
              <a:off x="4524796" y="1595075"/>
              <a:ext cx="3128674" cy="901506"/>
            </a:xfrm>
            <a:custGeom>
              <a:avLst/>
              <a:pathLst>
                <a:path w="3128674" h="901506">
                  <a:moveTo>
                    <a:pt x="0" y="142343"/>
                  </a:moveTo>
                  <a:lnTo>
                    <a:pt x="260722" y="0"/>
                  </a:lnTo>
                  <a:lnTo>
                    <a:pt x="521445" y="237238"/>
                  </a:lnTo>
                  <a:lnTo>
                    <a:pt x="782168" y="521924"/>
                  </a:lnTo>
                  <a:lnTo>
                    <a:pt x="1042891" y="521924"/>
                  </a:lnTo>
                  <a:lnTo>
                    <a:pt x="1303614" y="521924"/>
                  </a:lnTo>
                  <a:lnTo>
                    <a:pt x="1564337" y="427029"/>
                  </a:lnTo>
                  <a:lnTo>
                    <a:pt x="1825060" y="901506"/>
                  </a:lnTo>
                  <a:lnTo>
                    <a:pt x="2085783" y="711715"/>
                  </a:lnTo>
                  <a:lnTo>
                    <a:pt x="2346506" y="379581"/>
                  </a:lnTo>
                  <a:lnTo>
                    <a:pt x="2607229" y="284686"/>
                  </a:lnTo>
                  <a:lnTo>
                    <a:pt x="2867951" y="379581"/>
                  </a:lnTo>
                  <a:lnTo>
                    <a:pt x="3128674" y="901506"/>
                  </a:lnTo>
                </a:path>
              </a:pathLst>
            </a:custGeom>
            <a:ln w="27101" cap="flat">
              <a:solidFill>
                <a:srgbClr val="008B00">
                  <a:alpha val="100000"/>
                </a:srgbClr>
              </a:solidFill>
              <a:prstDash val="solid"/>
              <a:round/>
            </a:ln>
          </p:spPr>
          <p:txBody>
            <a:bodyPr/>
            <a:lstStyle/>
            <a:p/>
          </p:txBody>
        </p:sp>
        <p:sp>
          <p:nvSpPr>
            <p:cNvPr id="46" name="pl46"/>
            <p:cNvSpPr/>
            <p:nvPr/>
          </p:nvSpPr>
          <p:spPr>
            <a:xfrm>
              <a:off x="4264073" y="1120598"/>
              <a:ext cx="3389397" cy="2040252"/>
            </a:xfrm>
            <a:custGeom>
              <a:avLst/>
              <a:pathLst>
                <a:path w="3389397" h="2040252">
                  <a:moveTo>
                    <a:pt x="0" y="2040252"/>
                  </a:moveTo>
                  <a:lnTo>
                    <a:pt x="260722" y="1423431"/>
                  </a:lnTo>
                  <a:lnTo>
                    <a:pt x="521445" y="616820"/>
                  </a:lnTo>
                  <a:lnTo>
                    <a:pt x="782168" y="284686"/>
                  </a:lnTo>
                  <a:lnTo>
                    <a:pt x="1042891" y="0"/>
                  </a:lnTo>
                  <a:lnTo>
                    <a:pt x="1303614" y="0"/>
                  </a:lnTo>
                  <a:lnTo>
                    <a:pt x="1564337" y="0"/>
                  </a:lnTo>
                  <a:lnTo>
                    <a:pt x="1825060" y="0"/>
                  </a:lnTo>
                  <a:lnTo>
                    <a:pt x="2085783" y="0"/>
                  </a:lnTo>
                  <a:lnTo>
                    <a:pt x="2346506" y="0"/>
                  </a:lnTo>
                  <a:lnTo>
                    <a:pt x="2607229" y="996402"/>
                  </a:lnTo>
                  <a:lnTo>
                    <a:pt x="2867951" y="759163"/>
                  </a:lnTo>
                  <a:lnTo>
                    <a:pt x="3128674" y="0"/>
                  </a:lnTo>
                  <a:lnTo>
                    <a:pt x="3389397" y="0"/>
                  </a:lnTo>
                </a:path>
              </a:pathLst>
            </a:custGeom>
            <a:ln w="27101" cap="flat">
              <a:solidFill>
                <a:srgbClr val="9A32CD">
                  <a:alpha val="100000"/>
                </a:srgbClr>
              </a:solidFill>
              <a:prstDash val="solid"/>
              <a:round/>
            </a:ln>
          </p:spPr>
          <p:txBody>
            <a:bodyPr/>
            <a:lstStyle/>
            <a:p/>
          </p:txBody>
        </p:sp>
        <p:sp>
          <p:nvSpPr>
            <p:cNvPr id="47" name="pl47"/>
            <p:cNvSpPr/>
            <p:nvPr/>
          </p:nvSpPr>
          <p:spPr>
            <a:xfrm>
              <a:off x="4264073" y="1215494"/>
              <a:ext cx="3389397" cy="1803013"/>
            </a:xfrm>
            <a:custGeom>
              <a:avLst/>
              <a:pathLst>
                <a:path w="3389397" h="1803013">
                  <a:moveTo>
                    <a:pt x="0" y="901506"/>
                  </a:moveTo>
                  <a:lnTo>
                    <a:pt x="260722" y="664268"/>
                  </a:lnTo>
                  <a:lnTo>
                    <a:pt x="521445" y="474477"/>
                  </a:lnTo>
                  <a:lnTo>
                    <a:pt x="782168" y="332134"/>
                  </a:lnTo>
                  <a:lnTo>
                    <a:pt x="1042891" y="237238"/>
                  </a:lnTo>
                  <a:lnTo>
                    <a:pt x="1303614" y="94895"/>
                  </a:lnTo>
                  <a:lnTo>
                    <a:pt x="1564337" y="0"/>
                  </a:lnTo>
                  <a:lnTo>
                    <a:pt x="1825060" y="94895"/>
                  </a:lnTo>
                  <a:lnTo>
                    <a:pt x="2085783" y="142343"/>
                  </a:lnTo>
                  <a:lnTo>
                    <a:pt x="2346506" y="569372"/>
                  </a:lnTo>
                  <a:lnTo>
                    <a:pt x="2607229" y="1138745"/>
                  </a:lnTo>
                  <a:lnTo>
                    <a:pt x="2867951" y="1803013"/>
                  </a:lnTo>
                  <a:lnTo>
                    <a:pt x="3128674" y="759163"/>
                  </a:lnTo>
                  <a:lnTo>
                    <a:pt x="3389397" y="806611"/>
                  </a:lnTo>
                </a:path>
              </a:pathLst>
            </a:custGeom>
            <a:ln w="27101" cap="flat">
              <a:solidFill>
                <a:srgbClr val="836FFF">
                  <a:alpha val="100000"/>
                </a:srgbClr>
              </a:solidFill>
              <a:prstDash val="solid"/>
              <a:round/>
            </a:ln>
          </p:spPr>
          <p:txBody>
            <a:bodyPr/>
            <a:lstStyle/>
            <a:p/>
          </p:txBody>
        </p:sp>
        <p:sp>
          <p:nvSpPr>
            <p:cNvPr id="48" name="pl48"/>
            <p:cNvSpPr/>
            <p:nvPr/>
          </p:nvSpPr>
          <p:spPr>
            <a:xfrm>
              <a:off x="5306965" y="1025703"/>
              <a:ext cx="2346506" cy="664268"/>
            </a:xfrm>
            <a:custGeom>
              <a:avLst/>
              <a:pathLst>
                <a:path w="2346506" h="664268">
                  <a:moveTo>
                    <a:pt x="0" y="0"/>
                  </a:moveTo>
                  <a:lnTo>
                    <a:pt x="260722" y="0"/>
                  </a:lnTo>
                  <a:lnTo>
                    <a:pt x="521445" y="0"/>
                  </a:lnTo>
                  <a:lnTo>
                    <a:pt x="782168" y="0"/>
                  </a:lnTo>
                  <a:lnTo>
                    <a:pt x="1042891" y="474477"/>
                  </a:lnTo>
                  <a:lnTo>
                    <a:pt x="1303614" y="0"/>
                  </a:lnTo>
                  <a:lnTo>
                    <a:pt x="1564337" y="332134"/>
                  </a:lnTo>
                  <a:lnTo>
                    <a:pt x="1825060" y="0"/>
                  </a:lnTo>
                  <a:lnTo>
                    <a:pt x="2085783" y="0"/>
                  </a:lnTo>
                  <a:lnTo>
                    <a:pt x="2346506" y="664268"/>
                  </a:lnTo>
                </a:path>
              </a:pathLst>
            </a:custGeom>
            <a:ln w="27101" cap="flat">
              <a:solidFill>
                <a:srgbClr val="FB9A99">
                  <a:alpha val="100000"/>
                </a:srgbClr>
              </a:solidFill>
              <a:prstDash val="solid"/>
              <a:round/>
            </a:ln>
          </p:spPr>
          <p:txBody>
            <a:bodyPr/>
            <a:lstStyle/>
            <a:p/>
          </p:txBody>
        </p:sp>
        <p:sp>
          <p:nvSpPr>
            <p:cNvPr id="49" name="pl49"/>
            <p:cNvSpPr/>
            <p:nvPr/>
          </p:nvSpPr>
          <p:spPr>
            <a:xfrm>
              <a:off x="7666651" y="1128420"/>
              <a:ext cx="716564" cy="425256"/>
            </a:xfrm>
            <a:custGeom>
              <a:avLst/>
              <a:pathLst>
                <a:path w="716564" h="425256">
                  <a:moveTo>
                    <a:pt x="716564" y="425256"/>
                  </a:moveTo>
                  <a:lnTo>
                    <a:pt x="0" y="0"/>
                  </a:lnTo>
                </a:path>
              </a:pathLst>
            </a:custGeom>
          </p:spPr>
          <p:txBody>
            <a:bodyPr/>
            <a:lstStyle/>
            <a:p/>
          </p:txBody>
        </p:sp>
        <p:sp>
          <p:nvSpPr>
            <p:cNvPr id="50" name="pl50"/>
            <p:cNvSpPr/>
            <p:nvPr/>
          </p:nvSpPr>
          <p:spPr>
            <a:xfrm>
              <a:off x="7667698" y="785308"/>
              <a:ext cx="661202" cy="328228"/>
            </a:xfrm>
            <a:custGeom>
              <a:avLst/>
              <a:pathLst>
                <a:path w="661202" h="328228">
                  <a:moveTo>
                    <a:pt x="661202" y="0"/>
                  </a:moveTo>
                  <a:lnTo>
                    <a:pt x="0" y="328228"/>
                  </a:lnTo>
                </a:path>
              </a:pathLst>
            </a:custGeom>
          </p:spPr>
          <p:txBody>
            <a:bodyPr/>
            <a:lstStyle/>
            <a:p/>
          </p:txBody>
        </p:sp>
        <p:sp>
          <p:nvSpPr>
            <p:cNvPr id="51" name="pl51"/>
            <p:cNvSpPr/>
            <p:nvPr/>
          </p:nvSpPr>
          <p:spPr>
            <a:xfrm>
              <a:off x="7671365" y="1039990"/>
              <a:ext cx="754004" cy="78739"/>
            </a:xfrm>
            <a:custGeom>
              <a:avLst/>
              <a:pathLst>
                <a:path w="754004" h="78739">
                  <a:moveTo>
                    <a:pt x="754004" y="0"/>
                  </a:moveTo>
                  <a:lnTo>
                    <a:pt x="0" y="78739"/>
                  </a:lnTo>
                </a:path>
              </a:pathLst>
            </a:custGeom>
          </p:spPr>
          <p:txBody>
            <a:bodyPr/>
            <a:lstStyle/>
            <a:p/>
          </p:txBody>
        </p:sp>
        <p:sp>
          <p:nvSpPr>
            <p:cNvPr id="52" name="pl52"/>
            <p:cNvSpPr/>
            <p:nvPr/>
          </p:nvSpPr>
          <p:spPr>
            <a:xfrm>
              <a:off x="7670427" y="1124644"/>
              <a:ext cx="712788" cy="170066"/>
            </a:xfrm>
            <a:custGeom>
              <a:avLst/>
              <a:pathLst>
                <a:path w="712788" h="170066">
                  <a:moveTo>
                    <a:pt x="712788" y="170066"/>
                  </a:moveTo>
                  <a:lnTo>
                    <a:pt x="0" y="0"/>
                  </a:lnTo>
                </a:path>
              </a:pathLst>
            </a:custGeom>
          </p:spPr>
          <p:txBody>
            <a:bodyPr/>
            <a:lstStyle/>
            <a:p/>
          </p:txBody>
        </p:sp>
        <p:sp>
          <p:nvSpPr>
            <p:cNvPr id="53" name="pl53"/>
            <p:cNvSpPr/>
            <p:nvPr/>
          </p:nvSpPr>
          <p:spPr>
            <a:xfrm>
              <a:off x="7664461" y="1177102"/>
              <a:ext cx="772886" cy="636866"/>
            </a:xfrm>
            <a:custGeom>
              <a:avLst/>
              <a:pathLst>
                <a:path w="772886" h="636866">
                  <a:moveTo>
                    <a:pt x="772886" y="636866"/>
                  </a:moveTo>
                  <a:lnTo>
                    <a:pt x="0" y="0"/>
                  </a:lnTo>
                </a:path>
              </a:pathLst>
            </a:custGeom>
          </p:spPr>
          <p:txBody>
            <a:bodyPr/>
            <a:lstStyle/>
            <a:p/>
          </p:txBody>
        </p:sp>
        <p:sp>
          <p:nvSpPr>
            <p:cNvPr id="54" name="pl54"/>
            <p:cNvSpPr/>
            <p:nvPr/>
          </p:nvSpPr>
          <p:spPr>
            <a:xfrm>
              <a:off x="7667110" y="1697477"/>
              <a:ext cx="692056" cy="380838"/>
            </a:xfrm>
            <a:custGeom>
              <a:avLst/>
              <a:pathLst>
                <a:path w="692056" h="380838">
                  <a:moveTo>
                    <a:pt x="692056" y="380838"/>
                  </a:moveTo>
                  <a:lnTo>
                    <a:pt x="0" y="0"/>
                  </a:lnTo>
                </a:path>
              </a:pathLst>
            </a:custGeom>
          </p:spPr>
          <p:txBody>
            <a:bodyPr/>
            <a:lstStyle/>
            <a:p/>
          </p:txBody>
        </p:sp>
        <p:sp>
          <p:nvSpPr>
            <p:cNvPr id="55" name="pl55"/>
            <p:cNvSpPr/>
            <p:nvPr/>
          </p:nvSpPr>
          <p:spPr>
            <a:xfrm>
              <a:off x="7662996" y="1699659"/>
              <a:ext cx="629785" cy="640579"/>
            </a:xfrm>
            <a:custGeom>
              <a:avLst/>
              <a:pathLst>
                <a:path w="629785" h="640579">
                  <a:moveTo>
                    <a:pt x="629785" y="640579"/>
                  </a:moveTo>
                  <a:lnTo>
                    <a:pt x="0" y="0"/>
                  </a:lnTo>
                </a:path>
              </a:pathLst>
            </a:custGeom>
          </p:spPr>
          <p:txBody>
            <a:bodyPr/>
            <a:lstStyle/>
            <a:p/>
          </p:txBody>
        </p:sp>
        <p:sp>
          <p:nvSpPr>
            <p:cNvPr id="56" name="pl56"/>
            <p:cNvSpPr/>
            <p:nvPr/>
          </p:nvSpPr>
          <p:spPr>
            <a:xfrm>
              <a:off x="7664414" y="2031184"/>
              <a:ext cx="688626" cy="571356"/>
            </a:xfrm>
            <a:custGeom>
              <a:avLst/>
              <a:pathLst>
                <a:path w="688626" h="571356">
                  <a:moveTo>
                    <a:pt x="688626" y="571356"/>
                  </a:moveTo>
                  <a:lnTo>
                    <a:pt x="0" y="0"/>
                  </a:lnTo>
                </a:path>
              </a:pathLst>
            </a:custGeom>
          </p:spPr>
          <p:txBody>
            <a:bodyPr/>
            <a:lstStyle/>
            <a:p/>
          </p:txBody>
        </p:sp>
        <p:sp>
          <p:nvSpPr>
            <p:cNvPr id="57" name="pl57"/>
            <p:cNvSpPr/>
            <p:nvPr/>
          </p:nvSpPr>
          <p:spPr>
            <a:xfrm>
              <a:off x="7664317" y="2505707"/>
              <a:ext cx="743038" cy="625063"/>
            </a:xfrm>
            <a:custGeom>
              <a:avLst/>
              <a:pathLst>
                <a:path w="743038" h="625063">
                  <a:moveTo>
                    <a:pt x="743038" y="625063"/>
                  </a:moveTo>
                  <a:lnTo>
                    <a:pt x="0" y="0"/>
                  </a:lnTo>
                </a:path>
              </a:pathLst>
            </a:custGeom>
          </p:spPr>
          <p:txBody>
            <a:bodyPr/>
            <a:lstStyle/>
            <a:p/>
          </p:txBody>
        </p:sp>
        <p:sp>
          <p:nvSpPr>
            <p:cNvPr id="58" name="pl58"/>
            <p:cNvSpPr/>
            <p:nvPr/>
          </p:nvSpPr>
          <p:spPr>
            <a:xfrm>
              <a:off x="7667379" y="2503890"/>
              <a:ext cx="691787" cy="363492"/>
            </a:xfrm>
            <a:custGeom>
              <a:avLst/>
              <a:pathLst>
                <a:path w="691787" h="363492">
                  <a:moveTo>
                    <a:pt x="691787" y="363492"/>
                  </a:moveTo>
                  <a:lnTo>
                    <a:pt x="0" y="0"/>
                  </a:lnTo>
                </a:path>
              </a:pathLst>
            </a:custGeom>
          </p:spPr>
          <p:txBody>
            <a:bodyPr/>
            <a:lstStyle/>
            <a:p/>
          </p:txBody>
        </p:sp>
        <p:sp>
          <p:nvSpPr>
            <p:cNvPr id="59" name="pl59"/>
            <p:cNvSpPr/>
            <p:nvPr/>
          </p:nvSpPr>
          <p:spPr>
            <a:xfrm>
              <a:off x="7410888" y="4014908"/>
              <a:ext cx="972327" cy="1"/>
            </a:xfrm>
            <a:custGeom>
              <a:avLst/>
              <a:pathLst>
                <a:path w="972327" h="1">
                  <a:moveTo>
                    <a:pt x="972327" y="0"/>
                  </a:moveTo>
                  <a:lnTo>
                    <a:pt x="0" y="1"/>
                  </a:lnTo>
                </a:path>
              </a:pathLst>
            </a:custGeom>
          </p:spPr>
          <p:txBody>
            <a:bodyPr/>
            <a:lstStyle/>
            <a:p/>
          </p:txBody>
        </p:sp>
        <p:sp>
          <p:nvSpPr>
            <p:cNvPr id="60" name="pg60"/>
            <p:cNvSpPr/>
            <p:nvPr/>
          </p:nvSpPr>
          <p:spPr>
            <a:xfrm>
              <a:off x="8314635" y="1476510"/>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1"/>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495" y="1522230"/>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DTP3: 95%</a:t>
              </a:r>
            </a:p>
          </p:txBody>
        </p:sp>
        <p:sp>
          <p:nvSpPr>
            <p:cNvPr id="62" name="pg62"/>
            <p:cNvSpPr/>
            <p:nvPr/>
          </p:nvSpPr>
          <p:spPr>
            <a:xfrm>
              <a:off x="8260320" y="693205"/>
              <a:ext cx="699790" cy="169072"/>
            </a:xfrm>
            <a:custGeom>
              <a:avLst/>
              <a:pathLst>
                <a:path w="699790" h="169072">
                  <a:moveTo>
                    <a:pt x="27431" y="169072"/>
                  </a:moveTo>
                  <a:lnTo>
                    <a:pt x="672358" y="169072"/>
                  </a:lnTo>
                  <a:lnTo>
                    <a:pt x="671253" y="169050"/>
                  </a:lnTo>
                  <a:lnTo>
                    <a:pt x="675664" y="168872"/>
                  </a:lnTo>
                  <a:lnTo>
                    <a:pt x="679990" y="167989"/>
                  </a:lnTo>
                  <a:lnTo>
                    <a:pt x="684118" y="166424"/>
                  </a:lnTo>
                  <a:lnTo>
                    <a:pt x="687941" y="164216"/>
                  </a:lnTo>
                  <a:lnTo>
                    <a:pt x="691361" y="161424"/>
                  </a:lnTo>
                  <a:lnTo>
                    <a:pt x="694288" y="158120"/>
                  </a:lnTo>
                  <a:lnTo>
                    <a:pt x="696648" y="154388"/>
                  </a:lnTo>
                  <a:lnTo>
                    <a:pt x="698378" y="150327"/>
                  </a:lnTo>
                  <a:lnTo>
                    <a:pt x="699435" y="146040"/>
                  </a:lnTo>
                  <a:lnTo>
                    <a:pt x="699790" y="141640"/>
                  </a:lnTo>
                  <a:lnTo>
                    <a:pt x="699790" y="27431"/>
                  </a:lnTo>
                  <a:lnTo>
                    <a:pt x="699435" y="23031"/>
                  </a:lnTo>
                  <a:lnTo>
                    <a:pt x="698378" y="18745"/>
                  </a:lnTo>
                  <a:lnTo>
                    <a:pt x="696648" y="14683"/>
                  </a:lnTo>
                  <a:lnTo>
                    <a:pt x="694288" y="10952"/>
                  </a:lnTo>
                  <a:lnTo>
                    <a:pt x="691361" y="7647"/>
                  </a:lnTo>
                  <a:lnTo>
                    <a:pt x="687941" y="4855"/>
                  </a:lnTo>
                  <a:lnTo>
                    <a:pt x="684118" y="2648"/>
                  </a:lnTo>
                  <a:lnTo>
                    <a:pt x="679990" y="1083"/>
                  </a:lnTo>
                  <a:lnTo>
                    <a:pt x="675664" y="200"/>
                  </a:lnTo>
                  <a:lnTo>
                    <a:pt x="67235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3180" y="738925"/>
              <a:ext cx="60835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HepB3: 95%</a:t>
              </a:r>
            </a:p>
          </p:txBody>
        </p:sp>
        <p:sp>
          <p:nvSpPr>
            <p:cNvPr id="64" name="pg64"/>
            <p:cNvSpPr/>
            <p:nvPr/>
          </p:nvSpPr>
          <p:spPr>
            <a:xfrm>
              <a:off x="8356789" y="954314"/>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5" name="tx65"/>
            <p:cNvSpPr/>
            <p:nvPr/>
          </p:nvSpPr>
          <p:spPr>
            <a:xfrm>
              <a:off x="8379649" y="1000034"/>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95%</a:t>
              </a:r>
            </a:p>
          </p:txBody>
        </p:sp>
        <p:sp>
          <p:nvSpPr>
            <p:cNvPr id="66" name="pg66"/>
            <p:cNvSpPr/>
            <p:nvPr/>
          </p:nvSpPr>
          <p:spPr>
            <a:xfrm>
              <a:off x="8314635" y="1214299"/>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1"/>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7" name="tx67"/>
            <p:cNvSpPr/>
            <p:nvPr/>
          </p:nvSpPr>
          <p:spPr>
            <a:xfrm>
              <a:off x="8337495" y="1260019"/>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PcVC: 95%</a:t>
              </a:r>
            </a:p>
          </p:txBody>
        </p:sp>
        <p:sp>
          <p:nvSpPr>
            <p:cNvPr id="68" name="pg68"/>
            <p:cNvSpPr/>
            <p:nvPr/>
          </p:nvSpPr>
          <p:spPr>
            <a:xfrm>
              <a:off x="8368768" y="1736238"/>
              <a:ext cx="591342" cy="169072"/>
            </a:xfrm>
            <a:custGeom>
              <a:avLst/>
              <a:pathLst>
                <a:path w="591342" h="169072">
                  <a:moveTo>
                    <a:pt x="27431" y="169072"/>
                  </a:moveTo>
                  <a:lnTo>
                    <a:pt x="563910" y="169072"/>
                  </a:lnTo>
                  <a:lnTo>
                    <a:pt x="562805" y="169050"/>
                  </a:lnTo>
                  <a:lnTo>
                    <a:pt x="567217" y="168872"/>
                  </a:lnTo>
                  <a:lnTo>
                    <a:pt x="571542" y="167989"/>
                  </a:lnTo>
                  <a:lnTo>
                    <a:pt x="575670" y="166424"/>
                  </a:lnTo>
                  <a:lnTo>
                    <a:pt x="579493" y="164216"/>
                  </a:lnTo>
                  <a:lnTo>
                    <a:pt x="582913" y="161424"/>
                  </a:lnTo>
                  <a:lnTo>
                    <a:pt x="585840" y="158120"/>
                  </a:lnTo>
                  <a:lnTo>
                    <a:pt x="588200" y="154388"/>
                  </a:lnTo>
                  <a:lnTo>
                    <a:pt x="589930" y="150327"/>
                  </a:lnTo>
                  <a:lnTo>
                    <a:pt x="590987" y="146040"/>
                  </a:lnTo>
                  <a:lnTo>
                    <a:pt x="591342" y="141640"/>
                  </a:lnTo>
                  <a:lnTo>
                    <a:pt x="591342" y="27431"/>
                  </a:lnTo>
                  <a:lnTo>
                    <a:pt x="590987" y="23031"/>
                  </a:lnTo>
                  <a:lnTo>
                    <a:pt x="589930" y="18745"/>
                  </a:lnTo>
                  <a:lnTo>
                    <a:pt x="588200" y="14683"/>
                  </a:lnTo>
                  <a:lnTo>
                    <a:pt x="585840" y="10952"/>
                  </a:lnTo>
                  <a:lnTo>
                    <a:pt x="582913" y="7647"/>
                  </a:lnTo>
                  <a:lnTo>
                    <a:pt x="579493" y="4855"/>
                  </a:lnTo>
                  <a:lnTo>
                    <a:pt x="575670" y="2648"/>
                  </a:lnTo>
                  <a:lnTo>
                    <a:pt x="571542" y="1083"/>
                  </a:lnTo>
                  <a:lnTo>
                    <a:pt x="567217" y="200"/>
                  </a:lnTo>
                  <a:lnTo>
                    <a:pt x="56391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9" name="tx69"/>
            <p:cNvSpPr/>
            <p:nvPr/>
          </p:nvSpPr>
          <p:spPr>
            <a:xfrm>
              <a:off x="8391628" y="1781958"/>
              <a:ext cx="49990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Hib3: 94%</a:t>
              </a:r>
            </a:p>
          </p:txBody>
        </p:sp>
        <p:sp>
          <p:nvSpPr>
            <p:cNvPr id="70" name="pg70"/>
            <p:cNvSpPr/>
            <p:nvPr/>
          </p:nvSpPr>
          <p:spPr>
            <a:xfrm>
              <a:off x="8290587" y="2001272"/>
              <a:ext cx="669523" cy="169072"/>
            </a:xfrm>
            <a:custGeom>
              <a:avLst/>
              <a:pathLst>
                <a:path w="669523" h="169072">
                  <a:moveTo>
                    <a:pt x="27431" y="169072"/>
                  </a:moveTo>
                  <a:lnTo>
                    <a:pt x="642091" y="169072"/>
                  </a:lnTo>
                  <a:lnTo>
                    <a:pt x="640987" y="169050"/>
                  </a:lnTo>
                  <a:lnTo>
                    <a:pt x="645398" y="168872"/>
                  </a:lnTo>
                  <a:lnTo>
                    <a:pt x="649723" y="167989"/>
                  </a:lnTo>
                  <a:lnTo>
                    <a:pt x="653851" y="166424"/>
                  </a:lnTo>
                  <a:lnTo>
                    <a:pt x="657674" y="164216"/>
                  </a:lnTo>
                  <a:lnTo>
                    <a:pt x="661094" y="161424"/>
                  </a:lnTo>
                  <a:lnTo>
                    <a:pt x="664021" y="158120"/>
                  </a:lnTo>
                  <a:lnTo>
                    <a:pt x="666381" y="154388"/>
                  </a:lnTo>
                  <a:lnTo>
                    <a:pt x="668111" y="150327"/>
                  </a:lnTo>
                  <a:lnTo>
                    <a:pt x="669168" y="146040"/>
                  </a:lnTo>
                  <a:lnTo>
                    <a:pt x="669523" y="141640"/>
                  </a:lnTo>
                  <a:lnTo>
                    <a:pt x="669523" y="27431"/>
                  </a:lnTo>
                  <a:lnTo>
                    <a:pt x="669168" y="23031"/>
                  </a:lnTo>
                  <a:lnTo>
                    <a:pt x="668111" y="18745"/>
                  </a:lnTo>
                  <a:lnTo>
                    <a:pt x="666381" y="14683"/>
                  </a:lnTo>
                  <a:lnTo>
                    <a:pt x="664021" y="10952"/>
                  </a:lnTo>
                  <a:lnTo>
                    <a:pt x="661094" y="7647"/>
                  </a:lnTo>
                  <a:lnTo>
                    <a:pt x="657674" y="4855"/>
                  </a:lnTo>
                  <a:lnTo>
                    <a:pt x="653851" y="2648"/>
                  </a:lnTo>
                  <a:lnTo>
                    <a:pt x="649723" y="1083"/>
                  </a:lnTo>
                  <a:lnTo>
                    <a:pt x="645398" y="200"/>
                  </a:lnTo>
                  <a:lnTo>
                    <a:pt x="64209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447" y="2046992"/>
              <a:ext cx="57808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MCV1: 83%</a:t>
              </a:r>
            </a:p>
          </p:txBody>
        </p:sp>
        <p:sp>
          <p:nvSpPr>
            <p:cNvPr id="72" name="pg72"/>
            <p:cNvSpPr/>
            <p:nvPr/>
          </p:nvSpPr>
          <p:spPr>
            <a:xfrm>
              <a:off x="8224201" y="2263468"/>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1"/>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3" name="tx73"/>
            <p:cNvSpPr/>
            <p:nvPr/>
          </p:nvSpPr>
          <p:spPr>
            <a:xfrm>
              <a:off x="8247061" y="2309188"/>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9A99">
                      <a:alpha val="100000"/>
                    </a:srgbClr>
                  </a:solidFill>
                  <a:latin typeface="Arial"/>
                  <a:cs typeface="Arial"/>
                </a:rPr>
                <a:t>Rubella: 83%</a:t>
              </a:r>
            </a:p>
          </p:txBody>
        </p:sp>
        <p:sp>
          <p:nvSpPr>
            <p:cNvPr id="74" name="pg74"/>
            <p:cNvSpPr/>
            <p:nvPr/>
          </p:nvSpPr>
          <p:spPr>
            <a:xfrm>
              <a:off x="8284460" y="2525587"/>
              <a:ext cx="675650" cy="169072"/>
            </a:xfrm>
            <a:custGeom>
              <a:avLst/>
              <a:pathLst>
                <a:path w="675650" h="169072">
                  <a:moveTo>
                    <a:pt x="27431" y="169072"/>
                  </a:moveTo>
                  <a:lnTo>
                    <a:pt x="648218" y="169072"/>
                  </a:lnTo>
                  <a:lnTo>
                    <a:pt x="647113" y="169050"/>
                  </a:lnTo>
                  <a:lnTo>
                    <a:pt x="651524" y="168872"/>
                  </a:lnTo>
                  <a:lnTo>
                    <a:pt x="655850" y="167989"/>
                  </a:lnTo>
                  <a:lnTo>
                    <a:pt x="659978" y="166424"/>
                  </a:lnTo>
                  <a:lnTo>
                    <a:pt x="663801" y="164216"/>
                  </a:lnTo>
                  <a:lnTo>
                    <a:pt x="667220" y="161424"/>
                  </a:lnTo>
                  <a:lnTo>
                    <a:pt x="670148" y="158120"/>
                  </a:lnTo>
                  <a:lnTo>
                    <a:pt x="672507" y="154388"/>
                  </a:lnTo>
                  <a:lnTo>
                    <a:pt x="674238" y="150327"/>
                  </a:lnTo>
                  <a:lnTo>
                    <a:pt x="675294" y="146040"/>
                  </a:lnTo>
                  <a:lnTo>
                    <a:pt x="675650" y="141640"/>
                  </a:lnTo>
                  <a:lnTo>
                    <a:pt x="675650" y="27431"/>
                  </a:lnTo>
                  <a:lnTo>
                    <a:pt x="675294" y="23031"/>
                  </a:lnTo>
                  <a:lnTo>
                    <a:pt x="674238" y="18745"/>
                  </a:lnTo>
                  <a:lnTo>
                    <a:pt x="672507" y="14683"/>
                  </a:lnTo>
                  <a:lnTo>
                    <a:pt x="670148" y="10952"/>
                  </a:lnTo>
                  <a:lnTo>
                    <a:pt x="667220" y="7647"/>
                  </a:lnTo>
                  <a:lnTo>
                    <a:pt x="663801" y="4855"/>
                  </a:lnTo>
                  <a:lnTo>
                    <a:pt x="659978" y="2648"/>
                  </a:lnTo>
                  <a:lnTo>
                    <a:pt x="655850" y="1083"/>
                  </a:lnTo>
                  <a:lnTo>
                    <a:pt x="651524" y="200"/>
                  </a:lnTo>
                  <a:lnTo>
                    <a:pt x="64821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5" name="tx75"/>
            <p:cNvSpPr/>
            <p:nvPr/>
          </p:nvSpPr>
          <p:spPr>
            <a:xfrm>
              <a:off x="8307320" y="2571307"/>
              <a:ext cx="58421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RotaC: 76%</a:t>
              </a:r>
            </a:p>
          </p:txBody>
        </p:sp>
        <p:sp>
          <p:nvSpPr>
            <p:cNvPr id="76" name="pg76"/>
            <p:cNvSpPr/>
            <p:nvPr/>
          </p:nvSpPr>
          <p:spPr>
            <a:xfrm>
              <a:off x="8338776" y="3053268"/>
              <a:ext cx="621334" cy="169072"/>
            </a:xfrm>
            <a:custGeom>
              <a:avLst/>
              <a:pathLst>
                <a:path w="621334" h="169072">
                  <a:moveTo>
                    <a:pt x="27431" y="169072"/>
                  </a:moveTo>
                  <a:lnTo>
                    <a:pt x="593902" y="169072"/>
                  </a:lnTo>
                  <a:lnTo>
                    <a:pt x="592798" y="169050"/>
                  </a:lnTo>
                  <a:lnTo>
                    <a:pt x="597209" y="168872"/>
                  </a:lnTo>
                  <a:lnTo>
                    <a:pt x="601534" y="167989"/>
                  </a:lnTo>
                  <a:lnTo>
                    <a:pt x="605662" y="166424"/>
                  </a:lnTo>
                  <a:lnTo>
                    <a:pt x="609485" y="164216"/>
                  </a:lnTo>
                  <a:lnTo>
                    <a:pt x="612905" y="161424"/>
                  </a:lnTo>
                  <a:lnTo>
                    <a:pt x="615833" y="158120"/>
                  </a:lnTo>
                  <a:lnTo>
                    <a:pt x="618192" y="154388"/>
                  </a:lnTo>
                  <a:lnTo>
                    <a:pt x="619923" y="150327"/>
                  </a:lnTo>
                  <a:lnTo>
                    <a:pt x="620979" y="146040"/>
                  </a:lnTo>
                  <a:lnTo>
                    <a:pt x="621334" y="141640"/>
                  </a:lnTo>
                  <a:lnTo>
                    <a:pt x="621334" y="27431"/>
                  </a:lnTo>
                  <a:lnTo>
                    <a:pt x="620979" y="23031"/>
                  </a:lnTo>
                  <a:lnTo>
                    <a:pt x="619923" y="18745"/>
                  </a:lnTo>
                  <a:lnTo>
                    <a:pt x="618192" y="14683"/>
                  </a:lnTo>
                  <a:lnTo>
                    <a:pt x="615833" y="10952"/>
                  </a:lnTo>
                  <a:lnTo>
                    <a:pt x="612905" y="7647"/>
                  </a:lnTo>
                  <a:lnTo>
                    <a:pt x="609485" y="4855"/>
                  </a:lnTo>
                  <a:lnTo>
                    <a:pt x="605662" y="2648"/>
                  </a:lnTo>
                  <a:lnTo>
                    <a:pt x="601534" y="1083"/>
                  </a:lnTo>
                  <a:lnTo>
                    <a:pt x="597209" y="200"/>
                  </a:lnTo>
                  <a:lnTo>
                    <a:pt x="59390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7" name="tx77"/>
            <p:cNvSpPr/>
            <p:nvPr/>
          </p:nvSpPr>
          <p:spPr>
            <a:xfrm>
              <a:off x="8361636" y="3098988"/>
              <a:ext cx="5298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66%</a:t>
              </a:r>
            </a:p>
          </p:txBody>
        </p:sp>
        <p:sp>
          <p:nvSpPr>
            <p:cNvPr id="78" name="pg78"/>
            <p:cNvSpPr/>
            <p:nvPr/>
          </p:nvSpPr>
          <p:spPr>
            <a:xfrm>
              <a:off x="8290587" y="2790249"/>
              <a:ext cx="669523" cy="169072"/>
            </a:xfrm>
            <a:custGeom>
              <a:avLst/>
              <a:pathLst>
                <a:path w="669523" h="169072">
                  <a:moveTo>
                    <a:pt x="27431" y="169072"/>
                  </a:moveTo>
                  <a:lnTo>
                    <a:pt x="642091" y="169072"/>
                  </a:lnTo>
                  <a:lnTo>
                    <a:pt x="640987" y="169050"/>
                  </a:lnTo>
                  <a:lnTo>
                    <a:pt x="645398" y="168872"/>
                  </a:lnTo>
                  <a:lnTo>
                    <a:pt x="649723" y="167989"/>
                  </a:lnTo>
                  <a:lnTo>
                    <a:pt x="653851" y="166424"/>
                  </a:lnTo>
                  <a:lnTo>
                    <a:pt x="657674" y="164216"/>
                  </a:lnTo>
                  <a:lnTo>
                    <a:pt x="661094" y="161424"/>
                  </a:lnTo>
                  <a:lnTo>
                    <a:pt x="664021" y="158120"/>
                  </a:lnTo>
                  <a:lnTo>
                    <a:pt x="666381" y="154388"/>
                  </a:lnTo>
                  <a:lnTo>
                    <a:pt x="668111" y="150327"/>
                  </a:lnTo>
                  <a:lnTo>
                    <a:pt x="669168" y="146040"/>
                  </a:lnTo>
                  <a:lnTo>
                    <a:pt x="669523" y="141640"/>
                  </a:lnTo>
                  <a:lnTo>
                    <a:pt x="669523" y="27431"/>
                  </a:lnTo>
                  <a:lnTo>
                    <a:pt x="669168" y="23031"/>
                  </a:lnTo>
                  <a:lnTo>
                    <a:pt x="668111" y="18745"/>
                  </a:lnTo>
                  <a:lnTo>
                    <a:pt x="666381" y="14683"/>
                  </a:lnTo>
                  <a:lnTo>
                    <a:pt x="664021" y="10952"/>
                  </a:lnTo>
                  <a:lnTo>
                    <a:pt x="661094" y="7647"/>
                  </a:lnTo>
                  <a:lnTo>
                    <a:pt x="657674" y="4855"/>
                  </a:lnTo>
                  <a:lnTo>
                    <a:pt x="653851" y="2648"/>
                  </a:lnTo>
                  <a:lnTo>
                    <a:pt x="649723" y="1083"/>
                  </a:lnTo>
                  <a:lnTo>
                    <a:pt x="645398" y="200"/>
                  </a:lnTo>
                  <a:lnTo>
                    <a:pt x="64209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9" name="tx79"/>
            <p:cNvSpPr/>
            <p:nvPr/>
          </p:nvSpPr>
          <p:spPr>
            <a:xfrm>
              <a:off x="8313447" y="2835969"/>
              <a:ext cx="57808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MCV2: 66%</a:t>
              </a:r>
            </a:p>
          </p:txBody>
        </p:sp>
        <p:sp>
          <p:nvSpPr>
            <p:cNvPr id="80" name="pg80"/>
            <p:cNvSpPr/>
            <p:nvPr/>
          </p:nvSpPr>
          <p:spPr>
            <a:xfrm>
              <a:off x="8314635" y="3930372"/>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2"/>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495" y="3976092"/>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34%</a:t>
              </a:r>
            </a:p>
          </p:txBody>
        </p:sp>
        <p:sp>
          <p:nvSpPr>
            <p:cNvPr id="82" name="pl82"/>
            <p:cNvSpPr/>
            <p:nvPr/>
          </p:nvSpPr>
          <p:spPr>
            <a:xfrm>
              <a:off x="757350" y="5628132"/>
              <a:ext cx="8317060" cy="0"/>
            </a:xfrm>
            <a:custGeom>
              <a:avLst/>
              <a:pathLst>
                <a:path w="8317060" h="0">
                  <a:moveTo>
                    <a:pt x="0" y="0"/>
                  </a:moveTo>
                  <a:lnTo>
                    <a:pt x="8317060" y="0"/>
                  </a:lnTo>
                  <a:lnTo>
                    <a:pt x="8317060" y="0"/>
                  </a:lnTo>
                </a:path>
              </a:pathLst>
            </a:custGeom>
            <a:ln w="13550" cap="flat">
              <a:solidFill>
                <a:srgbClr val="BEBEBE">
                  <a:alpha val="100000"/>
                </a:srgbClr>
              </a:solidFill>
              <a:prstDash val="dash"/>
              <a:round/>
            </a:ln>
          </p:spPr>
          <p:txBody>
            <a:bodyPr/>
            <a:lstStyle/>
            <a:p/>
          </p:txBody>
        </p:sp>
        <p:sp>
          <p:nvSpPr>
            <p:cNvPr id="83" name="rc83"/>
            <p:cNvSpPr/>
            <p:nvPr/>
          </p:nvSpPr>
          <p:spPr>
            <a:xfrm>
              <a:off x="757350" y="646121"/>
              <a:ext cx="8317060" cy="5219249"/>
            </a:xfrm>
            <a:prstGeom prst="rect">
              <a:avLst/>
            </a:prstGeom>
            <a:noFill/>
            <a:ln w="13550" cap="rnd">
              <a:solidFill>
                <a:srgbClr val="BEBEBE">
                  <a:alpha val="100000"/>
                </a:srgbClr>
              </a:solidFill>
              <a:prstDash val="solid"/>
              <a:round/>
            </a:ln>
          </p:spPr>
          <p:txBody>
            <a:bodyPr/>
            <a:lstStyle/>
            <a:p/>
          </p:txBody>
        </p:sp>
        <p:sp>
          <p:nvSpPr>
            <p:cNvPr id="84" name="tx84"/>
            <p:cNvSpPr/>
            <p:nvPr/>
          </p:nvSpPr>
          <p:spPr>
            <a:xfrm>
              <a:off x="632541" y="558812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5" name="tx85"/>
            <p:cNvSpPr/>
            <p:nvPr/>
          </p:nvSpPr>
          <p:spPr>
            <a:xfrm>
              <a:off x="570361" y="511365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86" name="tx86"/>
            <p:cNvSpPr/>
            <p:nvPr/>
          </p:nvSpPr>
          <p:spPr>
            <a:xfrm>
              <a:off x="570361" y="463917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87" name="tx87"/>
            <p:cNvSpPr/>
            <p:nvPr/>
          </p:nvSpPr>
          <p:spPr>
            <a:xfrm>
              <a:off x="570361" y="416469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88" name="tx88"/>
            <p:cNvSpPr/>
            <p:nvPr/>
          </p:nvSpPr>
          <p:spPr>
            <a:xfrm>
              <a:off x="570361" y="369021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89" name="tx89"/>
            <p:cNvSpPr/>
            <p:nvPr/>
          </p:nvSpPr>
          <p:spPr>
            <a:xfrm>
              <a:off x="570361" y="32157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90" name="tx90"/>
            <p:cNvSpPr/>
            <p:nvPr/>
          </p:nvSpPr>
          <p:spPr>
            <a:xfrm>
              <a:off x="570361" y="274126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91" name="tx91"/>
            <p:cNvSpPr/>
            <p:nvPr/>
          </p:nvSpPr>
          <p:spPr>
            <a:xfrm>
              <a:off x="570361" y="226678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92" name="tx92"/>
            <p:cNvSpPr/>
            <p:nvPr/>
          </p:nvSpPr>
          <p:spPr>
            <a:xfrm>
              <a:off x="570361" y="179230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93" name="tx93"/>
            <p:cNvSpPr/>
            <p:nvPr/>
          </p:nvSpPr>
          <p:spPr>
            <a:xfrm>
              <a:off x="570361" y="13178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94" name="tx94"/>
            <p:cNvSpPr/>
            <p:nvPr/>
          </p:nvSpPr>
          <p:spPr>
            <a:xfrm>
              <a:off x="508182" y="84335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95" name="tx95"/>
            <p:cNvSpPr/>
            <p:nvPr/>
          </p:nvSpPr>
          <p:spPr>
            <a:xfrm rot="-5400000">
              <a:off x="979950"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96" name="tx96"/>
            <p:cNvSpPr/>
            <p:nvPr/>
          </p:nvSpPr>
          <p:spPr>
            <a:xfrm rot="-5400000">
              <a:off x="2283565"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97" name="tx97"/>
            <p:cNvSpPr/>
            <p:nvPr/>
          </p:nvSpPr>
          <p:spPr>
            <a:xfrm rot="-5400000">
              <a:off x="3587179"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8" name="tx98"/>
            <p:cNvSpPr/>
            <p:nvPr/>
          </p:nvSpPr>
          <p:spPr>
            <a:xfrm rot="-5400000">
              <a:off x="4890794"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9" name="tx99"/>
            <p:cNvSpPr/>
            <p:nvPr/>
          </p:nvSpPr>
          <p:spPr>
            <a:xfrm rot="-5400000">
              <a:off x="5933685"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0" name="tx100"/>
            <p:cNvSpPr/>
            <p:nvPr/>
          </p:nvSpPr>
          <p:spPr>
            <a:xfrm rot="-5400000">
              <a:off x="6194408"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01" name="tx101"/>
            <p:cNvSpPr/>
            <p:nvPr/>
          </p:nvSpPr>
          <p:spPr>
            <a:xfrm rot="-5400000">
              <a:off x="6455131"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02" name="tx102"/>
            <p:cNvSpPr/>
            <p:nvPr/>
          </p:nvSpPr>
          <p:spPr>
            <a:xfrm rot="-5400000">
              <a:off x="6715854"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3" name="tx103"/>
            <p:cNvSpPr/>
            <p:nvPr/>
          </p:nvSpPr>
          <p:spPr>
            <a:xfrm rot="-5400000">
              <a:off x="6976577"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4" name="tx104"/>
            <p:cNvSpPr/>
            <p:nvPr/>
          </p:nvSpPr>
          <p:spPr>
            <a:xfrm rot="-5400000">
              <a:off x="7237300"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5" name="tx105"/>
            <p:cNvSpPr/>
            <p:nvPr/>
          </p:nvSpPr>
          <p:spPr>
            <a:xfrm rot="-5400000">
              <a:off x="7498023" y="603343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6" name="tx106"/>
            <p:cNvSpPr/>
            <p:nvPr/>
          </p:nvSpPr>
          <p:spPr>
            <a:xfrm rot="-5400000">
              <a:off x="-37121" y="320572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07" name="tx107"/>
            <p:cNvSpPr/>
            <p:nvPr/>
          </p:nvSpPr>
          <p:spPr>
            <a:xfrm>
              <a:off x="3392170" y="435349"/>
              <a:ext cx="304742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Vaccine coverage (%), Botswana, 2000-2025</a:t>
              </a:r>
            </a:p>
          </p:txBody>
        </p:sp>
        <p:sp>
          <p:nvSpPr>
            <p:cNvPr id="108" name="tx108"/>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4878" y="6593460"/>
              <a:ext cx="50395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coverage of 10 vaccines (complete series).
In 2025, IPVC and MCV2 had the lowest coverage of all vaccines (66%), followed by RotaC (76%).
Coverage of 4 vaccines were the same (DTP3, HEPB3, HIB3 and IPV1) and 4 vaccines decreased (MCV1, MCV2, ROTAC and RUBELLA) compared to respective coverage in 2019.
Coverage of 4 vaccines were the same (DTP3, HEPB3, HIB3 and IPV1), 1 vaccine increased (IPVC), and 4 vaccines decreased (MCV1, MCV2, ROTAC and RUBELLA)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8" y="5036362"/>
              <a:ext cx="7943802" cy="0"/>
            </a:xfrm>
            <a:custGeom>
              <a:avLst/>
              <a:pathLst>
                <a:path w="7943802" h="0">
                  <a:moveTo>
                    <a:pt x="0" y="0"/>
                  </a:moveTo>
                  <a:lnTo>
                    <a:pt x="7943802" y="0"/>
                  </a:lnTo>
                  <a:lnTo>
                    <a:pt x="7943802" y="0"/>
                  </a:lnTo>
                </a:path>
              </a:pathLst>
            </a:custGeom>
            <a:ln w="13550" cap="flat">
              <a:solidFill>
                <a:srgbClr val="EBEBEB">
                  <a:alpha val="100000"/>
                </a:srgbClr>
              </a:solidFill>
              <a:prstDash val="solid"/>
              <a:round/>
            </a:ln>
          </p:spPr>
          <p:txBody>
            <a:bodyPr/>
            <a:lstStyle/>
            <a:p/>
          </p:txBody>
        </p:sp>
        <p:sp>
          <p:nvSpPr>
            <p:cNvPr id="5" name="pl5"/>
            <p:cNvSpPr/>
            <p:nvPr/>
          </p:nvSpPr>
          <p:spPr>
            <a:xfrm>
              <a:off x="1130608" y="4623508"/>
              <a:ext cx="7943802" cy="0"/>
            </a:xfrm>
            <a:custGeom>
              <a:avLst/>
              <a:pathLst>
                <a:path w="7943802" h="0">
                  <a:moveTo>
                    <a:pt x="0" y="0"/>
                  </a:moveTo>
                  <a:lnTo>
                    <a:pt x="7943802" y="0"/>
                  </a:lnTo>
                  <a:lnTo>
                    <a:pt x="7943802" y="0"/>
                  </a:lnTo>
                </a:path>
              </a:pathLst>
            </a:custGeom>
            <a:ln w="13550" cap="flat">
              <a:solidFill>
                <a:srgbClr val="EBEBEB">
                  <a:alpha val="100000"/>
                </a:srgbClr>
              </a:solidFill>
              <a:prstDash val="solid"/>
              <a:round/>
            </a:ln>
          </p:spPr>
          <p:txBody>
            <a:bodyPr/>
            <a:lstStyle/>
            <a:p/>
          </p:txBody>
        </p:sp>
        <p:sp>
          <p:nvSpPr>
            <p:cNvPr id="6" name="pl6"/>
            <p:cNvSpPr/>
            <p:nvPr/>
          </p:nvSpPr>
          <p:spPr>
            <a:xfrm>
              <a:off x="1130608" y="4210654"/>
              <a:ext cx="7943802" cy="0"/>
            </a:xfrm>
            <a:custGeom>
              <a:avLst/>
              <a:pathLst>
                <a:path w="7943802" h="0">
                  <a:moveTo>
                    <a:pt x="0" y="0"/>
                  </a:moveTo>
                  <a:lnTo>
                    <a:pt x="7943802" y="0"/>
                  </a:lnTo>
                  <a:lnTo>
                    <a:pt x="7943802" y="0"/>
                  </a:lnTo>
                </a:path>
              </a:pathLst>
            </a:custGeom>
            <a:ln w="13550" cap="flat">
              <a:solidFill>
                <a:srgbClr val="EBEBEB">
                  <a:alpha val="100000"/>
                </a:srgbClr>
              </a:solidFill>
              <a:prstDash val="solid"/>
              <a:round/>
            </a:ln>
          </p:spPr>
          <p:txBody>
            <a:bodyPr/>
            <a:lstStyle/>
            <a:p/>
          </p:txBody>
        </p:sp>
        <p:sp>
          <p:nvSpPr>
            <p:cNvPr id="7" name="pl7"/>
            <p:cNvSpPr/>
            <p:nvPr/>
          </p:nvSpPr>
          <p:spPr>
            <a:xfrm>
              <a:off x="1130608" y="3797800"/>
              <a:ext cx="7943802" cy="0"/>
            </a:xfrm>
            <a:custGeom>
              <a:avLst/>
              <a:pathLst>
                <a:path w="7943802" h="0">
                  <a:moveTo>
                    <a:pt x="0" y="0"/>
                  </a:moveTo>
                  <a:lnTo>
                    <a:pt x="7943802" y="0"/>
                  </a:lnTo>
                  <a:lnTo>
                    <a:pt x="7943802" y="0"/>
                  </a:lnTo>
                </a:path>
              </a:pathLst>
            </a:custGeom>
            <a:ln w="13550" cap="flat">
              <a:solidFill>
                <a:srgbClr val="EBEBEB">
                  <a:alpha val="100000"/>
                </a:srgbClr>
              </a:solidFill>
              <a:prstDash val="solid"/>
              <a:round/>
            </a:ln>
          </p:spPr>
          <p:txBody>
            <a:bodyPr/>
            <a:lstStyle/>
            <a:p/>
          </p:txBody>
        </p:sp>
        <p:sp>
          <p:nvSpPr>
            <p:cNvPr id="8" name="pl8"/>
            <p:cNvSpPr/>
            <p:nvPr/>
          </p:nvSpPr>
          <p:spPr>
            <a:xfrm>
              <a:off x="1130608" y="3384946"/>
              <a:ext cx="7943802" cy="0"/>
            </a:xfrm>
            <a:custGeom>
              <a:avLst/>
              <a:pathLst>
                <a:path w="7943802" h="0">
                  <a:moveTo>
                    <a:pt x="0" y="0"/>
                  </a:moveTo>
                  <a:lnTo>
                    <a:pt x="7943802" y="0"/>
                  </a:lnTo>
                  <a:lnTo>
                    <a:pt x="7943802" y="0"/>
                  </a:lnTo>
                </a:path>
              </a:pathLst>
            </a:custGeom>
            <a:ln w="13550" cap="flat">
              <a:solidFill>
                <a:srgbClr val="EBEBEB">
                  <a:alpha val="100000"/>
                </a:srgbClr>
              </a:solidFill>
              <a:prstDash val="solid"/>
              <a:round/>
            </a:ln>
          </p:spPr>
          <p:txBody>
            <a:bodyPr/>
            <a:lstStyle/>
            <a:p/>
          </p:txBody>
        </p:sp>
        <p:sp>
          <p:nvSpPr>
            <p:cNvPr id="9" name="pl9"/>
            <p:cNvSpPr/>
            <p:nvPr/>
          </p:nvSpPr>
          <p:spPr>
            <a:xfrm>
              <a:off x="1130608" y="2972093"/>
              <a:ext cx="7943802" cy="0"/>
            </a:xfrm>
            <a:custGeom>
              <a:avLst/>
              <a:pathLst>
                <a:path w="7943802" h="0">
                  <a:moveTo>
                    <a:pt x="0" y="0"/>
                  </a:moveTo>
                  <a:lnTo>
                    <a:pt x="7943802" y="0"/>
                  </a:lnTo>
                  <a:lnTo>
                    <a:pt x="7943802" y="0"/>
                  </a:lnTo>
                </a:path>
              </a:pathLst>
            </a:custGeom>
            <a:ln w="13550" cap="flat">
              <a:solidFill>
                <a:srgbClr val="EBEBEB">
                  <a:alpha val="100000"/>
                </a:srgbClr>
              </a:solidFill>
              <a:prstDash val="solid"/>
              <a:round/>
            </a:ln>
          </p:spPr>
          <p:txBody>
            <a:bodyPr/>
            <a:lstStyle/>
            <a:p/>
          </p:txBody>
        </p:sp>
        <p:sp>
          <p:nvSpPr>
            <p:cNvPr id="10" name="pl10"/>
            <p:cNvSpPr/>
            <p:nvPr/>
          </p:nvSpPr>
          <p:spPr>
            <a:xfrm>
              <a:off x="1130608" y="2559239"/>
              <a:ext cx="7943802" cy="0"/>
            </a:xfrm>
            <a:custGeom>
              <a:avLst/>
              <a:pathLst>
                <a:path w="7943802" h="0">
                  <a:moveTo>
                    <a:pt x="0" y="0"/>
                  </a:moveTo>
                  <a:lnTo>
                    <a:pt x="7943802" y="0"/>
                  </a:lnTo>
                  <a:lnTo>
                    <a:pt x="7943802" y="0"/>
                  </a:lnTo>
                </a:path>
              </a:pathLst>
            </a:custGeom>
            <a:ln w="13550" cap="flat">
              <a:solidFill>
                <a:srgbClr val="EBEBEB">
                  <a:alpha val="100000"/>
                </a:srgbClr>
              </a:solidFill>
              <a:prstDash val="solid"/>
              <a:round/>
            </a:ln>
          </p:spPr>
          <p:txBody>
            <a:bodyPr/>
            <a:lstStyle/>
            <a:p/>
          </p:txBody>
        </p:sp>
        <p:sp>
          <p:nvSpPr>
            <p:cNvPr id="11" name="pl11"/>
            <p:cNvSpPr/>
            <p:nvPr/>
          </p:nvSpPr>
          <p:spPr>
            <a:xfrm>
              <a:off x="1130608" y="2146385"/>
              <a:ext cx="7943802" cy="0"/>
            </a:xfrm>
            <a:custGeom>
              <a:avLst/>
              <a:pathLst>
                <a:path w="7943802" h="0">
                  <a:moveTo>
                    <a:pt x="0" y="0"/>
                  </a:moveTo>
                  <a:lnTo>
                    <a:pt x="7943802" y="0"/>
                  </a:lnTo>
                  <a:lnTo>
                    <a:pt x="7943802" y="0"/>
                  </a:lnTo>
                </a:path>
              </a:pathLst>
            </a:custGeom>
            <a:ln w="13550" cap="flat">
              <a:solidFill>
                <a:srgbClr val="EBEBEB">
                  <a:alpha val="100000"/>
                </a:srgbClr>
              </a:solidFill>
              <a:prstDash val="solid"/>
              <a:round/>
            </a:ln>
          </p:spPr>
          <p:txBody>
            <a:bodyPr/>
            <a:lstStyle/>
            <a:p/>
          </p:txBody>
        </p:sp>
        <p:sp>
          <p:nvSpPr>
            <p:cNvPr id="12" name="pl12"/>
            <p:cNvSpPr/>
            <p:nvPr/>
          </p:nvSpPr>
          <p:spPr>
            <a:xfrm>
              <a:off x="1130608" y="1733531"/>
              <a:ext cx="7943802" cy="0"/>
            </a:xfrm>
            <a:custGeom>
              <a:avLst/>
              <a:pathLst>
                <a:path w="7943802" h="0">
                  <a:moveTo>
                    <a:pt x="0" y="0"/>
                  </a:moveTo>
                  <a:lnTo>
                    <a:pt x="7943802" y="0"/>
                  </a:lnTo>
                  <a:lnTo>
                    <a:pt x="7943802" y="0"/>
                  </a:lnTo>
                </a:path>
              </a:pathLst>
            </a:custGeom>
            <a:ln w="13550" cap="flat">
              <a:solidFill>
                <a:srgbClr val="EBEBEB">
                  <a:alpha val="100000"/>
                </a:srgbClr>
              </a:solidFill>
              <a:prstDash val="solid"/>
              <a:round/>
            </a:ln>
          </p:spPr>
          <p:txBody>
            <a:bodyPr/>
            <a:lstStyle/>
            <a:p/>
          </p:txBody>
        </p:sp>
        <p:sp>
          <p:nvSpPr>
            <p:cNvPr id="13" name="pl13"/>
            <p:cNvSpPr/>
            <p:nvPr/>
          </p:nvSpPr>
          <p:spPr>
            <a:xfrm>
              <a:off x="1130608" y="1320677"/>
              <a:ext cx="7943802" cy="0"/>
            </a:xfrm>
            <a:custGeom>
              <a:avLst/>
              <a:pathLst>
                <a:path w="7943802" h="0">
                  <a:moveTo>
                    <a:pt x="0" y="0"/>
                  </a:moveTo>
                  <a:lnTo>
                    <a:pt x="7943802" y="0"/>
                  </a:lnTo>
                  <a:lnTo>
                    <a:pt x="7943802" y="0"/>
                  </a:lnTo>
                </a:path>
              </a:pathLst>
            </a:custGeom>
            <a:ln w="13550" cap="flat">
              <a:solidFill>
                <a:srgbClr val="EBEBEB">
                  <a:alpha val="100000"/>
                </a:srgbClr>
              </a:solidFill>
              <a:prstDash val="solid"/>
              <a:round/>
            </a:ln>
          </p:spPr>
          <p:txBody>
            <a:bodyPr/>
            <a:lstStyle/>
            <a:p/>
          </p:txBody>
        </p:sp>
        <p:sp>
          <p:nvSpPr>
            <p:cNvPr id="14" name="pl14"/>
            <p:cNvSpPr/>
            <p:nvPr/>
          </p:nvSpPr>
          <p:spPr>
            <a:xfrm>
              <a:off x="1130608" y="907824"/>
              <a:ext cx="7943802" cy="0"/>
            </a:xfrm>
            <a:custGeom>
              <a:avLst/>
              <a:pathLst>
                <a:path w="7943802" h="0">
                  <a:moveTo>
                    <a:pt x="0" y="0"/>
                  </a:moveTo>
                  <a:lnTo>
                    <a:pt x="7943802" y="0"/>
                  </a:lnTo>
                  <a:lnTo>
                    <a:pt x="7943802" y="0"/>
                  </a:lnTo>
                </a:path>
              </a:pathLst>
            </a:custGeom>
            <a:ln w="13550" cap="flat">
              <a:solidFill>
                <a:srgbClr val="EBEBEB">
                  <a:alpha val="100000"/>
                </a:srgbClr>
              </a:solidFill>
              <a:prstDash val="solid"/>
              <a:round/>
            </a:ln>
          </p:spPr>
          <p:txBody>
            <a:bodyPr/>
            <a:lstStyle/>
            <a:p/>
          </p:txBody>
        </p:sp>
        <p:sp>
          <p:nvSpPr>
            <p:cNvPr id="15" name="pl15"/>
            <p:cNvSpPr/>
            <p:nvPr/>
          </p:nvSpPr>
          <p:spPr>
            <a:xfrm>
              <a:off x="1491690" y="660111"/>
              <a:ext cx="0" cy="4623962"/>
            </a:xfrm>
            <a:custGeom>
              <a:avLst/>
              <a:pathLst>
                <a:path w="0" h="4623962">
                  <a:moveTo>
                    <a:pt x="0" y="462396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100" y="660111"/>
              <a:ext cx="0" cy="4623962"/>
            </a:xfrm>
            <a:custGeom>
              <a:avLst/>
              <a:pathLst>
                <a:path w="0" h="4623962">
                  <a:moveTo>
                    <a:pt x="0" y="462396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9" y="660111"/>
              <a:ext cx="0" cy="4623962"/>
            </a:xfrm>
            <a:custGeom>
              <a:avLst/>
              <a:pathLst>
                <a:path w="0" h="4623962">
                  <a:moveTo>
                    <a:pt x="0" y="462396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9" y="660111"/>
              <a:ext cx="0" cy="4623962"/>
            </a:xfrm>
            <a:custGeom>
              <a:avLst/>
              <a:pathLst>
                <a:path w="0" h="4623962">
                  <a:moveTo>
                    <a:pt x="0" y="462396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9" y="660111"/>
              <a:ext cx="0" cy="4623962"/>
            </a:xfrm>
            <a:custGeom>
              <a:avLst/>
              <a:pathLst>
                <a:path w="0" h="4623962">
                  <a:moveTo>
                    <a:pt x="0" y="462396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568896" y="907824"/>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1" name="pl21"/>
            <p:cNvSpPr/>
            <p:nvPr/>
          </p:nvSpPr>
          <p:spPr>
            <a:xfrm>
              <a:off x="8568896" y="1320677"/>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7702299" y="1733531"/>
              <a:ext cx="649947" cy="0"/>
            </a:xfrm>
            <a:custGeom>
              <a:avLst/>
              <a:pathLst>
                <a:path w="649947" h="0">
                  <a:moveTo>
                    <a:pt x="0" y="0"/>
                  </a:moveTo>
                  <a:lnTo>
                    <a:pt x="649947" y="0"/>
                  </a:lnTo>
                  <a:lnTo>
                    <a:pt x="649947" y="0"/>
                  </a:lnTo>
                  <a:lnTo>
                    <a:pt x="649947" y="0"/>
                  </a:lnTo>
                  <a:lnTo>
                    <a:pt x="649947" y="0"/>
                  </a:lnTo>
                  <a:lnTo>
                    <a:pt x="649947" y="0"/>
                  </a:lnTo>
                  <a:lnTo>
                    <a:pt x="649947" y="0"/>
                  </a:lnTo>
                </a:path>
              </a:pathLst>
            </a:custGeom>
            <a:ln w="116535" cap="flat">
              <a:solidFill>
                <a:srgbClr val="E8E8E8">
                  <a:alpha val="100000"/>
                </a:srgbClr>
              </a:solidFill>
              <a:prstDash val="solid"/>
              <a:round/>
            </a:ln>
          </p:spPr>
          <p:txBody>
            <a:bodyPr/>
            <a:lstStyle/>
            <a:p/>
          </p:txBody>
        </p:sp>
        <p:sp>
          <p:nvSpPr>
            <p:cNvPr id="23" name="pl23"/>
            <p:cNvSpPr/>
            <p:nvPr/>
          </p:nvSpPr>
          <p:spPr>
            <a:xfrm>
              <a:off x="7702299" y="2146385"/>
              <a:ext cx="649947" cy="0"/>
            </a:xfrm>
            <a:custGeom>
              <a:avLst/>
              <a:pathLst>
                <a:path w="649947" h="0">
                  <a:moveTo>
                    <a:pt x="0" y="0"/>
                  </a:moveTo>
                  <a:lnTo>
                    <a:pt x="649947" y="0"/>
                  </a:lnTo>
                  <a:lnTo>
                    <a:pt x="649947" y="0"/>
                  </a:lnTo>
                  <a:lnTo>
                    <a:pt x="649947" y="0"/>
                  </a:lnTo>
                  <a:lnTo>
                    <a:pt x="649947" y="0"/>
                  </a:lnTo>
                  <a:lnTo>
                    <a:pt x="649947" y="0"/>
                  </a:lnTo>
                  <a:lnTo>
                    <a:pt x="649947" y="0"/>
                  </a:lnTo>
                </a:path>
              </a:pathLst>
            </a:custGeom>
            <a:ln w="116535" cap="flat">
              <a:solidFill>
                <a:srgbClr val="E8E8E8">
                  <a:alpha val="100000"/>
                </a:srgbClr>
              </a:solidFill>
              <a:prstDash val="solid"/>
              <a:round/>
            </a:ln>
          </p:spPr>
          <p:txBody>
            <a:bodyPr/>
            <a:lstStyle/>
            <a:p/>
          </p:txBody>
        </p:sp>
        <p:sp>
          <p:nvSpPr>
            <p:cNvPr id="24" name="pl24"/>
            <p:cNvSpPr/>
            <p:nvPr/>
          </p:nvSpPr>
          <p:spPr>
            <a:xfrm>
              <a:off x="7702299" y="2559239"/>
              <a:ext cx="649947" cy="0"/>
            </a:xfrm>
            <a:custGeom>
              <a:avLst/>
              <a:pathLst>
                <a:path w="649947" h="0">
                  <a:moveTo>
                    <a:pt x="0" y="0"/>
                  </a:moveTo>
                  <a:lnTo>
                    <a:pt x="577731" y="0"/>
                  </a:lnTo>
                  <a:lnTo>
                    <a:pt x="577731" y="0"/>
                  </a:lnTo>
                  <a:lnTo>
                    <a:pt x="577731" y="0"/>
                  </a:lnTo>
                  <a:lnTo>
                    <a:pt x="577731" y="0"/>
                  </a:lnTo>
                  <a:lnTo>
                    <a:pt x="577731" y="0"/>
                  </a:lnTo>
                  <a:lnTo>
                    <a:pt x="649947" y="0"/>
                  </a:lnTo>
                </a:path>
              </a:pathLst>
            </a:custGeom>
            <a:ln w="116535" cap="flat">
              <a:solidFill>
                <a:srgbClr val="E8E8E8">
                  <a:alpha val="100000"/>
                </a:srgbClr>
              </a:solidFill>
              <a:prstDash val="solid"/>
              <a:round/>
            </a:ln>
          </p:spPr>
          <p:txBody>
            <a:bodyPr/>
            <a:lstStyle/>
            <a:p/>
          </p:txBody>
        </p:sp>
        <p:sp>
          <p:nvSpPr>
            <p:cNvPr id="25" name="pl25"/>
            <p:cNvSpPr/>
            <p:nvPr/>
          </p:nvSpPr>
          <p:spPr>
            <a:xfrm>
              <a:off x="7702299" y="2972093"/>
              <a:ext cx="722163" cy="0"/>
            </a:xfrm>
            <a:custGeom>
              <a:avLst/>
              <a:pathLst>
                <a:path w="722163" h="0">
                  <a:moveTo>
                    <a:pt x="0" y="0"/>
                  </a:moveTo>
                  <a:lnTo>
                    <a:pt x="649947" y="0"/>
                  </a:lnTo>
                  <a:lnTo>
                    <a:pt x="649947" y="0"/>
                  </a:lnTo>
                  <a:lnTo>
                    <a:pt x="649947" y="0"/>
                  </a:lnTo>
                  <a:lnTo>
                    <a:pt x="649947" y="0"/>
                  </a:lnTo>
                  <a:lnTo>
                    <a:pt x="649947" y="0"/>
                  </a:lnTo>
                  <a:lnTo>
                    <a:pt x="722163" y="0"/>
                  </a:lnTo>
                </a:path>
              </a:pathLst>
            </a:custGeom>
            <a:ln w="116535" cap="flat">
              <a:solidFill>
                <a:srgbClr val="E8E8E8">
                  <a:alpha val="100000"/>
                </a:srgbClr>
              </a:solidFill>
              <a:prstDash val="solid"/>
              <a:round/>
            </a:ln>
          </p:spPr>
          <p:txBody>
            <a:bodyPr/>
            <a:lstStyle/>
            <a:p/>
          </p:txBody>
        </p:sp>
        <p:sp>
          <p:nvSpPr>
            <p:cNvPr id="26" name="pl26"/>
            <p:cNvSpPr/>
            <p:nvPr/>
          </p:nvSpPr>
          <p:spPr>
            <a:xfrm>
              <a:off x="7485650" y="3384946"/>
              <a:ext cx="1011029" cy="0"/>
            </a:xfrm>
            <a:custGeom>
              <a:avLst/>
              <a:pathLst>
                <a:path w="1011029" h="0">
                  <a:moveTo>
                    <a:pt x="0" y="0"/>
                  </a:moveTo>
                  <a:lnTo>
                    <a:pt x="288865" y="0"/>
                  </a:lnTo>
                  <a:lnTo>
                    <a:pt x="505514" y="0"/>
                  </a:lnTo>
                  <a:lnTo>
                    <a:pt x="1011029" y="0"/>
                  </a:lnTo>
                  <a:lnTo>
                    <a:pt x="1011029" y="0"/>
                  </a:lnTo>
                  <a:lnTo>
                    <a:pt x="1011029" y="0"/>
                  </a:lnTo>
                  <a:lnTo>
                    <a:pt x="1011029" y="0"/>
                  </a:lnTo>
                </a:path>
              </a:pathLst>
            </a:custGeom>
            <a:ln w="116535" cap="flat">
              <a:solidFill>
                <a:srgbClr val="E8E8E8">
                  <a:alpha val="100000"/>
                </a:srgbClr>
              </a:solidFill>
              <a:prstDash val="solid"/>
              <a:round/>
            </a:ln>
          </p:spPr>
          <p:txBody>
            <a:bodyPr/>
            <a:lstStyle/>
            <a:p/>
          </p:txBody>
        </p:sp>
        <p:sp>
          <p:nvSpPr>
            <p:cNvPr id="27" name="pl27"/>
            <p:cNvSpPr/>
            <p:nvPr/>
          </p:nvSpPr>
          <p:spPr>
            <a:xfrm>
              <a:off x="6257971" y="3797800"/>
              <a:ext cx="938813" cy="0"/>
            </a:xfrm>
            <a:custGeom>
              <a:avLst/>
              <a:pathLst>
                <a:path w="938813" h="0">
                  <a:moveTo>
                    <a:pt x="0" y="0"/>
                  </a:moveTo>
                  <a:lnTo>
                    <a:pt x="0" y="0"/>
                  </a:lnTo>
                  <a:lnTo>
                    <a:pt x="288865" y="0"/>
                  </a:lnTo>
                  <a:lnTo>
                    <a:pt x="722163" y="0"/>
                  </a:lnTo>
                  <a:lnTo>
                    <a:pt x="794380" y="0"/>
                  </a:lnTo>
                  <a:lnTo>
                    <a:pt x="794380" y="0"/>
                  </a:lnTo>
                  <a:lnTo>
                    <a:pt x="938813" y="0"/>
                  </a:lnTo>
                </a:path>
              </a:pathLst>
            </a:custGeom>
            <a:ln w="116535" cap="flat">
              <a:solidFill>
                <a:srgbClr val="E8E8E8">
                  <a:alpha val="100000"/>
                </a:srgbClr>
              </a:solidFill>
              <a:prstDash val="solid"/>
              <a:round/>
            </a:ln>
          </p:spPr>
          <p:txBody>
            <a:bodyPr/>
            <a:lstStyle/>
            <a:p/>
          </p:txBody>
        </p:sp>
        <p:sp>
          <p:nvSpPr>
            <p:cNvPr id="28" name="pl28"/>
            <p:cNvSpPr/>
            <p:nvPr/>
          </p:nvSpPr>
          <p:spPr>
            <a:xfrm>
              <a:off x="6835702" y="4210654"/>
              <a:ext cx="1516544" cy="0"/>
            </a:xfrm>
            <a:custGeom>
              <a:avLst/>
              <a:pathLst>
                <a:path w="1516544" h="0">
                  <a:moveTo>
                    <a:pt x="0" y="0"/>
                  </a:moveTo>
                  <a:lnTo>
                    <a:pt x="361081" y="0"/>
                  </a:lnTo>
                  <a:lnTo>
                    <a:pt x="1516544" y="0"/>
                  </a:lnTo>
                  <a:lnTo>
                    <a:pt x="1516544" y="0"/>
                  </a:lnTo>
                  <a:lnTo>
                    <a:pt x="1516544" y="0"/>
                  </a:lnTo>
                  <a:lnTo>
                    <a:pt x="1516544" y="0"/>
                  </a:lnTo>
                  <a:lnTo>
                    <a:pt x="1516544" y="0"/>
                  </a:lnTo>
                </a:path>
              </a:pathLst>
            </a:custGeom>
            <a:ln w="116535" cap="flat">
              <a:solidFill>
                <a:srgbClr val="E8E8E8">
                  <a:alpha val="100000"/>
                </a:srgbClr>
              </a:solidFill>
              <a:prstDash val="solid"/>
              <a:round/>
            </a:ln>
          </p:spPr>
          <p:txBody>
            <a:bodyPr/>
            <a:lstStyle/>
            <a:p/>
          </p:txBody>
        </p:sp>
        <p:sp>
          <p:nvSpPr>
            <p:cNvPr id="29" name="pl29"/>
            <p:cNvSpPr/>
            <p:nvPr/>
          </p:nvSpPr>
          <p:spPr>
            <a:xfrm>
              <a:off x="7485650" y="4623508"/>
              <a:ext cx="1011029" cy="0"/>
            </a:xfrm>
            <a:custGeom>
              <a:avLst/>
              <a:pathLst>
                <a:path w="1011029" h="0">
                  <a:moveTo>
                    <a:pt x="0" y="0"/>
                  </a:moveTo>
                  <a:lnTo>
                    <a:pt x="288865" y="0"/>
                  </a:lnTo>
                  <a:lnTo>
                    <a:pt x="505514" y="0"/>
                  </a:lnTo>
                  <a:lnTo>
                    <a:pt x="1011029" y="0"/>
                  </a:lnTo>
                  <a:lnTo>
                    <a:pt x="1011029" y="0"/>
                  </a:lnTo>
                  <a:lnTo>
                    <a:pt x="1011029" y="0"/>
                  </a:lnTo>
                  <a:lnTo>
                    <a:pt x="1011029" y="0"/>
                  </a:lnTo>
                </a:path>
              </a:pathLst>
            </a:custGeom>
            <a:ln w="116535" cap="flat">
              <a:solidFill>
                <a:srgbClr val="E8E8E8">
                  <a:alpha val="100000"/>
                </a:srgbClr>
              </a:solidFill>
              <a:prstDash val="solid"/>
              <a:round/>
            </a:ln>
          </p:spPr>
          <p:txBody>
            <a:bodyPr/>
            <a:lstStyle/>
            <a:p/>
          </p:txBody>
        </p:sp>
        <p:sp>
          <p:nvSpPr>
            <p:cNvPr id="30" name="pl30"/>
            <p:cNvSpPr/>
            <p:nvPr/>
          </p:nvSpPr>
          <p:spPr>
            <a:xfrm>
              <a:off x="5463591" y="5036362"/>
              <a:ext cx="2599789" cy="0"/>
            </a:xfrm>
            <a:custGeom>
              <a:avLst/>
              <a:pathLst>
                <a:path w="2599789" h="0">
                  <a:moveTo>
                    <a:pt x="0" y="0"/>
                  </a:moveTo>
                  <a:lnTo>
                    <a:pt x="1011029" y="0"/>
                  </a:lnTo>
                  <a:lnTo>
                    <a:pt x="1516544" y="0"/>
                  </a:lnTo>
                  <a:lnTo>
                    <a:pt x="1588760" y="0"/>
                  </a:lnTo>
                  <a:lnTo>
                    <a:pt x="1877626" y="0"/>
                  </a:lnTo>
                  <a:lnTo>
                    <a:pt x="2527573" y="0"/>
                  </a:lnTo>
                  <a:lnTo>
                    <a:pt x="2599789" y="0"/>
                  </a:lnTo>
                </a:path>
              </a:pathLst>
            </a:custGeom>
            <a:ln w="116535" cap="flat">
              <a:solidFill>
                <a:srgbClr val="E8E8E8">
                  <a:alpha val="100000"/>
                </a:srgbClr>
              </a:solidFill>
              <a:prstDash val="solid"/>
              <a:round/>
            </a:ln>
          </p:spPr>
          <p:txBody>
            <a:bodyPr/>
            <a:lstStyle/>
            <a:p/>
          </p:txBody>
        </p:sp>
        <p:sp>
          <p:nvSpPr>
            <p:cNvPr id="31" name="pt31"/>
            <p:cNvSpPr/>
            <p:nvPr/>
          </p:nvSpPr>
          <p:spPr>
            <a:xfrm>
              <a:off x="8564396" y="9033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033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564396" y="9033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9033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9033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9033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9033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13161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13161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3161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564396" y="13161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3161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3161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3161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347747" y="1729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347747" y="1729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7" y="1729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697799" y="1729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347747" y="1729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347747" y="1729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347747" y="17290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347747" y="21418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347747" y="21418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7" y="21418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697799" y="21418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347747" y="21418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347747" y="21418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347747" y="21418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75530" y="2554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75530" y="2554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347747" y="2554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97799" y="2554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75530" y="2554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75530" y="2554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75530" y="25547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347747" y="2967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347747" y="2967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347747" y="2967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697799" y="2967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19963" y="2967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347747" y="2967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347747" y="29675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92179" y="338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770015" y="338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92179" y="338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986665" y="338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92179" y="338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92179" y="338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481150" y="33804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975635" y="37933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253471" y="37933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542337" y="37933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047852" y="37933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192284" y="37933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047852" y="37933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253471" y="37933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347747" y="42061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347747" y="42061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347747" y="42061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831202" y="42061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92284" y="42061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347747" y="42061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347747" y="42061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492179" y="4619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770015" y="4619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92179" y="4619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986665" y="4619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492179" y="4619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492179" y="4619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481150" y="4619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058881" y="5031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986665" y="5031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336717" y="5031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470121" y="5031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459091" y="5031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047852" y="5031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975635" y="5031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506128" y="84505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06128" y="84505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06128" y="84505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06128" y="125791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06128" y="125791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06128" y="125791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289479" y="16707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289479" y="16707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289479" y="16707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289479" y="20836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289479" y="20836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289479" y="20836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217263" y="249647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217263" y="249647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217263" y="249647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289479" y="290932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289479" y="290932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289479" y="290932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433912" y="332217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433912" y="332217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422882" y="332217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6917368" y="37350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989584" y="37350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6195204" y="37350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289479" y="414788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289479" y="414788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289479" y="414788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433912" y="4560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433912" y="4560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422882" y="4560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000613" y="49735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989584" y="49735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6917368" y="49735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99988" y="4959872"/>
              <a:ext cx="467989"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FF0000">
                      <a:alpha val="100000"/>
                    </a:srgbClr>
                  </a:solidFill>
                  <a:latin typeface="Arial"/>
                  <a:cs typeface="Arial"/>
                </a:rPr>
                <a:t>RotaC</a:t>
              </a:r>
            </a:p>
          </p:txBody>
        </p:sp>
        <p:sp>
          <p:nvSpPr>
            <p:cNvPr id="142" name="tx142"/>
            <p:cNvSpPr/>
            <p:nvPr/>
          </p:nvSpPr>
          <p:spPr>
            <a:xfrm>
              <a:off x="508182" y="4547018"/>
              <a:ext cx="559795"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FF0000">
                      <a:alpha val="100000"/>
                    </a:srgbClr>
                  </a:solidFill>
                  <a:latin typeface="Arial"/>
                  <a:cs typeface="Arial"/>
                </a:rPr>
                <a:t>Rubella</a:t>
              </a:r>
            </a:p>
          </p:txBody>
        </p:sp>
        <p:sp>
          <p:nvSpPr>
            <p:cNvPr id="143" name="tx143"/>
            <p:cNvSpPr/>
            <p:nvPr/>
          </p:nvSpPr>
          <p:spPr>
            <a:xfrm>
              <a:off x="609132" y="4134164"/>
              <a:ext cx="458845"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1CABE2">
                      <a:alpha val="100000"/>
                    </a:srgbClr>
                  </a:solidFill>
                  <a:latin typeface="Arial"/>
                  <a:cs typeface="Arial"/>
                </a:rPr>
                <a:t>PCVC</a:t>
              </a:r>
            </a:p>
          </p:txBody>
        </p:sp>
        <p:sp>
          <p:nvSpPr>
            <p:cNvPr id="144" name="tx144"/>
            <p:cNvSpPr/>
            <p:nvPr/>
          </p:nvSpPr>
          <p:spPr>
            <a:xfrm>
              <a:off x="609223" y="3721311"/>
              <a:ext cx="458754"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FF0000">
                      <a:alpha val="100000"/>
                    </a:srgbClr>
                  </a:solidFill>
                  <a:latin typeface="Arial"/>
                  <a:cs typeface="Arial"/>
                </a:rPr>
                <a:t>MCV2</a:t>
              </a:r>
            </a:p>
          </p:txBody>
        </p:sp>
        <p:sp>
          <p:nvSpPr>
            <p:cNvPr id="145" name="tx145"/>
            <p:cNvSpPr/>
            <p:nvPr/>
          </p:nvSpPr>
          <p:spPr>
            <a:xfrm>
              <a:off x="609223" y="3308457"/>
              <a:ext cx="458754"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FF0000">
                      <a:alpha val="100000"/>
                    </a:srgbClr>
                  </a:solidFill>
                  <a:latin typeface="Arial"/>
                  <a:cs typeface="Arial"/>
                </a:rPr>
                <a:t>MCV1</a:t>
              </a:r>
            </a:p>
          </p:txBody>
        </p:sp>
        <p:sp>
          <p:nvSpPr>
            <p:cNvPr id="146" name="tx146"/>
            <p:cNvSpPr/>
            <p:nvPr/>
          </p:nvSpPr>
          <p:spPr>
            <a:xfrm>
              <a:off x="709899" y="2895603"/>
              <a:ext cx="358079"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1CABE2">
                      <a:alpha val="100000"/>
                    </a:srgbClr>
                  </a:solidFill>
                  <a:latin typeface="Arial"/>
                  <a:cs typeface="Arial"/>
                </a:rPr>
                <a:t>IPV1</a:t>
              </a:r>
            </a:p>
          </p:txBody>
        </p:sp>
        <p:sp>
          <p:nvSpPr>
            <p:cNvPr id="147" name="tx147"/>
            <p:cNvSpPr/>
            <p:nvPr/>
          </p:nvSpPr>
          <p:spPr>
            <a:xfrm>
              <a:off x="728461" y="2482749"/>
              <a:ext cx="339516"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1CABE2">
                      <a:alpha val="100000"/>
                    </a:srgbClr>
                  </a:solidFill>
                  <a:latin typeface="Arial"/>
                  <a:cs typeface="Arial"/>
                </a:rPr>
                <a:t>Hib3</a:t>
              </a:r>
            </a:p>
          </p:txBody>
        </p:sp>
        <p:sp>
          <p:nvSpPr>
            <p:cNvPr id="148" name="tx148"/>
            <p:cNvSpPr/>
            <p:nvPr/>
          </p:nvSpPr>
          <p:spPr>
            <a:xfrm>
              <a:off x="563138" y="2069895"/>
              <a:ext cx="504840"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1CABE2">
                      <a:alpha val="100000"/>
                    </a:srgbClr>
                  </a:solidFill>
                  <a:latin typeface="Arial"/>
                  <a:cs typeface="Arial"/>
                </a:rPr>
                <a:t>HepB3</a:t>
              </a:r>
            </a:p>
          </p:txBody>
        </p:sp>
        <p:sp>
          <p:nvSpPr>
            <p:cNvPr id="149" name="tx149"/>
            <p:cNvSpPr/>
            <p:nvPr/>
          </p:nvSpPr>
          <p:spPr>
            <a:xfrm>
              <a:off x="645891" y="1657042"/>
              <a:ext cx="422087"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1CABE2">
                      <a:alpha val="100000"/>
                    </a:srgbClr>
                  </a:solidFill>
                  <a:latin typeface="Arial"/>
                  <a:cs typeface="Arial"/>
                </a:rPr>
                <a:t>DTP3</a:t>
              </a:r>
            </a:p>
          </p:txBody>
        </p:sp>
        <p:sp>
          <p:nvSpPr>
            <p:cNvPr id="150" name="tx150"/>
            <p:cNvSpPr/>
            <p:nvPr/>
          </p:nvSpPr>
          <p:spPr>
            <a:xfrm>
              <a:off x="645891" y="1244188"/>
              <a:ext cx="422087"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1CABE2">
                      <a:alpha val="100000"/>
                    </a:srgbClr>
                  </a:solidFill>
                  <a:latin typeface="Arial"/>
                  <a:cs typeface="Arial"/>
                </a:rPr>
                <a:t>DTP1</a:t>
              </a:r>
            </a:p>
          </p:txBody>
        </p:sp>
        <p:sp>
          <p:nvSpPr>
            <p:cNvPr id="151" name="tx151"/>
            <p:cNvSpPr/>
            <p:nvPr/>
          </p:nvSpPr>
          <p:spPr>
            <a:xfrm>
              <a:off x="710082" y="831334"/>
              <a:ext cx="357896"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1CABE2">
                      <a:alpha val="100000"/>
                    </a:srgbClr>
                  </a:solidFill>
                  <a:latin typeface="Arial"/>
                  <a:cs typeface="Arial"/>
                </a:rPr>
                <a:t>BCG</a:t>
              </a:r>
            </a:p>
          </p:txBody>
        </p:sp>
        <p:sp>
          <p:nvSpPr>
            <p:cNvPr id="152" name="tx152"/>
            <p:cNvSpPr/>
            <p:nvPr/>
          </p:nvSpPr>
          <p:spPr>
            <a:xfrm>
              <a:off x="1445787" y="5346704"/>
              <a:ext cx="91805"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0</a:t>
              </a:r>
            </a:p>
          </p:txBody>
        </p:sp>
        <p:sp>
          <p:nvSpPr>
            <p:cNvPr id="153" name="tx153"/>
            <p:cNvSpPr/>
            <p:nvPr/>
          </p:nvSpPr>
          <p:spPr>
            <a:xfrm>
              <a:off x="3205294" y="5346704"/>
              <a:ext cx="183611"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25</a:t>
              </a:r>
            </a:p>
          </p:txBody>
        </p:sp>
        <p:sp>
          <p:nvSpPr>
            <p:cNvPr id="154" name="tx154"/>
            <p:cNvSpPr/>
            <p:nvPr/>
          </p:nvSpPr>
          <p:spPr>
            <a:xfrm>
              <a:off x="5010703" y="5346704"/>
              <a:ext cx="183611"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50</a:t>
              </a:r>
            </a:p>
          </p:txBody>
        </p:sp>
        <p:sp>
          <p:nvSpPr>
            <p:cNvPr id="155" name="tx155"/>
            <p:cNvSpPr/>
            <p:nvPr/>
          </p:nvSpPr>
          <p:spPr>
            <a:xfrm>
              <a:off x="6816113" y="5346704"/>
              <a:ext cx="183611"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75</a:t>
              </a:r>
            </a:p>
          </p:txBody>
        </p:sp>
        <p:sp>
          <p:nvSpPr>
            <p:cNvPr id="156" name="tx156"/>
            <p:cNvSpPr/>
            <p:nvPr/>
          </p:nvSpPr>
          <p:spPr>
            <a:xfrm>
              <a:off x="8575620" y="5346704"/>
              <a:ext cx="275417"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4D4D4D">
                      <a:alpha val="100000"/>
                    </a:srgbClr>
                  </a:solidFill>
                  <a:latin typeface="Arial"/>
                  <a:cs typeface="Arial"/>
                </a:rPr>
                <a:t>100</a:t>
              </a:r>
            </a:p>
          </p:txBody>
        </p:sp>
        <p:sp>
          <p:nvSpPr>
            <p:cNvPr id="157" name="tx157"/>
            <p:cNvSpPr/>
            <p:nvPr/>
          </p:nvSpPr>
          <p:spPr>
            <a:xfrm>
              <a:off x="4671461" y="553447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58" name="pt158"/>
            <p:cNvSpPr/>
            <p:nvPr/>
          </p:nvSpPr>
          <p:spPr>
            <a:xfrm>
              <a:off x="4130273" y="591968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130" y="591968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1987" y="591968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358" y="5923336"/>
              <a:ext cx="367223"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000000">
                      <a:alpha val="100000"/>
                    </a:srgbClr>
                  </a:solidFill>
                  <a:latin typeface="Arial"/>
                  <a:cs typeface="Arial"/>
                </a:rPr>
                <a:t>2019</a:t>
              </a:r>
            </a:p>
          </p:txBody>
        </p:sp>
        <p:sp>
          <p:nvSpPr>
            <p:cNvPr id="162" name="tx162"/>
            <p:cNvSpPr/>
            <p:nvPr/>
          </p:nvSpPr>
          <p:spPr>
            <a:xfrm>
              <a:off x="5098215" y="5923336"/>
              <a:ext cx="367223"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000000">
                      <a:alpha val="100000"/>
                    </a:srgbClr>
                  </a:solidFill>
                  <a:latin typeface="Arial"/>
                  <a:cs typeface="Arial"/>
                </a:rPr>
                <a:t>2024</a:t>
              </a:r>
            </a:p>
          </p:txBody>
        </p:sp>
        <p:sp>
          <p:nvSpPr>
            <p:cNvPr id="163" name="tx163"/>
            <p:cNvSpPr/>
            <p:nvPr/>
          </p:nvSpPr>
          <p:spPr>
            <a:xfrm>
              <a:off x="5824072" y="5923336"/>
              <a:ext cx="367223" cy="118231"/>
            </a:xfrm>
            <a:prstGeom prst="rect">
              <a:avLst/>
            </a:prstGeom>
            <a:noFill/>
          </p:spPr>
          <p:txBody>
            <a:bodyPr lIns="0" rIns="0" tIns="0" bIns="0" anchorCtr="1" anchor="ctr" wrap="none"/>
            <a:lstStyle/>
            <a:p>
              <a:pPr algn="l" marL="0" marR="0" indent="0">
                <a:spcBef>
                  <a:spcPts val="0"/>
                </a:spcBef>
                <a:spcAft>
                  <a:spcPts val="0"/>
                </a:spcAft>
              </a:pPr>
              <a:r>
                <a:rPr sz="1300" i="0" b="0">
                  <a:solidFill>
                    <a:srgbClr val="000000">
                      <a:alpha val="100000"/>
                    </a:srgbClr>
                  </a:solidFill>
                  <a:latin typeface="Arial"/>
                  <a:cs typeface="Arial"/>
                </a:rPr>
                <a:t>2025</a:t>
              </a:r>
            </a:p>
          </p:txBody>
        </p:sp>
        <p:sp>
          <p:nvSpPr>
            <p:cNvPr id="164" name="tx164"/>
            <p:cNvSpPr/>
            <p:nvPr/>
          </p:nvSpPr>
          <p:spPr>
            <a:xfrm>
              <a:off x="1130608" y="435349"/>
              <a:ext cx="334944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Botswana, 2019-2025</a:t>
              </a:r>
            </a:p>
          </p:txBody>
        </p:sp>
        <p:sp>
          <p:nvSpPr>
            <p:cNvPr id="165" name="tx165"/>
            <p:cNvSpPr/>
            <p:nvPr/>
          </p:nvSpPr>
          <p:spPr>
            <a:xfrm>
              <a:off x="4912427"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662"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2773" y="6472760"/>
              <a:ext cx="31316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Coverage is shown for vaccines with data all years 2019-2025.</a:t>
              </a:r>
            </a:p>
          </p:txBody>
        </p:sp>
        <p:sp>
          <p:nvSpPr>
            <p:cNvPr id="168" name="tx168"/>
            <p:cNvSpPr/>
            <p:nvPr/>
          </p:nvSpPr>
          <p:spPr>
            <a:xfrm>
              <a:off x="3421773" y="6593460"/>
              <a:ext cx="56526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In 2024, 1 vaccine had lower coverage than in 2019.
In 2025, 4 vaccines had lower coverage than in 2019.
In 2025, 4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278498"/>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5" name="pl5"/>
            <p:cNvSpPr/>
            <p:nvPr/>
          </p:nvSpPr>
          <p:spPr>
            <a:xfrm>
              <a:off x="757350" y="4731692"/>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6" name="pl6"/>
            <p:cNvSpPr/>
            <p:nvPr/>
          </p:nvSpPr>
          <p:spPr>
            <a:xfrm>
              <a:off x="757350" y="4184886"/>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7" name="pl7"/>
            <p:cNvSpPr/>
            <p:nvPr/>
          </p:nvSpPr>
          <p:spPr>
            <a:xfrm>
              <a:off x="757350" y="3638080"/>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8" name="pl8"/>
            <p:cNvSpPr/>
            <p:nvPr/>
          </p:nvSpPr>
          <p:spPr>
            <a:xfrm>
              <a:off x="757350" y="3091274"/>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9" name="pl9"/>
            <p:cNvSpPr/>
            <p:nvPr/>
          </p:nvSpPr>
          <p:spPr>
            <a:xfrm>
              <a:off x="757350" y="2544468"/>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0" name="pl10"/>
            <p:cNvSpPr/>
            <p:nvPr/>
          </p:nvSpPr>
          <p:spPr>
            <a:xfrm>
              <a:off x="757350" y="1997663"/>
              <a:ext cx="8317060" cy="0"/>
            </a:xfrm>
            <a:custGeom>
              <a:avLst/>
              <a:pathLst>
                <a:path w="8317060" h="0">
                  <a:moveTo>
                    <a:pt x="0" y="0"/>
                  </a:moveTo>
                  <a:lnTo>
                    <a:pt x="8317060" y="0"/>
                  </a:lnTo>
                  <a:lnTo>
                    <a:pt x="8317060" y="0"/>
                  </a:lnTo>
                </a:path>
              </a:pathLst>
            </a:custGeom>
            <a:ln w="6775" cap="flat">
              <a:solidFill>
                <a:srgbClr val="EBEBEB">
                  <a:alpha val="100000"/>
                </a:srgbClr>
              </a:solidFill>
              <a:prstDash val="solid"/>
              <a:round/>
            </a:ln>
          </p:spPr>
          <p:txBody>
            <a:bodyPr/>
            <a:lstStyle/>
            <a:p/>
          </p:txBody>
        </p:sp>
        <p:sp>
          <p:nvSpPr>
            <p:cNvPr id="11" name="pl11"/>
            <p:cNvSpPr/>
            <p:nvPr/>
          </p:nvSpPr>
          <p:spPr>
            <a:xfrm>
              <a:off x="757350" y="5005095"/>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4458289"/>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911483"/>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3364677"/>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2817871"/>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6" name="pl16"/>
            <p:cNvSpPr/>
            <p:nvPr/>
          </p:nvSpPr>
          <p:spPr>
            <a:xfrm>
              <a:off x="757350" y="2271065"/>
              <a:ext cx="8317060" cy="0"/>
            </a:xfrm>
            <a:custGeom>
              <a:avLst/>
              <a:pathLst>
                <a:path w="8317060" h="0">
                  <a:moveTo>
                    <a:pt x="0" y="0"/>
                  </a:moveTo>
                  <a:lnTo>
                    <a:pt x="8317060" y="0"/>
                  </a:lnTo>
                  <a:lnTo>
                    <a:pt x="8317060" y="0"/>
                  </a:lnTo>
                </a:path>
              </a:pathLst>
            </a:custGeom>
            <a:ln w="13550" cap="flat">
              <a:solidFill>
                <a:srgbClr val="EBEBEB">
                  <a:alpha val="100000"/>
                </a:srgbClr>
              </a:solidFill>
              <a:prstDash val="solid"/>
              <a:round/>
            </a:ln>
          </p:spPr>
          <p:txBody>
            <a:bodyPr/>
            <a:lstStyle/>
            <a:p/>
          </p:txBody>
        </p:sp>
        <p:sp>
          <p:nvSpPr>
            <p:cNvPr id="17" name="pl17"/>
            <p:cNvSpPr/>
            <p:nvPr/>
          </p:nvSpPr>
          <p:spPr>
            <a:xfrm>
              <a:off x="1765478"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95559"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25639"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55719"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285800"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915880"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545960"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6041"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06121"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436202" y="1833621"/>
              <a:ext cx="0" cy="3608918"/>
            </a:xfrm>
            <a:custGeom>
              <a:avLst/>
              <a:pathLst>
                <a:path w="0" h="3608918">
                  <a:moveTo>
                    <a:pt x="0" y="360891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765478" y="2435107"/>
              <a:ext cx="5670723" cy="2159883"/>
            </a:xfrm>
            <a:custGeom>
              <a:avLst/>
              <a:pathLst>
                <a:path w="5670723" h="2159883">
                  <a:moveTo>
                    <a:pt x="0" y="492125"/>
                  </a:moveTo>
                  <a:lnTo>
                    <a:pt x="630080" y="0"/>
                  </a:lnTo>
                  <a:lnTo>
                    <a:pt x="1260160" y="136701"/>
                  </a:lnTo>
                  <a:lnTo>
                    <a:pt x="2520321" y="164041"/>
                  </a:lnTo>
                  <a:lnTo>
                    <a:pt x="3150401" y="1093611"/>
                  </a:lnTo>
                  <a:lnTo>
                    <a:pt x="4410562" y="2159883"/>
                  </a:lnTo>
                  <a:lnTo>
                    <a:pt x="5040642" y="492125"/>
                  </a:lnTo>
                  <a:lnTo>
                    <a:pt x="5670723" y="27340"/>
                  </a:lnTo>
                </a:path>
              </a:pathLst>
            </a:custGeom>
            <a:ln w="29811" cap="flat">
              <a:solidFill>
                <a:srgbClr val="FF0000">
                  <a:alpha val="100000"/>
                </a:srgbClr>
              </a:solidFill>
              <a:prstDash val="solid"/>
              <a:round/>
            </a:ln>
          </p:spPr>
          <p:txBody>
            <a:bodyPr/>
            <a:lstStyle/>
            <a:p/>
          </p:txBody>
        </p:sp>
        <p:sp>
          <p:nvSpPr>
            <p:cNvPr id="28" name="pl28"/>
            <p:cNvSpPr/>
            <p:nvPr/>
          </p:nvSpPr>
          <p:spPr>
            <a:xfrm>
              <a:off x="1765478" y="2927232"/>
              <a:ext cx="5670723" cy="1476375"/>
            </a:xfrm>
            <a:custGeom>
              <a:avLst/>
              <a:pathLst>
                <a:path w="5670723" h="1476375">
                  <a:moveTo>
                    <a:pt x="0" y="300743"/>
                  </a:moveTo>
                  <a:lnTo>
                    <a:pt x="630080" y="0"/>
                  </a:lnTo>
                  <a:lnTo>
                    <a:pt x="1260160" y="164041"/>
                  </a:lnTo>
                  <a:lnTo>
                    <a:pt x="2520321" y="792868"/>
                  </a:lnTo>
                  <a:lnTo>
                    <a:pt x="3780482" y="1449035"/>
                  </a:lnTo>
                  <a:lnTo>
                    <a:pt x="4410562" y="1476375"/>
                  </a:lnTo>
                  <a:lnTo>
                    <a:pt x="5040642" y="1093611"/>
                  </a:lnTo>
                  <a:lnTo>
                    <a:pt x="5670723" y="1148292"/>
                  </a:lnTo>
                </a:path>
              </a:pathLst>
            </a:custGeom>
            <a:ln w="29811" cap="flat">
              <a:solidFill>
                <a:srgbClr val="0058AB">
                  <a:alpha val="100000"/>
                </a:srgbClr>
              </a:solidFill>
              <a:prstDash val="solid"/>
              <a:round/>
            </a:ln>
          </p:spPr>
          <p:txBody>
            <a:bodyPr/>
            <a:lstStyle/>
            <a:p/>
          </p:txBody>
        </p:sp>
        <p:sp>
          <p:nvSpPr>
            <p:cNvPr id="29" name="pt29"/>
            <p:cNvSpPr/>
            <p:nvPr/>
          </p:nvSpPr>
          <p:spPr>
            <a:xfrm>
              <a:off x="1740652" y="29024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2370733" y="241028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000813" y="25469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4260974" y="257432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4891054" y="35038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6151215" y="45701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6781295" y="29024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7411376" y="243762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740652" y="32031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2370733" y="29024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3000813" y="30664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4260974" y="36952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5521135" y="435144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6151215" y="437878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6781295" y="39960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7411376" y="405069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tx45"/>
            <p:cNvSpPr/>
            <p:nvPr/>
          </p:nvSpPr>
          <p:spPr>
            <a:xfrm>
              <a:off x="1765478" y="329902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65</a:t>
              </a:r>
            </a:p>
          </p:txBody>
        </p:sp>
        <p:sp>
          <p:nvSpPr>
            <p:cNvPr id="46" name="tx46"/>
            <p:cNvSpPr/>
            <p:nvPr/>
          </p:nvSpPr>
          <p:spPr>
            <a:xfrm>
              <a:off x="2395559" y="299828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76</a:t>
              </a:r>
            </a:p>
          </p:txBody>
        </p:sp>
        <p:sp>
          <p:nvSpPr>
            <p:cNvPr id="47" name="tx47"/>
            <p:cNvSpPr/>
            <p:nvPr/>
          </p:nvSpPr>
          <p:spPr>
            <a:xfrm>
              <a:off x="3025639" y="316232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70</a:t>
              </a:r>
            </a:p>
          </p:txBody>
        </p:sp>
        <p:sp>
          <p:nvSpPr>
            <p:cNvPr id="48" name="tx48"/>
            <p:cNvSpPr/>
            <p:nvPr/>
          </p:nvSpPr>
          <p:spPr>
            <a:xfrm>
              <a:off x="4285800" y="379115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47</a:t>
              </a:r>
            </a:p>
          </p:txBody>
        </p:sp>
        <p:sp>
          <p:nvSpPr>
            <p:cNvPr id="49" name="tx49"/>
            <p:cNvSpPr/>
            <p:nvPr/>
          </p:nvSpPr>
          <p:spPr>
            <a:xfrm>
              <a:off x="5545960" y="444731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23</a:t>
              </a:r>
            </a:p>
          </p:txBody>
        </p:sp>
        <p:sp>
          <p:nvSpPr>
            <p:cNvPr id="50" name="tx50"/>
            <p:cNvSpPr/>
            <p:nvPr/>
          </p:nvSpPr>
          <p:spPr>
            <a:xfrm>
              <a:off x="6176041" y="447465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22</a:t>
              </a:r>
            </a:p>
          </p:txBody>
        </p:sp>
        <p:sp>
          <p:nvSpPr>
            <p:cNvPr id="51" name="tx51"/>
            <p:cNvSpPr/>
            <p:nvPr/>
          </p:nvSpPr>
          <p:spPr>
            <a:xfrm>
              <a:off x="6806121" y="409189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36</a:t>
              </a:r>
            </a:p>
          </p:txBody>
        </p:sp>
        <p:sp>
          <p:nvSpPr>
            <p:cNvPr id="52" name="tx52"/>
            <p:cNvSpPr/>
            <p:nvPr/>
          </p:nvSpPr>
          <p:spPr>
            <a:xfrm>
              <a:off x="7436202" y="414657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34</a:t>
              </a:r>
            </a:p>
          </p:txBody>
        </p:sp>
        <p:sp>
          <p:nvSpPr>
            <p:cNvPr id="53" name="tx53"/>
            <p:cNvSpPr/>
            <p:nvPr/>
          </p:nvSpPr>
          <p:spPr>
            <a:xfrm>
              <a:off x="1765478" y="275671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76</a:t>
              </a:r>
            </a:p>
          </p:txBody>
        </p:sp>
        <p:sp>
          <p:nvSpPr>
            <p:cNvPr id="54" name="tx54"/>
            <p:cNvSpPr/>
            <p:nvPr/>
          </p:nvSpPr>
          <p:spPr>
            <a:xfrm>
              <a:off x="2395559" y="226459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94</a:t>
              </a:r>
            </a:p>
          </p:txBody>
        </p:sp>
        <p:sp>
          <p:nvSpPr>
            <p:cNvPr id="55" name="tx55"/>
            <p:cNvSpPr/>
            <p:nvPr/>
          </p:nvSpPr>
          <p:spPr>
            <a:xfrm>
              <a:off x="3025639" y="240129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89</a:t>
              </a:r>
            </a:p>
          </p:txBody>
        </p:sp>
        <p:sp>
          <p:nvSpPr>
            <p:cNvPr id="56" name="tx56"/>
            <p:cNvSpPr/>
            <p:nvPr/>
          </p:nvSpPr>
          <p:spPr>
            <a:xfrm>
              <a:off x="4285800" y="242863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88</a:t>
              </a:r>
            </a:p>
          </p:txBody>
        </p:sp>
        <p:sp>
          <p:nvSpPr>
            <p:cNvPr id="57" name="tx57"/>
            <p:cNvSpPr/>
            <p:nvPr/>
          </p:nvSpPr>
          <p:spPr>
            <a:xfrm>
              <a:off x="4915880" y="335820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54</a:t>
              </a:r>
            </a:p>
          </p:txBody>
        </p:sp>
        <p:sp>
          <p:nvSpPr>
            <p:cNvPr id="58" name="tx58"/>
            <p:cNvSpPr/>
            <p:nvPr/>
          </p:nvSpPr>
          <p:spPr>
            <a:xfrm>
              <a:off x="6176041" y="442447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15</a:t>
              </a:r>
            </a:p>
          </p:txBody>
        </p:sp>
        <p:sp>
          <p:nvSpPr>
            <p:cNvPr id="59" name="tx59"/>
            <p:cNvSpPr/>
            <p:nvPr/>
          </p:nvSpPr>
          <p:spPr>
            <a:xfrm>
              <a:off x="6806121" y="275671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76</a:t>
              </a:r>
            </a:p>
          </p:txBody>
        </p:sp>
        <p:sp>
          <p:nvSpPr>
            <p:cNvPr id="60" name="tx60"/>
            <p:cNvSpPr/>
            <p:nvPr/>
          </p:nvSpPr>
          <p:spPr>
            <a:xfrm>
              <a:off x="7436202" y="229193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93</a:t>
              </a:r>
            </a:p>
          </p:txBody>
        </p:sp>
        <p:sp>
          <p:nvSpPr>
            <p:cNvPr id="61" name="pl61"/>
            <p:cNvSpPr/>
            <p:nvPr/>
          </p:nvSpPr>
          <p:spPr>
            <a:xfrm>
              <a:off x="757350" y="5005095"/>
              <a:ext cx="8317060" cy="0"/>
            </a:xfrm>
            <a:custGeom>
              <a:avLst/>
              <a:pathLst>
                <a:path w="8317060" h="0">
                  <a:moveTo>
                    <a:pt x="0" y="0"/>
                  </a:moveTo>
                  <a:lnTo>
                    <a:pt x="8317060" y="0"/>
                  </a:lnTo>
                  <a:lnTo>
                    <a:pt x="8317060" y="0"/>
                  </a:lnTo>
                </a:path>
              </a:pathLst>
            </a:custGeom>
            <a:ln w="13550" cap="flat">
              <a:solidFill>
                <a:srgbClr val="A9A9A9">
                  <a:alpha val="100000"/>
                </a:srgbClr>
              </a:solidFill>
              <a:prstDash val="dash"/>
              <a:round/>
            </a:ln>
          </p:spPr>
          <p:txBody>
            <a:bodyPr/>
            <a:lstStyle/>
            <a:p/>
          </p:txBody>
        </p:sp>
        <p:sp>
          <p:nvSpPr>
            <p:cNvPr id="62" name="rc62"/>
            <p:cNvSpPr/>
            <p:nvPr/>
          </p:nvSpPr>
          <p:spPr>
            <a:xfrm>
              <a:off x="757350" y="1833621"/>
              <a:ext cx="8317060" cy="3608918"/>
            </a:xfrm>
            <a:prstGeom prst="rect">
              <a:avLst/>
            </a:prstGeom>
            <a:noFill/>
            <a:ln w="13550" cap="rnd">
              <a:solidFill>
                <a:srgbClr val="BEBEBE">
                  <a:alpha val="100000"/>
                </a:srgbClr>
              </a:solidFill>
              <a:prstDash val="solid"/>
              <a:round/>
            </a:ln>
          </p:spPr>
          <p:txBody>
            <a:bodyPr/>
            <a:lstStyle/>
            <a:p/>
          </p:txBody>
        </p:sp>
        <p:sp>
          <p:nvSpPr>
            <p:cNvPr id="63" name="tx63"/>
            <p:cNvSpPr/>
            <p:nvPr/>
          </p:nvSpPr>
          <p:spPr>
            <a:xfrm>
              <a:off x="4648007"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64" name="tx64"/>
            <p:cNvSpPr/>
            <p:nvPr/>
          </p:nvSpPr>
          <p:spPr>
            <a:xfrm rot="-5400000">
              <a:off x="1638377"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65" name="tx65"/>
            <p:cNvSpPr/>
            <p:nvPr/>
          </p:nvSpPr>
          <p:spPr>
            <a:xfrm rot="-5400000">
              <a:off x="2268457"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66" name="tx66"/>
            <p:cNvSpPr/>
            <p:nvPr/>
          </p:nvSpPr>
          <p:spPr>
            <a:xfrm rot="-5400000">
              <a:off x="2898537"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67" name="tx67"/>
            <p:cNvSpPr/>
            <p:nvPr/>
          </p:nvSpPr>
          <p:spPr>
            <a:xfrm rot="-5400000">
              <a:off x="3528618"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68" name="tx68"/>
            <p:cNvSpPr/>
            <p:nvPr/>
          </p:nvSpPr>
          <p:spPr>
            <a:xfrm rot="-5400000">
              <a:off x="4158698"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69" name="tx69"/>
            <p:cNvSpPr/>
            <p:nvPr/>
          </p:nvSpPr>
          <p:spPr>
            <a:xfrm rot="-5400000">
              <a:off x="4788779"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70" name="tx70"/>
            <p:cNvSpPr/>
            <p:nvPr/>
          </p:nvSpPr>
          <p:spPr>
            <a:xfrm rot="-5400000">
              <a:off x="5418859"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71" name="tx71"/>
            <p:cNvSpPr/>
            <p:nvPr/>
          </p:nvSpPr>
          <p:spPr>
            <a:xfrm rot="-5400000">
              <a:off x="6048939"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72" name="tx72"/>
            <p:cNvSpPr/>
            <p:nvPr/>
          </p:nvSpPr>
          <p:spPr>
            <a:xfrm rot="-5400000">
              <a:off x="6679020"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73" name="tx73"/>
            <p:cNvSpPr/>
            <p:nvPr/>
          </p:nvSpPr>
          <p:spPr>
            <a:xfrm rot="-5400000">
              <a:off x="7309100" y="5591352"/>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74" name="tx74"/>
            <p:cNvSpPr/>
            <p:nvPr/>
          </p:nvSpPr>
          <p:spPr>
            <a:xfrm>
              <a:off x="632541" y="496509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5" name="tx75"/>
            <p:cNvSpPr/>
            <p:nvPr/>
          </p:nvSpPr>
          <p:spPr>
            <a:xfrm>
              <a:off x="570361" y="441828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76" name="tx76"/>
            <p:cNvSpPr/>
            <p:nvPr/>
          </p:nvSpPr>
          <p:spPr>
            <a:xfrm>
              <a:off x="570361" y="387147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77" name="tx77"/>
            <p:cNvSpPr/>
            <p:nvPr/>
          </p:nvSpPr>
          <p:spPr>
            <a:xfrm>
              <a:off x="570361" y="33246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78" name="tx78"/>
            <p:cNvSpPr/>
            <p:nvPr/>
          </p:nvSpPr>
          <p:spPr>
            <a:xfrm>
              <a:off x="570361" y="277786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79" name="tx79"/>
            <p:cNvSpPr/>
            <p:nvPr/>
          </p:nvSpPr>
          <p:spPr>
            <a:xfrm>
              <a:off x="508182" y="223106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80" name="tx80"/>
            <p:cNvSpPr/>
            <p:nvPr/>
          </p:nvSpPr>
          <p:spPr>
            <a:xfrm rot="-5400000">
              <a:off x="-37121" y="3588062"/>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81" name="pl81"/>
            <p:cNvSpPr/>
            <p:nvPr/>
          </p:nvSpPr>
          <p:spPr>
            <a:xfrm>
              <a:off x="4220017"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82" name="pl82"/>
            <p:cNvSpPr/>
            <p:nvPr/>
          </p:nvSpPr>
          <p:spPr>
            <a:xfrm>
              <a:off x="497687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83" name="tx83"/>
            <p:cNvSpPr/>
            <p:nvPr/>
          </p:nvSpPr>
          <p:spPr>
            <a:xfrm>
              <a:off x="4487116" y="6187552"/>
              <a:ext cx="398221"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HPV1</a:t>
              </a:r>
            </a:p>
          </p:txBody>
        </p:sp>
        <p:sp>
          <p:nvSpPr>
            <p:cNvPr id="84" name="tx84"/>
            <p:cNvSpPr/>
            <p:nvPr/>
          </p:nvSpPr>
          <p:spPr>
            <a:xfrm>
              <a:off x="5243972" y="6187552"/>
              <a:ext cx="38971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HPVc</a:t>
              </a:r>
            </a:p>
          </p:txBody>
        </p:sp>
        <p:sp>
          <p:nvSpPr>
            <p:cNvPr id="85" name="tx85"/>
            <p:cNvSpPr/>
            <p:nvPr/>
          </p:nvSpPr>
          <p:spPr>
            <a:xfrm>
              <a:off x="757350" y="1368037"/>
              <a:ext cx="554034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coverage (%), Botswana, 2015-2024</a:t>
              </a:r>
            </a:p>
          </p:txBody>
        </p:sp>
        <p:sp>
          <p:nvSpPr>
            <p:cNvPr id="86" name="tx86"/>
            <p:cNvSpPr/>
            <p:nvPr/>
          </p:nvSpPr>
          <p:spPr>
            <a:xfrm>
              <a:off x="4881338" y="6491048"/>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87" name="tx87"/>
            <p:cNvSpPr/>
            <p:nvPr/>
          </p:nvSpPr>
          <p:spPr>
            <a:xfrm>
              <a:off x="1139247" y="6611748"/>
              <a:ext cx="79351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first year of HPV programme coverage estimates in Botswana was 2015.
In 2024, first dose (HPV1) programme coverage among girls was 93%. In 2024, last dose (HPVc) programme coverage among girls was 34%.</a:t>
            </a:r>
          </a:p>
        </p:txBody>
      </p:sp>
      <p:sp>
        <p:nvSpPr>
          <p:cNvPr id="8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2024, HPV last dose coverage among girls declined to 34%.</a:t>
            </a:r>
          </a:p>
        </p:txBody>
      </p:sp>
      <p:grpSp xmlns:pic="http://schemas.openxmlformats.org/drawingml/2006/picture">
        <p:nvGrpSpPr>
          <p:cNvPr id="90" name=""/>
          <p:cNvGrpSpPr/>
          <p:nvPr/>
        </p:nvGrpSpPr>
        <p:grpSpPr>
          <a:xfrm>
            <a:off x="292608" y="1005840"/>
            <a:ext cx="8595360" cy="28575"/>
            <a:chOff x="292608" y="1005840"/>
            <a:chExt cx="8595360" cy="28575"/>
          </a:xfrm>
        </p:grpSpPr>
        <p:sp>
          <p:nvSpPr>
            <p:cNvPr id="9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81374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421188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610024"/>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300816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2255833"/>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11468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51281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910955"/>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33090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270723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210536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240629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439174"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479"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784"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89"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133"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94"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55"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916"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77"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38"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99" y="1954902"/>
              <a:ext cx="0" cy="3310244"/>
            </a:xfrm>
            <a:custGeom>
              <a:avLst/>
              <a:pathLst>
                <a:path w="0" h="3310244">
                  <a:moveTo>
                    <a:pt x="0" y="331024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174" y="2195647"/>
              <a:ext cx="6481525" cy="331024"/>
            </a:xfrm>
            <a:custGeom>
              <a:avLst/>
              <a:pathLst>
                <a:path w="6481525" h="331024">
                  <a:moveTo>
                    <a:pt x="0" y="0"/>
                  </a:moveTo>
                  <a:lnTo>
                    <a:pt x="259261" y="0"/>
                  </a:lnTo>
                  <a:lnTo>
                    <a:pt x="518522" y="0"/>
                  </a:lnTo>
                  <a:lnTo>
                    <a:pt x="777783" y="30093"/>
                  </a:lnTo>
                  <a:lnTo>
                    <a:pt x="1037044" y="30093"/>
                  </a:lnTo>
                  <a:lnTo>
                    <a:pt x="1296305" y="30093"/>
                  </a:lnTo>
                  <a:lnTo>
                    <a:pt x="1555566" y="30093"/>
                  </a:lnTo>
                  <a:lnTo>
                    <a:pt x="1814827" y="30093"/>
                  </a:lnTo>
                  <a:lnTo>
                    <a:pt x="2074088" y="30093"/>
                  </a:lnTo>
                  <a:lnTo>
                    <a:pt x="2333349" y="30093"/>
                  </a:lnTo>
                  <a:lnTo>
                    <a:pt x="2592610" y="60186"/>
                  </a:lnTo>
                  <a:lnTo>
                    <a:pt x="2851871" y="60186"/>
                  </a:lnTo>
                  <a:lnTo>
                    <a:pt x="3111132" y="60186"/>
                  </a:lnTo>
                  <a:lnTo>
                    <a:pt x="3370393" y="60186"/>
                  </a:lnTo>
                  <a:lnTo>
                    <a:pt x="3629654" y="60186"/>
                  </a:lnTo>
                  <a:lnTo>
                    <a:pt x="3888915" y="60186"/>
                  </a:lnTo>
                  <a:lnTo>
                    <a:pt x="4148176" y="60186"/>
                  </a:lnTo>
                  <a:lnTo>
                    <a:pt x="4407437" y="60186"/>
                  </a:lnTo>
                  <a:lnTo>
                    <a:pt x="4666698" y="60186"/>
                  </a:lnTo>
                  <a:lnTo>
                    <a:pt x="4925959" y="60186"/>
                  </a:lnTo>
                  <a:lnTo>
                    <a:pt x="5185220" y="60186"/>
                  </a:lnTo>
                  <a:lnTo>
                    <a:pt x="5444481" y="60186"/>
                  </a:lnTo>
                  <a:lnTo>
                    <a:pt x="5703742" y="331024"/>
                  </a:lnTo>
                  <a:lnTo>
                    <a:pt x="5963003" y="60186"/>
                  </a:lnTo>
                  <a:lnTo>
                    <a:pt x="6222264" y="60186"/>
                  </a:lnTo>
                  <a:lnTo>
                    <a:pt x="6481525" y="60186"/>
                  </a:lnTo>
                </a:path>
              </a:pathLst>
            </a:custGeom>
            <a:ln w="27101" cap="flat">
              <a:solidFill>
                <a:srgbClr val="F8766D">
                  <a:alpha val="100000"/>
                </a:srgbClr>
              </a:solidFill>
              <a:prstDash val="solid"/>
              <a:round/>
            </a:ln>
          </p:spPr>
          <p:txBody>
            <a:bodyPr/>
            <a:lstStyle/>
            <a:p/>
          </p:txBody>
        </p:sp>
        <p:sp>
          <p:nvSpPr>
            <p:cNvPr id="28" name="pl28"/>
            <p:cNvSpPr/>
            <p:nvPr/>
          </p:nvSpPr>
          <p:spPr>
            <a:xfrm>
              <a:off x="4809567" y="2556764"/>
              <a:ext cx="3111132" cy="571769"/>
            </a:xfrm>
            <a:custGeom>
              <a:avLst/>
              <a:pathLst>
                <a:path w="3111132" h="571769">
                  <a:moveTo>
                    <a:pt x="0" y="90279"/>
                  </a:moveTo>
                  <a:lnTo>
                    <a:pt x="259261" y="0"/>
                  </a:lnTo>
                  <a:lnTo>
                    <a:pt x="518522" y="150465"/>
                  </a:lnTo>
                  <a:lnTo>
                    <a:pt x="777783" y="331024"/>
                  </a:lnTo>
                  <a:lnTo>
                    <a:pt x="1037044" y="331024"/>
                  </a:lnTo>
                  <a:lnTo>
                    <a:pt x="1296305" y="331024"/>
                  </a:lnTo>
                  <a:lnTo>
                    <a:pt x="1555566" y="270838"/>
                  </a:lnTo>
                  <a:lnTo>
                    <a:pt x="1814827" y="571769"/>
                  </a:lnTo>
                  <a:lnTo>
                    <a:pt x="2074088" y="451396"/>
                  </a:lnTo>
                  <a:lnTo>
                    <a:pt x="2333349" y="240745"/>
                  </a:lnTo>
                  <a:lnTo>
                    <a:pt x="2592610" y="180558"/>
                  </a:lnTo>
                  <a:lnTo>
                    <a:pt x="2851871" y="240745"/>
                  </a:lnTo>
                  <a:lnTo>
                    <a:pt x="3111132" y="571769"/>
                  </a:lnTo>
                </a:path>
              </a:pathLst>
            </a:custGeom>
            <a:ln w="27101" cap="flat">
              <a:solidFill>
                <a:srgbClr val="7CAE00">
                  <a:alpha val="100000"/>
                </a:srgbClr>
              </a:solidFill>
              <a:prstDash val="solid"/>
              <a:round/>
            </a:ln>
          </p:spPr>
          <p:txBody>
            <a:bodyPr/>
            <a:lstStyle/>
            <a:p/>
          </p:txBody>
        </p:sp>
        <p:sp>
          <p:nvSpPr>
            <p:cNvPr id="29" name="pl29"/>
            <p:cNvSpPr/>
            <p:nvPr/>
          </p:nvSpPr>
          <p:spPr>
            <a:xfrm>
              <a:off x="4550306" y="2255833"/>
              <a:ext cx="3370393" cy="1294004"/>
            </a:xfrm>
            <a:custGeom>
              <a:avLst/>
              <a:pathLst>
                <a:path w="3370393" h="1294004">
                  <a:moveTo>
                    <a:pt x="0" y="1294004"/>
                  </a:moveTo>
                  <a:lnTo>
                    <a:pt x="259261" y="902793"/>
                  </a:lnTo>
                  <a:lnTo>
                    <a:pt x="518522" y="391210"/>
                  </a:lnTo>
                  <a:lnTo>
                    <a:pt x="777783" y="180558"/>
                  </a:lnTo>
                  <a:lnTo>
                    <a:pt x="1037044" y="0"/>
                  </a:lnTo>
                  <a:lnTo>
                    <a:pt x="1296305" y="0"/>
                  </a:lnTo>
                  <a:lnTo>
                    <a:pt x="1555566" y="0"/>
                  </a:lnTo>
                  <a:lnTo>
                    <a:pt x="1814827" y="0"/>
                  </a:lnTo>
                  <a:lnTo>
                    <a:pt x="2074088" y="0"/>
                  </a:lnTo>
                  <a:lnTo>
                    <a:pt x="2333349" y="0"/>
                  </a:lnTo>
                  <a:lnTo>
                    <a:pt x="2592610" y="631955"/>
                  </a:lnTo>
                  <a:lnTo>
                    <a:pt x="2851871" y="481490"/>
                  </a:lnTo>
                  <a:lnTo>
                    <a:pt x="3111132" y="0"/>
                  </a:lnTo>
                  <a:lnTo>
                    <a:pt x="3370393" y="0"/>
                  </a:lnTo>
                </a:path>
              </a:pathLst>
            </a:custGeom>
            <a:ln w="27101" cap="flat">
              <a:solidFill>
                <a:srgbClr val="00BFC4">
                  <a:alpha val="100000"/>
                </a:srgbClr>
              </a:solidFill>
              <a:prstDash val="solid"/>
              <a:round/>
            </a:ln>
          </p:spPr>
          <p:txBody>
            <a:bodyPr/>
            <a:lstStyle/>
            <a:p/>
          </p:txBody>
        </p:sp>
        <p:sp>
          <p:nvSpPr>
            <p:cNvPr id="30" name="pl30"/>
            <p:cNvSpPr/>
            <p:nvPr/>
          </p:nvSpPr>
          <p:spPr>
            <a:xfrm>
              <a:off x="5328089" y="2827602"/>
              <a:ext cx="2333349" cy="1625028"/>
            </a:xfrm>
            <a:custGeom>
              <a:avLst/>
              <a:pathLst>
                <a:path w="2333349" h="1625028">
                  <a:moveTo>
                    <a:pt x="0" y="331024"/>
                  </a:moveTo>
                  <a:lnTo>
                    <a:pt x="259261" y="0"/>
                  </a:lnTo>
                  <a:lnTo>
                    <a:pt x="518522" y="180558"/>
                  </a:lnTo>
                  <a:lnTo>
                    <a:pt x="1037044" y="872700"/>
                  </a:lnTo>
                  <a:lnTo>
                    <a:pt x="1555566" y="1594935"/>
                  </a:lnTo>
                  <a:lnTo>
                    <a:pt x="1814827" y="1625028"/>
                  </a:lnTo>
                  <a:lnTo>
                    <a:pt x="2074088" y="1203725"/>
                  </a:lnTo>
                  <a:lnTo>
                    <a:pt x="2333349" y="1263911"/>
                  </a:lnTo>
                </a:path>
              </a:pathLst>
            </a:custGeom>
            <a:ln w="27101" cap="flat">
              <a:solidFill>
                <a:srgbClr val="C77CFF">
                  <a:alpha val="100000"/>
                </a:srgbClr>
              </a:solidFill>
              <a:prstDash val="solid"/>
              <a:round/>
            </a:ln>
          </p:spPr>
          <p:txBody>
            <a:bodyPr/>
            <a:lstStyle/>
            <a:p/>
          </p:txBody>
        </p:sp>
        <p:sp>
          <p:nvSpPr>
            <p:cNvPr id="31" name="pl31"/>
            <p:cNvSpPr/>
            <p:nvPr/>
          </p:nvSpPr>
          <p:spPr>
            <a:xfrm>
              <a:off x="803984" y="2406299"/>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32" name="pt32"/>
            <p:cNvSpPr/>
            <p:nvPr/>
          </p:nvSpPr>
          <p:spPr>
            <a:xfrm>
              <a:off x="7882322" y="221745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322" y="309015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322" y="221745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1400797" y="21572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4771190" y="260866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511929" y="351146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289712" y="312025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34937" y="2160359"/>
              <a:ext cx="245022" cy="90230"/>
            </a:xfrm>
            <a:custGeom>
              <a:avLst/>
              <a:pathLst>
                <a:path w="245022" h="90230">
                  <a:moveTo>
                    <a:pt x="245022" y="0"/>
                  </a:moveTo>
                  <a:lnTo>
                    <a:pt x="0" y="90230"/>
                  </a:lnTo>
                </a:path>
              </a:pathLst>
            </a:custGeom>
          </p:spPr>
          <p:txBody>
            <a:bodyPr/>
            <a:lstStyle/>
            <a:p/>
          </p:txBody>
        </p:sp>
        <p:sp>
          <p:nvSpPr>
            <p:cNvPr id="40" name="pl40"/>
            <p:cNvSpPr/>
            <p:nvPr/>
          </p:nvSpPr>
          <p:spPr>
            <a:xfrm>
              <a:off x="7933613" y="2261599"/>
              <a:ext cx="246346" cy="109992"/>
            </a:xfrm>
            <a:custGeom>
              <a:avLst/>
              <a:pathLst>
                <a:path w="246346" h="109992">
                  <a:moveTo>
                    <a:pt x="246346" y="109992"/>
                  </a:moveTo>
                  <a:lnTo>
                    <a:pt x="0" y="0"/>
                  </a:lnTo>
                </a:path>
              </a:pathLst>
            </a:custGeom>
          </p:spPr>
          <p:txBody>
            <a:bodyPr/>
            <a:lstStyle/>
            <a:p/>
          </p:txBody>
        </p:sp>
        <p:sp>
          <p:nvSpPr>
            <p:cNvPr id="41" name="pl41"/>
            <p:cNvSpPr/>
            <p:nvPr/>
          </p:nvSpPr>
          <p:spPr>
            <a:xfrm>
              <a:off x="7940047" y="3128527"/>
              <a:ext cx="239913" cy="5"/>
            </a:xfrm>
            <a:custGeom>
              <a:avLst/>
              <a:pathLst>
                <a:path w="239913" h="5">
                  <a:moveTo>
                    <a:pt x="239913" y="0"/>
                  </a:moveTo>
                  <a:lnTo>
                    <a:pt x="0" y="5"/>
                  </a:lnTo>
                </a:path>
              </a:pathLst>
            </a:custGeom>
          </p:spPr>
          <p:txBody>
            <a:bodyPr/>
            <a:lstStyle/>
            <a:p/>
          </p:txBody>
        </p:sp>
        <p:sp>
          <p:nvSpPr>
            <p:cNvPr id="42" name="pl42"/>
            <p:cNvSpPr/>
            <p:nvPr/>
          </p:nvSpPr>
          <p:spPr>
            <a:xfrm>
              <a:off x="7680786" y="4091514"/>
              <a:ext cx="239913" cy="2"/>
            </a:xfrm>
            <a:custGeom>
              <a:avLst/>
              <a:pathLst>
                <a:path w="239913" h="2">
                  <a:moveTo>
                    <a:pt x="239913" y="2"/>
                  </a:moveTo>
                  <a:lnTo>
                    <a:pt x="0" y="0"/>
                  </a:lnTo>
                </a:path>
              </a:pathLst>
            </a:custGeom>
          </p:spPr>
          <p:txBody>
            <a:bodyPr/>
            <a:lstStyle/>
            <a:p/>
          </p:txBody>
        </p:sp>
        <p:sp>
          <p:nvSpPr>
            <p:cNvPr id="43" name="pg43"/>
            <p:cNvSpPr/>
            <p:nvPr/>
          </p:nvSpPr>
          <p:spPr>
            <a:xfrm>
              <a:off x="8111380" y="2039512"/>
              <a:ext cx="772850" cy="181965"/>
            </a:xfrm>
            <a:custGeom>
              <a:avLst/>
              <a:pathLst>
                <a:path w="772850" h="181965">
                  <a:moveTo>
                    <a:pt x="27431" y="181965"/>
                  </a:moveTo>
                  <a:lnTo>
                    <a:pt x="745418" y="181965"/>
                  </a:lnTo>
                  <a:lnTo>
                    <a:pt x="744314" y="181943"/>
                  </a:lnTo>
                  <a:lnTo>
                    <a:pt x="748725" y="181765"/>
                  </a:lnTo>
                  <a:lnTo>
                    <a:pt x="753050" y="180882"/>
                  </a:lnTo>
                  <a:lnTo>
                    <a:pt x="757178" y="179317"/>
                  </a:lnTo>
                  <a:lnTo>
                    <a:pt x="761002" y="177109"/>
                  </a:lnTo>
                  <a:lnTo>
                    <a:pt x="764421" y="174317"/>
                  </a:lnTo>
                  <a:lnTo>
                    <a:pt x="767349" y="171013"/>
                  </a:lnTo>
                  <a:lnTo>
                    <a:pt x="769708" y="167281"/>
                  </a:lnTo>
                  <a:lnTo>
                    <a:pt x="771439" y="163220"/>
                  </a:lnTo>
                  <a:lnTo>
                    <a:pt x="772495" y="158934"/>
                  </a:lnTo>
                  <a:lnTo>
                    <a:pt x="772850" y="154533"/>
                  </a:lnTo>
                  <a:lnTo>
                    <a:pt x="772850" y="27431"/>
                  </a:lnTo>
                  <a:lnTo>
                    <a:pt x="772495" y="23031"/>
                  </a:lnTo>
                  <a:lnTo>
                    <a:pt x="771439" y="18745"/>
                  </a:lnTo>
                  <a:lnTo>
                    <a:pt x="769708" y="14683"/>
                  </a:lnTo>
                  <a:lnTo>
                    <a:pt x="767349" y="10952"/>
                  </a:lnTo>
                  <a:lnTo>
                    <a:pt x="764421" y="7647"/>
                  </a:lnTo>
                  <a:lnTo>
                    <a:pt x="761002" y="4855"/>
                  </a:lnTo>
                  <a:lnTo>
                    <a:pt x="757178" y="2648"/>
                  </a:lnTo>
                  <a:lnTo>
                    <a:pt x="753050" y="1083"/>
                  </a:lnTo>
                  <a:lnTo>
                    <a:pt x="748725" y="200"/>
                  </a:lnTo>
                  <a:lnTo>
                    <a:pt x="74541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34240" y="2085232"/>
              <a:ext cx="68141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8766D">
                      <a:alpha val="100000"/>
                    </a:srgbClr>
                  </a:solidFill>
                  <a:latin typeface="Arial"/>
                  <a:cs typeface="Arial"/>
                </a:rPr>
                <a:t>DTP3 : 95%</a:t>
              </a:r>
            </a:p>
          </p:txBody>
        </p:sp>
        <p:sp>
          <p:nvSpPr>
            <p:cNvPr id="45" name="pg45"/>
            <p:cNvSpPr/>
            <p:nvPr/>
          </p:nvSpPr>
          <p:spPr>
            <a:xfrm>
              <a:off x="8111380" y="2311968"/>
              <a:ext cx="800922" cy="181965"/>
            </a:xfrm>
            <a:custGeom>
              <a:avLst/>
              <a:pathLst>
                <a:path w="800922" h="181965">
                  <a:moveTo>
                    <a:pt x="27431" y="181965"/>
                  </a:moveTo>
                  <a:lnTo>
                    <a:pt x="773490" y="181965"/>
                  </a:lnTo>
                  <a:lnTo>
                    <a:pt x="772386" y="181943"/>
                  </a:lnTo>
                  <a:lnTo>
                    <a:pt x="776797" y="181765"/>
                  </a:lnTo>
                  <a:lnTo>
                    <a:pt x="781123" y="180882"/>
                  </a:lnTo>
                  <a:lnTo>
                    <a:pt x="785250" y="179317"/>
                  </a:lnTo>
                  <a:lnTo>
                    <a:pt x="789074" y="177109"/>
                  </a:lnTo>
                  <a:lnTo>
                    <a:pt x="792493" y="174317"/>
                  </a:lnTo>
                  <a:lnTo>
                    <a:pt x="795421" y="171013"/>
                  </a:lnTo>
                  <a:lnTo>
                    <a:pt x="797780" y="167281"/>
                  </a:lnTo>
                  <a:lnTo>
                    <a:pt x="799511" y="163220"/>
                  </a:lnTo>
                  <a:lnTo>
                    <a:pt x="800567" y="158934"/>
                  </a:lnTo>
                  <a:lnTo>
                    <a:pt x="800922" y="154533"/>
                  </a:lnTo>
                  <a:lnTo>
                    <a:pt x="800922" y="27431"/>
                  </a:lnTo>
                  <a:lnTo>
                    <a:pt x="800567" y="23031"/>
                  </a:lnTo>
                  <a:lnTo>
                    <a:pt x="799511" y="18745"/>
                  </a:lnTo>
                  <a:lnTo>
                    <a:pt x="797780" y="14683"/>
                  </a:lnTo>
                  <a:lnTo>
                    <a:pt x="795421" y="10952"/>
                  </a:lnTo>
                  <a:lnTo>
                    <a:pt x="792493" y="7647"/>
                  </a:lnTo>
                  <a:lnTo>
                    <a:pt x="789074" y="4855"/>
                  </a:lnTo>
                  <a:lnTo>
                    <a:pt x="785250" y="2648"/>
                  </a:lnTo>
                  <a:lnTo>
                    <a:pt x="781123" y="1083"/>
                  </a:lnTo>
                  <a:lnTo>
                    <a:pt x="776797" y="200"/>
                  </a:lnTo>
                  <a:lnTo>
                    <a:pt x="77349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34240" y="2357688"/>
              <a:ext cx="7094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BFC4">
                      <a:alpha val="100000"/>
                    </a:srgbClr>
                  </a:solidFill>
                  <a:latin typeface="Arial"/>
                  <a:cs typeface="Arial"/>
                </a:rPr>
                <a:t>PCVC : 95%</a:t>
              </a:r>
            </a:p>
          </p:txBody>
        </p:sp>
        <p:sp>
          <p:nvSpPr>
            <p:cNvPr id="47" name="pg47"/>
            <p:cNvSpPr/>
            <p:nvPr/>
          </p:nvSpPr>
          <p:spPr>
            <a:xfrm>
              <a:off x="8111380" y="3037545"/>
              <a:ext cx="800922" cy="181965"/>
            </a:xfrm>
            <a:custGeom>
              <a:avLst/>
              <a:pathLst>
                <a:path w="800922" h="181965">
                  <a:moveTo>
                    <a:pt x="27431" y="181965"/>
                  </a:moveTo>
                  <a:lnTo>
                    <a:pt x="773490" y="181965"/>
                  </a:lnTo>
                  <a:lnTo>
                    <a:pt x="772386" y="181943"/>
                  </a:lnTo>
                  <a:lnTo>
                    <a:pt x="776797" y="181765"/>
                  </a:lnTo>
                  <a:lnTo>
                    <a:pt x="781123" y="180882"/>
                  </a:lnTo>
                  <a:lnTo>
                    <a:pt x="785250" y="179317"/>
                  </a:lnTo>
                  <a:lnTo>
                    <a:pt x="789074" y="177109"/>
                  </a:lnTo>
                  <a:lnTo>
                    <a:pt x="792493" y="174317"/>
                  </a:lnTo>
                  <a:lnTo>
                    <a:pt x="795421" y="171013"/>
                  </a:lnTo>
                  <a:lnTo>
                    <a:pt x="797780" y="167281"/>
                  </a:lnTo>
                  <a:lnTo>
                    <a:pt x="799511" y="163220"/>
                  </a:lnTo>
                  <a:lnTo>
                    <a:pt x="800567" y="158934"/>
                  </a:lnTo>
                  <a:lnTo>
                    <a:pt x="800922" y="154533"/>
                  </a:lnTo>
                  <a:lnTo>
                    <a:pt x="800922" y="27431"/>
                  </a:lnTo>
                  <a:lnTo>
                    <a:pt x="800567" y="23031"/>
                  </a:lnTo>
                  <a:lnTo>
                    <a:pt x="799511" y="18745"/>
                  </a:lnTo>
                  <a:lnTo>
                    <a:pt x="797780" y="14683"/>
                  </a:lnTo>
                  <a:lnTo>
                    <a:pt x="795421" y="10952"/>
                  </a:lnTo>
                  <a:lnTo>
                    <a:pt x="792493" y="7647"/>
                  </a:lnTo>
                  <a:lnTo>
                    <a:pt x="789074" y="4855"/>
                  </a:lnTo>
                  <a:lnTo>
                    <a:pt x="785250" y="2648"/>
                  </a:lnTo>
                  <a:lnTo>
                    <a:pt x="781123" y="1083"/>
                  </a:lnTo>
                  <a:lnTo>
                    <a:pt x="776797" y="200"/>
                  </a:lnTo>
                  <a:lnTo>
                    <a:pt x="77349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40" y="3083265"/>
              <a:ext cx="709482"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7CAE00">
                      <a:alpha val="100000"/>
                    </a:srgbClr>
                  </a:solidFill>
                  <a:latin typeface="Arial"/>
                  <a:cs typeface="Arial"/>
                </a:rPr>
                <a:t>MCV2 : 66%</a:t>
              </a:r>
            </a:p>
          </p:txBody>
        </p:sp>
        <p:sp>
          <p:nvSpPr>
            <p:cNvPr id="49" name="pg49"/>
            <p:cNvSpPr/>
            <p:nvPr/>
          </p:nvSpPr>
          <p:spPr>
            <a:xfrm>
              <a:off x="7852119" y="4000533"/>
              <a:ext cx="772850" cy="181965"/>
            </a:xfrm>
            <a:custGeom>
              <a:avLst/>
              <a:pathLst>
                <a:path w="772850" h="181965">
                  <a:moveTo>
                    <a:pt x="27431" y="181965"/>
                  </a:moveTo>
                  <a:lnTo>
                    <a:pt x="745418" y="181965"/>
                  </a:lnTo>
                  <a:lnTo>
                    <a:pt x="744314" y="181943"/>
                  </a:lnTo>
                  <a:lnTo>
                    <a:pt x="748725" y="181765"/>
                  </a:lnTo>
                  <a:lnTo>
                    <a:pt x="753050" y="180882"/>
                  </a:lnTo>
                  <a:lnTo>
                    <a:pt x="757178" y="179317"/>
                  </a:lnTo>
                  <a:lnTo>
                    <a:pt x="761002" y="177109"/>
                  </a:lnTo>
                  <a:lnTo>
                    <a:pt x="764421" y="174317"/>
                  </a:lnTo>
                  <a:lnTo>
                    <a:pt x="767349" y="171013"/>
                  </a:lnTo>
                  <a:lnTo>
                    <a:pt x="769708" y="167281"/>
                  </a:lnTo>
                  <a:lnTo>
                    <a:pt x="771439" y="163220"/>
                  </a:lnTo>
                  <a:lnTo>
                    <a:pt x="772495" y="158934"/>
                  </a:lnTo>
                  <a:lnTo>
                    <a:pt x="772850" y="154533"/>
                  </a:lnTo>
                  <a:lnTo>
                    <a:pt x="772850" y="27431"/>
                  </a:lnTo>
                  <a:lnTo>
                    <a:pt x="772495" y="23031"/>
                  </a:lnTo>
                  <a:lnTo>
                    <a:pt x="771439" y="18745"/>
                  </a:lnTo>
                  <a:lnTo>
                    <a:pt x="769708" y="14683"/>
                  </a:lnTo>
                  <a:lnTo>
                    <a:pt x="767349" y="10952"/>
                  </a:lnTo>
                  <a:lnTo>
                    <a:pt x="764421" y="7647"/>
                  </a:lnTo>
                  <a:lnTo>
                    <a:pt x="761002" y="4855"/>
                  </a:lnTo>
                  <a:lnTo>
                    <a:pt x="757178" y="2648"/>
                  </a:lnTo>
                  <a:lnTo>
                    <a:pt x="753050" y="1083"/>
                  </a:lnTo>
                  <a:lnTo>
                    <a:pt x="748725" y="200"/>
                  </a:lnTo>
                  <a:lnTo>
                    <a:pt x="74541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7874979" y="4046253"/>
              <a:ext cx="681410"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C77CFF">
                      <a:alpha val="100000"/>
                    </a:srgbClr>
                  </a:solidFill>
                  <a:latin typeface="Arial"/>
                  <a:cs typeface="Arial"/>
                </a:rPr>
                <a:t>HPVc : 34%</a:t>
              </a:r>
            </a:p>
          </p:txBody>
        </p:sp>
        <p:sp>
          <p:nvSpPr>
            <p:cNvPr id="51" name="pg51"/>
            <p:cNvSpPr/>
            <p:nvPr/>
          </p:nvSpPr>
          <p:spPr>
            <a:xfrm>
              <a:off x="1141597" y="2177323"/>
              <a:ext cx="232074" cy="181965"/>
            </a:xfrm>
            <a:custGeom>
              <a:avLst/>
              <a:pathLst>
                <a:path w="232074" h="181965">
                  <a:moveTo>
                    <a:pt x="27432" y="181965"/>
                  </a:moveTo>
                  <a:lnTo>
                    <a:pt x="204642" y="181965"/>
                  </a:lnTo>
                  <a:lnTo>
                    <a:pt x="203538" y="181943"/>
                  </a:lnTo>
                  <a:lnTo>
                    <a:pt x="207949" y="181765"/>
                  </a:lnTo>
                  <a:lnTo>
                    <a:pt x="212274" y="180882"/>
                  </a:lnTo>
                  <a:lnTo>
                    <a:pt x="216402" y="179317"/>
                  </a:lnTo>
                  <a:lnTo>
                    <a:pt x="220225" y="177109"/>
                  </a:lnTo>
                  <a:lnTo>
                    <a:pt x="223645" y="174317"/>
                  </a:lnTo>
                  <a:lnTo>
                    <a:pt x="226573" y="171013"/>
                  </a:lnTo>
                  <a:lnTo>
                    <a:pt x="228932" y="167281"/>
                  </a:lnTo>
                  <a:lnTo>
                    <a:pt x="230662" y="163220"/>
                  </a:lnTo>
                  <a:lnTo>
                    <a:pt x="231719" y="158934"/>
                  </a:lnTo>
                  <a:lnTo>
                    <a:pt x="232074" y="154533"/>
                  </a:lnTo>
                  <a:lnTo>
                    <a:pt x="232074" y="27431"/>
                  </a:lnTo>
                  <a:lnTo>
                    <a:pt x="231719" y="23031"/>
                  </a:lnTo>
                  <a:lnTo>
                    <a:pt x="230662" y="18745"/>
                  </a:lnTo>
                  <a:lnTo>
                    <a:pt x="228932" y="14683"/>
                  </a:lnTo>
                  <a:lnTo>
                    <a:pt x="226573" y="10952"/>
                  </a:lnTo>
                  <a:lnTo>
                    <a:pt x="223645" y="7647"/>
                  </a:lnTo>
                  <a:lnTo>
                    <a:pt x="220225" y="4855"/>
                  </a:lnTo>
                  <a:lnTo>
                    <a:pt x="216402" y="2648"/>
                  </a:lnTo>
                  <a:lnTo>
                    <a:pt x="212274" y="1083"/>
                  </a:lnTo>
                  <a:lnTo>
                    <a:pt x="207949" y="200"/>
                  </a:lnTo>
                  <a:lnTo>
                    <a:pt x="204642"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5" y="178290"/>
                  </a:lnTo>
                  <a:lnTo>
                    <a:pt x="17704" y="180182"/>
                  </a:lnTo>
                  <a:lnTo>
                    <a:pt x="21944" y="181411"/>
                  </a:lnTo>
                  <a:lnTo>
                    <a:pt x="26327" y="181943"/>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87317" y="222304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8766D">
                      <a:alpha val="100000"/>
                    </a:srgbClr>
                  </a:solidFill>
                  <a:latin typeface="Arial"/>
                  <a:cs typeface="Arial"/>
                </a:rPr>
                <a:t>97</a:t>
              </a:r>
            </a:p>
          </p:txBody>
        </p:sp>
        <p:sp>
          <p:nvSpPr>
            <p:cNvPr id="53" name="pg53"/>
            <p:cNvSpPr/>
            <p:nvPr/>
          </p:nvSpPr>
          <p:spPr>
            <a:xfrm>
              <a:off x="4513066" y="2628336"/>
              <a:ext cx="232074" cy="181965"/>
            </a:xfrm>
            <a:custGeom>
              <a:avLst/>
              <a:pathLst>
                <a:path w="232074" h="181965">
                  <a:moveTo>
                    <a:pt x="27431" y="181965"/>
                  </a:moveTo>
                  <a:lnTo>
                    <a:pt x="204642" y="181965"/>
                  </a:lnTo>
                  <a:lnTo>
                    <a:pt x="203538" y="181943"/>
                  </a:lnTo>
                  <a:lnTo>
                    <a:pt x="207949" y="181765"/>
                  </a:lnTo>
                  <a:lnTo>
                    <a:pt x="212274" y="180882"/>
                  </a:lnTo>
                  <a:lnTo>
                    <a:pt x="216402" y="179317"/>
                  </a:lnTo>
                  <a:lnTo>
                    <a:pt x="220225" y="177109"/>
                  </a:lnTo>
                  <a:lnTo>
                    <a:pt x="223645" y="174317"/>
                  </a:lnTo>
                  <a:lnTo>
                    <a:pt x="226573" y="171013"/>
                  </a:lnTo>
                  <a:lnTo>
                    <a:pt x="228932" y="167281"/>
                  </a:lnTo>
                  <a:lnTo>
                    <a:pt x="230662" y="163220"/>
                  </a:lnTo>
                  <a:lnTo>
                    <a:pt x="231719" y="158934"/>
                  </a:lnTo>
                  <a:lnTo>
                    <a:pt x="232074" y="154533"/>
                  </a:lnTo>
                  <a:lnTo>
                    <a:pt x="232074" y="27431"/>
                  </a:lnTo>
                  <a:lnTo>
                    <a:pt x="231719" y="23031"/>
                  </a:lnTo>
                  <a:lnTo>
                    <a:pt x="230662" y="18745"/>
                  </a:lnTo>
                  <a:lnTo>
                    <a:pt x="228932" y="14683"/>
                  </a:lnTo>
                  <a:lnTo>
                    <a:pt x="226573" y="10952"/>
                  </a:lnTo>
                  <a:lnTo>
                    <a:pt x="223645" y="7647"/>
                  </a:lnTo>
                  <a:lnTo>
                    <a:pt x="220225" y="4855"/>
                  </a:lnTo>
                  <a:lnTo>
                    <a:pt x="216402" y="2648"/>
                  </a:lnTo>
                  <a:lnTo>
                    <a:pt x="212274" y="1083"/>
                  </a:lnTo>
                  <a:lnTo>
                    <a:pt x="207949" y="200"/>
                  </a:lnTo>
                  <a:lnTo>
                    <a:pt x="204642"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3"/>
                  </a:lnTo>
                  <a:lnTo>
                    <a:pt x="88" y="152326"/>
                  </a:lnTo>
                  <a:lnTo>
                    <a:pt x="88" y="156740"/>
                  </a:lnTo>
                  <a:lnTo>
                    <a:pt x="797" y="161098"/>
                  </a:lnTo>
                  <a:lnTo>
                    <a:pt x="2195" y="165286"/>
                  </a:lnTo>
                  <a:lnTo>
                    <a:pt x="4246" y="169195"/>
                  </a:lnTo>
                  <a:lnTo>
                    <a:pt x="6898" y="172724"/>
                  </a:lnTo>
                  <a:lnTo>
                    <a:pt x="10082" y="175782"/>
                  </a:lnTo>
                  <a:lnTo>
                    <a:pt x="13715" y="178290"/>
                  </a:lnTo>
                  <a:lnTo>
                    <a:pt x="17704" y="180182"/>
                  </a:lnTo>
                  <a:lnTo>
                    <a:pt x="21944" y="181411"/>
                  </a:lnTo>
                  <a:lnTo>
                    <a:pt x="26327" y="181943"/>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4558786" y="267405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7CAE00">
                      <a:alpha val="100000"/>
                    </a:srgbClr>
                  </a:solidFill>
                  <a:latin typeface="Arial"/>
                  <a:cs typeface="Arial"/>
                </a:rPr>
                <a:t>82</a:t>
              </a:r>
            </a:p>
          </p:txBody>
        </p:sp>
        <p:sp>
          <p:nvSpPr>
            <p:cNvPr id="55" name="pg55"/>
            <p:cNvSpPr/>
            <p:nvPr/>
          </p:nvSpPr>
          <p:spPr>
            <a:xfrm>
              <a:off x="4253159" y="3530840"/>
              <a:ext cx="232074" cy="181965"/>
            </a:xfrm>
            <a:custGeom>
              <a:avLst/>
              <a:pathLst>
                <a:path w="232074" h="181965">
                  <a:moveTo>
                    <a:pt x="27432" y="181965"/>
                  </a:moveTo>
                  <a:lnTo>
                    <a:pt x="204642" y="181965"/>
                  </a:lnTo>
                  <a:lnTo>
                    <a:pt x="203538" y="181943"/>
                  </a:lnTo>
                  <a:lnTo>
                    <a:pt x="207949" y="181765"/>
                  </a:lnTo>
                  <a:lnTo>
                    <a:pt x="212274" y="180882"/>
                  </a:lnTo>
                  <a:lnTo>
                    <a:pt x="216402" y="179317"/>
                  </a:lnTo>
                  <a:lnTo>
                    <a:pt x="220225" y="177109"/>
                  </a:lnTo>
                  <a:lnTo>
                    <a:pt x="223645" y="174317"/>
                  </a:lnTo>
                  <a:lnTo>
                    <a:pt x="226573" y="171013"/>
                  </a:lnTo>
                  <a:lnTo>
                    <a:pt x="228932" y="167281"/>
                  </a:lnTo>
                  <a:lnTo>
                    <a:pt x="230662" y="163220"/>
                  </a:lnTo>
                  <a:lnTo>
                    <a:pt x="231719" y="158934"/>
                  </a:lnTo>
                  <a:lnTo>
                    <a:pt x="232074" y="154533"/>
                  </a:lnTo>
                  <a:lnTo>
                    <a:pt x="232074" y="27432"/>
                  </a:lnTo>
                  <a:lnTo>
                    <a:pt x="231719" y="23031"/>
                  </a:lnTo>
                  <a:lnTo>
                    <a:pt x="230662" y="18745"/>
                  </a:lnTo>
                  <a:lnTo>
                    <a:pt x="228932" y="14683"/>
                  </a:lnTo>
                  <a:lnTo>
                    <a:pt x="226573" y="10952"/>
                  </a:lnTo>
                  <a:lnTo>
                    <a:pt x="223645" y="7647"/>
                  </a:lnTo>
                  <a:lnTo>
                    <a:pt x="220225" y="4855"/>
                  </a:lnTo>
                  <a:lnTo>
                    <a:pt x="216402" y="2648"/>
                  </a:lnTo>
                  <a:lnTo>
                    <a:pt x="212274" y="1083"/>
                  </a:lnTo>
                  <a:lnTo>
                    <a:pt x="207949" y="200"/>
                  </a:lnTo>
                  <a:lnTo>
                    <a:pt x="204642"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3"/>
                  </a:lnTo>
                  <a:lnTo>
                    <a:pt x="88" y="152326"/>
                  </a:lnTo>
                  <a:lnTo>
                    <a:pt x="88" y="156740"/>
                  </a:lnTo>
                  <a:lnTo>
                    <a:pt x="797" y="161098"/>
                  </a:lnTo>
                  <a:lnTo>
                    <a:pt x="2195" y="165286"/>
                  </a:lnTo>
                  <a:lnTo>
                    <a:pt x="4246" y="169195"/>
                  </a:lnTo>
                  <a:lnTo>
                    <a:pt x="6898" y="172724"/>
                  </a:lnTo>
                  <a:lnTo>
                    <a:pt x="10082" y="175782"/>
                  </a:lnTo>
                  <a:lnTo>
                    <a:pt x="13715" y="178290"/>
                  </a:lnTo>
                  <a:lnTo>
                    <a:pt x="17704" y="180182"/>
                  </a:lnTo>
                  <a:lnTo>
                    <a:pt x="21944" y="181411"/>
                  </a:lnTo>
                  <a:lnTo>
                    <a:pt x="26327" y="181943"/>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298879" y="357656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BFC4">
                      <a:alpha val="100000"/>
                    </a:srgbClr>
                  </a:solidFill>
                  <a:latin typeface="Arial"/>
                  <a:cs typeface="Arial"/>
                </a:rPr>
                <a:t>52</a:t>
              </a:r>
            </a:p>
          </p:txBody>
        </p:sp>
        <p:sp>
          <p:nvSpPr>
            <p:cNvPr id="57" name="pg57"/>
            <p:cNvSpPr/>
            <p:nvPr/>
          </p:nvSpPr>
          <p:spPr>
            <a:xfrm>
              <a:off x="5032432" y="3139003"/>
              <a:ext cx="232074" cy="181965"/>
            </a:xfrm>
            <a:custGeom>
              <a:avLst/>
              <a:pathLst>
                <a:path w="232074" h="181965">
                  <a:moveTo>
                    <a:pt x="27432" y="181965"/>
                  </a:moveTo>
                  <a:lnTo>
                    <a:pt x="204642" y="181965"/>
                  </a:lnTo>
                  <a:lnTo>
                    <a:pt x="203538" y="181943"/>
                  </a:lnTo>
                  <a:lnTo>
                    <a:pt x="207949" y="181765"/>
                  </a:lnTo>
                  <a:lnTo>
                    <a:pt x="212274" y="180882"/>
                  </a:lnTo>
                  <a:lnTo>
                    <a:pt x="216402" y="179317"/>
                  </a:lnTo>
                  <a:lnTo>
                    <a:pt x="220225" y="177109"/>
                  </a:lnTo>
                  <a:lnTo>
                    <a:pt x="223645" y="174317"/>
                  </a:lnTo>
                  <a:lnTo>
                    <a:pt x="226573" y="171013"/>
                  </a:lnTo>
                  <a:lnTo>
                    <a:pt x="228932" y="167281"/>
                  </a:lnTo>
                  <a:lnTo>
                    <a:pt x="230662" y="163220"/>
                  </a:lnTo>
                  <a:lnTo>
                    <a:pt x="231719" y="158934"/>
                  </a:lnTo>
                  <a:lnTo>
                    <a:pt x="232074" y="154533"/>
                  </a:lnTo>
                  <a:lnTo>
                    <a:pt x="232074" y="27432"/>
                  </a:lnTo>
                  <a:lnTo>
                    <a:pt x="231719" y="23031"/>
                  </a:lnTo>
                  <a:lnTo>
                    <a:pt x="230662" y="18745"/>
                  </a:lnTo>
                  <a:lnTo>
                    <a:pt x="228932" y="14683"/>
                  </a:lnTo>
                  <a:lnTo>
                    <a:pt x="226573" y="10952"/>
                  </a:lnTo>
                  <a:lnTo>
                    <a:pt x="223645" y="7647"/>
                  </a:lnTo>
                  <a:lnTo>
                    <a:pt x="220225" y="4855"/>
                  </a:lnTo>
                  <a:lnTo>
                    <a:pt x="216402" y="2648"/>
                  </a:lnTo>
                  <a:lnTo>
                    <a:pt x="212274" y="1083"/>
                  </a:lnTo>
                  <a:lnTo>
                    <a:pt x="207949" y="200"/>
                  </a:lnTo>
                  <a:lnTo>
                    <a:pt x="204642"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3"/>
                  </a:lnTo>
                  <a:lnTo>
                    <a:pt x="88" y="152326"/>
                  </a:lnTo>
                  <a:lnTo>
                    <a:pt x="88" y="156740"/>
                  </a:lnTo>
                  <a:lnTo>
                    <a:pt x="797" y="161098"/>
                  </a:lnTo>
                  <a:lnTo>
                    <a:pt x="2195" y="165286"/>
                  </a:lnTo>
                  <a:lnTo>
                    <a:pt x="4246" y="169195"/>
                  </a:lnTo>
                  <a:lnTo>
                    <a:pt x="6898" y="172724"/>
                  </a:lnTo>
                  <a:lnTo>
                    <a:pt x="10082" y="175782"/>
                  </a:lnTo>
                  <a:lnTo>
                    <a:pt x="13716" y="178290"/>
                  </a:lnTo>
                  <a:lnTo>
                    <a:pt x="17704" y="180182"/>
                  </a:lnTo>
                  <a:lnTo>
                    <a:pt x="21944" y="181411"/>
                  </a:lnTo>
                  <a:lnTo>
                    <a:pt x="26327" y="181943"/>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5078152" y="318472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C77CFF">
                      <a:alpha val="100000"/>
                    </a:srgbClr>
                  </a:solidFill>
                  <a:latin typeface="Arial"/>
                  <a:cs typeface="Arial"/>
                </a:rPr>
                <a:t>65</a:t>
              </a:r>
            </a:p>
          </p:txBody>
        </p:sp>
        <p:sp>
          <p:nvSpPr>
            <p:cNvPr id="59" name="tx59"/>
            <p:cNvSpPr/>
            <p:nvPr/>
          </p:nvSpPr>
          <p:spPr>
            <a:xfrm>
              <a:off x="663630" y="506466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60" name="tx60"/>
            <p:cNvSpPr/>
            <p:nvPr/>
          </p:nvSpPr>
          <p:spPr>
            <a:xfrm>
              <a:off x="585906" y="446280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61" name="tx61"/>
            <p:cNvSpPr/>
            <p:nvPr/>
          </p:nvSpPr>
          <p:spPr>
            <a:xfrm>
              <a:off x="585906" y="386093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62" name="tx62"/>
            <p:cNvSpPr/>
            <p:nvPr/>
          </p:nvSpPr>
          <p:spPr>
            <a:xfrm>
              <a:off x="585906" y="325907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63" name="tx63"/>
            <p:cNvSpPr/>
            <p:nvPr/>
          </p:nvSpPr>
          <p:spPr>
            <a:xfrm>
              <a:off x="585906" y="265721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64" name="tx64"/>
            <p:cNvSpPr/>
            <p:nvPr/>
          </p:nvSpPr>
          <p:spPr>
            <a:xfrm>
              <a:off x="508182" y="205535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65" name="tx65"/>
            <p:cNvSpPr/>
            <p:nvPr/>
          </p:nvSpPr>
          <p:spPr>
            <a:xfrm>
              <a:off x="585906" y="23562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66" name="tx66"/>
            <p:cNvSpPr/>
            <p:nvPr/>
          </p:nvSpPr>
          <p:spPr>
            <a:xfrm rot="-5400000">
              <a:off x="1283726"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67" name="tx67"/>
            <p:cNvSpPr/>
            <p:nvPr/>
          </p:nvSpPr>
          <p:spPr>
            <a:xfrm rot="-5400000">
              <a:off x="2580031"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68" name="tx68"/>
            <p:cNvSpPr/>
            <p:nvPr/>
          </p:nvSpPr>
          <p:spPr>
            <a:xfrm rot="-5400000">
              <a:off x="3876336"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69" name="tx69"/>
            <p:cNvSpPr/>
            <p:nvPr/>
          </p:nvSpPr>
          <p:spPr>
            <a:xfrm rot="-5400000">
              <a:off x="5172641"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70" name="tx70"/>
            <p:cNvSpPr/>
            <p:nvPr/>
          </p:nvSpPr>
          <p:spPr>
            <a:xfrm rot="-5400000">
              <a:off x="6209685"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71" name="tx71"/>
            <p:cNvSpPr/>
            <p:nvPr/>
          </p:nvSpPr>
          <p:spPr>
            <a:xfrm rot="-5400000">
              <a:off x="6468946"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72" name="tx72"/>
            <p:cNvSpPr/>
            <p:nvPr/>
          </p:nvSpPr>
          <p:spPr>
            <a:xfrm rot="-5400000">
              <a:off x="6728207"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73" name="tx73"/>
            <p:cNvSpPr/>
            <p:nvPr/>
          </p:nvSpPr>
          <p:spPr>
            <a:xfrm rot="-5400000">
              <a:off x="6987468"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74" name="tx74"/>
            <p:cNvSpPr/>
            <p:nvPr/>
          </p:nvSpPr>
          <p:spPr>
            <a:xfrm rot="-5400000">
              <a:off x="7246729"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75" name="tx75"/>
            <p:cNvSpPr/>
            <p:nvPr/>
          </p:nvSpPr>
          <p:spPr>
            <a:xfrm rot="-5400000">
              <a:off x="7505990"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76" name="tx76"/>
            <p:cNvSpPr/>
            <p:nvPr/>
          </p:nvSpPr>
          <p:spPr>
            <a:xfrm rot="-5400000">
              <a:off x="7765251"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77" name="tx77"/>
            <p:cNvSpPr/>
            <p:nvPr/>
          </p:nvSpPr>
          <p:spPr>
            <a:xfrm rot="-5400000">
              <a:off x="-37121" y="356000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8" name="pl78"/>
            <p:cNvSpPr/>
            <p:nvPr/>
          </p:nvSpPr>
          <p:spPr>
            <a:xfrm>
              <a:off x="3533479" y="612144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9" name="pl79"/>
            <p:cNvSpPr/>
            <p:nvPr/>
          </p:nvSpPr>
          <p:spPr>
            <a:xfrm>
              <a:off x="4249186" y="612144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0" name="pl80"/>
            <p:cNvSpPr/>
            <p:nvPr/>
          </p:nvSpPr>
          <p:spPr>
            <a:xfrm>
              <a:off x="4995983" y="612144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1" name="pl81"/>
            <p:cNvSpPr/>
            <p:nvPr/>
          </p:nvSpPr>
          <p:spPr>
            <a:xfrm>
              <a:off x="5742689" y="612144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2" name="tx82"/>
            <p:cNvSpPr/>
            <p:nvPr/>
          </p:nvSpPr>
          <p:spPr>
            <a:xfrm>
              <a:off x="3800578" y="60714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83" name="tx83"/>
            <p:cNvSpPr/>
            <p:nvPr/>
          </p:nvSpPr>
          <p:spPr>
            <a:xfrm>
              <a:off x="4516286" y="6071423"/>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84" name="tx84"/>
            <p:cNvSpPr/>
            <p:nvPr/>
          </p:nvSpPr>
          <p:spPr>
            <a:xfrm>
              <a:off x="5263083" y="6071423"/>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85" name="tx85"/>
            <p:cNvSpPr/>
            <p:nvPr/>
          </p:nvSpPr>
          <p:spPr>
            <a:xfrm>
              <a:off x="6009788" y="60714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86" name="tx86"/>
            <p:cNvSpPr/>
            <p:nvPr/>
          </p:nvSpPr>
          <p:spPr>
            <a:xfrm>
              <a:off x="2010328" y="1368037"/>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87" name="tx87"/>
            <p:cNvSpPr/>
            <p:nvPr/>
          </p:nvSpPr>
          <p:spPr>
            <a:xfrm>
              <a:off x="3896278" y="1549088"/>
              <a:ext cx="20858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a:t>
              </a:r>
            </a:p>
          </p:txBody>
        </p:sp>
        <p:sp>
          <p:nvSpPr>
            <p:cNvPr id="88" name="tx88"/>
            <p:cNvSpPr/>
            <p:nvPr/>
          </p:nvSpPr>
          <p:spPr>
            <a:xfrm>
              <a:off x="4124193" y="1730139"/>
              <a:ext cx="16300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Botswana, 2000-2025</a:t>
              </a:r>
            </a:p>
          </p:txBody>
        </p:sp>
        <p:sp>
          <p:nvSpPr>
            <p:cNvPr id="89" name="tx89"/>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90" name="tx90"/>
            <p:cNvSpPr/>
            <p:nvPr/>
          </p:nvSpPr>
          <p:spPr>
            <a:xfrm>
              <a:off x="3298420" y="6491048"/>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91" name="tx91"/>
            <p:cNvSpPr/>
            <p:nvPr/>
          </p:nvSpPr>
          <p:spPr>
            <a:xfrm>
              <a:off x="4127415" y="6611748"/>
              <a:ext cx="49469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Immunization Agenda 2030 (IA2030) global target is 90% coverage of all four antigens by 2030.</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Botswana has all 4 of the  SDG vaccines.
In 2025, Botswana had achieved at least 90% coverage of 2 out of the 4 vaccines.</a:t>
            </a:r>
          </a:p>
        </p:txBody>
      </p:sp>
      <p:sp>
        <p:nvSpPr>
          <p:cNvPr id="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Botswana met the 90% SDG coverage target for DTP3 and PCVC, but not for the remaining vaccines.</a:t>
            </a:r>
          </a:p>
        </p:txBody>
      </p:sp>
      <p:grpSp xmlns:pic="http://schemas.openxmlformats.org/drawingml/2006/picture">
        <p:nvGrpSpPr>
          <p:cNvPr id="94" name=""/>
          <p:cNvGrpSpPr/>
          <p:nvPr/>
        </p:nvGrpSpPr>
        <p:grpSpPr>
          <a:xfrm>
            <a:off x="292608" y="914400"/>
            <a:ext cx="8595360" cy="28575"/>
            <a:chOff x="292608" y="914400"/>
            <a:chExt cx="8595360" cy="28575"/>
          </a:xfrm>
        </p:grpSpPr>
        <p:sp>
          <p:nvSpPr>
            <p:cNvPr id="9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remained constant at 98% between 2024 and 2025.
• DTP3 coverage remained constant at 95% between 2024 and 2025.
• There were there were approximately the same number of zero-dose children in 2025. This leaves 1,000 children without vaccination, vulnerable to vaccine-preventable diseases and a further 2,000 with incomplete protection.
• Botswana accounted for &lt;0.1% of zero-dose children in Eastern and Southern Africa (ESAR) and &lt;0.1% of zero-dose children globally.
• MCV1 coverage declined 14 percentage points from 97% in 2024 to 83% in 2025. There were 10,000 children who missed out on the first measles vaccination.
• MCV2 coverage declined 11 percentage point from 77% in 2024 to 66% in 2025.
• There were no HPV vaccine coverage estimates for the year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9-13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table shows the 2025 national immunization schedule for routine services in Botswana,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table displays the year each vaccine was introduced in Botswana.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(8m)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(10m)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(8m)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P7TF5XRZ5TZD-1674051314-8067</_dlc_DocId>
    <_dlc_DocIdUrl xmlns="5ce71423-0d49-4a04-8822-86064e799dcd">
      <Url>https://unicef.sharepoint.com/teams/DAPM-DataComm/_layouts/15/DocIdRedir.aspx?ID=P7TF5XRZ5TZD-1674051314-8067</Url>
      <Description>P7TF5XRZ5TZD-1674051314-8067</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85FEB69B-196A-4A36-8FF8-0797191F5C31}"/>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2026-07-17T14:52:50Z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53d44e4d-a266-4480-ac3e-de63ea1a90a8</vt:lpwstr>
  </property>
</Properties>
</file>