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7c756e1cfcf9a886e1568a3be93e6ec4ada78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4561a6abb5b67dfdeb2777dc2d1eb629124aa61.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14bad4c14ce8517a319ad3485537d7fa6ca17b3.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279319"/>
            </a:xfrm>
            <a:custGeom>
              <a:avLst/>
              <a:pathLst>
                <a:path w="6481656" h="279319">
                  <a:moveTo>
                    <a:pt x="0" y="119708"/>
                  </a:moveTo>
                  <a:lnTo>
                    <a:pt x="259266" y="119708"/>
                  </a:lnTo>
                  <a:lnTo>
                    <a:pt x="518532" y="119708"/>
                  </a:lnTo>
                  <a:lnTo>
                    <a:pt x="777798" y="119708"/>
                  </a:lnTo>
                  <a:lnTo>
                    <a:pt x="1037065" y="279319"/>
                  </a:lnTo>
                  <a:lnTo>
                    <a:pt x="1296331" y="79805"/>
                  </a:lnTo>
                  <a:lnTo>
                    <a:pt x="1555597" y="79805"/>
                  </a:lnTo>
                  <a:lnTo>
                    <a:pt x="1814863" y="39902"/>
                  </a:lnTo>
                  <a:lnTo>
                    <a:pt x="2074130" y="79805"/>
                  </a:lnTo>
                  <a:lnTo>
                    <a:pt x="2333396" y="79805"/>
                  </a:lnTo>
                  <a:lnTo>
                    <a:pt x="2592662" y="199513"/>
                  </a:lnTo>
                  <a:lnTo>
                    <a:pt x="2851928" y="39902"/>
                  </a:lnTo>
                  <a:lnTo>
                    <a:pt x="3111195" y="79805"/>
                  </a:lnTo>
                  <a:lnTo>
                    <a:pt x="3370461" y="79805"/>
                  </a:lnTo>
                  <a:lnTo>
                    <a:pt x="3629727" y="0"/>
                  </a:lnTo>
                  <a:lnTo>
                    <a:pt x="3888994" y="0"/>
                  </a:lnTo>
                  <a:lnTo>
                    <a:pt x="4148260" y="0"/>
                  </a:lnTo>
                  <a:lnTo>
                    <a:pt x="4407526" y="0"/>
                  </a:lnTo>
                  <a:lnTo>
                    <a:pt x="4666792" y="39902"/>
                  </a:lnTo>
                  <a:lnTo>
                    <a:pt x="4926059" y="0"/>
                  </a:lnTo>
                  <a:lnTo>
                    <a:pt x="5185325" y="119708"/>
                  </a:lnTo>
                  <a:lnTo>
                    <a:pt x="5444591" y="0"/>
                  </a:lnTo>
                  <a:lnTo>
                    <a:pt x="5703857" y="39902"/>
                  </a:lnTo>
                  <a:lnTo>
                    <a:pt x="5963124" y="0"/>
                  </a:lnTo>
                  <a:lnTo>
                    <a:pt x="6222390" y="39902"/>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18735"/>
            </a:xfrm>
            <a:custGeom>
              <a:avLst/>
              <a:pathLst>
                <a:path w="6481656" h="518735">
                  <a:moveTo>
                    <a:pt x="0" y="279319"/>
                  </a:moveTo>
                  <a:lnTo>
                    <a:pt x="259266" y="438929"/>
                  </a:lnTo>
                  <a:lnTo>
                    <a:pt x="518532" y="518735"/>
                  </a:lnTo>
                  <a:lnTo>
                    <a:pt x="777798" y="159610"/>
                  </a:lnTo>
                  <a:lnTo>
                    <a:pt x="1037065" y="399027"/>
                  </a:lnTo>
                  <a:lnTo>
                    <a:pt x="1296331" y="159610"/>
                  </a:lnTo>
                  <a:lnTo>
                    <a:pt x="1555597" y="159610"/>
                  </a:lnTo>
                  <a:lnTo>
                    <a:pt x="1814863" y="159610"/>
                  </a:lnTo>
                  <a:lnTo>
                    <a:pt x="2074130" y="119708"/>
                  </a:lnTo>
                  <a:lnTo>
                    <a:pt x="2333396" y="239416"/>
                  </a:lnTo>
                  <a:lnTo>
                    <a:pt x="2592662" y="319221"/>
                  </a:lnTo>
                  <a:lnTo>
                    <a:pt x="2851928" y="159610"/>
                  </a:lnTo>
                  <a:lnTo>
                    <a:pt x="3111195" y="79805"/>
                  </a:lnTo>
                  <a:lnTo>
                    <a:pt x="3370461" y="79805"/>
                  </a:lnTo>
                  <a:lnTo>
                    <a:pt x="3629727" y="0"/>
                  </a:lnTo>
                  <a:lnTo>
                    <a:pt x="3888994" y="0"/>
                  </a:lnTo>
                  <a:lnTo>
                    <a:pt x="4148260" y="39902"/>
                  </a:lnTo>
                  <a:lnTo>
                    <a:pt x="4407526" y="39902"/>
                  </a:lnTo>
                  <a:lnTo>
                    <a:pt x="4666792" y="79805"/>
                  </a:lnTo>
                  <a:lnTo>
                    <a:pt x="4926059" y="79805"/>
                  </a:lnTo>
                  <a:lnTo>
                    <a:pt x="5185325" y="159610"/>
                  </a:lnTo>
                  <a:lnTo>
                    <a:pt x="5444591" y="39902"/>
                  </a:lnTo>
                  <a:lnTo>
                    <a:pt x="5703857" y="39902"/>
                  </a:lnTo>
                  <a:lnTo>
                    <a:pt x="5963124" y="0"/>
                  </a:lnTo>
                  <a:lnTo>
                    <a:pt x="6222390" y="39902"/>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37957"/>
            </a:xfrm>
            <a:custGeom>
              <a:avLst/>
              <a:pathLst>
                <a:path w="6481656" h="837957">
                  <a:moveTo>
                    <a:pt x="0" y="837957"/>
                  </a:moveTo>
                  <a:lnTo>
                    <a:pt x="259266" y="837957"/>
                  </a:lnTo>
                  <a:lnTo>
                    <a:pt x="518532" y="837957"/>
                  </a:lnTo>
                  <a:lnTo>
                    <a:pt x="777798" y="438929"/>
                  </a:lnTo>
                  <a:lnTo>
                    <a:pt x="1037065" y="478832"/>
                  </a:lnTo>
                  <a:lnTo>
                    <a:pt x="1296331" y="239416"/>
                  </a:lnTo>
                  <a:lnTo>
                    <a:pt x="1555597" y="359124"/>
                  </a:lnTo>
                  <a:lnTo>
                    <a:pt x="1814863" y="159610"/>
                  </a:lnTo>
                  <a:lnTo>
                    <a:pt x="2074130" y="0"/>
                  </a:lnTo>
                  <a:lnTo>
                    <a:pt x="2333396" y="199513"/>
                  </a:lnTo>
                  <a:lnTo>
                    <a:pt x="2592662" y="159610"/>
                  </a:lnTo>
                  <a:lnTo>
                    <a:pt x="2851928" y="159610"/>
                  </a:lnTo>
                  <a:lnTo>
                    <a:pt x="3111195" y="159610"/>
                  </a:lnTo>
                  <a:lnTo>
                    <a:pt x="3370461" y="199513"/>
                  </a:lnTo>
                  <a:lnTo>
                    <a:pt x="3629727" y="79805"/>
                  </a:lnTo>
                  <a:lnTo>
                    <a:pt x="3888994" y="79805"/>
                  </a:lnTo>
                  <a:lnTo>
                    <a:pt x="4148260" y="79805"/>
                  </a:lnTo>
                  <a:lnTo>
                    <a:pt x="4407526" y="79805"/>
                  </a:lnTo>
                  <a:lnTo>
                    <a:pt x="4666792" y="79805"/>
                  </a:lnTo>
                  <a:lnTo>
                    <a:pt x="4926059" y="79805"/>
                  </a:lnTo>
                  <a:lnTo>
                    <a:pt x="5185325" y="239416"/>
                  </a:lnTo>
                  <a:lnTo>
                    <a:pt x="5444591" y="79805"/>
                  </a:lnTo>
                  <a:lnTo>
                    <a:pt x="5703857" y="79805"/>
                  </a:lnTo>
                  <a:lnTo>
                    <a:pt x="5963124" y="0"/>
                  </a:lnTo>
                  <a:lnTo>
                    <a:pt x="6222390" y="79805"/>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3513149" y="1318612"/>
              <a:ext cx="4407526" cy="1077373"/>
            </a:xfrm>
            <a:custGeom>
              <a:avLst/>
              <a:pathLst>
                <a:path w="4407526" h="1077373">
                  <a:moveTo>
                    <a:pt x="0" y="1077373"/>
                  </a:moveTo>
                  <a:lnTo>
                    <a:pt x="259266" y="798054"/>
                  </a:lnTo>
                  <a:lnTo>
                    <a:pt x="518532" y="558638"/>
                  </a:lnTo>
                  <a:lnTo>
                    <a:pt x="777798" y="159610"/>
                  </a:lnTo>
                  <a:lnTo>
                    <a:pt x="1037065" y="359124"/>
                  </a:lnTo>
                  <a:lnTo>
                    <a:pt x="1296331" y="399027"/>
                  </a:lnTo>
                  <a:lnTo>
                    <a:pt x="1555597" y="279319"/>
                  </a:lnTo>
                  <a:lnTo>
                    <a:pt x="1814863" y="199513"/>
                  </a:lnTo>
                  <a:lnTo>
                    <a:pt x="2074130" y="359124"/>
                  </a:lnTo>
                  <a:lnTo>
                    <a:pt x="2333396" y="0"/>
                  </a:lnTo>
                  <a:lnTo>
                    <a:pt x="2592662" y="319221"/>
                  </a:lnTo>
                  <a:lnTo>
                    <a:pt x="2851928" y="279319"/>
                  </a:lnTo>
                  <a:lnTo>
                    <a:pt x="3111195" y="279319"/>
                  </a:lnTo>
                  <a:lnTo>
                    <a:pt x="3370461" y="319221"/>
                  </a:lnTo>
                  <a:lnTo>
                    <a:pt x="3629727" y="79805"/>
                  </a:lnTo>
                  <a:lnTo>
                    <a:pt x="3888994" y="79805"/>
                  </a:lnTo>
                  <a:lnTo>
                    <a:pt x="4148260" y="119708"/>
                  </a:lnTo>
                  <a:lnTo>
                    <a:pt x="4407526"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474772" y="23576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6441" y="857434"/>
              <a:ext cx="253501" cy="450923"/>
            </a:xfrm>
            <a:custGeom>
              <a:avLst/>
              <a:pathLst>
                <a:path w="253501" h="450923">
                  <a:moveTo>
                    <a:pt x="253501" y="0"/>
                  </a:moveTo>
                  <a:lnTo>
                    <a:pt x="0" y="450923"/>
                  </a:lnTo>
                </a:path>
              </a:pathLst>
            </a:custGeom>
          </p:spPr>
          <p:txBody>
            <a:bodyPr/>
            <a:lstStyle/>
            <a:p/>
          </p:txBody>
        </p:sp>
        <p:sp>
          <p:nvSpPr>
            <p:cNvPr id="42" name="pl42"/>
            <p:cNvSpPr/>
            <p:nvPr/>
          </p:nvSpPr>
          <p:spPr>
            <a:xfrm>
              <a:off x="7937713" y="1322802"/>
              <a:ext cx="242228" cy="59566"/>
            </a:xfrm>
            <a:custGeom>
              <a:avLst/>
              <a:pathLst>
                <a:path w="242228" h="59566">
                  <a:moveTo>
                    <a:pt x="242228" y="59566"/>
                  </a:moveTo>
                  <a:lnTo>
                    <a:pt x="0" y="0"/>
                  </a:lnTo>
                </a:path>
              </a:pathLst>
            </a:custGeom>
          </p:spPr>
          <p:txBody>
            <a:bodyPr/>
            <a:lstStyle/>
            <a:p/>
          </p:txBody>
        </p:sp>
        <p:sp>
          <p:nvSpPr>
            <p:cNvPr id="43" name="pl43"/>
            <p:cNvSpPr/>
            <p:nvPr/>
          </p:nvSpPr>
          <p:spPr>
            <a:xfrm>
              <a:off x="7932658" y="1140780"/>
              <a:ext cx="247283" cy="169613"/>
            </a:xfrm>
            <a:custGeom>
              <a:avLst/>
              <a:pathLst>
                <a:path w="247283" h="169613">
                  <a:moveTo>
                    <a:pt x="247283" y="0"/>
                  </a:moveTo>
                  <a:lnTo>
                    <a:pt x="0" y="169613"/>
                  </a:lnTo>
                </a:path>
              </a:pathLst>
            </a:custGeom>
          </p:spPr>
          <p:txBody>
            <a:bodyPr/>
            <a:lstStyle/>
            <a:p/>
          </p:txBody>
        </p:sp>
        <p:sp>
          <p:nvSpPr>
            <p:cNvPr id="44" name="pl44"/>
            <p:cNvSpPr/>
            <p:nvPr/>
          </p:nvSpPr>
          <p:spPr>
            <a:xfrm>
              <a:off x="7929399" y="1368031"/>
              <a:ext cx="250543" cy="273320"/>
            </a:xfrm>
            <a:custGeom>
              <a:avLst/>
              <a:pathLst>
                <a:path w="250543" h="273320">
                  <a:moveTo>
                    <a:pt x="250543" y="273320"/>
                  </a:moveTo>
                  <a:lnTo>
                    <a:pt x="0" y="0"/>
                  </a:lnTo>
                </a:path>
              </a:pathLst>
            </a:custGeom>
          </p:spPr>
          <p:txBody>
            <a:bodyPr/>
            <a:lstStyle/>
            <a:p/>
          </p:txBody>
        </p:sp>
        <p:sp>
          <p:nvSpPr>
            <p:cNvPr id="45" name="pg45"/>
            <p:cNvSpPr/>
            <p:nvPr/>
          </p:nvSpPr>
          <p:spPr>
            <a:xfrm>
              <a:off x="8111362" y="7508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7916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2979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387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02647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0673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1" name="pg51"/>
            <p:cNvSpPr/>
            <p:nvPr/>
          </p:nvSpPr>
          <p:spPr>
            <a:xfrm>
              <a:off x="8111362" y="15713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6121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Bhutan,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98%.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611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6319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65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673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869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1382626"/>
              <a:ext cx="1585983" cy="597113"/>
            </a:xfrm>
            <a:prstGeom prst="rect">
              <a:avLst/>
            </a:prstGeom>
            <a:solidFill>
              <a:srgbClr val="D9D9D9">
                <a:alpha val="60000"/>
              </a:srgbClr>
            </a:solidFill>
          </p:spPr>
          <p:txBody>
            <a:bodyPr/>
            <a:lstStyle/>
            <a:p/>
          </p:txBody>
        </p:sp>
        <p:sp>
          <p:nvSpPr>
            <p:cNvPr id="11" name="pl11"/>
            <p:cNvSpPr/>
            <p:nvPr/>
          </p:nvSpPr>
          <p:spPr>
            <a:xfrm>
              <a:off x="179395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362198"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95%</a:t>
              </a:r>
            </a:p>
          </p:txBody>
        </p:sp>
        <p:sp>
          <p:nvSpPr>
            <p:cNvPr id="13" name="pt13"/>
            <p:cNvSpPr/>
            <p:nvPr/>
          </p:nvSpPr>
          <p:spPr>
            <a:xfrm>
              <a:off x="1322245"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714965" y="461797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714965"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760278"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75383"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90488"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805592"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805592"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tx21"/>
            <p:cNvSpPr/>
            <p:nvPr/>
          </p:nvSpPr>
          <p:spPr>
            <a:xfrm>
              <a:off x="1446545"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22" name="tx22"/>
            <p:cNvSpPr/>
            <p:nvPr/>
          </p:nvSpPr>
          <p:spPr>
            <a:xfrm>
              <a:off x="1515949" y="46363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23" name="tx23"/>
            <p:cNvSpPr/>
            <p:nvPr/>
          </p:nvSpPr>
          <p:spPr>
            <a:xfrm>
              <a:off x="1529147" y="4041183"/>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24" name="tx24"/>
            <p:cNvSpPr/>
            <p:nvPr/>
          </p:nvSpPr>
          <p:spPr>
            <a:xfrm>
              <a:off x="1583272" y="344407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25" name="tx25"/>
            <p:cNvSpPr/>
            <p:nvPr/>
          </p:nvSpPr>
          <p:spPr>
            <a:xfrm>
              <a:off x="1611730"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26" name="tx26"/>
            <p:cNvSpPr/>
            <p:nvPr/>
          </p:nvSpPr>
          <p:spPr>
            <a:xfrm>
              <a:off x="1609095" y="224984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27" name="tx27"/>
            <p:cNvSpPr/>
            <p:nvPr/>
          </p:nvSpPr>
          <p:spPr>
            <a:xfrm>
              <a:off x="1619852"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28" name="tx28"/>
            <p:cNvSpPr/>
            <p:nvPr/>
          </p:nvSpPr>
          <p:spPr>
            <a:xfrm>
              <a:off x="1602191"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29" name="rc29"/>
            <p:cNvSpPr/>
            <p:nvPr/>
          </p:nvSpPr>
          <p:spPr>
            <a:xfrm>
              <a:off x="343909" y="875080"/>
              <a:ext cx="1585983" cy="4597772"/>
            </a:xfrm>
            <a:prstGeom prst="rect">
              <a:avLst/>
            </a:prstGeom>
            <a:ln w="13550" cap="rnd">
              <a:solidFill>
                <a:srgbClr val="999999">
                  <a:alpha val="100000"/>
                </a:srgbClr>
              </a:solidFill>
              <a:prstDash val="solid"/>
              <a:round/>
            </a:ln>
          </p:spPr>
          <p:txBody>
            <a:bodyPr/>
            <a:lstStyle/>
            <a:p/>
          </p:txBody>
        </p:sp>
        <p:sp>
          <p:nvSpPr>
            <p:cNvPr id="30" name="pl30"/>
            <p:cNvSpPr/>
            <p:nvPr/>
          </p:nvSpPr>
          <p:spPr>
            <a:xfrm>
              <a:off x="201458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3166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61877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92086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2229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5250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1999482" y="1382626"/>
              <a:ext cx="1585983" cy="597113"/>
            </a:xfrm>
            <a:prstGeom prst="rect">
              <a:avLst/>
            </a:prstGeom>
            <a:solidFill>
              <a:srgbClr val="D9D9D9">
                <a:alpha val="60000"/>
              </a:srgbClr>
            </a:solidFill>
          </p:spPr>
          <p:txBody>
            <a:bodyPr/>
            <a:lstStyle/>
            <a:p/>
          </p:txBody>
        </p:sp>
        <p:sp>
          <p:nvSpPr>
            <p:cNvPr id="37" name="pl37"/>
            <p:cNvSpPr/>
            <p:nvPr/>
          </p:nvSpPr>
          <p:spPr>
            <a:xfrm>
              <a:off x="340421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 name="tx38"/>
            <p:cNvSpPr/>
            <p:nvPr/>
          </p:nvSpPr>
          <p:spPr>
            <a:xfrm>
              <a:off x="2972457"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39" name="pt39"/>
            <p:cNvSpPr/>
            <p:nvPr/>
          </p:nvSpPr>
          <p:spPr>
            <a:xfrm>
              <a:off x="2887190"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 name="pt40"/>
            <p:cNvSpPr/>
            <p:nvPr/>
          </p:nvSpPr>
          <p:spPr>
            <a:xfrm>
              <a:off x="3264805"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 name="pt41"/>
            <p:cNvSpPr/>
            <p:nvPr/>
          </p:nvSpPr>
          <p:spPr>
            <a:xfrm>
              <a:off x="335543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2" name="pt42"/>
            <p:cNvSpPr/>
            <p:nvPr/>
          </p:nvSpPr>
          <p:spPr>
            <a:xfrm>
              <a:off x="3400747"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3415851"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3415851"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3461165"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346116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tx47"/>
            <p:cNvSpPr/>
            <p:nvPr/>
          </p:nvSpPr>
          <p:spPr>
            <a:xfrm>
              <a:off x="3011490"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48" name="tx48"/>
            <p:cNvSpPr/>
            <p:nvPr/>
          </p:nvSpPr>
          <p:spPr>
            <a:xfrm>
              <a:off x="3078988"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49" name="tx49"/>
            <p:cNvSpPr/>
            <p:nvPr/>
          </p:nvSpPr>
          <p:spPr>
            <a:xfrm>
              <a:off x="3156418"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50" name="tx50"/>
            <p:cNvSpPr/>
            <p:nvPr/>
          </p:nvSpPr>
          <p:spPr>
            <a:xfrm>
              <a:off x="3237094"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51" name="tx51"/>
            <p:cNvSpPr/>
            <p:nvPr/>
          </p:nvSpPr>
          <p:spPr>
            <a:xfrm>
              <a:off x="3234459"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52" name="tx52"/>
            <p:cNvSpPr/>
            <p:nvPr/>
          </p:nvSpPr>
          <p:spPr>
            <a:xfrm>
              <a:off x="3238845"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53" name="tx53"/>
            <p:cNvSpPr/>
            <p:nvPr/>
          </p:nvSpPr>
          <p:spPr>
            <a:xfrm>
              <a:off x="3275425"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54" name="tx54"/>
            <p:cNvSpPr/>
            <p:nvPr/>
          </p:nvSpPr>
          <p:spPr>
            <a:xfrm>
              <a:off x="3257764"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55" name="rc55"/>
            <p:cNvSpPr/>
            <p:nvPr/>
          </p:nvSpPr>
          <p:spPr>
            <a:xfrm>
              <a:off x="1999482" y="875080"/>
              <a:ext cx="1585983" cy="4597772"/>
            </a:xfrm>
            <a:prstGeom prst="rect">
              <a:avLst/>
            </a:prstGeom>
            <a:ln w="13550" cap="rnd">
              <a:solidFill>
                <a:srgbClr val="999999">
                  <a:alpha val="100000"/>
                </a:srgbClr>
              </a:solidFill>
              <a:prstDash val="solid"/>
              <a:round/>
            </a:ln>
          </p:spPr>
          <p:txBody>
            <a:bodyPr/>
            <a:lstStyle/>
            <a:p/>
          </p:txBody>
        </p:sp>
        <p:sp>
          <p:nvSpPr>
            <p:cNvPr id="56" name="pl56"/>
            <p:cNvSpPr/>
            <p:nvPr/>
          </p:nvSpPr>
          <p:spPr>
            <a:xfrm>
              <a:off x="36701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9722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427434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457643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4878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1806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rc62"/>
            <p:cNvSpPr/>
            <p:nvPr/>
          </p:nvSpPr>
          <p:spPr>
            <a:xfrm>
              <a:off x="3655055" y="1382626"/>
              <a:ext cx="1585983" cy="597113"/>
            </a:xfrm>
            <a:prstGeom prst="rect">
              <a:avLst/>
            </a:prstGeom>
            <a:solidFill>
              <a:srgbClr val="D9D9D9">
                <a:alpha val="60000"/>
              </a:srgbClr>
            </a:solidFill>
          </p:spPr>
          <p:txBody>
            <a:bodyPr/>
            <a:lstStyle/>
            <a:p/>
          </p:txBody>
        </p:sp>
        <p:sp>
          <p:nvSpPr>
            <p:cNvPr id="63" name="pl63"/>
            <p:cNvSpPr/>
            <p:nvPr/>
          </p:nvSpPr>
          <p:spPr>
            <a:xfrm>
              <a:off x="505978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4" name="tx64"/>
            <p:cNvSpPr/>
            <p:nvPr/>
          </p:nvSpPr>
          <p:spPr>
            <a:xfrm>
              <a:off x="462803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65" name="pt65"/>
            <p:cNvSpPr/>
            <p:nvPr/>
          </p:nvSpPr>
          <p:spPr>
            <a:xfrm>
              <a:off x="4557868" y="52150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4935483"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7" name="pt67"/>
            <p:cNvSpPr/>
            <p:nvPr/>
          </p:nvSpPr>
          <p:spPr>
            <a:xfrm>
              <a:off x="5056320" y="402085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5056320"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5071424"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5071424"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5116738"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5116738"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tx73"/>
            <p:cNvSpPr/>
            <p:nvPr/>
          </p:nvSpPr>
          <p:spPr>
            <a:xfrm>
              <a:off x="4682168"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74" name="tx74"/>
            <p:cNvSpPr/>
            <p:nvPr/>
          </p:nvSpPr>
          <p:spPr>
            <a:xfrm>
              <a:off x="4749665"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75" name="tx75"/>
            <p:cNvSpPr/>
            <p:nvPr/>
          </p:nvSpPr>
          <p:spPr>
            <a:xfrm>
              <a:off x="4857305"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76" name="tx76"/>
            <p:cNvSpPr/>
            <p:nvPr/>
          </p:nvSpPr>
          <p:spPr>
            <a:xfrm>
              <a:off x="4892667" y="344407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77" name="tx77"/>
            <p:cNvSpPr/>
            <p:nvPr/>
          </p:nvSpPr>
          <p:spPr>
            <a:xfrm>
              <a:off x="4890032" y="284695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78" name="tx78"/>
            <p:cNvSpPr/>
            <p:nvPr/>
          </p:nvSpPr>
          <p:spPr>
            <a:xfrm>
              <a:off x="4894418"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79" name="tx79"/>
            <p:cNvSpPr/>
            <p:nvPr/>
          </p:nvSpPr>
          <p:spPr>
            <a:xfrm>
              <a:off x="4930998"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80" name="tx80"/>
            <p:cNvSpPr/>
            <p:nvPr/>
          </p:nvSpPr>
          <p:spPr>
            <a:xfrm>
              <a:off x="4913337"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81" name="rc81"/>
            <p:cNvSpPr/>
            <p:nvPr/>
          </p:nvSpPr>
          <p:spPr>
            <a:xfrm>
              <a:off x="3655055" y="875080"/>
              <a:ext cx="1585983" cy="4597772"/>
            </a:xfrm>
            <a:prstGeom prst="rect">
              <a:avLst/>
            </a:prstGeom>
            <a:ln w="13550" cap="rnd">
              <a:solidFill>
                <a:srgbClr val="999999">
                  <a:alpha val="100000"/>
                </a:srgbClr>
              </a:solidFill>
              <a:prstDash val="solid"/>
              <a:round/>
            </a:ln>
          </p:spPr>
          <p:txBody>
            <a:bodyPr/>
            <a:lstStyle/>
            <a:p/>
          </p:txBody>
        </p:sp>
        <p:sp>
          <p:nvSpPr>
            <p:cNvPr id="82" name="pl82"/>
            <p:cNvSpPr/>
            <p:nvPr/>
          </p:nvSpPr>
          <p:spPr>
            <a:xfrm>
              <a:off x="53257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6278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9299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2320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534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83619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8" name="rc88"/>
            <p:cNvSpPr/>
            <p:nvPr/>
          </p:nvSpPr>
          <p:spPr>
            <a:xfrm>
              <a:off x="5310628" y="1084069"/>
              <a:ext cx="1585983" cy="928842"/>
            </a:xfrm>
            <a:prstGeom prst="rect">
              <a:avLst/>
            </a:prstGeom>
            <a:solidFill>
              <a:srgbClr val="D9D9D9">
                <a:alpha val="60000"/>
              </a:srgbClr>
            </a:solidFill>
          </p:spPr>
          <p:txBody>
            <a:bodyPr/>
            <a:lstStyle/>
            <a:p/>
          </p:txBody>
        </p:sp>
        <p:sp>
          <p:nvSpPr>
            <p:cNvPr id="89" name="pl89"/>
            <p:cNvSpPr/>
            <p:nvPr/>
          </p:nvSpPr>
          <p:spPr>
            <a:xfrm>
              <a:off x="654920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90" name="tx90"/>
            <p:cNvSpPr/>
            <p:nvPr/>
          </p:nvSpPr>
          <p:spPr>
            <a:xfrm>
              <a:off x="6117452"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81%</a:t>
              </a:r>
            </a:p>
          </p:txBody>
        </p:sp>
        <p:sp>
          <p:nvSpPr>
            <p:cNvPr id="91" name="pt91"/>
            <p:cNvSpPr/>
            <p:nvPr/>
          </p:nvSpPr>
          <p:spPr>
            <a:xfrm>
              <a:off x="603218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6515533" y="428624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6696788" y="335739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4" name="pt94"/>
            <p:cNvSpPr/>
            <p:nvPr/>
          </p:nvSpPr>
          <p:spPr>
            <a:xfrm>
              <a:off x="6711893" y="24285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6742102" y="149971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tx96"/>
            <p:cNvSpPr/>
            <p:nvPr/>
          </p:nvSpPr>
          <p:spPr>
            <a:xfrm>
              <a:off x="6156486"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97" name="tx97"/>
            <p:cNvSpPr/>
            <p:nvPr/>
          </p:nvSpPr>
          <p:spPr>
            <a:xfrm>
              <a:off x="6329715" y="4306567"/>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98" name="tx98"/>
            <p:cNvSpPr/>
            <p:nvPr/>
          </p:nvSpPr>
          <p:spPr>
            <a:xfrm>
              <a:off x="6515396" y="3377724"/>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99" name="tx99"/>
            <p:cNvSpPr/>
            <p:nvPr/>
          </p:nvSpPr>
          <p:spPr>
            <a:xfrm>
              <a:off x="6548240" y="244888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00" name="tx100"/>
            <p:cNvSpPr/>
            <p:nvPr/>
          </p:nvSpPr>
          <p:spPr>
            <a:xfrm>
              <a:off x="6556362" y="152003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01" name="rc101"/>
            <p:cNvSpPr/>
            <p:nvPr/>
          </p:nvSpPr>
          <p:spPr>
            <a:xfrm>
              <a:off x="5310628" y="875080"/>
              <a:ext cx="1585983" cy="4597772"/>
            </a:xfrm>
            <a:prstGeom prst="rect">
              <a:avLst/>
            </a:prstGeom>
            <a:ln w="13550" cap="rnd">
              <a:solidFill>
                <a:srgbClr val="999999">
                  <a:alpha val="100000"/>
                </a:srgbClr>
              </a:solidFill>
              <a:prstDash val="solid"/>
              <a:round/>
            </a:ln>
          </p:spPr>
          <p:txBody>
            <a:bodyPr/>
            <a:lstStyle/>
            <a:p/>
          </p:txBody>
        </p:sp>
        <p:sp>
          <p:nvSpPr>
            <p:cNvPr id="102" name="pl102"/>
            <p:cNvSpPr/>
            <p:nvPr/>
          </p:nvSpPr>
          <p:spPr>
            <a:xfrm>
              <a:off x="69813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2833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58548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8875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1896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49176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8" name="rc108"/>
            <p:cNvSpPr/>
            <p:nvPr/>
          </p:nvSpPr>
          <p:spPr>
            <a:xfrm>
              <a:off x="6966201" y="1979739"/>
              <a:ext cx="1585983" cy="597113"/>
            </a:xfrm>
            <a:prstGeom prst="rect">
              <a:avLst/>
            </a:prstGeom>
            <a:solidFill>
              <a:srgbClr val="D9D9D9">
                <a:alpha val="60000"/>
              </a:srgbClr>
            </a:solidFill>
          </p:spPr>
          <p:txBody>
            <a:bodyPr/>
            <a:lstStyle/>
            <a:p/>
          </p:txBody>
        </p:sp>
        <p:sp>
          <p:nvSpPr>
            <p:cNvPr id="109" name="pl109"/>
            <p:cNvSpPr/>
            <p:nvPr/>
          </p:nvSpPr>
          <p:spPr>
            <a:xfrm>
              <a:off x="838603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7954280"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93%</a:t>
              </a:r>
            </a:p>
          </p:txBody>
        </p:sp>
        <p:sp>
          <p:nvSpPr>
            <p:cNvPr id="111" name="pt111"/>
            <p:cNvSpPr/>
            <p:nvPr/>
          </p:nvSpPr>
          <p:spPr>
            <a:xfrm>
              <a:off x="777838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2" name="pt112"/>
            <p:cNvSpPr/>
            <p:nvPr/>
          </p:nvSpPr>
          <p:spPr>
            <a:xfrm>
              <a:off x="8201315"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3" name="pt113"/>
            <p:cNvSpPr/>
            <p:nvPr/>
          </p:nvSpPr>
          <p:spPr>
            <a:xfrm>
              <a:off x="8291943" y="402085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8382570" y="342374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8397675"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8412780"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8412780"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842788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tx119"/>
            <p:cNvSpPr/>
            <p:nvPr/>
          </p:nvSpPr>
          <p:spPr>
            <a:xfrm>
              <a:off x="7902686"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20" name="tx120"/>
            <p:cNvSpPr/>
            <p:nvPr/>
          </p:nvSpPr>
          <p:spPr>
            <a:xfrm>
              <a:off x="8015498"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21" name="tx121"/>
            <p:cNvSpPr/>
            <p:nvPr/>
          </p:nvSpPr>
          <p:spPr>
            <a:xfrm>
              <a:off x="8092928"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22" name="tx122"/>
            <p:cNvSpPr/>
            <p:nvPr/>
          </p:nvSpPr>
          <p:spPr>
            <a:xfrm>
              <a:off x="8201178"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23" name="tx123"/>
            <p:cNvSpPr/>
            <p:nvPr/>
          </p:nvSpPr>
          <p:spPr>
            <a:xfrm>
              <a:off x="8220669" y="284695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24" name="tx124"/>
            <p:cNvSpPr/>
            <p:nvPr/>
          </p:nvSpPr>
          <p:spPr>
            <a:xfrm>
              <a:off x="8227040" y="224984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25" name="tx125"/>
            <p:cNvSpPr/>
            <p:nvPr/>
          </p:nvSpPr>
          <p:spPr>
            <a:xfrm>
              <a:off x="8249127" y="165273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26" name="tx126"/>
            <p:cNvSpPr/>
            <p:nvPr/>
          </p:nvSpPr>
          <p:spPr>
            <a:xfrm>
              <a:off x="8224483"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27" name="rc127"/>
            <p:cNvSpPr/>
            <p:nvPr/>
          </p:nvSpPr>
          <p:spPr>
            <a:xfrm>
              <a:off x="6966201" y="875080"/>
              <a:ext cx="1585983" cy="4597772"/>
            </a:xfrm>
            <a:prstGeom prst="rect">
              <a:avLst/>
            </a:prstGeom>
            <a:ln w="13550" cap="rnd">
              <a:solidFill>
                <a:srgbClr val="999999">
                  <a:alpha val="100000"/>
                </a:srgbClr>
              </a:solidFill>
              <a:prstDash val="solid"/>
              <a:round/>
            </a:ln>
          </p:spPr>
          <p:txBody>
            <a:bodyPr/>
            <a:lstStyle/>
            <a:p/>
          </p:txBody>
        </p:sp>
        <p:sp>
          <p:nvSpPr>
            <p:cNvPr id="128" name="pl128"/>
            <p:cNvSpPr/>
            <p:nvPr/>
          </p:nvSpPr>
          <p:spPr>
            <a:xfrm>
              <a:off x="863687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3897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92410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954315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98452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101473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8621774" y="1382626"/>
              <a:ext cx="1585983" cy="597113"/>
            </a:xfrm>
            <a:prstGeom prst="rect">
              <a:avLst/>
            </a:prstGeom>
            <a:solidFill>
              <a:srgbClr val="D9D9D9">
                <a:alpha val="60000"/>
              </a:srgbClr>
            </a:solidFill>
          </p:spPr>
          <p:txBody>
            <a:bodyPr/>
            <a:lstStyle/>
            <a:p/>
          </p:txBody>
        </p:sp>
        <p:sp>
          <p:nvSpPr>
            <p:cNvPr id="135" name="pl135"/>
            <p:cNvSpPr/>
            <p:nvPr/>
          </p:nvSpPr>
          <p:spPr>
            <a:xfrm>
              <a:off x="99962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36" name="tx136"/>
            <p:cNvSpPr/>
            <p:nvPr/>
          </p:nvSpPr>
          <p:spPr>
            <a:xfrm>
              <a:off x="9564539"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90%</a:t>
              </a:r>
            </a:p>
          </p:txBody>
        </p:sp>
        <p:sp>
          <p:nvSpPr>
            <p:cNvPr id="137" name="pt137"/>
            <p:cNvSpPr/>
            <p:nvPr/>
          </p:nvSpPr>
          <p:spPr>
            <a:xfrm>
              <a:off x="922249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8" name="pt138"/>
            <p:cNvSpPr/>
            <p:nvPr/>
          </p:nvSpPr>
          <p:spPr>
            <a:xfrm>
              <a:off x="9841783" y="46179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9887097" y="402085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9977725" y="342374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1" name="pt141"/>
            <p:cNvSpPr/>
            <p:nvPr/>
          </p:nvSpPr>
          <p:spPr>
            <a:xfrm>
              <a:off x="10023039" y="28266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10023039" y="222951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10083457" y="16324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pt144"/>
            <p:cNvSpPr/>
            <p:nvPr/>
          </p:nvSpPr>
          <p:spPr>
            <a:xfrm>
              <a:off x="1008345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5" name="tx145"/>
            <p:cNvSpPr/>
            <p:nvPr/>
          </p:nvSpPr>
          <p:spPr>
            <a:xfrm>
              <a:off x="9346795" y="52334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46" name="tx146"/>
            <p:cNvSpPr/>
            <p:nvPr/>
          </p:nvSpPr>
          <p:spPr>
            <a:xfrm>
              <a:off x="9655966" y="4638296"/>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47" name="tx147"/>
            <p:cNvSpPr/>
            <p:nvPr/>
          </p:nvSpPr>
          <p:spPr>
            <a:xfrm>
              <a:off x="9688082" y="4039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48" name="tx148"/>
            <p:cNvSpPr/>
            <p:nvPr/>
          </p:nvSpPr>
          <p:spPr>
            <a:xfrm>
              <a:off x="9796333" y="344407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49" name="tx149"/>
            <p:cNvSpPr/>
            <p:nvPr/>
          </p:nvSpPr>
          <p:spPr>
            <a:xfrm>
              <a:off x="9859386" y="28469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50" name="tx150"/>
            <p:cNvSpPr/>
            <p:nvPr/>
          </p:nvSpPr>
          <p:spPr>
            <a:xfrm>
              <a:off x="9846033" y="2249843"/>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LKA</a:t>
              </a:r>
            </a:p>
          </p:txBody>
        </p:sp>
        <p:sp>
          <p:nvSpPr>
            <p:cNvPr id="151" name="tx151"/>
            <p:cNvSpPr/>
            <p:nvPr/>
          </p:nvSpPr>
          <p:spPr>
            <a:xfrm>
              <a:off x="9897717" y="1652730"/>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52" name="tx152"/>
            <p:cNvSpPr/>
            <p:nvPr/>
          </p:nvSpPr>
          <p:spPr>
            <a:xfrm>
              <a:off x="9880056" y="10556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53" name="rc153"/>
            <p:cNvSpPr/>
            <p:nvPr/>
          </p:nvSpPr>
          <p:spPr>
            <a:xfrm>
              <a:off x="8621774" y="875080"/>
              <a:ext cx="1585983" cy="4597772"/>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1029245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10594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1089663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111987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115008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11802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0277347" y="1084069"/>
              <a:ext cx="1585983" cy="643045"/>
            </a:xfrm>
            <a:prstGeom prst="rect">
              <a:avLst/>
            </a:prstGeom>
            <a:solidFill>
              <a:srgbClr val="D9D9D9">
                <a:alpha val="60000"/>
              </a:srgbClr>
            </a:solidFill>
          </p:spPr>
          <p:txBody>
            <a:bodyPr/>
            <a:lstStyle/>
            <a:p/>
          </p:txBody>
        </p:sp>
        <p:sp>
          <p:nvSpPr>
            <p:cNvPr id="161" name="pl161"/>
            <p:cNvSpPr/>
            <p:nvPr/>
          </p:nvSpPr>
          <p:spPr>
            <a:xfrm>
              <a:off x="116820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2" name="tx162"/>
            <p:cNvSpPr/>
            <p:nvPr/>
          </p:nvSpPr>
          <p:spPr>
            <a:xfrm>
              <a:off x="11250322" y="888411"/>
              <a:ext cx="409096" cy="57283"/>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ROSA: 92%</a:t>
              </a:r>
            </a:p>
          </p:txBody>
        </p:sp>
        <p:sp>
          <p:nvSpPr>
            <p:cNvPr id="163" name="pt163"/>
            <p:cNvSpPr/>
            <p:nvPr/>
          </p:nvSpPr>
          <p:spPr>
            <a:xfrm>
              <a:off x="10273883"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4" name="pt164"/>
            <p:cNvSpPr/>
            <p:nvPr/>
          </p:nvSpPr>
          <p:spPr>
            <a:xfrm>
              <a:off x="11195264" y="45720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5" name="pt165"/>
            <p:cNvSpPr/>
            <p:nvPr/>
          </p:nvSpPr>
          <p:spPr>
            <a:xfrm>
              <a:off x="11542670" y="392899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11663507" y="328595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7" name="pt167"/>
            <p:cNvSpPr/>
            <p:nvPr/>
          </p:nvSpPr>
          <p:spPr>
            <a:xfrm>
              <a:off x="11663507" y="264290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8" name="pt168"/>
            <p:cNvSpPr/>
            <p:nvPr/>
          </p:nvSpPr>
          <p:spPr>
            <a:xfrm>
              <a:off x="11708821" y="199986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11739030" y="135681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tx170"/>
            <p:cNvSpPr/>
            <p:nvPr/>
          </p:nvSpPr>
          <p:spPr>
            <a:xfrm>
              <a:off x="10398183" y="52354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MDV</a:t>
              </a:r>
            </a:p>
          </p:txBody>
        </p:sp>
        <p:sp>
          <p:nvSpPr>
            <p:cNvPr id="171" name="tx171"/>
            <p:cNvSpPr/>
            <p:nvPr/>
          </p:nvSpPr>
          <p:spPr>
            <a:xfrm>
              <a:off x="11319565" y="45904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AFG</a:t>
              </a:r>
            </a:p>
          </p:txBody>
        </p:sp>
        <p:sp>
          <p:nvSpPr>
            <p:cNvPr id="172" name="tx172"/>
            <p:cNvSpPr/>
            <p:nvPr/>
          </p:nvSpPr>
          <p:spPr>
            <a:xfrm>
              <a:off x="11356853" y="3949319"/>
              <a:ext cx="15907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PAK</a:t>
              </a:r>
            </a:p>
          </p:txBody>
        </p:sp>
        <p:sp>
          <p:nvSpPr>
            <p:cNvPr id="173" name="tx173"/>
            <p:cNvSpPr/>
            <p:nvPr/>
          </p:nvSpPr>
          <p:spPr>
            <a:xfrm>
              <a:off x="11464492" y="330433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BGD</a:t>
              </a:r>
            </a:p>
          </p:txBody>
        </p:sp>
        <p:sp>
          <p:nvSpPr>
            <p:cNvPr id="174" name="tx174"/>
            <p:cNvSpPr/>
            <p:nvPr/>
          </p:nvSpPr>
          <p:spPr>
            <a:xfrm>
              <a:off x="11482115" y="26632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NPL</a:t>
              </a:r>
            </a:p>
          </p:txBody>
        </p:sp>
        <p:sp>
          <p:nvSpPr>
            <p:cNvPr id="175" name="tx175"/>
            <p:cNvSpPr/>
            <p:nvPr/>
          </p:nvSpPr>
          <p:spPr>
            <a:xfrm>
              <a:off x="11545168" y="202018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IND</a:t>
              </a:r>
            </a:p>
          </p:txBody>
        </p:sp>
        <p:sp>
          <p:nvSpPr>
            <p:cNvPr id="176" name="tx176"/>
            <p:cNvSpPr/>
            <p:nvPr/>
          </p:nvSpPr>
          <p:spPr>
            <a:xfrm>
              <a:off x="11553290" y="137713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BTN</a:t>
              </a:r>
            </a:p>
          </p:txBody>
        </p:sp>
        <p:sp>
          <p:nvSpPr>
            <p:cNvPr id="177" name="rc177"/>
            <p:cNvSpPr/>
            <p:nvPr/>
          </p:nvSpPr>
          <p:spPr>
            <a:xfrm>
              <a:off x="10277347" y="875080"/>
              <a:ext cx="1585983" cy="4597772"/>
            </a:xfrm>
            <a:prstGeom prst="rect">
              <a:avLst/>
            </a:prstGeom>
            <a:ln w="13550" cap="rnd">
              <a:solidFill>
                <a:srgbClr val="999999">
                  <a:alpha val="100000"/>
                </a:srgbClr>
              </a:solidFill>
              <a:prstDash val="solid"/>
              <a:round/>
            </a:ln>
          </p:spPr>
          <p:txBody>
            <a:bodyPr/>
            <a:lstStyle/>
            <a:p/>
          </p:txBody>
        </p:sp>
        <p:sp>
          <p:nvSpPr>
            <p:cNvPr id="178" name="rc178"/>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79" name="tx179"/>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180" name="rc180"/>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1" name="tx181"/>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182" name="rc182"/>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3" name="tx183"/>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184" name="rc184"/>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5" name="tx185"/>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186" name="rc186"/>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7" name="tx187"/>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(98%)</a:t>
              </a:r>
            </a:p>
          </p:txBody>
        </p:sp>
        <p:sp>
          <p:nvSpPr>
            <p:cNvPr id="188" name="rc188"/>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89" name="tx189"/>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(99%)</a:t>
              </a:r>
            </a:p>
          </p:txBody>
        </p:sp>
        <p:sp>
          <p:nvSpPr>
            <p:cNvPr id="190" name="rc190"/>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191" name="tx191"/>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(99%)</a:t>
              </a:r>
            </a:p>
          </p:txBody>
        </p:sp>
        <p:sp>
          <p:nvSpPr>
            <p:cNvPr id="192" name="pl192"/>
            <p:cNvSpPr/>
            <p:nvPr/>
          </p:nvSpPr>
          <p:spPr>
            <a:xfrm>
              <a:off x="343909"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193" name="pl193"/>
            <p:cNvSpPr/>
            <p:nvPr/>
          </p:nvSpPr>
          <p:spPr>
            <a:xfrm>
              <a:off x="3590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4" name="pl194"/>
            <p:cNvSpPr/>
            <p:nvPr/>
          </p:nvSpPr>
          <p:spPr>
            <a:xfrm>
              <a:off x="6611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5" name="pl195"/>
            <p:cNvSpPr/>
            <p:nvPr/>
          </p:nvSpPr>
          <p:spPr>
            <a:xfrm>
              <a:off x="96319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6" name="pl196"/>
            <p:cNvSpPr/>
            <p:nvPr/>
          </p:nvSpPr>
          <p:spPr>
            <a:xfrm>
              <a:off x="1265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7" name="pl197"/>
            <p:cNvSpPr/>
            <p:nvPr/>
          </p:nvSpPr>
          <p:spPr>
            <a:xfrm>
              <a:off x="15673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8" name="pl198"/>
            <p:cNvSpPr/>
            <p:nvPr/>
          </p:nvSpPr>
          <p:spPr>
            <a:xfrm>
              <a:off x="1869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199" name="tx199"/>
            <p:cNvSpPr/>
            <p:nvPr/>
          </p:nvSpPr>
          <p:spPr>
            <a:xfrm rot="-5400000">
              <a:off x="32709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0" name="tx200"/>
            <p:cNvSpPr/>
            <p:nvPr/>
          </p:nvSpPr>
          <p:spPr>
            <a:xfrm rot="-5400000">
              <a:off x="5981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1" name="tx201"/>
            <p:cNvSpPr/>
            <p:nvPr/>
          </p:nvSpPr>
          <p:spPr>
            <a:xfrm rot="-5400000">
              <a:off x="9001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2" name="tx202"/>
            <p:cNvSpPr/>
            <p:nvPr/>
          </p:nvSpPr>
          <p:spPr>
            <a:xfrm rot="-5400000">
              <a:off x="12022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3" name="tx203"/>
            <p:cNvSpPr/>
            <p:nvPr/>
          </p:nvSpPr>
          <p:spPr>
            <a:xfrm rot="-5400000">
              <a:off x="15043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4" name="tx204"/>
            <p:cNvSpPr/>
            <p:nvPr/>
          </p:nvSpPr>
          <p:spPr>
            <a:xfrm rot="-5400000">
              <a:off x="177539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5" name="pl205"/>
            <p:cNvSpPr/>
            <p:nvPr/>
          </p:nvSpPr>
          <p:spPr>
            <a:xfrm>
              <a:off x="1999482"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06" name="pl206"/>
            <p:cNvSpPr/>
            <p:nvPr/>
          </p:nvSpPr>
          <p:spPr>
            <a:xfrm>
              <a:off x="201458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7" name="pl207"/>
            <p:cNvSpPr/>
            <p:nvPr/>
          </p:nvSpPr>
          <p:spPr>
            <a:xfrm>
              <a:off x="23166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8" name="pl208"/>
            <p:cNvSpPr/>
            <p:nvPr/>
          </p:nvSpPr>
          <p:spPr>
            <a:xfrm>
              <a:off x="261877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09" name="pl209"/>
            <p:cNvSpPr/>
            <p:nvPr/>
          </p:nvSpPr>
          <p:spPr>
            <a:xfrm>
              <a:off x="292086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0" name="pl210"/>
            <p:cNvSpPr/>
            <p:nvPr/>
          </p:nvSpPr>
          <p:spPr>
            <a:xfrm>
              <a:off x="32229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1" name="pl211"/>
            <p:cNvSpPr/>
            <p:nvPr/>
          </p:nvSpPr>
          <p:spPr>
            <a:xfrm>
              <a:off x="35250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12" name="tx212"/>
            <p:cNvSpPr/>
            <p:nvPr/>
          </p:nvSpPr>
          <p:spPr>
            <a:xfrm rot="-5400000">
              <a:off x="198266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13" name="tx213"/>
            <p:cNvSpPr/>
            <p:nvPr/>
          </p:nvSpPr>
          <p:spPr>
            <a:xfrm rot="-5400000">
              <a:off x="22536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4" name="tx214"/>
            <p:cNvSpPr/>
            <p:nvPr/>
          </p:nvSpPr>
          <p:spPr>
            <a:xfrm rot="-5400000">
              <a:off x="25557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15" name="tx215"/>
            <p:cNvSpPr/>
            <p:nvPr/>
          </p:nvSpPr>
          <p:spPr>
            <a:xfrm rot="-5400000">
              <a:off x="28578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16" name="tx216"/>
            <p:cNvSpPr/>
            <p:nvPr/>
          </p:nvSpPr>
          <p:spPr>
            <a:xfrm rot="-5400000">
              <a:off x="31599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17" name="tx217"/>
            <p:cNvSpPr/>
            <p:nvPr/>
          </p:nvSpPr>
          <p:spPr>
            <a:xfrm rot="-5400000">
              <a:off x="343096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18" name="pl218"/>
            <p:cNvSpPr/>
            <p:nvPr/>
          </p:nvSpPr>
          <p:spPr>
            <a:xfrm>
              <a:off x="3655055"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19" name="pl219"/>
            <p:cNvSpPr/>
            <p:nvPr/>
          </p:nvSpPr>
          <p:spPr>
            <a:xfrm>
              <a:off x="36701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0" name="pl220"/>
            <p:cNvSpPr/>
            <p:nvPr/>
          </p:nvSpPr>
          <p:spPr>
            <a:xfrm>
              <a:off x="39722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1" name="pl221"/>
            <p:cNvSpPr/>
            <p:nvPr/>
          </p:nvSpPr>
          <p:spPr>
            <a:xfrm>
              <a:off x="427434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2" name="pl222"/>
            <p:cNvSpPr/>
            <p:nvPr/>
          </p:nvSpPr>
          <p:spPr>
            <a:xfrm>
              <a:off x="457643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3" name="pl223"/>
            <p:cNvSpPr/>
            <p:nvPr/>
          </p:nvSpPr>
          <p:spPr>
            <a:xfrm>
              <a:off x="4878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4" name="pl224"/>
            <p:cNvSpPr/>
            <p:nvPr/>
          </p:nvSpPr>
          <p:spPr>
            <a:xfrm>
              <a:off x="51806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25" name="tx225"/>
            <p:cNvSpPr/>
            <p:nvPr/>
          </p:nvSpPr>
          <p:spPr>
            <a:xfrm rot="-5400000">
              <a:off x="363823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26" name="tx226"/>
            <p:cNvSpPr/>
            <p:nvPr/>
          </p:nvSpPr>
          <p:spPr>
            <a:xfrm rot="-5400000">
              <a:off x="390925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27" name="tx227"/>
            <p:cNvSpPr/>
            <p:nvPr/>
          </p:nvSpPr>
          <p:spPr>
            <a:xfrm rot="-5400000">
              <a:off x="42113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28" name="tx228"/>
            <p:cNvSpPr/>
            <p:nvPr/>
          </p:nvSpPr>
          <p:spPr>
            <a:xfrm rot="-5400000">
              <a:off x="45134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29" name="tx229"/>
            <p:cNvSpPr/>
            <p:nvPr/>
          </p:nvSpPr>
          <p:spPr>
            <a:xfrm rot="-5400000">
              <a:off x="48155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30" name="tx230"/>
            <p:cNvSpPr/>
            <p:nvPr/>
          </p:nvSpPr>
          <p:spPr>
            <a:xfrm rot="-5400000">
              <a:off x="50865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31" name="pl231"/>
            <p:cNvSpPr/>
            <p:nvPr/>
          </p:nvSpPr>
          <p:spPr>
            <a:xfrm>
              <a:off x="5310628"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32" name="pl232"/>
            <p:cNvSpPr/>
            <p:nvPr/>
          </p:nvSpPr>
          <p:spPr>
            <a:xfrm>
              <a:off x="53257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3" name="pl233"/>
            <p:cNvSpPr/>
            <p:nvPr/>
          </p:nvSpPr>
          <p:spPr>
            <a:xfrm>
              <a:off x="56278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4" name="pl234"/>
            <p:cNvSpPr/>
            <p:nvPr/>
          </p:nvSpPr>
          <p:spPr>
            <a:xfrm>
              <a:off x="59299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5" name="pl235"/>
            <p:cNvSpPr/>
            <p:nvPr/>
          </p:nvSpPr>
          <p:spPr>
            <a:xfrm>
              <a:off x="62320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6" name="pl236"/>
            <p:cNvSpPr/>
            <p:nvPr/>
          </p:nvSpPr>
          <p:spPr>
            <a:xfrm>
              <a:off x="6534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7" name="pl237"/>
            <p:cNvSpPr/>
            <p:nvPr/>
          </p:nvSpPr>
          <p:spPr>
            <a:xfrm>
              <a:off x="683619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38" name="tx238"/>
            <p:cNvSpPr/>
            <p:nvPr/>
          </p:nvSpPr>
          <p:spPr>
            <a:xfrm rot="-5400000">
              <a:off x="529380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39" name="tx239"/>
            <p:cNvSpPr/>
            <p:nvPr/>
          </p:nvSpPr>
          <p:spPr>
            <a:xfrm rot="-5400000">
              <a:off x="55648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rot="-5400000">
              <a:off x="58669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41" name="tx241"/>
            <p:cNvSpPr/>
            <p:nvPr/>
          </p:nvSpPr>
          <p:spPr>
            <a:xfrm rot="-5400000">
              <a:off x="61690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42" name="tx242"/>
            <p:cNvSpPr/>
            <p:nvPr/>
          </p:nvSpPr>
          <p:spPr>
            <a:xfrm rot="-5400000">
              <a:off x="6471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43" name="tx243"/>
            <p:cNvSpPr/>
            <p:nvPr/>
          </p:nvSpPr>
          <p:spPr>
            <a:xfrm rot="-5400000">
              <a:off x="674211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44" name="pl244"/>
            <p:cNvSpPr/>
            <p:nvPr/>
          </p:nvSpPr>
          <p:spPr>
            <a:xfrm>
              <a:off x="6966201"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45" name="pl245"/>
            <p:cNvSpPr/>
            <p:nvPr/>
          </p:nvSpPr>
          <p:spPr>
            <a:xfrm>
              <a:off x="69813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6" name="pl246"/>
            <p:cNvSpPr/>
            <p:nvPr/>
          </p:nvSpPr>
          <p:spPr>
            <a:xfrm>
              <a:off x="72833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7" name="pl247"/>
            <p:cNvSpPr/>
            <p:nvPr/>
          </p:nvSpPr>
          <p:spPr>
            <a:xfrm>
              <a:off x="758548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8" name="pl248"/>
            <p:cNvSpPr/>
            <p:nvPr/>
          </p:nvSpPr>
          <p:spPr>
            <a:xfrm>
              <a:off x="78875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49" name="pl249"/>
            <p:cNvSpPr/>
            <p:nvPr/>
          </p:nvSpPr>
          <p:spPr>
            <a:xfrm>
              <a:off x="81896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0" name="pl250"/>
            <p:cNvSpPr/>
            <p:nvPr/>
          </p:nvSpPr>
          <p:spPr>
            <a:xfrm>
              <a:off x="849176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1" name="tx251"/>
            <p:cNvSpPr/>
            <p:nvPr/>
          </p:nvSpPr>
          <p:spPr>
            <a:xfrm rot="-5400000">
              <a:off x="694938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2" name="tx252"/>
            <p:cNvSpPr/>
            <p:nvPr/>
          </p:nvSpPr>
          <p:spPr>
            <a:xfrm rot="-5400000">
              <a:off x="72203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53" name="tx253"/>
            <p:cNvSpPr/>
            <p:nvPr/>
          </p:nvSpPr>
          <p:spPr>
            <a:xfrm rot="-5400000">
              <a:off x="75224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54" name="tx254"/>
            <p:cNvSpPr/>
            <p:nvPr/>
          </p:nvSpPr>
          <p:spPr>
            <a:xfrm rot="-5400000">
              <a:off x="782458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55" name="tx255"/>
            <p:cNvSpPr/>
            <p:nvPr/>
          </p:nvSpPr>
          <p:spPr>
            <a:xfrm rot="-5400000">
              <a:off x="81266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56" name="tx256"/>
            <p:cNvSpPr/>
            <p:nvPr/>
          </p:nvSpPr>
          <p:spPr>
            <a:xfrm rot="-5400000">
              <a:off x="839768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7" name="pl257"/>
            <p:cNvSpPr/>
            <p:nvPr/>
          </p:nvSpPr>
          <p:spPr>
            <a:xfrm>
              <a:off x="8621774"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58" name="pl258"/>
            <p:cNvSpPr/>
            <p:nvPr/>
          </p:nvSpPr>
          <p:spPr>
            <a:xfrm>
              <a:off x="863687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59" name="pl259"/>
            <p:cNvSpPr/>
            <p:nvPr/>
          </p:nvSpPr>
          <p:spPr>
            <a:xfrm>
              <a:off x="893897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0" name="pl260"/>
            <p:cNvSpPr/>
            <p:nvPr/>
          </p:nvSpPr>
          <p:spPr>
            <a:xfrm>
              <a:off x="92410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1" name="pl261"/>
            <p:cNvSpPr/>
            <p:nvPr/>
          </p:nvSpPr>
          <p:spPr>
            <a:xfrm>
              <a:off x="954315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2" name="pl262"/>
            <p:cNvSpPr/>
            <p:nvPr/>
          </p:nvSpPr>
          <p:spPr>
            <a:xfrm>
              <a:off x="98452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3" name="pl263"/>
            <p:cNvSpPr/>
            <p:nvPr/>
          </p:nvSpPr>
          <p:spPr>
            <a:xfrm>
              <a:off x="101473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64" name="tx264"/>
            <p:cNvSpPr/>
            <p:nvPr/>
          </p:nvSpPr>
          <p:spPr>
            <a:xfrm rot="-5400000">
              <a:off x="86049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5" name="tx265"/>
            <p:cNvSpPr/>
            <p:nvPr/>
          </p:nvSpPr>
          <p:spPr>
            <a:xfrm rot="-5400000">
              <a:off x="887596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6" name="tx266"/>
            <p:cNvSpPr/>
            <p:nvPr/>
          </p:nvSpPr>
          <p:spPr>
            <a:xfrm rot="-5400000">
              <a:off x="917806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67" name="tx267"/>
            <p:cNvSpPr/>
            <p:nvPr/>
          </p:nvSpPr>
          <p:spPr>
            <a:xfrm rot="-5400000">
              <a:off x="94801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68" name="tx268"/>
            <p:cNvSpPr/>
            <p:nvPr/>
          </p:nvSpPr>
          <p:spPr>
            <a:xfrm rot="-5400000">
              <a:off x="97822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69" name="tx269"/>
            <p:cNvSpPr/>
            <p:nvPr/>
          </p:nvSpPr>
          <p:spPr>
            <a:xfrm rot="-5400000">
              <a:off x="1005326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70" name="pl270"/>
            <p:cNvSpPr/>
            <p:nvPr/>
          </p:nvSpPr>
          <p:spPr>
            <a:xfrm>
              <a:off x="10277347" y="5472852"/>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271" name="pl271"/>
            <p:cNvSpPr/>
            <p:nvPr/>
          </p:nvSpPr>
          <p:spPr>
            <a:xfrm>
              <a:off x="1029245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2" name="pl272"/>
            <p:cNvSpPr/>
            <p:nvPr/>
          </p:nvSpPr>
          <p:spPr>
            <a:xfrm>
              <a:off x="10594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3" name="pl273"/>
            <p:cNvSpPr/>
            <p:nvPr/>
          </p:nvSpPr>
          <p:spPr>
            <a:xfrm>
              <a:off x="1089663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4" name="pl274"/>
            <p:cNvSpPr/>
            <p:nvPr/>
          </p:nvSpPr>
          <p:spPr>
            <a:xfrm>
              <a:off x="111987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5" name="pl275"/>
            <p:cNvSpPr/>
            <p:nvPr/>
          </p:nvSpPr>
          <p:spPr>
            <a:xfrm>
              <a:off x="115008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6" name="pl276"/>
            <p:cNvSpPr/>
            <p:nvPr/>
          </p:nvSpPr>
          <p:spPr>
            <a:xfrm>
              <a:off x="11802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277" name="tx277"/>
            <p:cNvSpPr/>
            <p:nvPr/>
          </p:nvSpPr>
          <p:spPr>
            <a:xfrm rot="-5400000">
              <a:off x="1026052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78" name="tx278"/>
            <p:cNvSpPr/>
            <p:nvPr/>
          </p:nvSpPr>
          <p:spPr>
            <a:xfrm rot="-5400000">
              <a:off x="10531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79" name="tx279"/>
            <p:cNvSpPr/>
            <p:nvPr/>
          </p:nvSpPr>
          <p:spPr>
            <a:xfrm rot="-5400000">
              <a:off x="1083363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80" name="tx280"/>
            <p:cNvSpPr/>
            <p:nvPr/>
          </p:nvSpPr>
          <p:spPr>
            <a:xfrm rot="-5400000">
              <a:off x="111357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81" name="tx281"/>
            <p:cNvSpPr/>
            <p:nvPr/>
          </p:nvSpPr>
          <p:spPr>
            <a:xfrm rot="-5400000">
              <a:off x="1143781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82" name="tx282"/>
            <p:cNvSpPr/>
            <p:nvPr/>
          </p:nvSpPr>
          <p:spPr>
            <a:xfrm rot="-5400000">
              <a:off x="1170883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83" name="tx283"/>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84" name="tx284"/>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85" name="pt285"/>
            <p:cNvSpPr/>
            <p:nvPr/>
          </p:nvSpPr>
          <p:spPr>
            <a:xfrm>
              <a:off x="511750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86" name="pt286"/>
            <p:cNvSpPr/>
            <p:nvPr/>
          </p:nvSpPr>
          <p:spPr>
            <a:xfrm>
              <a:off x="5665717"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87" name="pt287"/>
            <p:cNvSpPr/>
            <p:nvPr/>
          </p:nvSpPr>
          <p:spPr>
            <a:xfrm>
              <a:off x="6310190"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6954664"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7599137"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0" name="tx290"/>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291" name="tx291"/>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292" name="tx292"/>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293" name="tx293"/>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294" name="tx294"/>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295" name="tx295"/>
            <p:cNvSpPr/>
            <p:nvPr/>
          </p:nvSpPr>
          <p:spPr>
            <a:xfrm>
              <a:off x="343909" y="397941"/>
              <a:ext cx="562838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ROSA, 2025</a:t>
              </a:r>
            </a:p>
          </p:txBody>
        </p:sp>
        <p:sp>
          <p:nvSpPr>
            <p:cNvPr id="296" name="tx296"/>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97" name="tx297"/>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btn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00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8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86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640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121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602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43094"/>
              <a:ext cx="239888" cy="372903"/>
            </a:xfrm>
            <a:prstGeom prst="rect">
              <a:avLst/>
            </a:prstGeom>
            <a:solidFill>
              <a:srgbClr val="1CABE2">
                <a:alpha val="85098"/>
              </a:srgbClr>
            </a:solidFill>
          </p:spPr>
          <p:txBody>
            <a:bodyPr/>
            <a:lstStyle/>
            <a:p/>
          </p:txBody>
        </p:sp>
        <p:sp>
          <p:nvSpPr>
            <p:cNvPr id="24" name="rc24"/>
            <p:cNvSpPr/>
            <p:nvPr/>
          </p:nvSpPr>
          <p:spPr>
            <a:xfrm>
              <a:off x="1562816" y="3752873"/>
              <a:ext cx="239888" cy="363124"/>
            </a:xfrm>
            <a:prstGeom prst="rect">
              <a:avLst/>
            </a:prstGeom>
            <a:solidFill>
              <a:srgbClr val="1CABE2">
                <a:alpha val="85098"/>
              </a:srgbClr>
            </a:solidFill>
          </p:spPr>
          <p:txBody>
            <a:bodyPr/>
            <a:lstStyle/>
            <a:p/>
          </p:txBody>
        </p:sp>
        <p:sp>
          <p:nvSpPr>
            <p:cNvPr id="25" name="rc25"/>
            <p:cNvSpPr/>
            <p:nvPr/>
          </p:nvSpPr>
          <p:spPr>
            <a:xfrm>
              <a:off x="1829360" y="3762652"/>
              <a:ext cx="239888" cy="353345"/>
            </a:xfrm>
            <a:prstGeom prst="rect">
              <a:avLst/>
            </a:prstGeom>
            <a:solidFill>
              <a:srgbClr val="1CABE2">
                <a:alpha val="85098"/>
              </a:srgbClr>
            </a:solidFill>
          </p:spPr>
          <p:txBody>
            <a:bodyPr/>
            <a:lstStyle/>
            <a:p/>
          </p:txBody>
        </p:sp>
        <p:sp>
          <p:nvSpPr>
            <p:cNvPr id="26" name="rc26"/>
            <p:cNvSpPr/>
            <p:nvPr/>
          </p:nvSpPr>
          <p:spPr>
            <a:xfrm>
              <a:off x="2095903" y="3769823"/>
              <a:ext cx="239888" cy="346174"/>
            </a:xfrm>
            <a:prstGeom prst="rect">
              <a:avLst/>
            </a:prstGeom>
            <a:solidFill>
              <a:srgbClr val="1CABE2">
                <a:alpha val="85098"/>
              </a:srgbClr>
            </a:solidFill>
          </p:spPr>
          <p:txBody>
            <a:bodyPr/>
            <a:lstStyle/>
            <a:p/>
          </p:txBody>
        </p:sp>
        <p:sp>
          <p:nvSpPr>
            <p:cNvPr id="27" name="rc27"/>
            <p:cNvSpPr/>
            <p:nvPr/>
          </p:nvSpPr>
          <p:spPr>
            <a:xfrm>
              <a:off x="2362446" y="3422345"/>
              <a:ext cx="239888" cy="693651"/>
            </a:xfrm>
            <a:prstGeom prst="rect">
              <a:avLst/>
            </a:prstGeom>
            <a:solidFill>
              <a:srgbClr val="1CABE2">
                <a:alpha val="85098"/>
              </a:srgbClr>
            </a:solidFill>
          </p:spPr>
          <p:txBody>
            <a:bodyPr/>
            <a:lstStyle/>
            <a:p/>
          </p:txBody>
        </p:sp>
        <p:sp>
          <p:nvSpPr>
            <p:cNvPr id="28" name="rc28"/>
            <p:cNvSpPr/>
            <p:nvPr/>
          </p:nvSpPr>
          <p:spPr>
            <a:xfrm>
              <a:off x="2628989" y="3852618"/>
              <a:ext cx="239888" cy="263379"/>
            </a:xfrm>
            <a:prstGeom prst="rect">
              <a:avLst/>
            </a:prstGeom>
            <a:solidFill>
              <a:srgbClr val="1CABE2">
                <a:alpha val="85098"/>
              </a:srgbClr>
            </a:solidFill>
          </p:spPr>
          <p:txBody>
            <a:bodyPr/>
            <a:lstStyle/>
            <a:p/>
          </p:txBody>
        </p:sp>
        <p:sp>
          <p:nvSpPr>
            <p:cNvPr id="29" name="rc29"/>
            <p:cNvSpPr/>
            <p:nvPr/>
          </p:nvSpPr>
          <p:spPr>
            <a:xfrm>
              <a:off x="2895532" y="3850662"/>
              <a:ext cx="239888" cy="265334"/>
            </a:xfrm>
            <a:prstGeom prst="rect">
              <a:avLst/>
            </a:prstGeom>
            <a:solidFill>
              <a:srgbClr val="1CABE2">
                <a:alpha val="85098"/>
              </a:srgbClr>
            </a:solidFill>
          </p:spPr>
          <p:txBody>
            <a:bodyPr/>
            <a:lstStyle/>
            <a:p/>
          </p:txBody>
        </p:sp>
        <p:sp>
          <p:nvSpPr>
            <p:cNvPr id="30" name="rc30"/>
            <p:cNvSpPr/>
            <p:nvPr/>
          </p:nvSpPr>
          <p:spPr>
            <a:xfrm>
              <a:off x="3162075" y="3938021"/>
              <a:ext cx="239888" cy="177976"/>
            </a:xfrm>
            <a:prstGeom prst="rect">
              <a:avLst/>
            </a:prstGeom>
            <a:solidFill>
              <a:srgbClr val="1CABE2">
                <a:alpha val="85098"/>
              </a:srgbClr>
            </a:solidFill>
          </p:spPr>
          <p:txBody>
            <a:bodyPr/>
            <a:lstStyle/>
            <a:p/>
          </p:txBody>
        </p:sp>
        <p:sp>
          <p:nvSpPr>
            <p:cNvPr id="31" name="rc31"/>
            <p:cNvSpPr/>
            <p:nvPr/>
          </p:nvSpPr>
          <p:spPr>
            <a:xfrm>
              <a:off x="3428618" y="3851966"/>
              <a:ext cx="239888" cy="264031"/>
            </a:xfrm>
            <a:prstGeom prst="rect">
              <a:avLst/>
            </a:prstGeom>
            <a:solidFill>
              <a:srgbClr val="1CABE2">
                <a:alpha val="85098"/>
              </a:srgbClr>
            </a:solidFill>
          </p:spPr>
          <p:txBody>
            <a:bodyPr/>
            <a:lstStyle/>
            <a:p/>
          </p:txBody>
        </p:sp>
        <p:sp>
          <p:nvSpPr>
            <p:cNvPr id="32" name="rc32"/>
            <p:cNvSpPr/>
            <p:nvPr/>
          </p:nvSpPr>
          <p:spPr>
            <a:xfrm>
              <a:off x="3695161" y="3857182"/>
              <a:ext cx="239888" cy="258815"/>
            </a:xfrm>
            <a:prstGeom prst="rect">
              <a:avLst/>
            </a:prstGeom>
            <a:solidFill>
              <a:srgbClr val="1CABE2">
                <a:alpha val="85098"/>
              </a:srgbClr>
            </a:solidFill>
          </p:spPr>
          <p:txBody>
            <a:bodyPr/>
            <a:lstStyle/>
            <a:p/>
          </p:txBody>
        </p:sp>
        <p:sp>
          <p:nvSpPr>
            <p:cNvPr id="33" name="rc33"/>
            <p:cNvSpPr/>
            <p:nvPr/>
          </p:nvSpPr>
          <p:spPr>
            <a:xfrm>
              <a:off x="3961705" y="3612056"/>
              <a:ext cx="239888" cy="503940"/>
            </a:xfrm>
            <a:prstGeom prst="rect">
              <a:avLst/>
            </a:prstGeom>
            <a:solidFill>
              <a:srgbClr val="1CABE2">
                <a:alpha val="85098"/>
              </a:srgbClr>
            </a:solidFill>
          </p:spPr>
          <p:txBody>
            <a:bodyPr/>
            <a:lstStyle/>
            <a:p/>
          </p:txBody>
        </p:sp>
        <p:sp>
          <p:nvSpPr>
            <p:cNvPr id="34" name="rc34"/>
            <p:cNvSpPr/>
            <p:nvPr/>
          </p:nvSpPr>
          <p:spPr>
            <a:xfrm>
              <a:off x="4228248" y="3951711"/>
              <a:ext cx="239888" cy="164285"/>
            </a:xfrm>
            <a:prstGeom prst="rect">
              <a:avLst/>
            </a:prstGeom>
            <a:solidFill>
              <a:srgbClr val="1CABE2">
                <a:alpha val="85098"/>
              </a:srgbClr>
            </a:solidFill>
          </p:spPr>
          <p:txBody>
            <a:bodyPr/>
            <a:lstStyle/>
            <a:p/>
          </p:txBody>
        </p:sp>
        <p:sp>
          <p:nvSpPr>
            <p:cNvPr id="35" name="rc35"/>
            <p:cNvSpPr/>
            <p:nvPr/>
          </p:nvSpPr>
          <p:spPr>
            <a:xfrm>
              <a:off x="4494791" y="3875436"/>
              <a:ext cx="239888" cy="240561"/>
            </a:xfrm>
            <a:prstGeom prst="rect">
              <a:avLst/>
            </a:prstGeom>
            <a:solidFill>
              <a:srgbClr val="1CABE2">
                <a:alpha val="85098"/>
              </a:srgbClr>
            </a:solidFill>
          </p:spPr>
          <p:txBody>
            <a:bodyPr/>
            <a:lstStyle/>
            <a:p/>
          </p:txBody>
        </p:sp>
        <p:sp>
          <p:nvSpPr>
            <p:cNvPr id="36" name="rc36"/>
            <p:cNvSpPr/>
            <p:nvPr/>
          </p:nvSpPr>
          <p:spPr>
            <a:xfrm>
              <a:off x="4761334" y="3879999"/>
              <a:ext cx="239888" cy="235998"/>
            </a:xfrm>
            <a:prstGeom prst="rect">
              <a:avLst/>
            </a:prstGeom>
            <a:solidFill>
              <a:srgbClr val="1CABE2">
                <a:alpha val="85098"/>
              </a:srgbClr>
            </a:solidFill>
          </p:spPr>
          <p:txBody>
            <a:bodyPr/>
            <a:lstStyle/>
            <a:p/>
          </p:txBody>
        </p:sp>
        <p:sp>
          <p:nvSpPr>
            <p:cNvPr id="37" name="rc37"/>
            <p:cNvSpPr/>
            <p:nvPr/>
          </p:nvSpPr>
          <p:spPr>
            <a:xfrm>
              <a:off x="5027877" y="4039070"/>
              <a:ext cx="239888" cy="76927"/>
            </a:xfrm>
            <a:prstGeom prst="rect">
              <a:avLst/>
            </a:prstGeom>
            <a:solidFill>
              <a:srgbClr val="1CABE2">
                <a:alpha val="85098"/>
              </a:srgbClr>
            </a:solidFill>
          </p:spPr>
          <p:txBody>
            <a:bodyPr/>
            <a:lstStyle/>
            <a:p/>
          </p:txBody>
        </p:sp>
        <p:sp>
          <p:nvSpPr>
            <p:cNvPr id="38" name="rc38"/>
            <p:cNvSpPr/>
            <p:nvPr/>
          </p:nvSpPr>
          <p:spPr>
            <a:xfrm>
              <a:off x="5294420" y="4042329"/>
              <a:ext cx="239888" cy="73667"/>
            </a:xfrm>
            <a:prstGeom prst="rect">
              <a:avLst/>
            </a:prstGeom>
            <a:solidFill>
              <a:srgbClr val="1CABE2">
                <a:alpha val="85098"/>
              </a:srgbClr>
            </a:solidFill>
          </p:spPr>
          <p:txBody>
            <a:bodyPr/>
            <a:lstStyle/>
            <a:p/>
          </p:txBody>
        </p:sp>
        <p:sp>
          <p:nvSpPr>
            <p:cNvPr id="39" name="rc39"/>
            <p:cNvSpPr/>
            <p:nvPr/>
          </p:nvSpPr>
          <p:spPr>
            <a:xfrm>
              <a:off x="5560963" y="4045589"/>
              <a:ext cx="239888" cy="70408"/>
            </a:xfrm>
            <a:prstGeom prst="rect">
              <a:avLst/>
            </a:prstGeom>
            <a:solidFill>
              <a:srgbClr val="1CABE2">
                <a:alpha val="85098"/>
              </a:srgbClr>
            </a:solidFill>
          </p:spPr>
          <p:txBody>
            <a:bodyPr/>
            <a:lstStyle/>
            <a:p/>
          </p:txBody>
        </p:sp>
        <p:sp>
          <p:nvSpPr>
            <p:cNvPr id="40" name="rc40"/>
            <p:cNvSpPr/>
            <p:nvPr/>
          </p:nvSpPr>
          <p:spPr>
            <a:xfrm>
              <a:off x="5827506" y="4049500"/>
              <a:ext cx="239888" cy="66496"/>
            </a:xfrm>
            <a:prstGeom prst="rect">
              <a:avLst/>
            </a:prstGeom>
            <a:solidFill>
              <a:srgbClr val="1CABE2">
                <a:alpha val="85098"/>
              </a:srgbClr>
            </a:solidFill>
          </p:spPr>
          <p:txBody>
            <a:bodyPr/>
            <a:lstStyle/>
            <a:p/>
          </p:txBody>
        </p:sp>
        <p:sp>
          <p:nvSpPr>
            <p:cNvPr id="41" name="rc41"/>
            <p:cNvSpPr/>
            <p:nvPr/>
          </p:nvSpPr>
          <p:spPr>
            <a:xfrm>
              <a:off x="6094049" y="3990175"/>
              <a:ext cx="239888" cy="125822"/>
            </a:xfrm>
            <a:prstGeom prst="rect">
              <a:avLst/>
            </a:prstGeom>
            <a:solidFill>
              <a:srgbClr val="1CABE2">
                <a:alpha val="85098"/>
              </a:srgbClr>
            </a:solidFill>
          </p:spPr>
          <p:txBody>
            <a:bodyPr/>
            <a:lstStyle/>
            <a:p/>
          </p:txBody>
        </p:sp>
        <p:sp>
          <p:nvSpPr>
            <p:cNvPr id="42" name="rc42"/>
            <p:cNvSpPr/>
            <p:nvPr/>
          </p:nvSpPr>
          <p:spPr>
            <a:xfrm>
              <a:off x="6360593" y="4055368"/>
              <a:ext cx="239888" cy="60629"/>
            </a:xfrm>
            <a:prstGeom prst="rect">
              <a:avLst/>
            </a:prstGeom>
            <a:solidFill>
              <a:srgbClr val="1CABE2">
                <a:alpha val="85098"/>
              </a:srgbClr>
            </a:solidFill>
          </p:spPr>
          <p:txBody>
            <a:bodyPr/>
            <a:lstStyle/>
            <a:p/>
          </p:txBody>
        </p:sp>
        <p:sp>
          <p:nvSpPr>
            <p:cNvPr id="43" name="rc43"/>
            <p:cNvSpPr/>
            <p:nvPr/>
          </p:nvSpPr>
          <p:spPr>
            <a:xfrm>
              <a:off x="6627136" y="3861093"/>
              <a:ext cx="239888" cy="254904"/>
            </a:xfrm>
            <a:prstGeom prst="rect">
              <a:avLst/>
            </a:prstGeom>
            <a:solidFill>
              <a:srgbClr val="1CABE2">
                <a:alpha val="85098"/>
              </a:srgbClr>
            </a:solidFill>
          </p:spPr>
          <p:txBody>
            <a:bodyPr/>
            <a:lstStyle/>
            <a:p/>
          </p:txBody>
        </p:sp>
        <p:sp>
          <p:nvSpPr>
            <p:cNvPr id="44" name="rc44"/>
            <p:cNvSpPr/>
            <p:nvPr/>
          </p:nvSpPr>
          <p:spPr>
            <a:xfrm>
              <a:off x="6893679" y="4052108"/>
              <a:ext cx="239888" cy="63888"/>
            </a:xfrm>
            <a:prstGeom prst="rect">
              <a:avLst/>
            </a:prstGeom>
            <a:solidFill>
              <a:srgbClr val="1CABE2">
                <a:alpha val="85098"/>
              </a:srgbClr>
            </a:solidFill>
          </p:spPr>
          <p:txBody>
            <a:bodyPr/>
            <a:lstStyle/>
            <a:p/>
          </p:txBody>
        </p:sp>
        <p:sp>
          <p:nvSpPr>
            <p:cNvPr id="45" name="rc45"/>
            <p:cNvSpPr/>
            <p:nvPr/>
          </p:nvSpPr>
          <p:spPr>
            <a:xfrm>
              <a:off x="7160222" y="3988219"/>
              <a:ext cx="239888" cy="127777"/>
            </a:xfrm>
            <a:prstGeom prst="rect">
              <a:avLst/>
            </a:prstGeom>
            <a:solidFill>
              <a:srgbClr val="1CABE2">
                <a:alpha val="85098"/>
              </a:srgbClr>
            </a:solidFill>
          </p:spPr>
          <p:txBody>
            <a:bodyPr/>
            <a:lstStyle/>
            <a:p/>
          </p:txBody>
        </p:sp>
        <p:sp>
          <p:nvSpPr>
            <p:cNvPr id="46" name="rc46"/>
            <p:cNvSpPr/>
            <p:nvPr/>
          </p:nvSpPr>
          <p:spPr>
            <a:xfrm>
              <a:off x="7426765" y="4052108"/>
              <a:ext cx="239888" cy="63888"/>
            </a:xfrm>
            <a:prstGeom prst="rect">
              <a:avLst/>
            </a:prstGeom>
            <a:solidFill>
              <a:srgbClr val="1CABE2">
                <a:alpha val="85098"/>
              </a:srgbClr>
            </a:solidFill>
          </p:spPr>
          <p:txBody>
            <a:bodyPr/>
            <a:lstStyle/>
            <a:p/>
          </p:txBody>
        </p:sp>
        <p:sp>
          <p:nvSpPr>
            <p:cNvPr id="47" name="rc47"/>
            <p:cNvSpPr/>
            <p:nvPr/>
          </p:nvSpPr>
          <p:spPr>
            <a:xfrm>
              <a:off x="7693308" y="3988871"/>
              <a:ext cx="239888" cy="127126"/>
            </a:xfrm>
            <a:prstGeom prst="rect">
              <a:avLst/>
            </a:prstGeom>
            <a:solidFill>
              <a:srgbClr val="1CABE2">
                <a:alpha val="85098"/>
              </a:srgbClr>
            </a:solidFill>
          </p:spPr>
          <p:txBody>
            <a:bodyPr/>
            <a:lstStyle/>
            <a:p/>
          </p:txBody>
        </p:sp>
        <p:sp>
          <p:nvSpPr>
            <p:cNvPr id="48" name="rc48"/>
            <p:cNvSpPr/>
            <p:nvPr/>
          </p:nvSpPr>
          <p:spPr>
            <a:xfrm>
              <a:off x="7959851" y="4052760"/>
              <a:ext cx="239888" cy="63237"/>
            </a:xfrm>
            <a:prstGeom prst="rect">
              <a:avLst/>
            </a:prstGeom>
            <a:solidFill>
              <a:srgbClr val="1CABE2">
                <a:alpha val="85098"/>
              </a:srgbClr>
            </a:solidFill>
          </p:spPr>
          <p:txBody>
            <a:bodyPr/>
            <a:lstStyle/>
            <a:p/>
          </p:txBody>
        </p:sp>
        <p:sp>
          <p:nvSpPr>
            <p:cNvPr id="49" name="rc49"/>
            <p:cNvSpPr/>
            <p:nvPr/>
          </p:nvSpPr>
          <p:spPr>
            <a:xfrm>
              <a:off x="1296273" y="3369539"/>
              <a:ext cx="239888" cy="373555"/>
            </a:xfrm>
            <a:prstGeom prst="rect">
              <a:avLst/>
            </a:prstGeom>
            <a:solidFill>
              <a:srgbClr val="B3B3B3">
                <a:alpha val="85098"/>
              </a:srgbClr>
            </a:solidFill>
          </p:spPr>
          <p:txBody>
            <a:bodyPr/>
            <a:lstStyle/>
            <a:p/>
          </p:txBody>
        </p:sp>
        <p:sp>
          <p:nvSpPr>
            <p:cNvPr id="50" name="rc50"/>
            <p:cNvSpPr/>
            <p:nvPr/>
          </p:nvSpPr>
          <p:spPr>
            <a:xfrm>
              <a:off x="1562816" y="3025973"/>
              <a:ext cx="239888" cy="726900"/>
            </a:xfrm>
            <a:prstGeom prst="rect">
              <a:avLst/>
            </a:prstGeom>
            <a:solidFill>
              <a:srgbClr val="B3B3B3">
                <a:alpha val="85098"/>
              </a:srgbClr>
            </a:solidFill>
          </p:spPr>
          <p:txBody>
            <a:bodyPr/>
            <a:lstStyle/>
            <a:p/>
          </p:txBody>
        </p:sp>
        <p:sp>
          <p:nvSpPr>
            <p:cNvPr id="51" name="rc51"/>
            <p:cNvSpPr/>
            <p:nvPr/>
          </p:nvSpPr>
          <p:spPr>
            <a:xfrm>
              <a:off x="1829360" y="2879289"/>
              <a:ext cx="239888" cy="883363"/>
            </a:xfrm>
            <a:prstGeom prst="rect">
              <a:avLst/>
            </a:prstGeom>
            <a:solidFill>
              <a:srgbClr val="B3B3B3">
                <a:alpha val="85098"/>
              </a:srgbClr>
            </a:solidFill>
          </p:spPr>
          <p:txBody>
            <a:bodyPr/>
            <a:lstStyle/>
            <a:p/>
          </p:txBody>
        </p:sp>
        <p:sp>
          <p:nvSpPr>
            <p:cNvPr id="52" name="rc52"/>
            <p:cNvSpPr/>
            <p:nvPr/>
          </p:nvSpPr>
          <p:spPr>
            <a:xfrm>
              <a:off x="2095903" y="3683117"/>
              <a:ext cx="239888" cy="86706"/>
            </a:xfrm>
            <a:prstGeom prst="rect">
              <a:avLst/>
            </a:prstGeom>
            <a:solidFill>
              <a:srgbClr val="B3B3B3">
                <a:alpha val="85098"/>
              </a:srgbClr>
            </a:solidFill>
          </p:spPr>
          <p:txBody>
            <a:bodyPr/>
            <a:lstStyle/>
            <a:p/>
          </p:txBody>
        </p:sp>
        <p:sp>
          <p:nvSpPr>
            <p:cNvPr id="53" name="rc53"/>
            <p:cNvSpPr/>
            <p:nvPr/>
          </p:nvSpPr>
          <p:spPr>
            <a:xfrm>
              <a:off x="2362446" y="3162226"/>
              <a:ext cx="239888" cy="260119"/>
            </a:xfrm>
            <a:prstGeom prst="rect">
              <a:avLst/>
            </a:prstGeom>
            <a:solidFill>
              <a:srgbClr val="B3B3B3">
                <a:alpha val="85098"/>
              </a:srgbClr>
            </a:solidFill>
          </p:spPr>
          <p:txBody>
            <a:bodyPr/>
            <a:lstStyle/>
            <a:p/>
          </p:txBody>
        </p:sp>
        <p:sp>
          <p:nvSpPr>
            <p:cNvPr id="54" name="rc54"/>
            <p:cNvSpPr/>
            <p:nvPr/>
          </p:nvSpPr>
          <p:spPr>
            <a:xfrm>
              <a:off x="2628989" y="3677249"/>
              <a:ext cx="239888" cy="175368"/>
            </a:xfrm>
            <a:prstGeom prst="rect">
              <a:avLst/>
            </a:prstGeom>
            <a:solidFill>
              <a:srgbClr val="B3B3B3">
                <a:alpha val="85098"/>
              </a:srgbClr>
            </a:solidFill>
          </p:spPr>
          <p:txBody>
            <a:bodyPr/>
            <a:lstStyle/>
            <a:p/>
          </p:txBody>
        </p:sp>
        <p:sp>
          <p:nvSpPr>
            <p:cNvPr id="55" name="rc55"/>
            <p:cNvSpPr/>
            <p:nvPr/>
          </p:nvSpPr>
          <p:spPr>
            <a:xfrm>
              <a:off x="2895532" y="3673338"/>
              <a:ext cx="239888" cy="177324"/>
            </a:xfrm>
            <a:prstGeom prst="rect">
              <a:avLst/>
            </a:prstGeom>
            <a:solidFill>
              <a:srgbClr val="B3B3B3">
                <a:alpha val="85098"/>
              </a:srgbClr>
            </a:solidFill>
          </p:spPr>
          <p:txBody>
            <a:bodyPr/>
            <a:lstStyle/>
            <a:p/>
          </p:txBody>
        </p:sp>
        <p:sp>
          <p:nvSpPr>
            <p:cNvPr id="56" name="rc56"/>
            <p:cNvSpPr/>
            <p:nvPr/>
          </p:nvSpPr>
          <p:spPr>
            <a:xfrm>
              <a:off x="3162075" y="3671382"/>
              <a:ext cx="239888" cy="266638"/>
            </a:xfrm>
            <a:prstGeom prst="rect">
              <a:avLst/>
            </a:prstGeom>
            <a:solidFill>
              <a:srgbClr val="B3B3B3">
                <a:alpha val="85098"/>
              </a:srgbClr>
            </a:solidFill>
          </p:spPr>
          <p:txBody>
            <a:bodyPr/>
            <a:lstStyle/>
            <a:p/>
          </p:txBody>
        </p:sp>
        <p:sp>
          <p:nvSpPr>
            <p:cNvPr id="57" name="rc57"/>
            <p:cNvSpPr/>
            <p:nvPr/>
          </p:nvSpPr>
          <p:spPr>
            <a:xfrm>
              <a:off x="3428618" y="3763956"/>
              <a:ext cx="239888" cy="88010"/>
            </a:xfrm>
            <a:prstGeom prst="rect">
              <a:avLst/>
            </a:prstGeom>
            <a:solidFill>
              <a:srgbClr val="B3B3B3">
                <a:alpha val="85098"/>
              </a:srgbClr>
            </a:solidFill>
          </p:spPr>
          <p:txBody>
            <a:bodyPr/>
            <a:lstStyle/>
            <a:p/>
          </p:txBody>
        </p:sp>
        <p:sp>
          <p:nvSpPr>
            <p:cNvPr id="58" name="rc58"/>
            <p:cNvSpPr/>
            <p:nvPr/>
          </p:nvSpPr>
          <p:spPr>
            <a:xfrm>
              <a:off x="3695161" y="3512311"/>
              <a:ext cx="239888" cy="344870"/>
            </a:xfrm>
            <a:prstGeom prst="rect">
              <a:avLst/>
            </a:prstGeom>
            <a:solidFill>
              <a:srgbClr val="B3B3B3">
                <a:alpha val="85098"/>
              </a:srgbClr>
            </a:solidFill>
          </p:spPr>
          <p:txBody>
            <a:bodyPr/>
            <a:lstStyle/>
            <a:p/>
          </p:txBody>
        </p:sp>
        <p:sp>
          <p:nvSpPr>
            <p:cNvPr id="59" name="rc59"/>
            <p:cNvSpPr/>
            <p:nvPr/>
          </p:nvSpPr>
          <p:spPr>
            <a:xfrm>
              <a:off x="3961705" y="3359760"/>
              <a:ext cx="239888" cy="252296"/>
            </a:xfrm>
            <a:prstGeom prst="rect">
              <a:avLst/>
            </a:prstGeom>
            <a:solidFill>
              <a:srgbClr val="B3B3B3">
                <a:alpha val="85098"/>
              </a:srgbClr>
            </a:solidFill>
          </p:spPr>
          <p:txBody>
            <a:bodyPr/>
            <a:lstStyle/>
            <a:p/>
          </p:txBody>
        </p:sp>
        <p:sp>
          <p:nvSpPr>
            <p:cNvPr id="60" name="rc60"/>
            <p:cNvSpPr/>
            <p:nvPr/>
          </p:nvSpPr>
          <p:spPr>
            <a:xfrm>
              <a:off x="4228248" y="3705934"/>
              <a:ext cx="239888" cy="245777"/>
            </a:xfrm>
            <a:prstGeom prst="rect">
              <a:avLst/>
            </a:prstGeom>
            <a:solidFill>
              <a:srgbClr val="B3B3B3">
                <a:alpha val="85098"/>
              </a:srgbClr>
            </a:solidFill>
          </p:spPr>
          <p:txBody>
            <a:bodyPr/>
            <a:lstStyle/>
            <a:p/>
          </p:txBody>
        </p:sp>
        <p:sp>
          <p:nvSpPr>
            <p:cNvPr id="61" name="rc61"/>
            <p:cNvSpPr/>
            <p:nvPr/>
          </p:nvSpPr>
          <p:spPr>
            <a:xfrm>
              <a:off x="4494791" y="3875436"/>
              <a:ext cx="239888" cy="0"/>
            </a:xfrm>
            <a:prstGeom prst="rect">
              <a:avLst/>
            </a:prstGeom>
            <a:solidFill>
              <a:srgbClr val="B3B3B3">
                <a:alpha val="85098"/>
              </a:srgbClr>
            </a:solidFill>
          </p:spPr>
          <p:txBody>
            <a:bodyPr/>
            <a:lstStyle/>
            <a:p/>
          </p:txBody>
        </p:sp>
        <p:sp>
          <p:nvSpPr>
            <p:cNvPr id="62" name="rc62"/>
            <p:cNvSpPr/>
            <p:nvPr/>
          </p:nvSpPr>
          <p:spPr>
            <a:xfrm>
              <a:off x="4761334" y="3879999"/>
              <a:ext cx="239888" cy="0"/>
            </a:xfrm>
            <a:prstGeom prst="rect">
              <a:avLst/>
            </a:prstGeom>
            <a:solidFill>
              <a:srgbClr val="B3B3B3">
                <a:alpha val="85098"/>
              </a:srgbClr>
            </a:solidFill>
          </p:spPr>
          <p:txBody>
            <a:bodyPr/>
            <a:lstStyle/>
            <a:p/>
          </p:txBody>
        </p:sp>
        <p:sp>
          <p:nvSpPr>
            <p:cNvPr id="63" name="rc63"/>
            <p:cNvSpPr/>
            <p:nvPr/>
          </p:nvSpPr>
          <p:spPr>
            <a:xfrm>
              <a:off x="5027877" y="4039070"/>
              <a:ext cx="239888" cy="0"/>
            </a:xfrm>
            <a:prstGeom prst="rect">
              <a:avLst/>
            </a:prstGeom>
            <a:solidFill>
              <a:srgbClr val="B3B3B3">
                <a:alpha val="85098"/>
              </a:srgbClr>
            </a:solidFill>
          </p:spPr>
          <p:txBody>
            <a:bodyPr/>
            <a:lstStyle/>
            <a:p/>
          </p:txBody>
        </p:sp>
        <p:sp>
          <p:nvSpPr>
            <p:cNvPr id="64" name="rc64"/>
            <p:cNvSpPr/>
            <p:nvPr/>
          </p:nvSpPr>
          <p:spPr>
            <a:xfrm>
              <a:off x="5294420" y="4042329"/>
              <a:ext cx="239888" cy="0"/>
            </a:xfrm>
            <a:prstGeom prst="rect">
              <a:avLst/>
            </a:prstGeom>
            <a:solidFill>
              <a:srgbClr val="B3B3B3">
                <a:alpha val="85098"/>
              </a:srgbClr>
            </a:solidFill>
          </p:spPr>
          <p:txBody>
            <a:bodyPr/>
            <a:lstStyle/>
            <a:p/>
          </p:txBody>
        </p:sp>
        <p:sp>
          <p:nvSpPr>
            <p:cNvPr id="65" name="rc65"/>
            <p:cNvSpPr/>
            <p:nvPr/>
          </p:nvSpPr>
          <p:spPr>
            <a:xfrm>
              <a:off x="5560963" y="3974529"/>
              <a:ext cx="239888" cy="71060"/>
            </a:xfrm>
            <a:prstGeom prst="rect">
              <a:avLst/>
            </a:prstGeom>
            <a:solidFill>
              <a:srgbClr val="B3B3B3">
                <a:alpha val="85098"/>
              </a:srgbClr>
            </a:solidFill>
          </p:spPr>
          <p:txBody>
            <a:bodyPr/>
            <a:lstStyle/>
            <a:p/>
          </p:txBody>
        </p:sp>
        <p:sp>
          <p:nvSpPr>
            <p:cNvPr id="66" name="rc66"/>
            <p:cNvSpPr/>
            <p:nvPr/>
          </p:nvSpPr>
          <p:spPr>
            <a:xfrm>
              <a:off x="5827506" y="3983656"/>
              <a:ext cx="239888" cy="65844"/>
            </a:xfrm>
            <a:prstGeom prst="rect">
              <a:avLst/>
            </a:prstGeom>
            <a:solidFill>
              <a:srgbClr val="B3B3B3">
                <a:alpha val="85098"/>
              </a:srgbClr>
            </a:solidFill>
          </p:spPr>
          <p:txBody>
            <a:bodyPr/>
            <a:lstStyle/>
            <a:p/>
          </p:txBody>
        </p:sp>
        <p:sp>
          <p:nvSpPr>
            <p:cNvPr id="67" name="rc67"/>
            <p:cNvSpPr/>
            <p:nvPr/>
          </p:nvSpPr>
          <p:spPr>
            <a:xfrm>
              <a:off x="6094049" y="3927590"/>
              <a:ext cx="239888" cy="62585"/>
            </a:xfrm>
            <a:prstGeom prst="rect">
              <a:avLst/>
            </a:prstGeom>
            <a:solidFill>
              <a:srgbClr val="B3B3B3">
                <a:alpha val="85098"/>
              </a:srgbClr>
            </a:solidFill>
          </p:spPr>
          <p:txBody>
            <a:bodyPr/>
            <a:lstStyle/>
            <a:p/>
          </p:txBody>
        </p:sp>
        <p:sp>
          <p:nvSpPr>
            <p:cNvPr id="68" name="rc68"/>
            <p:cNvSpPr/>
            <p:nvPr/>
          </p:nvSpPr>
          <p:spPr>
            <a:xfrm>
              <a:off x="6360593" y="3934109"/>
              <a:ext cx="239888" cy="121258"/>
            </a:xfrm>
            <a:prstGeom prst="rect">
              <a:avLst/>
            </a:prstGeom>
            <a:solidFill>
              <a:srgbClr val="B3B3B3">
                <a:alpha val="85098"/>
              </a:srgbClr>
            </a:solidFill>
          </p:spPr>
          <p:txBody>
            <a:bodyPr/>
            <a:lstStyle/>
            <a:p/>
          </p:txBody>
        </p:sp>
        <p:sp>
          <p:nvSpPr>
            <p:cNvPr id="69" name="rc69"/>
            <p:cNvSpPr/>
            <p:nvPr/>
          </p:nvSpPr>
          <p:spPr>
            <a:xfrm>
              <a:off x="6627136" y="3797204"/>
              <a:ext cx="239888" cy="63888"/>
            </a:xfrm>
            <a:prstGeom prst="rect">
              <a:avLst/>
            </a:prstGeom>
            <a:solidFill>
              <a:srgbClr val="B3B3B3">
                <a:alpha val="85098"/>
              </a:srgbClr>
            </a:solidFill>
          </p:spPr>
          <p:txBody>
            <a:bodyPr/>
            <a:lstStyle/>
            <a:p/>
          </p:txBody>
        </p:sp>
        <p:sp>
          <p:nvSpPr>
            <p:cNvPr id="70" name="rc70"/>
            <p:cNvSpPr/>
            <p:nvPr/>
          </p:nvSpPr>
          <p:spPr>
            <a:xfrm>
              <a:off x="6893679" y="3988219"/>
              <a:ext cx="239888" cy="63888"/>
            </a:xfrm>
            <a:prstGeom prst="rect">
              <a:avLst/>
            </a:prstGeom>
            <a:solidFill>
              <a:srgbClr val="B3B3B3">
                <a:alpha val="85098"/>
              </a:srgbClr>
            </a:solidFill>
          </p:spPr>
          <p:txBody>
            <a:bodyPr/>
            <a:lstStyle/>
            <a:p/>
          </p:txBody>
        </p:sp>
        <p:sp>
          <p:nvSpPr>
            <p:cNvPr id="71" name="rc71"/>
            <p:cNvSpPr/>
            <p:nvPr/>
          </p:nvSpPr>
          <p:spPr>
            <a:xfrm>
              <a:off x="7160222" y="3988219"/>
              <a:ext cx="239888" cy="0"/>
            </a:xfrm>
            <a:prstGeom prst="rect">
              <a:avLst/>
            </a:prstGeom>
            <a:solidFill>
              <a:srgbClr val="B3B3B3">
                <a:alpha val="85098"/>
              </a:srgbClr>
            </a:solidFill>
          </p:spPr>
          <p:txBody>
            <a:bodyPr/>
            <a:lstStyle/>
            <a:p/>
          </p:txBody>
        </p:sp>
        <p:sp>
          <p:nvSpPr>
            <p:cNvPr id="72" name="rc72"/>
            <p:cNvSpPr/>
            <p:nvPr/>
          </p:nvSpPr>
          <p:spPr>
            <a:xfrm>
              <a:off x="7426765" y="4052108"/>
              <a:ext cx="239888" cy="0"/>
            </a:xfrm>
            <a:prstGeom prst="rect">
              <a:avLst/>
            </a:prstGeom>
            <a:solidFill>
              <a:srgbClr val="B3B3B3">
                <a:alpha val="85098"/>
              </a:srgbClr>
            </a:solidFill>
          </p:spPr>
          <p:txBody>
            <a:bodyPr/>
            <a:lstStyle/>
            <a:p/>
          </p:txBody>
        </p:sp>
        <p:sp>
          <p:nvSpPr>
            <p:cNvPr id="73" name="rc73"/>
            <p:cNvSpPr/>
            <p:nvPr/>
          </p:nvSpPr>
          <p:spPr>
            <a:xfrm>
              <a:off x="7693308" y="3988871"/>
              <a:ext cx="239888" cy="0"/>
            </a:xfrm>
            <a:prstGeom prst="rect">
              <a:avLst/>
            </a:prstGeom>
            <a:solidFill>
              <a:srgbClr val="B3B3B3">
                <a:alpha val="85098"/>
              </a:srgbClr>
            </a:solidFill>
          </p:spPr>
          <p:txBody>
            <a:bodyPr/>
            <a:lstStyle/>
            <a:p/>
          </p:txBody>
        </p:sp>
        <p:sp>
          <p:nvSpPr>
            <p:cNvPr id="74" name="rc74"/>
            <p:cNvSpPr/>
            <p:nvPr/>
          </p:nvSpPr>
          <p:spPr>
            <a:xfrm>
              <a:off x="7959851" y="4052760"/>
              <a:ext cx="239888" cy="0"/>
            </a:xfrm>
            <a:prstGeom prst="rect">
              <a:avLst/>
            </a:prstGeom>
            <a:solidFill>
              <a:srgbClr val="B3B3B3">
                <a:alpha val="85098"/>
              </a:srgbClr>
            </a:solidFill>
          </p:spPr>
          <p:txBody>
            <a:bodyPr/>
            <a:lstStyle/>
            <a:p/>
          </p:txBody>
        </p:sp>
        <p:sp>
          <p:nvSpPr>
            <p:cNvPr id="75" name="pl75"/>
            <p:cNvSpPr/>
            <p:nvPr/>
          </p:nvSpPr>
          <p:spPr>
            <a:xfrm>
              <a:off x="1416218" y="2075428"/>
              <a:ext cx="6663577" cy="144282"/>
            </a:xfrm>
            <a:custGeom>
              <a:avLst/>
              <a:pathLst>
                <a:path w="6663577" h="144282">
                  <a:moveTo>
                    <a:pt x="0" y="61835"/>
                  </a:moveTo>
                  <a:lnTo>
                    <a:pt x="266543" y="61835"/>
                  </a:lnTo>
                  <a:lnTo>
                    <a:pt x="533086" y="61835"/>
                  </a:lnTo>
                  <a:lnTo>
                    <a:pt x="799629" y="61835"/>
                  </a:lnTo>
                  <a:lnTo>
                    <a:pt x="1066172" y="144282"/>
                  </a:lnTo>
                  <a:lnTo>
                    <a:pt x="1332715" y="41223"/>
                  </a:lnTo>
                  <a:lnTo>
                    <a:pt x="1599258" y="41223"/>
                  </a:lnTo>
                  <a:lnTo>
                    <a:pt x="1865801" y="20611"/>
                  </a:lnTo>
                  <a:lnTo>
                    <a:pt x="2132344" y="41223"/>
                  </a:lnTo>
                  <a:lnTo>
                    <a:pt x="2398888" y="41223"/>
                  </a:lnTo>
                  <a:lnTo>
                    <a:pt x="2665431" y="103059"/>
                  </a:lnTo>
                  <a:lnTo>
                    <a:pt x="2931974" y="20611"/>
                  </a:lnTo>
                  <a:lnTo>
                    <a:pt x="3198517" y="41223"/>
                  </a:lnTo>
                  <a:lnTo>
                    <a:pt x="3465060" y="41223"/>
                  </a:lnTo>
                  <a:lnTo>
                    <a:pt x="3731603" y="0"/>
                  </a:lnTo>
                  <a:lnTo>
                    <a:pt x="3998146" y="0"/>
                  </a:lnTo>
                  <a:lnTo>
                    <a:pt x="4264689" y="0"/>
                  </a:lnTo>
                  <a:lnTo>
                    <a:pt x="4531233" y="0"/>
                  </a:lnTo>
                  <a:lnTo>
                    <a:pt x="4797776" y="20611"/>
                  </a:lnTo>
                  <a:lnTo>
                    <a:pt x="5064319" y="0"/>
                  </a:lnTo>
                  <a:lnTo>
                    <a:pt x="5330862" y="61835"/>
                  </a:lnTo>
                  <a:lnTo>
                    <a:pt x="5597405" y="0"/>
                  </a:lnTo>
                  <a:lnTo>
                    <a:pt x="5863948" y="20611"/>
                  </a:lnTo>
                  <a:lnTo>
                    <a:pt x="6130491" y="0"/>
                  </a:lnTo>
                  <a:lnTo>
                    <a:pt x="6397034" y="20611"/>
                  </a:lnTo>
                  <a:lnTo>
                    <a:pt x="6663577" y="0"/>
                  </a:lnTo>
                </a:path>
              </a:pathLst>
            </a:custGeom>
            <a:ln w="27101" cap="flat">
              <a:solidFill>
                <a:srgbClr val="0058AB">
                  <a:alpha val="100000"/>
                </a:srgbClr>
              </a:solidFill>
              <a:prstDash val="solid"/>
              <a:round/>
            </a:ln>
          </p:spPr>
          <p:txBody>
            <a:bodyPr/>
            <a:lstStyle/>
            <a:p/>
          </p:txBody>
        </p:sp>
        <p:sp>
          <p:nvSpPr>
            <p:cNvPr id="76" name="pl76"/>
            <p:cNvSpPr/>
            <p:nvPr/>
          </p:nvSpPr>
          <p:spPr>
            <a:xfrm>
              <a:off x="1416218" y="2075428"/>
              <a:ext cx="6663577" cy="267953"/>
            </a:xfrm>
            <a:custGeom>
              <a:avLst/>
              <a:pathLst>
                <a:path w="6663577" h="267953">
                  <a:moveTo>
                    <a:pt x="0" y="144282"/>
                  </a:moveTo>
                  <a:lnTo>
                    <a:pt x="266543" y="226729"/>
                  </a:lnTo>
                  <a:lnTo>
                    <a:pt x="533086" y="267953"/>
                  </a:lnTo>
                  <a:lnTo>
                    <a:pt x="799629" y="82447"/>
                  </a:lnTo>
                  <a:lnTo>
                    <a:pt x="1066172" y="206118"/>
                  </a:lnTo>
                  <a:lnTo>
                    <a:pt x="1332715" y="82447"/>
                  </a:lnTo>
                  <a:lnTo>
                    <a:pt x="1599258" y="82447"/>
                  </a:lnTo>
                  <a:lnTo>
                    <a:pt x="1865801" y="82447"/>
                  </a:lnTo>
                  <a:lnTo>
                    <a:pt x="2132344" y="61835"/>
                  </a:lnTo>
                  <a:lnTo>
                    <a:pt x="2398888" y="123670"/>
                  </a:lnTo>
                  <a:lnTo>
                    <a:pt x="2665431" y="164894"/>
                  </a:lnTo>
                  <a:lnTo>
                    <a:pt x="2931974" y="82447"/>
                  </a:lnTo>
                  <a:lnTo>
                    <a:pt x="3198517" y="41223"/>
                  </a:lnTo>
                  <a:lnTo>
                    <a:pt x="3465060" y="41223"/>
                  </a:lnTo>
                  <a:lnTo>
                    <a:pt x="3731603" y="0"/>
                  </a:lnTo>
                  <a:lnTo>
                    <a:pt x="3998146" y="0"/>
                  </a:lnTo>
                  <a:lnTo>
                    <a:pt x="4264689" y="20611"/>
                  </a:lnTo>
                  <a:lnTo>
                    <a:pt x="4531233" y="20611"/>
                  </a:lnTo>
                  <a:lnTo>
                    <a:pt x="4797776" y="41223"/>
                  </a:lnTo>
                  <a:lnTo>
                    <a:pt x="5064319" y="41223"/>
                  </a:lnTo>
                  <a:lnTo>
                    <a:pt x="5330862" y="82447"/>
                  </a:lnTo>
                  <a:lnTo>
                    <a:pt x="5597405" y="20611"/>
                  </a:lnTo>
                  <a:lnTo>
                    <a:pt x="5863948" y="20611"/>
                  </a:lnTo>
                  <a:lnTo>
                    <a:pt x="6130491" y="0"/>
                  </a:lnTo>
                  <a:lnTo>
                    <a:pt x="6397034" y="20611"/>
                  </a:lnTo>
                  <a:lnTo>
                    <a:pt x="6663577" y="0"/>
                  </a:lnTo>
                </a:path>
              </a:pathLst>
            </a:custGeom>
            <a:ln w="27101" cap="flat">
              <a:solidFill>
                <a:srgbClr val="F26A21">
                  <a:alpha val="100000"/>
                </a:srgbClr>
              </a:solidFill>
              <a:prstDash val="solid"/>
              <a:round/>
            </a:ln>
          </p:spPr>
          <p:txBody>
            <a:bodyPr/>
            <a:lstStyle/>
            <a:p/>
          </p:txBody>
        </p:sp>
        <p:sp>
          <p:nvSpPr>
            <p:cNvPr id="77" name="tx77"/>
            <p:cNvSpPr/>
            <p:nvPr/>
          </p:nvSpPr>
          <p:spPr>
            <a:xfrm>
              <a:off x="135592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68864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21359"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752963"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1355928"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89" name="tx89"/>
            <p:cNvSpPr/>
            <p:nvPr/>
          </p:nvSpPr>
          <p:spPr>
            <a:xfrm>
              <a:off x="268864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0" name="tx90"/>
            <p:cNvSpPr/>
            <p:nvPr/>
          </p:nvSpPr>
          <p:spPr>
            <a:xfrm>
              <a:off x="4021359"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1" name="tx91"/>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2024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48642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752963"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9" name="tx99"/>
            <p:cNvSpPr/>
            <p:nvPr/>
          </p:nvSpPr>
          <p:spPr>
            <a:xfrm>
              <a:off x="1340869" y="32528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0" name="tx100"/>
            <p:cNvSpPr/>
            <p:nvPr/>
          </p:nvSpPr>
          <p:spPr>
            <a:xfrm>
              <a:off x="2687135" y="356053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1" name="tx101"/>
            <p:cNvSpPr/>
            <p:nvPr/>
          </p:nvSpPr>
          <p:spPr>
            <a:xfrm>
              <a:off x="4006300" y="32430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2" name="tx102"/>
            <p:cNvSpPr/>
            <p:nvPr/>
          </p:nvSpPr>
          <p:spPr>
            <a:xfrm>
              <a:off x="5307362" y="392429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6373535" y="381607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4" name="tx104"/>
            <p:cNvSpPr/>
            <p:nvPr/>
          </p:nvSpPr>
          <p:spPr>
            <a:xfrm>
              <a:off x="6640078" y="367916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906621" y="38701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7173164" y="387018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7439707" y="393407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7706250" y="387083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972793" y="393472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41365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12" name="tx112"/>
            <p:cNvSpPr/>
            <p:nvPr/>
          </p:nvSpPr>
          <p:spPr>
            <a:xfrm>
              <a:off x="717597" y="276173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3" name="tx113"/>
            <p:cNvSpPr/>
            <p:nvPr/>
          </p:nvSpPr>
          <p:spPr>
            <a:xfrm>
              <a:off x="717597" y="2108029"/>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4" name="tx11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4" name="tx13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979579"/>
              <a:ext cx="201456" cy="201456"/>
            </a:xfrm>
            <a:prstGeom prst="rect">
              <a:avLst/>
            </a:prstGeom>
            <a:solidFill>
              <a:srgbClr val="B3B3B3">
                <a:alpha val="85098"/>
              </a:srgbClr>
            </a:solidFill>
          </p:spPr>
          <p:txBody>
            <a:bodyPr/>
            <a:lstStyle/>
            <a:p/>
          </p:txBody>
        </p:sp>
        <p:sp>
          <p:nvSpPr>
            <p:cNvPr id="137" name="rc137"/>
            <p:cNvSpPr/>
            <p:nvPr/>
          </p:nvSpPr>
          <p:spPr>
            <a:xfrm>
              <a:off x="5565324" y="4979579"/>
              <a:ext cx="201456" cy="201456"/>
            </a:xfrm>
            <a:prstGeom prst="rect">
              <a:avLst/>
            </a:prstGeom>
            <a:solidFill>
              <a:srgbClr val="1CABE2">
                <a:alpha val="85098"/>
              </a:srgbClr>
            </a:solidFill>
          </p:spPr>
          <p:txBody>
            <a:bodyPr/>
            <a:lstStyle/>
            <a:p/>
          </p:txBody>
        </p:sp>
        <p:sp>
          <p:nvSpPr>
            <p:cNvPr id="138" name="tx13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1" name="tx141"/>
            <p:cNvSpPr/>
            <p:nvPr/>
          </p:nvSpPr>
          <p:spPr>
            <a:xfrm>
              <a:off x="951100" y="1594448"/>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142" name="pl142"/>
            <p:cNvSpPr/>
            <p:nvPr/>
          </p:nvSpPr>
          <p:spPr>
            <a:xfrm>
              <a:off x="253345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0078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48217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77063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4499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26143"/>
              <a:ext cx="2301155" cy="119033"/>
            </a:xfrm>
            <a:prstGeom prst="rect">
              <a:avLst/>
            </a:prstGeom>
            <a:solidFill>
              <a:srgbClr val="1CABE2">
                <a:alpha val="85098"/>
              </a:srgbClr>
            </a:solidFill>
          </p:spPr>
          <p:txBody>
            <a:bodyPr/>
            <a:lstStyle/>
            <a:p/>
          </p:txBody>
        </p:sp>
        <p:sp>
          <p:nvSpPr>
            <p:cNvPr id="152" name="rc152"/>
            <p:cNvSpPr/>
            <p:nvPr/>
          </p:nvSpPr>
          <p:spPr>
            <a:xfrm>
              <a:off x="1296273" y="5577352"/>
              <a:ext cx="4825003" cy="119033"/>
            </a:xfrm>
            <a:prstGeom prst="rect">
              <a:avLst/>
            </a:prstGeom>
            <a:solidFill>
              <a:srgbClr val="1CABE2">
                <a:alpha val="85098"/>
              </a:srgbClr>
            </a:solidFill>
          </p:spPr>
          <p:txBody>
            <a:bodyPr/>
            <a:lstStyle/>
            <a:p/>
          </p:txBody>
        </p:sp>
        <p:sp>
          <p:nvSpPr>
            <p:cNvPr id="153" name="rc153"/>
            <p:cNvSpPr/>
            <p:nvPr/>
          </p:nvSpPr>
          <p:spPr>
            <a:xfrm>
              <a:off x="1296273" y="5428560"/>
              <a:ext cx="2400130" cy="119033"/>
            </a:xfrm>
            <a:prstGeom prst="rect">
              <a:avLst/>
            </a:prstGeom>
            <a:solidFill>
              <a:srgbClr val="1CABE2">
                <a:alpha val="85098"/>
              </a:srgbClr>
            </a:solidFill>
          </p:spPr>
          <p:txBody>
            <a:bodyPr/>
            <a:lstStyle/>
            <a:p/>
          </p:txBody>
        </p:sp>
        <p:sp>
          <p:nvSpPr>
            <p:cNvPr id="154" name="rc154"/>
            <p:cNvSpPr/>
            <p:nvPr/>
          </p:nvSpPr>
          <p:spPr>
            <a:xfrm>
              <a:off x="3597429" y="5726143"/>
              <a:ext cx="4602311" cy="119033"/>
            </a:xfrm>
            <a:prstGeom prst="rect">
              <a:avLst/>
            </a:prstGeom>
            <a:solidFill>
              <a:srgbClr val="B3B3B3">
                <a:alpha val="85098"/>
              </a:srgbClr>
            </a:solidFill>
          </p:spPr>
          <p:txBody>
            <a:bodyPr/>
            <a:lstStyle/>
            <a:p/>
          </p:txBody>
        </p:sp>
        <p:sp>
          <p:nvSpPr>
            <p:cNvPr id="155" name="rc155"/>
            <p:cNvSpPr/>
            <p:nvPr/>
          </p:nvSpPr>
          <p:spPr>
            <a:xfrm>
              <a:off x="6121277" y="5577352"/>
              <a:ext cx="0" cy="119033"/>
            </a:xfrm>
            <a:prstGeom prst="rect">
              <a:avLst/>
            </a:prstGeom>
            <a:solidFill>
              <a:srgbClr val="B3B3B3">
                <a:alpha val="85098"/>
              </a:srgbClr>
            </a:solidFill>
          </p:spPr>
          <p:txBody>
            <a:bodyPr/>
            <a:lstStyle/>
            <a:p/>
          </p:txBody>
        </p:sp>
        <p:sp>
          <p:nvSpPr>
            <p:cNvPr id="156" name="rc156"/>
            <p:cNvSpPr/>
            <p:nvPr/>
          </p:nvSpPr>
          <p:spPr>
            <a:xfrm>
              <a:off x="3696403" y="5428560"/>
              <a:ext cx="0" cy="119033"/>
            </a:xfrm>
            <a:prstGeom prst="rect">
              <a:avLst/>
            </a:prstGeom>
            <a:solidFill>
              <a:srgbClr val="B3B3B3">
                <a:alpha val="85098"/>
              </a:srgbClr>
            </a:solidFill>
          </p:spPr>
          <p:txBody>
            <a:bodyPr/>
            <a:lstStyle/>
            <a:p/>
          </p:txBody>
        </p:sp>
        <p:sp>
          <p:nvSpPr>
            <p:cNvPr id="157" name="tx157"/>
            <p:cNvSpPr/>
            <p:nvPr/>
          </p:nvSpPr>
          <p:spPr>
            <a:xfrm>
              <a:off x="8329967"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6251504"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3826631"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3" name="tx163"/>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4" name="tx164"/>
            <p:cNvSpPr/>
            <p:nvPr/>
          </p:nvSpPr>
          <p:spPr>
            <a:xfrm>
              <a:off x="3654092"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5" name="tx165"/>
            <p:cNvSpPr/>
            <p:nvPr/>
          </p:nvSpPr>
          <p:spPr>
            <a:xfrm>
              <a:off x="6128453"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6" name="tx166"/>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7" name="tx167"/>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8" name="tx168"/>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9" name="tx169"/>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Bhutan.
In 2025, DTP1 coverage in Bhutan remained relatively constant within 1% at 99%. There were &lt;100 children who missed out on any DTP vaccination (zero-dose children).
DTP3 coverage remained relatively constant within 1% at at 99% in 2025, leaving &lt;100 children vulnerable to vaccine-preventable diseases.</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53099"/>
            </a:xfrm>
            <a:custGeom>
              <a:avLst/>
              <a:pathLst>
                <a:path w="3397293" h="153099">
                  <a:moveTo>
                    <a:pt x="0" y="65614"/>
                  </a:moveTo>
                  <a:lnTo>
                    <a:pt x="135891" y="65614"/>
                  </a:lnTo>
                  <a:lnTo>
                    <a:pt x="271783" y="65614"/>
                  </a:lnTo>
                  <a:lnTo>
                    <a:pt x="407675" y="65614"/>
                  </a:lnTo>
                  <a:lnTo>
                    <a:pt x="543566" y="153099"/>
                  </a:lnTo>
                  <a:lnTo>
                    <a:pt x="679458" y="43742"/>
                  </a:lnTo>
                  <a:lnTo>
                    <a:pt x="815350" y="43742"/>
                  </a:lnTo>
                  <a:lnTo>
                    <a:pt x="951242" y="21871"/>
                  </a:lnTo>
                  <a:lnTo>
                    <a:pt x="1087133" y="43742"/>
                  </a:lnTo>
                  <a:lnTo>
                    <a:pt x="1223025" y="43742"/>
                  </a:lnTo>
                  <a:lnTo>
                    <a:pt x="1358917" y="109356"/>
                  </a:lnTo>
                  <a:lnTo>
                    <a:pt x="1494809" y="21871"/>
                  </a:lnTo>
                  <a:lnTo>
                    <a:pt x="1630700" y="43742"/>
                  </a:lnTo>
                  <a:lnTo>
                    <a:pt x="1766592" y="43742"/>
                  </a:lnTo>
                  <a:lnTo>
                    <a:pt x="1902484" y="0"/>
                  </a:lnTo>
                  <a:lnTo>
                    <a:pt x="2038375" y="0"/>
                  </a:lnTo>
                  <a:lnTo>
                    <a:pt x="2174267" y="0"/>
                  </a:lnTo>
                  <a:lnTo>
                    <a:pt x="2310159" y="0"/>
                  </a:lnTo>
                  <a:lnTo>
                    <a:pt x="2446051" y="21871"/>
                  </a:lnTo>
                  <a:lnTo>
                    <a:pt x="2581942" y="0"/>
                  </a:lnTo>
                  <a:lnTo>
                    <a:pt x="2717834" y="65614"/>
                  </a:lnTo>
                  <a:lnTo>
                    <a:pt x="2853726" y="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437426"/>
            </a:xfrm>
            <a:custGeom>
              <a:avLst/>
              <a:pathLst>
                <a:path w="3397293" h="437426">
                  <a:moveTo>
                    <a:pt x="0" y="437426"/>
                  </a:moveTo>
                  <a:lnTo>
                    <a:pt x="135891" y="415555"/>
                  </a:lnTo>
                  <a:lnTo>
                    <a:pt x="271783" y="393684"/>
                  </a:lnTo>
                  <a:lnTo>
                    <a:pt x="407675" y="393684"/>
                  </a:lnTo>
                  <a:lnTo>
                    <a:pt x="543566" y="349941"/>
                  </a:lnTo>
                  <a:lnTo>
                    <a:pt x="679458" y="284327"/>
                  </a:lnTo>
                  <a:lnTo>
                    <a:pt x="815350" y="306198"/>
                  </a:lnTo>
                  <a:lnTo>
                    <a:pt x="951242" y="306198"/>
                  </a:lnTo>
                  <a:lnTo>
                    <a:pt x="1087133" y="306198"/>
                  </a:lnTo>
                  <a:lnTo>
                    <a:pt x="1223025" y="284327"/>
                  </a:lnTo>
                  <a:lnTo>
                    <a:pt x="1358917" y="240584"/>
                  </a:lnTo>
                  <a:lnTo>
                    <a:pt x="1494809" y="153099"/>
                  </a:lnTo>
                  <a:lnTo>
                    <a:pt x="1630700" y="153099"/>
                  </a:lnTo>
                  <a:lnTo>
                    <a:pt x="1766592" y="153099"/>
                  </a:lnTo>
                  <a:lnTo>
                    <a:pt x="1902484" y="131228"/>
                  </a:lnTo>
                  <a:lnTo>
                    <a:pt x="2038375" y="131228"/>
                  </a:lnTo>
                  <a:lnTo>
                    <a:pt x="2174267" y="109356"/>
                  </a:lnTo>
                  <a:lnTo>
                    <a:pt x="2310159" y="109356"/>
                  </a:lnTo>
                  <a:lnTo>
                    <a:pt x="2446051" y="65614"/>
                  </a:lnTo>
                  <a:lnTo>
                    <a:pt x="2581942" y="43742"/>
                  </a:lnTo>
                  <a:lnTo>
                    <a:pt x="2717834" y="153099"/>
                  </a:lnTo>
                  <a:lnTo>
                    <a:pt x="2853726" y="131228"/>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53099"/>
            </a:xfrm>
            <a:custGeom>
              <a:avLst/>
              <a:pathLst>
                <a:path w="3397293" h="153099">
                  <a:moveTo>
                    <a:pt x="0" y="65614"/>
                  </a:moveTo>
                  <a:lnTo>
                    <a:pt x="135891" y="65614"/>
                  </a:lnTo>
                  <a:lnTo>
                    <a:pt x="271783" y="65614"/>
                  </a:lnTo>
                  <a:lnTo>
                    <a:pt x="407675" y="65614"/>
                  </a:lnTo>
                  <a:lnTo>
                    <a:pt x="543566" y="153099"/>
                  </a:lnTo>
                  <a:lnTo>
                    <a:pt x="679458" y="43742"/>
                  </a:lnTo>
                  <a:lnTo>
                    <a:pt x="815350" y="43742"/>
                  </a:lnTo>
                  <a:lnTo>
                    <a:pt x="951242" y="21871"/>
                  </a:lnTo>
                  <a:lnTo>
                    <a:pt x="1087133" y="43742"/>
                  </a:lnTo>
                  <a:lnTo>
                    <a:pt x="1223025" y="43742"/>
                  </a:lnTo>
                  <a:lnTo>
                    <a:pt x="1358917" y="109356"/>
                  </a:lnTo>
                  <a:lnTo>
                    <a:pt x="1494809" y="21871"/>
                  </a:lnTo>
                  <a:lnTo>
                    <a:pt x="1630700" y="43742"/>
                  </a:lnTo>
                  <a:lnTo>
                    <a:pt x="1766592" y="43742"/>
                  </a:lnTo>
                  <a:lnTo>
                    <a:pt x="1902484" y="0"/>
                  </a:lnTo>
                  <a:lnTo>
                    <a:pt x="2038375" y="0"/>
                  </a:lnTo>
                  <a:lnTo>
                    <a:pt x="2174267" y="0"/>
                  </a:lnTo>
                  <a:lnTo>
                    <a:pt x="2310159" y="0"/>
                  </a:lnTo>
                  <a:lnTo>
                    <a:pt x="2446051" y="21871"/>
                  </a:lnTo>
                  <a:lnTo>
                    <a:pt x="2581942" y="0"/>
                  </a:lnTo>
                  <a:lnTo>
                    <a:pt x="2717834" y="65614"/>
                  </a:lnTo>
                  <a:lnTo>
                    <a:pt x="2853726" y="0"/>
                  </a:lnTo>
                  <a:lnTo>
                    <a:pt x="2989618" y="21871"/>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53099"/>
            </a:xfrm>
            <a:custGeom>
              <a:avLst/>
              <a:pathLst>
                <a:path w="3397293" h="153099">
                  <a:moveTo>
                    <a:pt x="0" y="65614"/>
                  </a:moveTo>
                  <a:lnTo>
                    <a:pt x="135891" y="65614"/>
                  </a:lnTo>
                  <a:lnTo>
                    <a:pt x="271783" y="65614"/>
                  </a:lnTo>
                  <a:lnTo>
                    <a:pt x="407675" y="65614"/>
                  </a:lnTo>
                  <a:lnTo>
                    <a:pt x="543566" y="153099"/>
                  </a:lnTo>
                  <a:lnTo>
                    <a:pt x="679458" y="43742"/>
                  </a:lnTo>
                  <a:lnTo>
                    <a:pt x="815350" y="43742"/>
                  </a:lnTo>
                  <a:lnTo>
                    <a:pt x="951242" y="21871"/>
                  </a:lnTo>
                  <a:lnTo>
                    <a:pt x="1087133" y="43742"/>
                  </a:lnTo>
                  <a:lnTo>
                    <a:pt x="1223025" y="43742"/>
                  </a:lnTo>
                  <a:lnTo>
                    <a:pt x="1358917" y="109356"/>
                  </a:lnTo>
                  <a:lnTo>
                    <a:pt x="1494809" y="21871"/>
                  </a:lnTo>
                  <a:lnTo>
                    <a:pt x="1630700" y="43742"/>
                  </a:lnTo>
                  <a:lnTo>
                    <a:pt x="1766592" y="43742"/>
                  </a:lnTo>
                  <a:lnTo>
                    <a:pt x="1902484" y="0"/>
                  </a:lnTo>
                  <a:lnTo>
                    <a:pt x="2038375" y="0"/>
                  </a:lnTo>
                  <a:lnTo>
                    <a:pt x="2174267" y="0"/>
                  </a:lnTo>
                  <a:lnTo>
                    <a:pt x="2310159" y="0"/>
                  </a:lnTo>
                  <a:lnTo>
                    <a:pt x="2446051" y="21871"/>
                  </a:lnTo>
                  <a:lnTo>
                    <a:pt x="2581942" y="0"/>
                  </a:lnTo>
                  <a:lnTo>
                    <a:pt x="2717834" y="65614"/>
                  </a:lnTo>
                  <a:lnTo>
                    <a:pt x="2853726" y="0"/>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41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99593" y="1405107"/>
              <a:ext cx="24400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Bhutan, 2000-2025</a:t>
              </a:r>
            </a:p>
          </p:txBody>
        </p:sp>
        <p:sp>
          <p:nvSpPr>
            <p:cNvPr id="63" name="pl63"/>
            <p:cNvSpPr/>
            <p:nvPr/>
          </p:nvSpPr>
          <p:spPr>
            <a:xfrm>
              <a:off x="5267799" y="3830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4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90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4472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81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163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681799"/>
              <a:ext cx="3397293" cy="535848"/>
            </a:xfrm>
            <a:custGeom>
              <a:avLst/>
              <a:pathLst>
                <a:path w="3397293" h="535848">
                  <a:moveTo>
                    <a:pt x="0" y="229649"/>
                  </a:moveTo>
                  <a:lnTo>
                    <a:pt x="135891" y="229649"/>
                  </a:lnTo>
                  <a:lnTo>
                    <a:pt x="271783" y="229649"/>
                  </a:lnTo>
                  <a:lnTo>
                    <a:pt x="407675" y="229649"/>
                  </a:lnTo>
                  <a:lnTo>
                    <a:pt x="543566" y="535848"/>
                  </a:lnTo>
                  <a:lnTo>
                    <a:pt x="679458" y="153099"/>
                  </a:lnTo>
                  <a:lnTo>
                    <a:pt x="815350" y="153099"/>
                  </a:lnTo>
                  <a:lnTo>
                    <a:pt x="951242" y="76549"/>
                  </a:lnTo>
                  <a:lnTo>
                    <a:pt x="1087133" y="153099"/>
                  </a:lnTo>
                  <a:lnTo>
                    <a:pt x="1223025" y="153099"/>
                  </a:lnTo>
                  <a:lnTo>
                    <a:pt x="1358917" y="382748"/>
                  </a:lnTo>
                  <a:lnTo>
                    <a:pt x="1494809" y="76549"/>
                  </a:lnTo>
                  <a:lnTo>
                    <a:pt x="1630700" y="153099"/>
                  </a:lnTo>
                  <a:lnTo>
                    <a:pt x="1766592" y="153099"/>
                  </a:lnTo>
                  <a:lnTo>
                    <a:pt x="1902484" y="0"/>
                  </a:lnTo>
                  <a:lnTo>
                    <a:pt x="2038375" y="0"/>
                  </a:lnTo>
                  <a:lnTo>
                    <a:pt x="2174267" y="0"/>
                  </a:lnTo>
                  <a:lnTo>
                    <a:pt x="2310159" y="0"/>
                  </a:lnTo>
                  <a:lnTo>
                    <a:pt x="2446051" y="76549"/>
                  </a:lnTo>
                  <a:lnTo>
                    <a:pt x="2581942" y="0"/>
                  </a:lnTo>
                  <a:lnTo>
                    <a:pt x="2717834" y="229649"/>
                  </a:lnTo>
                  <a:lnTo>
                    <a:pt x="2853726" y="0"/>
                  </a:lnTo>
                  <a:lnTo>
                    <a:pt x="2989618" y="76549"/>
                  </a:lnTo>
                  <a:lnTo>
                    <a:pt x="3125509" y="0"/>
                  </a:lnTo>
                  <a:lnTo>
                    <a:pt x="3261401" y="76549"/>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681799"/>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8" name="pl78"/>
            <p:cNvSpPr/>
            <p:nvPr/>
          </p:nvSpPr>
          <p:spPr>
            <a:xfrm>
              <a:off x="5437664" y="2528700"/>
              <a:ext cx="3397293" cy="1530994"/>
            </a:xfrm>
            <a:custGeom>
              <a:avLst/>
              <a:pathLst>
                <a:path w="3397293" h="1530994">
                  <a:moveTo>
                    <a:pt x="0" y="1530994"/>
                  </a:moveTo>
                  <a:lnTo>
                    <a:pt x="135891" y="1454444"/>
                  </a:lnTo>
                  <a:lnTo>
                    <a:pt x="271783" y="1377895"/>
                  </a:lnTo>
                  <a:lnTo>
                    <a:pt x="407675" y="1377895"/>
                  </a:lnTo>
                  <a:lnTo>
                    <a:pt x="543566" y="1224795"/>
                  </a:lnTo>
                  <a:lnTo>
                    <a:pt x="679458" y="995146"/>
                  </a:lnTo>
                  <a:lnTo>
                    <a:pt x="815350" y="1071696"/>
                  </a:lnTo>
                  <a:lnTo>
                    <a:pt x="951242" y="1071696"/>
                  </a:lnTo>
                  <a:lnTo>
                    <a:pt x="1087133" y="1071696"/>
                  </a:lnTo>
                  <a:lnTo>
                    <a:pt x="1223025" y="995146"/>
                  </a:lnTo>
                  <a:lnTo>
                    <a:pt x="1358917" y="842046"/>
                  </a:lnTo>
                  <a:lnTo>
                    <a:pt x="1494809" y="535848"/>
                  </a:lnTo>
                  <a:lnTo>
                    <a:pt x="1630700" y="535848"/>
                  </a:lnTo>
                  <a:lnTo>
                    <a:pt x="1766592" y="535848"/>
                  </a:lnTo>
                  <a:lnTo>
                    <a:pt x="1902484" y="459298"/>
                  </a:lnTo>
                  <a:lnTo>
                    <a:pt x="2038375" y="459298"/>
                  </a:lnTo>
                  <a:lnTo>
                    <a:pt x="2174267" y="382748"/>
                  </a:lnTo>
                  <a:lnTo>
                    <a:pt x="2310159" y="382748"/>
                  </a:lnTo>
                  <a:lnTo>
                    <a:pt x="2446051" y="229649"/>
                  </a:lnTo>
                  <a:lnTo>
                    <a:pt x="2581942" y="153099"/>
                  </a:lnTo>
                  <a:lnTo>
                    <a:pt x="2717834" y="535848"/>
                  </a:lnTo>
                  <a:lnTo>
                    <a:pt x="2853726" y="459298"/>
                  </a:lnTo>
                  <a:lnTo>
                    <a:pt x="2989618" y="76549"/>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6817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681799"/>
              <a:ext cx="3397293" cy="535848"/>
            </a:xfrm>
            <a:custGeom>
              <a:avLst/>
              <a:pathLst>
                <a:path w="3397293" h="535848">
                  <a:moveTo>
                    <a:pt x="0" y="229649"/>
                  </a:moveTo>
                  <a:lnTo>
                    <a:pt x="135891" y="229649"/>
                  </a:lnTo>
                  <a:lnTo>
                    <a:pt x="271783" y="229649"/>
                  </a:lnTo>
                  <a:lnTo>
                    <a:pt x="407675" y="229649"/>
                  </a:lnTo>
                  <a:lnTo>
                    <a:pt x="543566" y="535848"/>
                  </a:lnTo>
                  <a:lnTo>
                    <a:pt x="679458" y="153099"/>
                  </a:lnTo>
                  <a:lnTo>
                    <a:pt x="815350" y="153099"/>
                  </a:lnTo>
                  <a:lnTo>
                    <a:pt x="951242" y="76549"/>
                  </a:lnTo>
                  <a:lnTo>
                    <a:pt x="1087133" y="153099"/>
                  </a:lnTo>
                  <a:lnTo>
                    <a:pt x="1223025" y="153099"/>
                  </a:lnTo>
                  <a:lnTo>
                    <a:pt x="1358917" y="382748"/>
                  </a:lnTo>
                  <a:lnTo>
                    <a:pt x="1494809" y="76549"/>
                  </a:lnTo>
                  <a:lnTo>
                    <a:pt x="1630700" y="153099"/>
                  </a:lnTo>
                  <a:lnTo>
                    <a:pt x="1766592" y="153099"/>
                  </a:lnTo>
                  <a:lnTo>
                    <a:pt x="1902484" y="0"/>
                  </a:lnTo>
                  <a:lnTo>
                    <a:pt x="2038375" y="0"/>
                  </a:lnTo>
                  <a:lnTo>
                    <a:pt x="2174267" y="0"/>
                  </a:lnTo>
                  <a:lnTo>
                    <a:pt x="2310159" y="0"/>
                  </a:lnTo>
                  <a:lnTo>
                    <a:pt x="2446051" y="76549"/>
                  </a:lnTo>
                  <a:lnTo>
                    <a:pt x="2581942" y="0"/>
                  </a:lnTo>
                  <a:lnTo>
                    <a:pt x="2717834" y="229649"/>
                  </a:lnTo>
                  <a:lnTo>
                    <a:pt x="2853726" y="0"/>
                  </a:lnTo>
                  <a:lnTo>
                    <a:pt x="2989618" y="76549"/>
                  </a:lnTo>
                  <a:lnTo>
                    <a:pt x="3125509" y="0"/>
                  </a:lnTo>
                  <a:lnTo>
                    <a:pt x="3261401" y="76549"/>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2406220"/>
              <a:ext cx="0" cy="505228"/>
            </a:xfrm>
            <a:custGeom>
              <a:avLst/>
              <a:pathLst>
                <a:path w="0" h="505228">
                  <a:moveTo>
                    <a:pt x="0" y="50522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17122" y="2406220"/>
              <a:ext cx="0" cy="428678"/>
            </a:xfrm>
            <a:custGeom>
              <a:avLst/>
              <a:pathLst>
                <a:path w="0" h="428678">
                  <a:moveTo>
                    <a:pt x="0" y="42867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796581" y="2406220"/>
              <a:ext cx="0" cy="658327"/>
            </a:xfrm>
            <a:custGeom>
              <a:avLst/>
              <a:pathLst>
                <a:path w="0" h="658327">
                  <a:moveTo>
                    <a:pt x="0" y="65832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476039"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019606"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9065" y="2406220"/>
              <a:ext cx="0" cy="352128"/>
            </a:xfrm>
            <a:custGeom>
              <a:avLst/>
              <a:pathLst>
                <a:path w="0" h="352128">
                  <a:moveTo>
                    <a:pt x="0" y="35212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2406220"/>
              <a:ext cx="0" cy="275579"/>
            </a:xfrm>
            <a:custGeom>
              <a:avLst/>
              <a:pathLst>
                <a:path w="0" h="275579">
                  <a:moveTo>
                    <a:pt x="0" y="27557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681799"/>
              <a:ext cx="3397293" cy="535848"/>
            </a:xfrm>
            <a:custGeom>
              <a:avLst/>
              <a:pathLst>
                <a:path w="3397293" h="535848">
                  <a:moveTo>
                    <a:pt x="0" y="229649"/>
                  </a:moveTo>
                  <a:lnTo>
                    <a:pt x="135891" y="229649"/>
                  </a:lnTo>
                  <a:lnTo>
                    <a:pt x="271783" y="229649"/>
                  </a:lnTo>
                  <a:lnTo>
                    <a:pt x="407675" y="229649"/>
                  </a:lnTo>
                  <a:lnTo>
                    <a:pt x="543566" y="535848"/>
                  </a:lnTo>
                  <a:lnTo>
                    <a:pt x="679458" y="153099"/>
                  </a:lnTo>
                  <a:lnTo>
                    <a:pt x="815350" y="153099"/>
                  </a:lnTo>
                  <a:lnTo>
                    <a:pt x="951242" y="76549"/>
                  </a:lnTo>
                  <a:lnTo>
                    <a:pt x="1087133" y="153099"/>
                  </a:lnTo>
                  <a:lnTo>
                    <a:pt x="1223025" y="153099"/>
                  </a:lnTo>
                  <a:lnTo>
                    <a:pt x="1358917" y="382748"/>
                  </a:lnTo>
                  <a:lnTo>
                    <a:pt x="1494809" y="76549"/>
                  </a:lnTo>
                  <a:lnTo>
                    <a:pt x="1630700" y="153099"/>
                  </a:lnTo>
                  <a:lnTo>
                    <a:pt x="1766592" y="153099"/>
                  </a:lnTo>
                  <a:lnTo>
                    <a:pt x="1902484" y="0"/>
                  </a:lnTo>
                  <a:lnTo>
                    <a:pt x="2038375" y="0"/>
                  </a:lnTo>
                  <a:lnTo>
                    <a:pt x="2174267" y="0"/>
                  </a:lnTo>
                  <a:lnTo>
                    <a:pt x="2310159" y="0"/>
                  </a:lnTo>
                  <a:lnTo>
                    <a:pt x="2446051" y="76549"/>
                  </a:lnTo>
                  <a:lnTo>
                    <a:pt x="2581942" y="0"/>
                  </a:lnTo>
                  <a:lnTo>
                    <a:pt x="2717834" y="229649"/>
                  </a:lnTo>
                  <a:lnTo>
                    <a:pt x="2853726" y="0"/>
                  </a:lnTo>
                  <a:lnTo>
                    <a:pt x="2989618" y="76549"/>
                  </a:lnTo>
                  <a:lnTo>
                    <a:pt x="3125509" y="0"/>
                  </a:lnTo>
                  <a:lnTo>
                    <a:pt x="3261401" y="76549"/>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89469" y="23351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68928"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48386" y="23365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445895"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98946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50870" y="23364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2335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7192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4895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3951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62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8641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7" name="tx10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8" name="tx10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352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977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00950"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14" name="tx114"/>
            <p:cNvSpPr/>
            <p:nvPr/>
          </p:nvSpPr>
          <p:spPr>
            <a:xfrm>
              <a:off x="71023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6480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558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331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1048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878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945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718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491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826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3491823"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3642009"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39114"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483874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71606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859339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1" name="tx14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2" name="tx14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Bhutan (99%) was 9 percentage points higher than the global average (90%) and 4 percentage points higher than the average across all ROSA countries (95%).
National DTP1 coverage was the same as in 2019 (99%).
The number of zero-dose children remained approximately the same (&lt;100) as in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DTP1 coverage was 99% - this is the same as in 2019 and higher than both the global and regional averages.</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2025, Bhutan ranked number 7 out of 8 countries for lowest DTP1 coverage (based on tied ranks).
Bhutan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had the highest coverage and was not among the top 5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433353" y="1604642"/>
              <a:ext cx="4722529" cy="699573"/>
            </a:xfrm>
            <a:custGeom>
              <a:avLst/>
              <a:pathLst>
                <a:path w="4722529" h="699573">
                  <a:moveTo>
                    <a:pt x="0" y="699573"/>
                  </a:moveTo>
                  <a:lnTo>
                    <a:pt x="11925" y="699573"/>
                  </a:lnTo>
                  <a:lnTo>
                    <a:pt x="23851" y="699573"/>
                  </a:lnTo>
                  <a:lnTo>
                    <a:pt x="35776" y="699573"/>
                  </a:lnTo>
                  <a:lnTo>
                    <a:pt x="47702" y="699573"/>
                  </a:lnTo>
                  <a:lnTo>
                    <a:pt x="59627" y="699573"/>
                  </a:lnTo>
                  <a:lnTo>
                    <a:pt x="71553" y="699573"/>
                  </a:lnTo>
                  <a:lnTo>
                    <a:pt x="83479" y="699573"/>
                  </a:lnTo>
                  <a:lnTo>
                    <a:pt x="95404" y="699573"/>
                  </a:lnTo>
                  <a:lnTo>
                    <a:pt x="107330" y="699573"/>
                  </a:lnTo>
                  <a:lnTo>
                    <a:pt x="119255" y="699573"/>
                  </a:lnTo>
                  <a:lnTo>
                    <a:pt x="131181" y="699573"/>
                  </a:lnTo>
                  <a:lnTo>
                    <a:pt x="143106" y="699573"/>
                  </a:lnTo>
                  <a:lnTo>
                    <a:pt x="155032" y="699573"/>
                  </a:lnTo>
                  <a:lnTo>
                    <a:pt x="166958" y="699573"/>
                  </a:lnTo>
                  <a:lnTo>
                    <a:pt x="178883" y="699573"/>
                  </a:lnTo>
                  <a:lnTo>
                    <a:pt x="190809" y="699573"/>
                  </a:lnTo>
                  <a:lnTo>
                    <a:pt x="202734" y="699573"/>
                  </a:lnTo>
                  <a:lnTo>
                    <a:pt x="214660" y="699573"/>
                  </a:lnTo>
                  <a:lnTo>
                    <a:pt x="226586" y="699573"/>
                  </a:lnTo>
                  <a:lnTo>
                    <a:pt x="238511" y="699573"/>
                  </a:lnTo>
                  <a:lnTo>
                    <a:pt x="250437" y="699573"/>
                  </a:lnTo>
                  <a:lnTo>
                    <a:pt x="262362" y="699573"/>
                  </a:lnTo>
                  <a:lnTo>
                    <a:pt x="274288" y="699573"/>
                  </a:lnTo>
                  <a:lnTo>
                    <a:pt x="286213" y="699573"/>
                  </a:lnTo>
                  <a:lnTo>
                    <a:pt x="298139" y="699573"/>
                  </a:lnTo>
                  <a:lnTo>
                    <a:pt x="310065" y="699573"/>
                  </a:lnTo>
                  <a:lnTo>
                    <a:pt x="321990" y="699573"/>
                  </a:lnTo>
                  <a:lnTo>
                    <a:pt x="333916" y="699573"/>
                  </a:lnTo>
                  <a:lnTo>
                    <a:pt x="345841" y="699573"/>
                  </a:lnTo>
                  <a:lnTo>
                    <a:pt x="357767" y="699573"/>
                  </a:lnTo>
                  <a:lnTo>
                    <a:pt x="369692" y="699573"/>
                  </a:lnTo>
                  <a:lnTo>
                    <a:pt x="381618" y="699573"/>
                  </a:lnTo>
                  <a:lnTo>
                    <a:pt x="393544" y="699573"/>
                  </a:lnTo>
                  <a:lnTo>
                    <a:pt x="405469" y="699573"/>
                  </a:lnTo>
                  <a:lnTo>
                    <a:pt x="417395" y="699573"/>
                  </a:lnTo>
                  <a:lnTo>
                    <a:pt x="429320" y="699573"/>
                  </a:lnTo>
                  <a:lnTo>
                    <a:pt x="441246" y="699573"/>
                  </a:lnTo>
                  <a:lnTo>
                    <a:pt x="453172" y="699573"/>
                  </a:lnTo>
                  <a:lnTo>
                    <a:pt x="465097" y="699573"/>
                  </a:lnTo>
                  <a:lnTo>
                    <a:pt x="477023" y="699573"/>
                  </a:lnTo>
                  <a:lnTo>
                    <a:pt x="488948" y="699573"/>
                  </a:lnTo>
                  <a:lnTo>
                    <a:pt x="500874" y="699573"/>
                  </a:lnTo>
                  <a:lnTo>
                    <a:pt x="512799" y="699573"/>
                  </a:lnTo>
                  <a:lnTo>
                    <a:pt x="524725" y="699573"/>
                  </a:lnTo>
                  <a:lnTo>
                    <a:pt x="536651" y="699573"/>
                  </a:lnTo>
                  <a:lnTo>
                    <a:pt x="548576" y="699573"/>
                  </a:lnTo>
                  <a:lnTo>
                    <a:pt x="560502" y="699573"/>
                  </a:lnTo>
                  <a:lnTo>
                    <a:pt x="572427" y="699573"/>
                  </a:lnTo>
                  <a:lnTo>
                    <a:pt x="584353" y="699573"/>
                  </a:lnTo>
                  <a:lnTo>
                    <a:pt x="596279" y="699573"/>
                  </a:lnTo>
                  <a:lnTo>
                    <a:pt x="608204" y="699573"/>
                  </a:lnTo>
                  <a:lnTo>
                    <a:pt x="620130" y="699573"/>
                  </a:lnTo>
                  <a:lnTo>
                    <a:pt x="632055" y="699573"/>
                  </a:lnTo>
                  <a:lnTo>
                    <a:pt x="643981" y="699573"/>
                  </a:lnTo>
                  <a:lnTo>
                    <a:pt x="655906" y="699573"/>
                  </a:lnTo>
                  <a:lnTo>
                    <a:pt x="667832" y="699573"/>
                  </a:lnTo>
                  <a:lnTo>
                    <a:pt x="679758" y="699573"/>
                  </a:lnTo>
                  <a:lnTo>
                    <a:pt x="691683" y="699573"/>
                  </a:lnTo>
                  <a:lnTo>
                    <a:pt x="703609" y="699573"/>
                  </a:lnTo>
                  <a:lnTo>
                    <a:pt x="715534" y="699573"/>
                  </a:lnTo>
                  <a:lnTo>
                    <a:pt x="727460" y="699573"/>
                  </a:lnTo>
                  <a:lnTo>
                    <a:pt x="739385" y="699573"/>
                  </a:lnTo>
                  <a:lnTo>
                    <a:pt x="751311" y="699573"/>
                  </a:lnTo>
                  <a:lnTo>
                    <a:pt x="763237" y="699573"/>
                  </a:lnTo>
                  <a:lnTo>
                    <a:pt x="775162" y="699573"/>
                  </a:lnTo>
                  <a:lnTo>
                    <a:pt x="787088" y="699573"/>
                  </a:lnTo>
                  <a:lnTo>
                    <a:pt x="799013" y="699573"/>
                  </a:lnTo>
                  <a:lnTo>
                    <a:pt x="810939" y="699573"/>
                  </a:lnTo>
                  <a:lnTo>
                    <a:pt x="822865" y="699573"/>
                  </a:lnTo>
                  <a:lnTo>
                    <a:pt x="834790" y="699573"/>
                  </a:lnTo>
                  <a:lnTo>
                    <a:pt x="846716" y="699573"/>
                  </a:lnTo>
                  <a:lnTo>
                    <a:pt x="858641" y="699573"/>
                  </a:lnTo>
                  <a:lnTo>
                    <a:pt x="870567" y="699573"/>
                  </a:lnTo>
                  <a:lnTo>
                    <a:pt x="882492" y="699573"/>
                  </a:lnTo>
                  <a:lnTo>
                    <a:pt x="894418" y="699573"/>
                  </a:lnTo>
                  <a:lnTo>
                    <a:pt x="906344" y="699573"/>
                  </a:lnTo>
                  <a:lnTo>
                    <a:pt x="918269" y="699573"/>
                  </a:lnTo>
                  <a:lnTo>
                    <a:pt x="930195" y="699573"/>
                  </a:lnTo>
                  <a:lnTo>
                    <a:pt x="942120" y="699573"/>
                  </a:lnTo>
                  <a:lnTo>
                    <a:pt x="954046" y="699573"/>
                  </a:lnTo>
                  <a:lnTo>
                    <a:pt x="965971" y="699573"/>
                  </a:lnTo>
                  <a:lnTo>
                    <a:pt x="977897" y="699573"/>
                  </a:lnTo>
                  <a:lnTo>
                    <a:pt x="989823" y="699573"/>
                  </a:lnTo>
                  <a:lnTo>
                    <a:pt x="1001748" y="699573"/>
                  </a:lnTo>
                  <a:lnTo>
                    <a:pt x="1013674" y="699573"/>
                  </a:lnTo>
                  <a:lnTo>
                    <a:pt x="1025599" y="699573"/>
                  </a:lnTo>
                  <a:lnTo>
                    <a:pt x="1037525" y="699573"/>
                  </a:lnTo>
                  <a:lnTo>
                    <a:pt x="1049451" y="699573"/>
                  </a:lnTo>
                  <a:lnTo>
                    <a:pt x="1061376" y="699573"/>
                  </a:lnTo>
                  <a:lnTo>
                    <a:pt x="1073302" y="699573"/>
                  </a:lnTo>
                  <a:lnTo>
                    <a:pt x="1085227" y="699573"/>
                  </a:lnTo>
                  <a:lnTo>
                    <a:pt x="1097153" y="699573"/>
                  </a:lnTo>
                  <a:lnTo>
                    <a:pt x="1109078" y="699573"/>
                  </a:lnTo>
                  <a:lnTo>
                    <a:pt x="1121004" y="699573"/>
                  </a:lnTo>
                  <a:lnTo>
                    <a:pt x="1132930" y="699573"/>
                  </a:lnTo>
                  <a:lnTo>
                    <a:pt x="1144855" y="699573"/>
                  </a:lnTo>
                  <a:lnTo>
                    <a:pt x="1156781" y="699573"/>
                  </a:lnTo>
                  <a:lnTo>
                    <a:pt x="1168706" y="699573"/>
                  </a:lnTo>
                  <a:lnTo>
                    <a:pt x="1180632" y="699573"/>
                  </a:lnTo>
                  <a:lnTo>
                    <a:pt x="1180632" y="699339"/>
                  </a:lnTo>
                  <a:lnTo>
                    <a:pt x="1192558" y="699298"/>
                  </a:lnTo>
                  <a:lnTo>
                    <a:pt x="1204483" y="699249"/>
                  </a:lnTo>
                  <a:lnTo>
                    <a:pt x="1216409" y="699192"/>
                  </a:lnTo>
                  <a:lnTo>
                    <a:pt x="1228334" y="699126"/>
                  </a:lnTo>
                  <a:lnTo>
                    <a:pt x="1240260" y="699047"/>
                  </a:lnTo>
                  <a:lnTo>
                    <a:pt x="1252185" y="698955"/>
                  </a:lnTo>
                  <a:lnTo>
                    <a:pt x="1264111" y="698847"/>
                  </a:lnTo>
                  <a:lnTo>
                    <a:pt x="1276037" y="698719"/>
                  </a:lnTo>
                  <a:lnTo>
                    <a:pt x="1287962" y="698570"/>
                  </a:lnTo>
                  <a:lnTo>
                    <a:pt x="1299888" y="698394"/>
                  </a:lnTo>
                  <a:lnTo>
                    <a:pt x="1311813" y="698188"/>
                  </a:lnTo>
                  <a:lnTo>
                    <a:pt x="1323739" y="697945"/>
                  </a:lnTo>
                  <a:lnTo>
                    <a:pt x="1335664" y="697660"/>
                  </a:lnTo>
                  <a:lnTo>
                    <a:pt x="1347590" y="697326"/>
                  </a:lnTo>
                  <a:lnTo>
                    <a:pt x="1359516" y="696933"/>
                  </a:lnTo>
                  <a:lnTo>
                    <a:pt x="1371441" y="696472"/>
                  </a:lnTo>
                  <a:lnTo>
                    <a:pt x="1383367" y="695931"/>
                  </a:lnTo>
                  <a:lnTo>
                    <a:pt x="1395292" y="695296"/>
                  </a:lnTo>
                  <a:lnTo>
                    <a:pt x="1407218" y="694551"/>
                  </a:lnTo>
                  <a:lnTo>
                    <a:pt x="1419144" y="693677"/>
                  </a:lnTo>
                  <a:lnTo>
                    <a:pt x="1431069" y="692653"/>
                  </a:lnTo>
                  <a:lnTo>
                    <a:pt x="1442995" y="691453"/>
                  </a:lnTo>
                  <a:lnTo>
                    <a:pt x="1454920" y="690048"/>
                  </a:lnTo>
                  <a:lnTo>
                    <a:pt x="1466846" y="688404"/>
                  </a:lnTo>
                  <a:lnTo>
                    <a:pt x="1478771" y="686482"/>
                  </a:lnTo>
                  <a:lnTo>
                    <a:pt x="1490697" y="684236"/>
                  </a:lnTo>
                  <a:lnTo>
                    <a:pt x="1502623" y="681614"/>
                  </a:lnTo>
                  <a:lnTo>
                    <a:pt x="1514548" y="678559"/>
                  </a:lnTo>
                  <a:lnTo>
                    <a:pt x="1526474" y="675002"/>
                  </a:lnTo>
                  <a:lnTo>
                    <a:pt x="1538399" y="670869"/>
                  </a:lnTo>
                  <a:lnTo>
                    <a:pt x="1550325" y="666075"/>
                  </a:lnTo>
                  <a:lnTo>
                    <a:pt x="1562250" y="660527"/>
                  </a:lnTo>
                  <a:lnTo>
                    <a:pt x="1574176" y="654123"/>
                  </a:lnTo>
                  <a:lnTo>
                    <a:pt x="1586102" y="646752"/>
                  </a:lnTo>
                  <a:lnTo>
                    <a:pt x="1598027" y="638298"/>
                  </a:lnTo>
                  <a:lnTo>
                    <a:pt x="1609953" y="628640"/>
                  </a:lnTo>
                  <a:lnTo>
                    <a:pt x="1621878" y="617655"/>
                  </a:lnTo>
                  <a:lnTo>
                    <a:pt x="1633804" y="605223"/>
                  </a:lnTo>
                  <a:lnTo>
                    <a:pt x="1645730" y="591236"/>
                  </a:lnTo>
                  <a:lnTo>
                    <a:pt x="1657655" y="575601"/>
                  </a:lnTo>
                  <a:lnTo>
                    <a:pt x="1669581" y="558248"/>
                  </a:lnTo>
                  <a:lnTo>
                    <a:pt x="1681506" y="539143"/>
                  </a:lnTo>
                  <a:lnTo>
                    <a:pt x="1693432" y="518294"/>
                  </a:lnTo>
                  <a:lnTo>
                    <a:pt x="1705357" y="495760"/>
                  </a:lnTo>
                  <a:lnTo>
                    <a:pt x="1717283" y="471657"/>
                  </a:lnTo>
                  <a:lnTo>
                    <a:pt x="1729209" y="446160"/>
                  </a:lnTo>
                  <a:lnTo>
                    <a:pt x="1741134" y="419505"/>
                  </a:lnTo>
                  <a:lnTo>
                    <a:pt x="1753060" y="391978"/>
                  </a:lnTo>
                  <a:lnTo>
                    <a:pt x="1764985" y="363912"/>
                  </a:lnTo>
                  <a:lnTo>
                    <a:pt x="1776911" y="335661"/>
                  </a:lnTo>
                  <a:lnTo>
                    <a:pt x="1788837" y="307594"/>
                  </a:lnTo>
                  <a:lnTo>
                    <a:pt x="1800762" y="280068"/>
                  </a:lnTo>
                  <a:lnTo>
                    <a:pt x="1812688" y="253413"/>
                  </a:lnTo>
                  <a:lnTo>
                    <a:pt x="1824613" y="227916"/>
                  </a:lnTo>
                  <a:lnTo>
                    <a:pt x="1836539" y="203813"/>
                  </a:lnTo>
                  <a:lnTo>
                    <a:pt x="1848464" y="181279"/>
                  </a:lnTo>
                  <a:lnTo>
                    <a:pt x="1860390" y="160430"/>
                  </a:lnTo>
                  <a:lnTo>
                    <a:pt x="1872316" y="141325"/>
                  </a:lnTo>
                  <a:lnTo>
                    <a:pt x="1884241" y="123972"/>
                  </a:lnTo>
                  <a:lnTo>
                    <a:pt x="1896167" y="108337"/>
                  </a:lnTo>
                  <a:lnTo>
                    <a:pt x="1908092" y="94350"/>
                  </a:lnTo>
                  <a:lnTo>
                    <a:pt x="1920018" y="81918"/>
                  </a:lnTo>
                  <a:lnTo>
                    <a:pt x="1931943" y="70933"/>
                  </a:lnTo>
                  <a:lnTo>
                    <a:pt x="1943869" y="61275"/>
                  </a:lnTo>
                  <a:lnTo>
                    <a:pt x="1955795" y="52821"/>
                  </a:lnTo>
                  <a:lnTo>
                    <a:pt x="1967720" y="45450"/>
                  </a:lnTo>
                  <a:lnTo>
                    <a:pt x="1979646" y="39046"/>
                  </a:lnTo>
                  <a:lnTo>
                    <a:pt x="1991571" y="33498"/>
                  </a:lnTo>
                  <a:lnTo>
                    <a:pt x="2003497" y="28704"/>
                  </a:lnTo>
                  <a:lnTo>
                    <a:pt x="2015423" y="24571"/>
                  </a:lnTo>
                  <a:lnTo>
                    <a:pt x="2027348" y="21014"/>
                  </a:lnTo>
                  <a:lnTo>
                    <a:pt x="2039274" y="17959"/>
                  </a:lnTo>
                  <a:lnTo>
                    <a:pt x="2051199" y="15337"/>
                  </a:lnTo>
                  <a:lnTo>
                    <a:pt x="2063125" y="13091"/>
                  </a:lnTo>
                  <a:lnTo>
                    <a:pt x="2075050" y="11169"/>
                  </a:lnTo>
                  <a:lnTo>
                    <a:pt x="2086976" y="9525"/>
                  </a:lnTo>
                  <a:lnTo>
                    <a:pt x="2098902" y="8120"/>
                  </a:lnTo>
                  <a:lnTo>
                    <a:pt x="2110827" y="6920"/>
                  </a:lnTo>
                  <a:lnTo>
                    <a:pt x="2122753" y="5896"/>
                  </a:lnTo>
                  <a:lnTo>
                    <a:pt x="2134678" y="5022"/>
                  </a:lnTo>
                  <a:lnTo>
                    <a:pt x="2146604" y="4277"/>
                  </a:lnTo>
                  <a:lnTo>
                    <a:pt x="2158529" y="3642"/>
                  </a:lnTo>
                  <a:lnTo>
                    <a:pt x="2170455" y="3101"/>
                  </a:lnTo>
                  <a:lnTo>
                    <a:pt x="2182381" y="2640"/>
                  </a:lnTo>
                  <a:lnTo>
                    <a:pt x="2194306" y="2247"/>
                  </a:lnTo>
                  <a:lnTo>
                    <a:pt x="2206232" y="1913"/>
                  </a:lnTo>
                  <a:lnTo>
                    <a:pt x="2218157" y="1628"/>
                  </a:lnTo>
                  <a:lnTo>
                    <a:pt x="2230083" y="1385"/>
                  </a:lnTo>
                  <a:lnTo>
                    <a:pt x="2242009" y="1179"/>
                  </a:lnTo>
                  <a:lnTo>
                    <a:pt x="2253934" y="1003"/>
                  </a:lnTo>
                  <a:lnTo>
                    <a:pt x="2265860" y="854"/>
                  </a:lnTo>
                  <a:lnTo>
                    <a:pt x="2277785" y="726"/>
                  </a:lnTo>
                  <a:lnTo>
                    <a:pt x="2289711" y="618"/>
                  </a:lnTo>
                  <a:lnTo>
                    <a:pt x="2301636" y="526"/>
                  </a:lnTo>
                  <a:lnTo>
                    <a:pt x="2313562" y="447"/>
                  </a:lnTo>
                  <a:lnTo>
                    <a:pt x="2325488" y="380"/>
                  </a:lnTo>
                  <a:lnTo>
                    <a:pt x="2337413" y="324"/>
                  </a:lnTo>
                  <a:lnTo>
                    <a:pt x="2349339" y="275"/>
                  </a:lnTo>
                  <a:lnTo>
                    <a:pt x="2361264" y="234"/>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3" name="pl13"/>
            <p:cNvSpPr/>
            <p:nvPr/>
          </p:nvSpPr>
          <p:spPr>
            <a:xfrm>
              <a:off x="2433353" y="3003790"/>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4" name="pl14"/>
            <p:cNvSpPr/>
            <p:nvPr/>
          </p:nvSpPr>
          <p:spPr>
            <a:xfrm>
              <a:off x="2433353" y="5102512"/>
              <a:ext cx="4722529" cy="699339"/>
            </a:xfrm>
            <a:custGeom>
              <a:avLst/>
              <a:pathLst>
                <a:path w="4722529" h="699339">
                  <a:moveTo>
                    <a:pt x="0" y="699339"/>
                  </a:moveTo>
                  <a:lnTo>
                    <a:pt x="11925" y="699298"/>
                  </a:lnTo>
                  <a:lnTo>
                    <a:pt x="23851" y="699249"/>
                  </a:lnTo>
                  <a:lnTo>
                    <a:pt x="35776" y="699192"/>
                  </a:lnTo>
                  <a:lnTo>
                    <a:pt x="47702" y="699126"/>
                  </a:lnTo>
                  <a:lnTo>
                    <a:pt x="59627" y="699047"/>
                  </a:lnTo>
                  <a:lnTo>
                    <a:pt x="71553" y="698955"/>
                  </a:lnTo>
                  <a:lnTo>
                    <a:pt x="83479" y="698847"/>
                  </a:lnTo>
                  <a:lnTo>
                    <a:pt x="95404" y="698719"/>
                  </a:lnTo>
                  <a:lnTo>
                    <a:pt x="107330" y="698570"/>
                  </a:lnTo>
                  <a:lnTo>
                    <a:pt x="119255" y="698394"/>
                  </a:lnTo>
                  <a:lnTo>
                    <a:pt x="131181" y="698188"/>
                  </a:lnTo>
                  <a:lnTo>
                    <a:pt x="143106" y="697945"/>
                  </a:lnTo>
                  <a:lnTo>
                    <a:pt x="155032" y="697660"/>
                  </a:lnTo>
                  <a:lnTo>
                    <a:pt x="166958" y="697326"/>
                  </a:lnTo>
                  <a:lnTo>
                    <a:pt x="178883" y="696933"/>
                  </a:lnTo>
                  <a:lnTo>
                    <a:pt x="190809" y="696472"/>
                  </a:lnTo>
                  <a:lnTo>
                    <a:pt x="202734" y="695931"/>
                  </a:lnTo>
                  <a:lnTo>
                    <a:pt x="214660" y="695296"/>
                  </a:lnTo>
                  <a:lnTo>
                    <a:pt x="226586" y="694551"/>
                  </a:lnTo>
                  <a:lnTo>
                    <a:pt x="238511" y="693677"/>
                  </a:lnTo>
                  <a:lnTo>
                    <a:pt x="250437" y="692653"/>
                  </a:lnTo>
                  <a:lnTo>
                    <a:pt x="262362" y="691453"/>
                  </a:lnTo>
                  <a:lnTo>
                    <a:pt x="274288" y="690048"/>
                  </a:lnTo>
                  <a:lnTo>
                    <a:pt x="286213" y="688404"/>
                  </a:lnTo>
                  <a:lnTo>
                    <a:pt x="298139" y="686482"/>
                  </a:lnTo>
                  <a:lnTo>
                    <a:pt x="310065" y="684236"/>
                  </a:lnTo>
                  <a:lnTo>
                    <a:pt x="321990" y="681614"/>
                  </a:lnTo>
                  <a:lnTo>
                    <a:pt x="333916" y="678559"/>
                  </a:lnTo>
                  <a:lnTo>
                    <a:pt x="345841" y="675002"/>
                  </a:lnTo>
                  <a:lnTo>
                    <a:pt x="357767" y="670869"/>
                  </a:lnTo>
                  <a:lnTo>
                    <a:pt x="369692" y="666075"/>
                  </a:lnTo>
                  <a:lnTo>
                    <a:pt x="381618" y="660527"/>
                  </a:lnTo>
                  <a:lnTo>
                    <a:pt x="393544" y="654123"/>
                  </a:lnTo>
                  <a:lnTo>
                    <a:pt x="405469" y="646752"/>
                  </a:lnTo>
                  <a:lnTo>
                    <a:pt x="417395" y="638298"/>
                  </a:lnTo>
                  <a:lnTo>
                    <a:pt x="429320" y="628640"/>
                  </a:lnTo>
                  <a:lnTo>
                    <a:pt x="441246" y="617655"/>
                  </a:lnTo>
                  <a:lnTo>
                    <a:pt x="453172" y="605223"/>
                  </a:lnTo>
                  <a:lnTo>
                    <a:pt x="465097" y="591236"/>
                  </a:lnTo>
                  <a:lnTo>
                    <a:pt x="477023" y="575601"/>
                  </a:lnTo>
                  <a:lnTo>
                    <a:pt x="488948" y="558248"/>
                  </a:lnTo>
                  <a:lnTo>
                    <a:pt x="500874" y="539143"/>
                  </a:lnTo>
                  <a:lnTo>
                    <a:pt x="512799" y="518294"/>
                  </a:lnTo>
                  <a:lnTo>
                    <a:pt x="524725" y="495760"/>
                  </a:lnTo>
                  <a:lnTo>
                    <a:pt x="536651" y="471657"/>
                  </a:lnTo>
                  <a:lnTo>
                    <a:pt x="548576" y="446160"/>
                  </a:lnTo>
                  <a:lnTo>
                    <a:pt x="560502" y="419505"/>
                  </a:lnTo>
                  <a:lnTo>
                    <a:pt x="572427" y="391978"/>
                  </a:lnTo>
                  <a:lnTo>
                    <a:pt x="584353" y="363912"/>
                  </a:lnTo>
                  <a:lnTo>
                    <a:pt x="596279" y="335661"/>
                  </a:lnTo>
                  <a:lnTo>
                    <a:pt x="608204" y="307594"/>
                  </a:lnTo>
                  <a:lnTo>
                    <a:pt x="620130" y="280068"/>
                  </a:lnTo>
                  <a:lnTo>
                    <a:pt x="632055" y="253413"/>
                  </a:lnTo>
                  <a:lnTo>
                    <a:pt x="643981" y="227916"/>
                  </a:lnTo>
                  <a:lnTo>
                    <a:pt x="655906" y="203813"/>
                  </a:lnTo>
                  <a:lnTo>
                    <a:pt x="667832" y="181279"/>
                  </a:lnTo>
                  <a:lnTo>
                    <a:pt x="679758" y="160430"/>
                  </a:lnTo>
                  <a:lnTo>
                    <a:pt x="691683" y="141325"/>
                  </a:lnTo>
                  <a:lnTo>
                    <a:pt x="703609" y="123972"/>
                  </a:lnTo>
                  <a:lnTo>
                    <a:pt x="715534" y="108337"/>
                  </a:lnTo>
                  <a:lnTo>
                    <a:pt x="727460" y="94350"/>
                  </a:lnTo>
                  <a:lnTo>
                    <a:pt x="739385" y="81918"/>
                  </a:lnTo>
                  <a:lnTo>
                    <a:pt x="751311" y="70933"/>
                  </a:lnTo>
                  <a:lnTo>
                    <a:pt x="763237" y="61275"/>
                  </a:lnTo>
                  <a:lnTo>
                    <a:pt x="775162" y="52821"/>
                  </a:lnTo>
                  <a:lnTo>
                    <a:pt x="787088" y="45450"/>
                  </a:lnTo>
                  <a:lnTo>
                    <a:pt x="799013" y="39046"/>
                  </a:lnTo>
                  <a:lnTo>
                    <a:pt x="810939" y="33498"/>
                  </a:lnTo>
                  <a:lnTo>
                    <a:pt x="822865" y="28704"/>
                  </a:lnTo>
                  <a:lnTo>
                    <a:pt x="834790" y="24571"/>
                  </a:lnTo>
                  <a:lnTo>
                    <a:pt x="846716" y="21014"/>
                  </a:lnTo>
                  <a:lnTo>
                    <a:pt x="858641" y="17959"/>
                  </a:lnTo>
                  <a:lnTo>
                    <a:pt x="870567" y="15337"/>
                  </a:lnTo>
                  <a:lnTo>
                    <a:pt x="882492" y="13091"/>
                  </a:lnTo>
                  <a:lnTo>
                    <a:pt x="894418" y="11169"/>
                  </a:lnTo>
                  <a:lnTo>
                    <a:pt x="906344" y="9525"/>
                  </a:lnTo>
                  <a:lnTo>
                    <a:pt x="918269" y="8120"/>
                  </a:lnTo>
                  <a:lnTo>
                    <a:pt x="930195" y="6920"/>
                  </a:lnTo>
                  <a:lnTo>
                    <a:pt x="942120" y="5896"/>
                  </a:lnTo>
                  <a:lnTo>
                    <a:pt x="954046" y="5022"/>
                  </a:lnTo>
                  <a:lnTo>
                    <a:pt x="965971" y="4277"/>
                  </a:lnTo>
                  <a:lnTo>
                    <a:pt x="977897" y="3642"/>
                  </a:lnTo>
                  <a:lnTo>
                    <a:pt x="989823" y="3101"/>
                  </a:lnTo>
                  <a:lnTo>
                    <a:pt x="1001748" y="2640"/>
                  </a:lnTo>
                  <a:lnTo>
                    <a:pt x="1013674" y="2247"/>
                  </a:lnTo>
                  <a:lnTo>
                    <a:pt x="1025599" y="1913"/>
                  </a:lnTo>
                  <a:lnTo>
                    <a:pt x="1037525" y="1628"/>
                  </a:lnTo>
                  <a:lnTo>
                    <a:pt x="1049451" y="1385"/>
                  </a:lnTo>
                  <a:lnTo>
                    <a:pt x="1061376" y="1179"/>
                  </a:lnTo>
                  <a:lnTo>
                    <a:pt x="1073302" y="1003"/>
                  </a:lnTo>
                  <a:lnTo>
                    <a:pt x="1085227" y="854"/>
                  </a:lnTo>
                  <a:lnTo>
                    <a:pt x="1097153" y="726"/>
                  </a:lnTo>
                  <a:lnTo>
                    <a:pt x="1109078" y="618"/>
                  </a:lnTo>
                  <a:lnTo>
                    <a:pt x="1121004" y="526"/>
                  </a:lnTo>
                  <a:lnTo>
                    <a:pt x="1132930" y="447"/>
                  </a:lnTo>
                  <a:lnTo>
                    <a:pt x="1144855" y="380"/>
                  </a:lnTo>
                  <a:lnTo>
                    <a:pt x="1156781" y="324"/>
                  </a:lnTo>
                  <a:lnTo>
                    <a:pt x="1168706" y="275"/>
                  </a:lnTo>
                  <a:lnTo>
                    <a:pt x="1180632" y="234"/>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F26A21">
                  <a:alpha val="100000"/>
                </a:srgbClr>
              </a:solidFill>
              <a:prstDash val="solid"/>
              <a:round/>
            </a:ln>
          </p:spPr>
          <p:txBody>
            <a:bodyPr/>
            <a:lstStyle/>
            <a:p/>
          </p:txBody>
        </p:sp>
        <p:sp>
          <p:nvSpPr>
            <p:cNvPr id="15" name="pl15"/>
            <p:cNvSpPr/>
            <p:nvPr/>
          </p:nvSpPr>
          <p:spPr>
            <a:xfrm>
              <a:off x="2433353" y="905068"/>
              <a:ext cx="4722529" cy="0"/>
            </a:xfrm>
            <a:custGeom>
              <a:avLst/>
              <a:pathLst>
                <a:path w="4722529" h="0">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0"/>
                  </a:lnTo>
                  <a:lnTo>
                    <a:pt x="1192558" y="0"/>
                  </a:lnTo>
                  <a:lnTo>
                    <a:pt x="1204483" y="0"/>
                  </a:lnTo>
                  <a:lnTo>
                    <a:pt x="1216409" y="0"/>
                  </a:lnTo>
                  <a:lnTo>
                    <a:pt x="1228334" y="0"/>
                  </a:lnTo>
                  <a:lnTo>
                    <a:pt x="1240260" y="0"/>
                  </a:lnTo>
                  <a:lnTo>
                    <a:pt x="1252185" y="0"/>
                  </a:lnTo>
                  <a:lnTo>
                    <a:pt x="1264111" y="0"/>
                  </a:lnTo>
                  <a:lnTo>
                    <a:pt x="1276037" y="0"/>
                  </a:lnTo>
                  <a:lnTo>
                    <a:pt x="1287962" y="0"/>
                  </a:lnTo>
                  <a:lnTo>
                    <a:pt x="1299888" y="0"/>
                  </a:lnTo>
                  <a:lnTo>
                    <a:pt x="1311813" y="0"/>
                  </a:lnTo>
                  <a:lnTo>
                    <a:pt x="1323739" y="0"/>
                  </a:lnTo>
                  <a:lnTo>
                    <a:pt x="1335664" y="0"/>
                  </a:lnTo>
                  <a:lnTo>
                    <a:pt x="1347590" y="0"/>
                  </a:lnTo>
                  <a:lnTo>
                    <a:pt x="1359516" y="0"/>
                  </a:lnTo>
                  <a:lnTo>
                    <a:pt x="1371441" y="0"/>
                  </a:lnTo>
                  <a:lnTo>
                    <a:pt x="1383367" y="0"/>
                  </a:lnTo>
                  <a:lnTo>
                    <a:pt x="1395292" y="0"/>
                  </a:lnTo>
                  <a:lnTo>
                    <a:pt x="1407218" y="0"/>
                  </a:lnTo>
                  <a:lnTo>
                    <a:pt x="1419144" y="0"/>
                  </a:lnTo>
                  <a:lnTo>
                    <a:pt x="1431069" y="0"/>
                  </a:lnTo>
                  <a:lnTo>
                    <a:pt x="1442995" y="0"/>
                  </a:lnTo>
                  <a:lnTo>
                    <a:pt x="1454920" y="0"/>
                  </a:lnTo>
                  <a:lnTo>
                    <a:pt x="1466846" y="0"/>
                  </a:lnTo>
                  <a:lnTo>
                    <a:pt x="1478771" y="0"/>
                  </a:lnTo>
                  <a:lnTo>
                    <a:pt x="1490697" y="0"/>
                  </a:lnTo>
                  <a:lnTo>
                    <a:pt x="1502623" y="0"/>
                  </a:lnTo>
                  <a:lnTo>
                    <a:pt x="1514548" y="0"/>
                  </a:lnTo>
                  <a:lnTo>
                    <a:pt x="1526474" y="0"/>
                  </a:lnTo>
                  <a:lnTo>
                    <a:pt x="1538399" y="0"/>
                  </a:lnTo>
                  <a:lnTo>
                    <a:pt x="1550325" y="0"/>
                  </a:lnTo>
                  <a:lnTo>
                    <a:pt x="1562250" y="0"/>
                  </a:lnTo>
                  <a:lnTo>
                    <a:pt x="1574176" y="0"/>
                  </a:lnTo>
                  <a:lnTo>
                    <a:pt x="1586102" y="0"/>
                  </a:lnTo>
                  <a:lnTo>
                    <a:pt x="1598027" y="0"/>
                  </a:lnTo>
                  <a:lnTo>
                    <a:pt x="1609953" y="0"/>
                  </a:lnTo>
                  <a:lnTo>
                    <a:pt x="1621878" y="0"/>
                  </a:lnTo>
                  <a:lnTo>
                    <a:pt x="1633804" y="0"/>
                  </a:lnTo>
                  <a:lnTo>
                    <a:pt x="1645730" y="0"/>
                  </a:lnTo>
                  <a:lnTo>
                    <a:pt x="1657655" y="0"/>
                  </a:lnTo>
                  <a:lnTo>
                    <a:pt x="1669581" y="0"/>
                  </a:lnTo>
                  <a:lnTo>
                    <a:pt x="1681506" y="0"/>
                  </a:lnTo>
                  <a:lnTo>
                    <a:pt x="1693432" y="0"/>
                  </a:lnTo>
                  <a:lnTo>
                    <a:pt x="1705357" y="0"/>
                  </a:lnTo>
                  <a:lnTo>
                    <a:pt x="1717283" y="0"/>
                  </a:lnTo>
                  <a:lnTo>
                    <a:pt x="1729209" y="0"/>
                  </a:lnTo>
                  <a:lnTo>
                    <a:pt x="1741134" y="0"/>
                  </a:lnTo>
                  <a:lnTo>
                    <a:pt x="1753060" y="0"/>
                  </a:lnTo>
                  <a:lnTo>
                    <a:pt x="1764985" y="0"/>
                  </a:lnTo>
                  <a:lnTo>
                    <a:pt x="1776911" y="0"/>
                  </a:lnTo>
                  <a:lnTo>
                    <a:pt x="1788837" y="0"/>
                  </a:lnTo>
                  <a:lnTo>
                    <a:pt x="1800762" y="0"/>
                  </a:lnTo>
                  <a:lnTo>
                    <a:pt x="1812688" y="0"/>
                  </a:lnTo>
                  <a:lnTo>
                    <a:pt x="1824613" y="0"/>
                  </a:lnTo>
                  <a:lnTo>
                    <a:pt x="1836539" y="0"/>
                  </a:lnTo>
                  <a:lnTo>
                    <a:pt x="1848464" y="0"/>
                  </a:lnTo>
                  <a:lnTo>
                    <a:pt x="1860390" y="0"/>
                  </a:lnTo>
                  <a:lnTo>
                    <a:pt x="1872316" y="0"/>
                  </a:lnTo>
                  <a:lnTo>
                    <a:pt x="1884241" y="0"/>
                  </a:lnTo>
                  <a:lnTo>
                    <a:pt x="1896167" y="0"/>
                  </a:lnTo>
                  <a:lnTo>
                    <a:pt x="1908092" y="0"/>
                  </a:lnTo>
                  <a:lnTo>
                    <a:pt x="1920018" y="0"/>
                  </a:lnTo>
                  <a:lnTo>
                    <a:pt x="1931943" y="0"/>
                  </a:lnTo>
                  <a:lnTo>
                    <a:pt x="1943869" y="0"/>
                  </a:lnTo>
                  <a:lnTo>
                    <a:pt x="1955795" y="0"/>
                  </a:lnTo>
                  <a:lnTo>
                    <a:pt x="1967720" y="0"/>
                  </a:lnTo>
                  <a:lnTo>
                    <a:pt x="1979646" y="0"/>
                  </a:lnTo>
                  <a:lnTo>
                    <a:pt x="1991571" y="0"/>
                  </a:lnTo>
                  <a:lnTo>
                    <a:pt x="2003497" y="0"/>
                  </a:lnTo>
                  <a:lnTo>
                    <a:pt x="2015423" y="0"/>
                  </a:lnTo>
                  <a:lnTo>
                    <a:pt x="2027348" y="0"/>
                  </a:lnTo>
                  <a:lnTo>
                    <a:pt x="2039274" y="0"/>
                  </a:lnTo>
                  <a:lnTo>
                    <a:pt x="2051199" y="0"/>
                  </a:lnTo>
                  <a:lnTo>
                    <a:pt x="2063125" y="0"/>
                  </a:lnTo>
                  <a:lnTo>
                    <a:pt x="2075050" y="0"/>
                  </a:lnTo>
                  <a:lnTo>
                    <a:pt x="2086976" y="0"/>
                  </a:lnTo>
                  <a:lnTo>
                    <a:pt x="2098902" y="0"/>
                  </a:lnTo>
                  <a:lnTo>
                    <a:pt x="2110827" y="0"/>
                  </a:lnTo>
                  <a:lnTo>
                    <a:pt x="2122753" y="0"/>
                  </a:lnTo>
                  <a:lnTo>
                    <a:pt x="2134678" y="0"/>
                  </a:lnTo>
                  <a:lnTo>
                    <a:pt x="2146604" y="0"/>
                  </a:lnTo>
                  <a:lnTo>
                    <a:pt x="2158529" y="0"/>
                  </a:lnTo>
                  <a:lnTo>
                    <a:pt x="2170455" y="0"/>
                  </a:lnTo>
                  <a:lnTo>
                    <a:pt x="2182381" y="0"/>
                  </a:lnTo>
                  <a:lnTo>
                    <a:pt x="2194306" y="0"/>
                  </a:lnTo>
                  <a:lnTo>
                    <a:pt x="2206232" y="0"/>
                  </a:lnTo>
                  <a:lnTo>
                    <a:pt x="2218157" y="0"/>
                  </a:lnTo>
                  <a:lnTo>
                    <a:pt x="2230083" y="0"/>
                  </a:lnTo>
                  <a:lnTo>
                    <a:pt x="2242009" y="0"/>
                  </a:lnTo>
                  <a:lnTo>
                    <a:pt x="2253934" y="0"/>
                  </a:lnTo>
                  <a:lnTo>
                    <a:pt x="2265860" y="0"/>
                  </a:lnTo>
                  <a:lnTo>
                    <a:pt x="2277785" y="0"/>
                  </a:lnTo>
                  <a:lnTo>
                    <a:pt x="2289711" y="0"/>
                  </a:lnTo>
                  <a:lnTo>
                    <a:pt x="2301636" y="0"/>
                  </a:lnTo>
                  <a:lnTo>
                    <a:pt x="2313562" y="0"/>
                  </a:lnTo>
                  <a:lnTo>
                    <a:pt x="2325488" y="0"/>
                  </a:lnTo>
                  <a:lnTo>
                    <a:pt x="2337413" y="0"/>
                  </a:lnTo>
                  <a:lnTo>
                    <a:pt x="2349339" y="0"/>
                  </a:lnTo>
                  <a:lnTo>
                    <a:pt x="2361264" y="0"/>
                  </a:lnTo>
                  <a:lnTo>
                    <a:pt x="2361264" y="0"/>
                  </a:lnTo>
                  <a:lnTo>
                    <a:pt x="2373190" y="0"/>
                  </a:lnTo>
                  <a:lnTo>
                    <a:pt x="2385116" y="0"/>
                  </a:lnTo>
                  <a:lnTo>
                    <a:pt x="2397041" y="0"/>
                  </a:lnTo>
                  <a:lnTo>
                    <a:pt x="2408967" y="0"/>
                  </a:lnTo>
                  <a:lnTo>
                    <a:pt x="2420892" y="0"/>
                  </a:lnTo>
                  <a:lnTo>
                    <a:pt x="2432818" y="0"/>
                  </a:lnTo>
                  <a:lnTo>
                    <a:pt x="2444743" y="0"/>
                  </a:lnTo>
                  <a:lnTo>
                    <a:pt x="2456669" y="0"/>
                  </a:lnTo>
                  <a:lnTo>
                    <a:pt x="2468595" y="0"/>
                  </a:lnTo>
                  <a:lnTo>
                    <a:pt x="2480520" y="0"/>
                  </a:lnTo>
                  <a:lnTo>
                    <a:pt x="2492446" y="0"/>
                  </a:lnTo>
                  <a:lnTo>
                    <a:pt x="2504371" y="0"/>
                  </a:lnTo>
                  <a:lnTo>
                    <a:pt x="2516297" y="0"/>
                  </a:lnTo>
                  <a:lnTo>
                    <a:pt x="2528222" y="0"/>
                  </a:lnTo>
                  <a:lnTo>
                    <a:pt x="2540148" y="0"/>
                  </a:lnTo>
                  <a:lnTo>
                    <a:pt x="2552074" y="0"/>
                  </a:lnTo>
                  <a:lnTo>
                    <a:pt x="2563999" y="0"/>
                  </a:lnTo>
                  <a:lnTo>
                    <a:pt x="2575925" y="0"/>
                  </a:lnTo>
                  <a:lnTo>
                    <a:pt x="2587850" y="0"/>
                  </a:lnTo>
                  <a:lnTo>
                    <a:pt x="2599776" y="0"/>
                  </a:lnTo>
                  <a:lnTo>
                    <a:pt x="2611702" y="0"/>
                  </a:lnTo>
                  <a:lnTo>
                    <a:pt x="2623627" y="0"/>
                  </a:lnTo>
                  <a:lnTo>
                    <a:pt x="2635553" y="0"/>
                  </a:lnTo>
                  <a:lnTo>
                    <a:pt x="2647478" y="0"/>
                  </a:lnTo>
                  <a:lnTo>
                    <a:pt x="2659404" y="0"/>
                  </a:lnTo>
                  <a:lnTo>
                    <a:pt x="2671329" y="0"/>
                  </a:lnTo>
                  <a:lnTo>
                    <a:pt x="2683255" y="0"/>
                  </a:lnTo>
                  <a:lnTo>
                    <a:pt x="2695181" y="0"/>
                  </a:lnTo>
                  <a:lnTo>
                    <a:pt x="2707106" y="0"/>
                  </a:lnTo>
                  <a:lnTo>
                    <a:pt x="2719032" y="0"/>
                  </a:lnTo>
                  <a:lnTo>
                    <a:pt x="2730957" y="0"/>
                  </a:lnTo>
                  <a:lnTo>
                    <a:pt x="2742883" y="0"/>
                  </a:lnTo>
                  <a:lnTo>
                    <a:pt x="2754808" y="0"/>
                  </a:lnTo>
                  <a:lnTo>
                    <a:pt x="2766734" y="0"/>
                  </a:lnTo>
                  <a:lnTo>
                    <a:pt x="2778660" y="0"/>
                  </a:lnTo>
                  <a:lnTo>
                    <a:pt x="2790585" y="0"/>
                  </a:lnTo>
                  <a:lnTo>
                    <a:pt x="2802511" y="0"/>
                  </a:lnTo>
                  <a:lnTo>
                    <a:pt x="2814436" y="0"/>
                  </a:lnTo>
                  <a:lnTo>
                    <a:pt x="2826362" y="0"/>
                  </a:lnTo>
                  <a:lnTo>
                    <a:pt x="2838288" y="0"/>
                  </a:lnTo>
                  <a:lnTo>
                    <a:pt x="2850213" y="0"/>
                  </a:lnTo>
                  <a:lnTo>
                    <a:pt x="2862139" y="0"/>
                  </a:lnTo>
                  <a:lnTo>
                    <a:pt x="2874064" y="0"/>
                  </a:lnTo>
                  <a:lnTo>
                    <a:pt x="2885990" y="0"/>
                  </a:lnTo>
                  <a:lnTo>
                    <a:pt x="2897915" y="0"/>
                  </a:lnTo>
                  <a:lnTo>
                    <a:pt x="2909841" y="0"/>
                  </a:lnTo>
                  <a:lnTo>
                    <a:pt x="2921767" y="0"/>
                  </a:lnTo>
                  <a:lnTo>
                    <a:pt x="2933692" y="0"/>
                  </a:lnTo>
                  <a:lnTo>
                    <a:pt x="2945618" y="0"/>
                  </a:lnTo>
                  <a:lnTo>
                    <a:pt x="2957543" y="0"/>
                  </a:lnTo>
                  <a:lnTo>
                    <a:pt x="2969469" y="0"/>
                  </a:lnTo>
                  <a:lnTo>
                    <a:pt x="2981395" y="0"/>
                  </a:lnTo>
                  <a:lnTo>
                    <a:pt x="2993320" y="0"/>
                  </a:lnTo>
                  <a:lnTo>
                    <a:pt x="3005246" y="0"/>
                  </a:lnTo>
                  <a:lnTo>
                    <a:pt x="3017171" y="0"/>
                  </a:lnTo>
                  <a:lnTo>
                    <a:pt x="3029097" y="0"/>
                  </a:lnTo>
                  <a:lnTo>
                    <a:pt x="3041022" y="0"/>
                  </a:lnTo>
                  <a:lnTo>
                    <a:pt x="3052948" y="0"/>
                  </a:lnTo>
                  <a:lnTo>
                    <a:pt x="3064874" y="0"/>
                  </a:lnTo>
                  <a:lnTo>
                    <a:pt x="3076799" y="0"/>
                  </a:lnTo>
                  <a:lnTo>
                    <a:pt x="3088725" y="0"/>
                  </a:lnTo>
                  <a:lnTo>
                    <a:pt x="3100650" y="0"/>
                  </a:lnTo>
                  <a:lnTo>
                    <a:pt x="3112576" y="0"/>
                  </a:lnTo>
                  <a:lnTo>
                    <a:pt x="3124501" y="0"/>
                  </a:lnTo>
                  <a:lnTo>
                    <a:pt x="3136427" y="0"/>
                  </a:lnTo>
                  <a:lnTo>
                    <a:pt x="3148353" y="0"/>
                  </a:lnTo>
                  <a:lnTo>
                    <a:pt x="3160278" y="0"/>
                  </a:lnTo>
                  <a:lnTo>
                    <a:pt x="3172204" y="0"/>
                  </a:lnTo>
                  <a:lnTo>
                    <a:pt x="3184129" y="0"/>
                  </a:lnTo>
                  <a:lnTo>
                    <a:pt x="3196055" y="0"/>
                  </a:lnTo>
                  <a:lnTo>
                    <a:pt x="3207981" y="0"/>
                  </a:lnTo>
                  <a:lnTo>
                    <a:pt x="3219906" y="0"/>
                  </a:lnTo>
                  <a:lnTo>
                    <a:pt x="3231832" y="0"/>
                  </a:lnTo>
                  <a:lnTo>
                    <a:pt x="3243757" y="0"/>
                  </a:lnTo>
                  <a:lnTo>
                    <a:pt x="3255683" y="0"/>
                  </a:lnTo>
                  <a:lnTo>
                    <a:pt x="3267608" y="0"/>
                  </a:lnTo>
                  <a:lnTo>
                    <a:pt x="3279534" y="0"/>
                  </a:lnTo>
                  <a:lnTo>
                    <a:pt x="3291460" y="0"/>
                  </a:lnTo>
                  <a:lnTo>
                    <a:pt x="3303385" y="0"/>
                  </a:lnTo>
                  <a:lnTo>
                    <a:pt x="3315311" y="0"/>
                  </a:lnTo>
                  <a:lnTo>
                    <a:pt x="3327236" y="0"/>
                  </a:lnTo>
                  <a:lnTo>
                    <a:pt x="3339162" y="0"/>
                  </a:lnTo>
                  <a:lnTo>
                    <a:pt x="3351087" y="0"/>
                  </a:lnTo>
                  <a:lnTo>
                    <a:pt x="3363013" y="0"/>
                  </a:lnTo>
                  <a:lnTo>
                    <a:pt x="3374939" y="0"/>
                  </a:lnTo>
                  <a:lnTo>
                    <a:pt x="3386864" y="0"/>
                  </a:lnTo>
                  <a:lnTo>
                    <a:pt x="3398790" y="0"/>
                  </a:lnTo>
                  <a:lnTo>
                    <a:pt x="3410715" y="0"/>
                  </a:lnTo>
                  <a:lnTo>
                    <a:pt x="3422641" y="0"/>
                  </a:lnTo>
                  <a:lnTo>
                    <a:pt x="3434567" y="0"/>
                  </a:lnTo>
                  <a:lnTo>
                    <a:pt x="3446492" y="0"/>
                  </a:lnTo>
                  <a:lnTo>
                    <a:pt x="3458418" y="0"/>
                  </a:lnTo>
                  <a:lnTo>
                    <a:pt x="3470343" y="0"/>
                  </a:lnTo>
                  <a:lnTo>
                    <a:pt x="3482269" y="0"/>
                  </a:lnTo>
                  <a:lnTo>
                    <a:pt x="3494194" y="0"/>
                  </a:lnTo>
                  <a:lnTo>
                    <a:pt x="3506120" y="0"/>
                  </a:lnTo>
                  <a:lnTo>
                    <a:pt x="3518046" y="0"/>
                  </a:lnTo>
                  <a:lnTo>
                    <a:pt x="3529971" y="0"/>
                  </a:lnTo>
                  <a:lnTo>
                    <a:pt x="3541897" y="0"/>
                  </a:lnTo>
                  <a:lnTo>
                    <a:pt x="3541897" y="0"/>
                  </a:lnTo>
                  <a:lnTo>
                    <a:pt x="3553822" y="0"/>
                  </a:lnTo>
                  <a:lnTo>
                    <a:pt x="3565748" y="0"/>
                  </a:lnTo>
                  <a:lnTo>
                    <a:pt x="3577674" y="0"/>
                  </a:lnTo>
                  <a:lnTo>
                    <a:pt x="3589599" y="0"/>
                  </a:lnTo>
                  <a:lnTo>
                    <a:pt x="3601525" y="0"/>
                  </a:lnTo>
                  <a:lnTo>
                    <a:pt x="3613450" y="0"/>
                  </a:lnTo>
                  <a:lnTo>
                    <a:pt x="3625376" y="0"/>
                  </a:lnTo>
                  <a:lnTo>
                    <a:pt x="3637301" y="0"/>
                  </a:lnTo>
                  <a:lnTo>
                    <a:pt x="3649227" y="0"/>
                  </a:lnTo>
                  <a:lnTo>
                    <a:pt x="3661153" y="0"/>
                  </a:lnTo>
                  <a:lnTo>
                    <a:pt x="3673078" y="0"/>
                  </a:lnTo>
                  <a:lnTo>
                    <a:pt x="3685004" y="0"/>
                  </a:lnTo>
                  <a:lnTo>
                    <a:pt x="3696929" y="0"/>
                  </a:lnTo>
                  <a:lnTo>
                    <a:pt x="3708855" y="0"/>
                  </a:lnTo>
                  <a:lnTo>
                    <a:pt x="3720780" y="0"/>
                  </a:lnTo>
                  <a:lnTo>
                    <a:pt x="3732706" y="0"/>
                  </a:lnTo>
                  <a:lnTo>
                    <a:pt x="3744632" y="0"/>
                  </a:lnTo>
                  <a:lnTo>
                    <a:pt x="3756557" y="0"/>
                  </a:lnTo>
                  <a:lnTo>
                    <a:pt x="3768483" y="0"/>
                  </a:lnTo>
                  <a:lnTo>
                    <a:pt x="3780408" y="0"/>
                  </a:lnTo>
                  <a:lnTo>
                    <a:pt x="3792334" y="0"/>
                  </a:lnTo>
                  <a:lnTo>
                    <a:pt x="3804260" y="0"/>
                  </a:lnTo>
                  <a:lnTo>
                    <a:pt x="3816185" y="0"/>
                  </a:lnTo>
                  <a:lnTo>
                    <a:pt x="3828111" y="0"/>
                  </a:lnTo>
                  <a:lnTo>
                    <a:pt x="3840036" y="0"/>
                  </a:lnTo>
                  <a:lnTo>
                    <a:pt x="3851962" y="0"/>
                  </a:lnTo>
                  <a:lnTo>
                    <a:pt x="3863887" y="0"/>
                  </a:lnTo>
                  <a:lnTo>
                    <a:pt x="3875813" y="0"/>
                  </a:lnTo>
                  <a:lnTo>
                    <a:pt x="3887739" y="0"/>
                  </a:lnTo>
                  <a:lnTo>
                    <a:pt x="3899664" y="0"/>
                  </a:lnTo>
                  <a:lnTo>
                    <a:pt x="3911590" y="0"/>
                  </a:lnTo>
                  <a:lnTo>
                    <a:pt x="3923515" y="0"/>
                  </a:lnTo>
                  <a:lnTo>
                    <a:pt x="3935441" y="0"/>
                  </a:lnTo>
                  <a:lnTo>
                    <a:pt x="3947366" y="0"/>
                  </a:lnTo>
                  <a:lnTo>
                    <a:pt x="3959292" y="0"/>
                  </a:lnTo>
                  <a:lnTo>
                    <a:pt x="3971218" y="0"/>
                  </a:lnTo>
                  <a:lnTo>
                    <a:pt x="3983143" y="0"/>
                  </a:lnTo>
                  <a:lnTo>
                    <a:pt x="3995069" y="0"/>
                  </a:lnTo>
                  <a:lnTo>
                    <a:pt x="4006994" y="0"/>
                  </a:lnTo>
                  <a:lnTo>
                    <a:pt x="4018920" y="0"/>
                  </a:lnTo>
                  <a:lnTo>
                    <a:pt x="4030846" y="0"/>
                  </a:lnTo>
                  <a:lnTo>
                    <a:pt x="4042771" y="0"/>
                  </a:lnTo>
                  <a:lnTo>
                    <a:pt x="4054697" y="0"/>
                  </a:lnTo>
                  <a:lnTo>
                    <a:pt x="4066622" y="0"/>
                  </a:lnTo>
                  <a:lnTo>
                    <a:pt x="4078548" y="0"/>
                  </a:lnTo>
                  <a:lnTo>
                    <a:pt x="4090473" y="0"/>
                  </a:lnTo>
                  <a:lnTo>
                    <a:pt x="4102399" y="0"/>
                  </a:lnTo>
                  <a:lnTo>
                    <a:pt x="4114325" y="0"/>
                  </a:lnTo>
                  <a:lnTo>
                    <a:pt x="4126250" y="0"/>
                  </a:lnTo>
                  <a:lnTo>
                    <a:pt x="4138176" y="0"/>
                  </a:lnTo>
                  <a:lnTo>
                    <a:pt x="4150101" y="0"/>
                  </a:lnTo>
                  <a:lnTo>
                    <a:pt x="4162027" y="0"/>
                  </a:lnTo>
                  <a:lnTo>
                    <a:pt x="4173953" y="0"/>
                  </a:lnTo>
                  <a:lnTo>
                    <a:pt x="4185878" y="0"/>
                  </a:lnTo>
                  <a:lnTo>
                    <a:pt x="4197804" y="0"/>
                  </a:lnTo>
                  <a:lnTo>
                    <a:pt x="4209729" y="0"/>
                  </a:lnTo>
                  <a:lnTo>
                    <a:pt x="4221655" y="0"/>
                  </a:lnTo>
                  <a:lnTo>
                    <a:pt x="4233580" y="0"/>
                  </a:lnTo>
                  <a:lnTo>
                    <a:pt x="4245506" y="0"/>
                  </a:lnTo>
                  <a:lnTo>
                    <a:pt x="4257432" y="0"/>
                  </a:lnTo>
                  <a:lnTo>
                    <a:pt x="4269357" y="0"/>
                  </a:lnTo>
                  <a:lnTo>
                    <a:pt x="4281283" y="0"/>
                  </a:lnTo>
                  <a:lnTo>
                    <a:pt x="4293208" y="0"/>
                  </a:lnTo>
                  <a:lnTo>
                    <a:pt x="4305134" y="0"/>
                  </a:lnTo>
                  <a:lnTo>
                    <a:pt x="4317059" y="0"/>
                  </a:lnTo>
                  <a:lnTo>
                    <a:pt x="4328985" y="0"/>
                  </a:lnTo>
                  <a:lnTo>
                    <a:pt x="4340911" y="0"/>
                  </a:lnTo>
                  <a:lnTo>
                    <a:pt x="4352836" y="0"/>
                  </a:lnTo>
                  <a:lnTo>
                    <a:pt x="4364762" y="0"/>
                  </a:lnTo>
                  <a:lnTo>
                    <a:pt x="4376687" y="0"/>
                  </a:lnTo>
                  <a:lnTo>
                    <a:pt x="4388613" y="0"/>
                  </a:lnTo>
                  <a:lnTo>
                    <a:pt x="4400539" y="0"/>
                  </a:lnTo>
                  <a:lnTo>
                    <a:pt x="4412464" y="0"/>
                  </a:lnTo>
                  <a:lnTo>
                    <a:pt x="4424390" y="0"/>
                  </a:lnTo>
                  <a:lnTo>
                    <a:pt x="4436315" y="0"/>
                  </a:lnTo>
                  <a:lnTo>
                    <a:pt x="4448241" y="0"/>
                  </a:lnTo>
                  <a:lnTo>
                    <a:pt x="4460166" y="0"/>
                  </a:lnTo>
                  <a:lnTo>
                    <a:pt x="4472092" y="0"/>
                  </a:lnTo>
                  <a:lnTo>
                    <a:pt x="4484018" y="0"/>
                  </a:lnTo>
                  <a:lnTo>
                    <a:pt x="4495943" y="0"/>
                  </a:lnTo>
                  <a:lnTo>
                    <a:pt x="4507869" y="0"/>
                  </a:lnTo>
                  <a:lnTo>
                    <a:pt x="4519794" y="0"/>
                  </a:lnTo>
                  <a:lnTo>
                    <a:pt x="4531720" y="0"/>
                  </a:lnTo>
                  <a:lnTo>
                    <a:pt x="4543645" y="0"/>
                  </a:lnTo>
                  <a:lnTo>
                    <a:pt x="4555571" y="0"/>
                  </a:lnTo>
                  <a:lnTo>
                    <a:pt x="4567497" y="0"/>
                  </a:lnTo>
                  <a:lnTo>
                    <a:pt x="4579422" y="0"/>
                  </a:lnTo>
                  <a:lnTo>
                    <a:pt x="4591348" y="0"/>
                  </a:lnTo>
                  <a:lnTo>
                    <a:pt x="4603273" y="0"/>
                  </a:lnTo>
                  <a:lnTo>
                    <a:pt x="4615199" y="0"/>
                  </a:lnTo>
                  <a:lnTo>
                    <a:pt x="4627125" y="0"/>
                  </a:lnTo>
                  <a:lnTo>
                    <a:pt x="4639050" y="0"/>
                  </a:lnTo>
                  <a:lnTo>
                    <a:pt x="4650976" y="0"/>
                  </a:lnTo>
                  <a:lnTo>
                    <a:pt x="4662901" y="0"/>
                  </a:lnTo>
                  <a:lnTo>
                    <a:pt x="4674827" y="0"/>
                  </a:lnTo>
                  <a:lnTo>
                    <a:pt x="4686752" y="0"/>
                  </a:lnTo>
                  <a:lnTo>
                    <a:pt x="4698678" y="0"/>
                  </a:lnTo>
                  <a:lnTo>
                    <a:pt x="4710604" y="0"/>
                  </a:lnTo>
                  <a:lnTo>
                    <a:pt x="4722529" y="0"/>
                  </a:lnTo>
                </a:path>
              </a:pathLst>
            </a:custGeom>
            <a:ln w="40651" cap="flat">
              <a:solidFill>
                <a:srgbClr val="E8E8E8">
                  <a:alpha val="100000"/>
                </a:srgbClr>
              </a:solidFill>
              <a:prstDash val="solid"/>
              <a:round/>
            </a:ln>
          </p:spPr>
          <p:txBody>
            <a:bodyPr/>
            <a:lstStyle/>
            <a:p/>
          </p:txBody>
        </p:sp>
        <p:sp>
          <p:nvSpPr>
            <p:cNvPr id="16" name="pl16"/>
            <p:cNvSpPr/>
            <p:nvPr/>
          </p:nvSpPr>
          <p:spPr>
            <a:xfrm>
              <a:off x="2433353" y="5102746"/>
              <a:ext cx="4722529" cy="699339"/>
            </a:xfrm>
            <a:custGeom>
              <a:avLst/>
              <a:pathLst>
                <a:path w="4722529" h="699339">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339"/>
                  </a:lnTo>
                  <a:lnTo>
                    <a:pt x="3553822" y="699339"/>
                  </a:lnTo>
                  <a:lnTo>
                    <a:pt x="3565748" y="699339"/>
                  </a:lnTo>
                  <a:lnTo>
                    <a:pt x="3577674" y="699339"/>
                  </a:lnTo>
                  <a:lnTo>
                    <a:pt x="3589599" y="699339"/>
                  </a:lnTo>
                  <a:lnTo>
                    <a:pt x="3601525" y="699339"/>
                  </a:lnTo>
                  <a:lnTo>
                    <a:pt x="3613450" y="699339"/>
                  </a:lnTo>
                  <a:lnTo>
                    <a:pt x="3625376" y="699339"/>
                  </a:lnTo>
                  <a:lnTo>
                    <a:pt x="3637301" y="699339"/>
                  </a:lnTo>
                  <a:lnTo>
                    <a:pt x="3649227" y="699339"/>
                  </a:lnTo>
                  <a:lnTo>
                    <a:pt x="3661153" y="699339"/>
                  </a:lnTo>
                  <a:lnTo>
                    <a:pt x="3673078" y="699339"/>
                  </a:lnTo>
                  <a:lnTo>
                    <a:pt x="3685004" y="699339"/>
                  </a:lnTo>
                  <a:lnTo>
                    <a:pt x="3696929" y="699339"/>
                  </a:lnTo>
                  <a:lnTo>
                    <a:pt x="3708855" y="699339"/>
                  </a:lnTo>
                  <a:lnTo>
                    <a:pt x="3720780" y="699339"/>
                  </a:lnTo>
                  <a:lnTo>
                    <a:pt x="3732706" y="699339"/>
                  </a:lnTo>
                  <a:lnTo>
                    <a:pt x="3744632" y="699339"/>
                  </a:lnTo>
                  <a:lnTo>
                    <a:pt x="3756557" y="699339"/>
                  </a:lnTo>
                  <a:lnTo>
                    <a:pt x="3768483" y="699339"/>
                  </a:lnTo>
                  <a:lnTo>
                    <a:pt x="3780408" y="699339"/>
                  </a:lnTo>
                  <a:lnTo>
                    <a:pt x="3792334" y="699339"/>
                  </a:lnTo>
                  <a:lnTo>
                    <a:pt x="3804260" y="699339"/>
                  </a:lnTo>
                  <a:lnTo>
                    <a:pt x="3816185" y="699339"/>
                  </a:lnTo>
                  <a:lnTo>
                    <a:pt x="3828111" y="699339"/>
                  </a:lnTo>
                  <a:lnTo>
                    <a:pt x="3840036" y="699339"/>
                  </a:lnTo>
                  <a:lnTo>
                    <a:pt x="3851962" y="699339"/>
                  </a:lnTo>
                  <a:lnTo>
                    <a:pt x="3863887" y="699339"/>
                  </a:lnTo>
                  <a:lnTo>
                    <a:pt x="3875813" y="699339"/>
                  </a:lnTo>
                  <a:lnTo>
                    <a:pt x="3887739" y="699339"/>
                  </a:lnTo>
                  <a:lnTo>
                    <a:pt x="3899664" y="699339"/>
                  </a:lnTo>
                  <a:lnTo>
                    <a:pt x="3911590" y="699339"/>
                  </a:lnTo>
                  <a:lnTo>
                    <a:pt x="3923515" y="699339"/>
                  </a:lnTo>
                  <a:lnTo>
                    <a:pt x="3935441" y="699339"/>
                  </a:lnTo>
                  <a:lnTo>
                    <a:pt x="3947366" y="699339"/>
                  </a:lnTo>
                  <a:lnTo>
                    <a:pt x="3959292" y="699339"/>
                  </a:lnTo>
                  <a:lnTo>
                    <a:pt x="3971218" y="699339"/>
                  </a:lnTo>
                  <a:lnTo>
                    <a:pt x="3983143" y="699339"/>
                  </a:lnTo>
                  <a:lnTo>
                    <a:pt x="3995069" y="699339"/>
                  </a:lnTo>
                  <a:lnTo>
                    <a:pt x="4006994" y="699339"/>
                  </a:lnTo>
                  <a:lnTo>
                    <a:pt x="4018920" y="699339"/>
                  </a:lnTo>
                  <a:lnTo>
                    <a:pt x="4030846" y="699339"/>
                  </a:lnTo>
                  <a:lnTo>
                    <a:pt x="4042771" y="699339"/>
                  </a:lnTo>
                  <a:lnTo>
                    <a:pt x="4054697" y="699339"/>
                  </a:lnTo>
                  <a:lnTo>
                    <a:pt x="4066622" y="699339"/>
                  </a:lnTo>
                  <a:lnTo>
                    <a:pt x="4078548" y="699339"/>
                  </a:lnTo>
                  <a:lnTo>
                    <a:pt x="4090473" y="699339"/>
                  </a:lnTo>
                  <a:lnTo>
                    <a:pt x="4102399" y="699339"/>
                  </a:lnTo>
                  <a:lnTo>
                    <a:pt x="4114325" y="699339"/>
                  </a:lnTo>
                  <a:lnTo>
                    <a:pt x="4126250" y="699339"/>
                  </a:lnTo>
                  <a:lnTo>
                    <a:pt x="4138176" y="699339"/>
                  </a:lnTo>
                  <a:lnTo>
                    <a:pt x="4150101" y="699339"/>
                  </a:lnTo>
                  <a:lnTo>
                    <a:pt x="4162027" y="699339"/>
                  </a:lnTo>
                  <a:lnTo>
                    <a:pt x="4173953" y="699339"/>
                  </a:lnTo>
                  <a:lnTo>
                    <a:pt x="4185878" y="699339"/>
                  </a:lnTo>
                  <a:lnTo>
                    <a:pt x="4197804" y="699339"/>
                  </a:lnTo>
                  <a:lnTo>
                    <a:pt x="4209729" y="699339"/>
                  </a:lnTo>
                  <a:lnTo>
                    <a:pt x="4221655" y="699339"/>
                  </a:lnTo>
                  <a:lnTo>
                    <a:pt x="4233580" y="699339"/>
                  </a:lnTo>
                  <a:lnTo>
                    <a:pt x="4245506" y="699339"/>
                  </a:lnTo>
                  <a:lnTo>
                    <a:pt x="4257432" y="699339"/>
                  </a:lnTo>
                  <a:lnTo>
                    <a:pt x="4269357" y="699339"/>
                  </a:lnTo>
                  <a:lnTo>
                    <a:pt x="4281283" y="699339"/>
                  </a:lnTo>
                  <a:lnTo>
                    <a:pt x="4293208" y="699339"/>
                  </a:lnTo>
                  <a:lnTo>
                    <a:pt x="4305134" y="699339"/>
                  </a:lnTo>
                  <a:lnTo>
                    <a:pt x="4317059" y="699339"/>
                  </a:lnTo>
                  <a:lnTo>
                    <a:pt x="4328985" y="699339"/>
                  </a:lnTo>
                  <a:lnTo>
                    <a:pt x="4340911" y="699339"/>
                  </a:lnTo>
                  <a:lnTo>
                    <a:pt x="4352836" y="699339"/>
                  </a:lnTo>
                  <a:lnTo>
                    <a:pt x="4364762" y="699339"/>
                  </a:lnTo>
                  <a:lnTo>
                    <a:pt x="4376687" y="699339"/>
                  </a:lnTo>
                  <a:lnTo>
                    <a:pt x="4388613" y="699339"/>
                  </a:lnTo>
                  <a:lnTo>
                    <a:pt x="4400539" y="699339"/>
                  </a:lnTo>
                  <a:lnTo>
                    <a:pt x="4412464" y="699339"/>
                  </a:lnTo>
                  <a:lnTo>
                    <a:pt x="4424390" y="699339"/>
                  </a:lnTo>
                  <a:lnTo>
                    <a:pt x="4436315" y="699339"/>
                  </a:lnTo>
                  <a:lnTo>
                    <a:pt x="4448241" y="699339"/>
                  </a:lnTo>
                  <a:lnTo>
                    <a:pt x="4460166" y="699339"/>
                  </a:lnTo>
                  <a:lnTo>
                    <a:pt x="4472092" y="699339"/>
                  </a:lnTo>
                  <a:lnTo>
                    <a:pt x="4484018" y="699339"/>
                  </a:lnTo>
                  <a:lnTo>
                    <a:pt x="4495943" y="699339"/>
                  </a:lnTo>
                  <a:lnTo>
                    <a:pt x="4507869" y="699339"/>
                  </a:lnTo>
                  <a:lnTo>
                    <a:pt x="4519794" y="699339"/>
                  </a:lnTo>
                  <a:lnTo>
                    <a:pt x="4531720" y="699339"/>
                  </a:lnTo>
                  <a:lnTo>
                    <a:pt x="4543645" y="699339"/>
                  </a:lnTo>
                  <a:lnTo>
                    <a:pt x="4555571" y="699339"/>
                  </a:lnTo>
                  <a:lnTo>
                    <a:pt x="4567497" y="699339"/>
                  </a:lnTo>
                  <a:lnTo>
                    <a:pt x="4579422" y="699339"/>
                  </a:lnTo>
                  <a:lnTo>
                    <a:pt x="4591348" y="699339"/>
                  </a:lnTo>
                  <a:lnTo>
                    <a:pt x="4603273" y="699339"/>
                  </a:lnTo>
                  <a:lnTo>
                    <a:pt x="4615199" y="699339"/>
                  </a:lnTo>
                  <a:lnTo>
                    <a:pt x="4627125" y="699339"/>
                  </a:lnTo>
                  <a:lnTo>
                    <a:pt x="4639050" y="699339"/>
                  </a:lnTo>
                  <a:lnTo>
                    <a:pt x="4650976" y="699339"/>
                  </a:lnTo>
                  <a:lnTo>
                    <a:pt x="4662901" y="699339"/>
                  </a:lnTo>
                  <a:lnTo>
                    <a:pt x="4674827" y="699339"/>
                  </a:lnTo>
                  <a:lnTo>
                    <a:pt x="4686752" y="699339"/>
                  </a:lnTo>
                  <a:lnTo>
                    <a:pt x="4698678" y="699339"/>
                  </a:lnTo>
                  <a:lnTo>
                    <a:pt x="4710604" y="699339"/>
                  </a:lnTo>
                  <a:lnTo>
                    <a:pt x="4722529" y="699339"/>
                  </a:lnTo>
                </a:path>
              </a:pathLst>
            </a:custGeom>
            <a:ln w="40651" cap="flat">
              <a:solidFill>
                <a:srgbClr val="E8E8E8">
                  <a:alpha val="100000"/>
                </a:srgbClr>
              </a:solidFill>
              <a:prstDash val="solid"/>
              <a:round/>
            </a:ln>
          </p:spPr>
          <p:txBody>
            <a:bodyPr/>
            <a:lstStyle/>
            <a:p/>
          </p:txBody>
        </p:sp>
        <p:sp>
          <p:nvSpPr>
            <p:cNvPr id="17" name="pl17"/>
            <p:cNvSpPr/>
            <p:nvPr/>
          </p:nvSpPr>
          <p:spPr>
            <a:xfrm>
              <a:off x="2433353" y="3004025"/>
              <a:ext cx="4722529" cy="1398678"/>
            </a:xfrm>
            <a:custGeom>
              <a:avLst/>
              <a:pathLst>
                <a:path w="4722529" h="1398678">
                  <a:moveTo>
                    <a:pt x="0" y="0"/>
                  </a:moveTo>
                  <a:lnTo>
                    <a:pt x="11925" y="41"/>
                  </a:lnTo>
                  <a:lnTo>
                    <a:pt x="23851" y="89"/>
                  </a:lnTo>
                  <a:lnTo>
                    <a:pt x="35776" y="146"/>
                  </a:lnTo>
                  <a:lnTo>
                    <a:pt x="47702" y="213"/>
                  </a:lnTo>
                  <a:lnTo>
                    <a:pt x="59627" y="291"/>
                  </a:lnTo>
                  <a:lnTo>
                    <a:pt x="71553" y="383"/>
                  </a:lnTo>
                  <a:lnTo>
                    <a:pt x="83479" y="492"/>
                  </a:lnTo>
                  <a:lnTo>
                    <a:pt x="95404" y="619"/>
                  </a:lnTo>
                  <a:lnTo>
                    <a:pt x="107330" y="768"/>
                  </a:lnTo>
                  <a:lnTo>
                    <a:pt x="119255" y="944"/>
                  </a:lnTo>
                  <a:lnTo>
                    <a:pt x="131181" y="1151"/>
                  </a:lnTo>
                  <a:lnTo>
                    <a:pt x="143106" y="1393"/>
                  </a:lnTo>
                  <a:lnTo>
                    <a:pt x="155032" y="1678"/>
                  </a:lnTo>
                  <a:lnTo>
                    <a:pt x="166958" y="2013"/>
                  </a:lnTo>
                  <a:lnTo>
                    <a:pt x="178883" y="2405"/>
                  </a:lnTo>
                  <a:lnTo>
                    <a:pt x="190809" y="2866"/>
                  </a:lnTo>
                  <a:lnTo>
                    <a:pt x="202734" y="3408"/>
                  </a:lnTo>
                  <a:lnTo>
                    <a:pt x="214660" y="4043"/>
                  </a:lnTo>
                  <a:lnTo>
                    <a:pt x="226586" y="4788"/>
                  </a:lnTo>
                  <a:lnTo>
                    <a:pt x="238511" y="5661"/>
                  </a:lnTo>
                  <a:lnTo>
                    <a:pt x="250437" y="6685"/>
                  </a:lnTo>
                  <a:lnTo>
                    <a:pt x="262362" y="7885"/>
                  </a:lnTo>
                  <a:lnTo>
                    <a:pt x="274288" y="9290"/>
                  </a:lnTo>
                  <a:lnTo>
                    <a:pt x="286213" y="10934"/>
                  </a:lnTo>
                  <a:lnTo>
                    <a:pt x="298139" y="12857"/>
                  </a:lnTo>
                  <a:lnTo>
                    <a:pt x="310065" y="15103"/>
                  </a:lnTo>
                  <a:lnTo>
                    <a:pt x="321990" y="17724"/>
                  </a:lnTo>
                  <a:lnTo>
                    <a:pt x="333916" y="20780"/>
                  </a:lnTo>
                  <a:lnTo>
                    <a:pt x="345841" y="24336"/>
                  </a:lnTo>
                  <a:lnTo>
                    <a:pt x="357767" y="28470"/>
                  </a:lnTo>
                  <a:lnTo>
                    <a:pt x="369692" y="33264"/>
                  </a:lnTo>
                  <a:lnTo>
                    <a:pt x="381618" y="38811"/>
                  </a:lnTo>
                  <a:lnTo>
                    <a:pt x="393544" y="45216"/>
                  </a:lnTo>
                  <a:lnTo>
                    <a:pt x="405469" y="52586"/>
                  </a:lnTo>
                  <a:lnTo>
                    <a:pt x="417395" y="61040"/>
                  </a:lnTo>
                  <a:lnTo>
                    <a:pt x="429320" y="70698"/>
                  </a:lnTo>
                  <a:lnTo>
                    <a:pt x="441246" y="81684"/>
                  </a:lnTo>
                  <a:lnTo>
                    <a:pt x="453172" y="94115"/>
                  </a:lnTo>
                  <a:lnTo>
                    <a:pt x="465097" y="108102"/>
                  </a:lnTo>
                  <a:lnTo>
                    <a:pt x="477023" y="123738"/>
                  </a:lnTo>
                  <a:lnTo>
                    <a:pt x="488948" y="141090"/>
                  </a:lnTo>
                  <a:lnTo>
                    <a:pt x="500874" y="160195"/>
                  </a:lnTo>
                  <a:lnTo>
                    <a:pt x="512799" y="181044"/>
                  </a:lnTo>
                  <a:lnTo>
                    <a:pt x="524725" y="203578"/>
                  </a:lnTo>
                  <a:lnTo>
                    <a:pt x="536651" y="227682"/>
                  </a:lnTo>
                  <a:lnTo>
                    <a:pt x="548576" y="253178"/>
                  </a:lnTo>
                  <a:lnTo>
                    <a:pt x="560502" y="279834"/>
                  </a:lnTo>
                  <a:lnTo>
                    <a:pt x="572427" y="307360"/>
                  </a:lnTo>
                  <a:lnTo>
                    <a:pt x="584353" y="335427"/>
                  </a:lnTo>
                  <a:lnTo>
                    <a:pt x="596279" y="363677"/>
                  </a:lnTo>
                  <a:lnTo>
                    <a:pt x="608204" y="391744"/>
                  </a:lnTo>
                  <a:lnTo>
                    <a:pt x="620130" y="419270"/>
                  </a:lnTo>
                  <a:lnTo>
                    <a:pt x="632055" y="445925"/>
                  </a:lnTo>
                  <a:lnTo>
                    <a:pt x="643981" y="471422"/>
                  </a:lnTo>
                  <a:lnTo>
                    <a:pt x="655906" y="495526"/>
                  </a:lnTo>
                  <a:lnTo>
                    <a:pt x="667832" y="518060"/>
                  </a:lnTo>
                  <a:lnTo>
                    <a:pt x="679758" y="538908"/>
                  </a:lnTo>
                  <a:lnTo>
                    <a:pt x="691683" y="558013"/>
                  </a:lnTo>
                  <a:lnTo>
                    <a:pt x="703609" y="575366"/>
                  </a:lnTo>
                  <a:lnTo>
                    <a:pt x="715534" y="591002"/>
                  </a:lnTo>
                  <a:lnTo>
                    <a:pt x="727460" y="604989"/>
                  </a:lnTo>
                  <a:lnTo>
                    <a:pt x="739385" y="617420"/>
                  </a:lnTo>
                  <a:lnTo>
                    <a:pt x="751311" y="628405"/>
                  </a:lnTo>
                  <a:lnTo>
                    <a:pt x="763237" y="638064"/>
                  </a:lnTo>
                  <a:lnTo>
                    <a:pt x="775162" y="646518"/>
                  </a:lnTo>
                  <a:lnTo>
                    <a:pt x="787088" y="653888"/>
                  </a:lnTo>
                  <a:lnTo>
                    <a:pt x="799013" y="660292"/>
                  </a:lnTo>
                  <a:lnTo>
                    <a:pt x="810939" y="665840"/>
                  </a:lnTo>
                  <a:lnTo>
                    <a:pt x="822865" y="670634"/>
                  </a:lnTo>
                  <a:lnTo>
                    <a:pt x="834790" y="674767"/>
                  </a:lnTo>
                  <a:lnTo>
                    <a:pt x="846716" y="678324"/>
                  </a:lnTo>
                  <a:lnTo>
                    <a:pt x="858641" y="681380"/>
                  </a:lnTo>
                  <a:lnTo>
                    <a:pt x="870567" y="684001"/>
                  </a:lnTo>
                  <a:lnTo>
                    <a:pt x="882492" y="686247"/>
                  </a:lnTo>
                  <a:lnTo>
                    <a:pt x="894418" y="688170"/>
                  </a:lnTo>
                  <a:lnTo>
                    <a:pt x="906344" y="689814"/>
                  </a:lnTo>
                  <a:lnTo>
                    <a:pt x="918269" y="691219"/>
                  </a:lnTo>
                  <a:lnTo>
                    <a:pt x="930195" y="692418"/>
                  </a:lnTo>
                  <a:lnTo>
                    <a:pt x="942120" y="693442"/>
                  </a:lnTo>
                  <a:lnTo>
                    <a:pt x="954046" y="694316"/>
                  </a:lnTo>
                  <a:lnTo>
                    <a:pt x="965971" y="695061"/>
                  </a:lnTo>
                  <a:lnTo>
                    <a:pt x="977897" y="695696"/>
                  </a:lnTo>
                  <a:lnTo>
                    <a:pt x="989823" y="696237"/>
                  </a:lnTo>
                  <a:lnTo>
                    <a:pt x="1001748" y="696698"/>
                  </a:lnTo>
                  <a:lnTo>
                    <a:pt x="1013674" y="697091"/>
                  </a:lnTo>
                  <a:lnTo>
                    <a:pt x="1025599" y="697426"/>
                  </a:lnTo>
                  <a:lnTo>
                    <a:pt x="1037525" y="697710"/>
                  </a:lnTo>
                  <a:lnTo>
                    <a:pt x="1049451" y="697953"/>
                  </a:lnTo>
                  <a:lnTo>
                    <a:pt x="1061376" y="698159"/>
                  </a:lnTo>
                  <a:lnTo>
                    <a:pt x="1073302" y="698335"/>
                  </a:lnTo>
                  <a:lnTo>
                    <a:pt x="1085227" y="698485"/>
                  </a:lnTo>
                  <a:lnTo>
                    <a:pt x="1097153" y="698612"/>
                  </a:lnTo>
                  <a:lnTo>
                    <a:pt x="1109078" y="698720"/>
                  </a:lnTo>
                  <a:lnTo>
                    <a:pt x="1121004" y="698813"/>
                  </a:lnTo>
                  <a:lnTo>
                    <a:pt x="1132930" y="698891"/>
                  </a:lnTo>
                  <a:lnTo>
                    <a:pt x="1144855" y="698958"/>
                  </a:lnTo>
                  <a:lnTo>
                    <a:pt x="1156781" y="699015"/>
                  </a:lnTo>
                  <a:lnTo>
                    <a:pt x="1168706" y="699063"/>
                  </a:lnTo>
                  <a:lnTo>
                    <a:pt x="1180632" y="699104"/>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573"/>
                  </a:lnTo>
                  <a:lnTo>
                    <a:pt x="3553822" y="699615"/>
                  </a:lnTo>
                  <a:lnTo>
                    <a:pt x="3565748" y="699663"/>
                  </a:lnTo>
                  <a:lnTo>
                    <a:pt x="3577674" y="699720"/>
                  </a:lnTo>
                  <a:lnTo>
                    <a:pt x="3589599" y="699786"/>
                  </a:lnTo>
                  <a:lnTo>
                    <a:pt x="3601525" y="699865"/>
                  </a:lnTo>
                  <a:lnTo>
                    <a:pt x="3613450" y="699957"/>
                  </a:lnTo>
                  <a:lnTo>
                    <a:pt x="3625376" y="700065"/>
                  </a:lnTo>
                  <a:lnTo>
                    <a:pt x="3637301" y="700193"/>
                  </a:lnTo>
                  <a:lnTo>
                    <a:pt x="3649227" y="700342"/>
                  </a:lnTo>
                  <a:lnTo>
                    <a:pt x="3661153" y="700518"/>
                  </a:lnTo>
                  <a:lnTo>
                    <a:pt x="3673078" y="700725"/>
                  </a:lnTo>
                  <a:lnTo>
                    <a:pt x="3685004" y="700967"/>
                  </a:lnTo>
                  <a:lnTo>
                    <a:pt x="3696929" y="701252"/>
                  </a:lnTo>
                  <a:lnTo>
                    <a:pt x="3708855" y="701586"/>
                  </a:lnTo>
                  <a:lnTo>
                    <a:pt x="3720780" y="701979"/>
                  </a:lnTo>
                  <a:lnTo>
                    <a:pt x="3732706" y="702440"/>
                  </a:lnTo>
                  <a:lnTo>
                    <a:pt x="3744632" y="702981"/>
                  </a:lnTo>
                  <a:lnTo>
                    <a:pt x="3756557" y="703617"/>
                  </a:lnTo>
                  <a:lnTo>
                    <a:pt x="3768483" y="704362"/>
                  </a:lnTo>
                  <a:lnTo>
                    <a:pt x="3780408" y="705235"/>
                  </a:lnTo>
                  <a:lnTo>
                    <a:pt x="3792334" y="706259"/>
                  </a:lnTo>
                  <a:lnTo>
                    <a:pt x="3804260" y="707459"/>
                  </a:lnTo>
                  <a:lnTo>
                    <a:pt x="3816185" y="708864"/>
                  </a:lnTo>
                  <a:lnTo>
                    <a:pt x="3828111" y="710508"/>
                  </a:lnTo>
                  <a:lnTo>
                    <a:pt x="3840036" y="712431"/>
                  </a:lnTo>
                  <a:lnTo>
                    <a:pt x="3851962" y="714677"/>
                  </a:lnTo>
                  <a:lnTo>
                    <a:pt x="3863887" y="717298"/>
                  </a:lnTo>
                  <a:lnTo>
                    <a:pt x="3875813" y="720354"/>
                  </a:lnTo>
                  <a:lnTo>
                    <a:pt x="3887739" y="723910"/>
                  </a:lnTo>
                  <a:lnTo>
                    <a:pt x="3899664" y="728043"/>
                  </a:lnTo>
                  <a:lnTo>
                    <a:pt x="3911590" y="732837"/>
                  </a:lnTo>
                  <a:lnTo>
                    <a:pt x="3923515" y="738385"/>
                  </a:lnTo>
                  <a:lnTo>
                    <a:pt x="3935441" y="744790"/>
                  </a:lnTo>
                  <a:lnTo>
                    <a:pt x="3947366" y="752160"/>
                  </a:lnTo>
                  <a:lnTo>
                    <a:pt x="3959292" y="760614"/>
                  </a:lnTo>
                  <a:lnTo>
                    <a:pt x="3971218" y="770272"/>
                  </a:lnTo>
                  <a:lnTo>
                    <a:pt x="3983143" y="781258"/>
                  </a:lnTo>
                  <a:lnTo>
                    <a:pt x="3995069" y="793689"/>
                  </a:lnTo>
                  <a:lnTo>
                    <a:pt x="4006994" y="807676"/>
                  </a:lnTo>
                  <a:lnTo>
                    <a:pt x="4018920" y="823312"/>
                  </a:lnTo>
                  <a:lnTo>
                    <a:pt x="4030846" y="840664"/>
                  </a:lnTo>
                  <a:lnTo>
                    <a:pt x="4042771" y="859769"/>
                  </a:lnTo>
                  <a:lnTo>
                    <a:pt x="4054697" y="880618"/>
                  </a:lnTo>
                  <a:lnTo>
                    <a:pt x="4066622" y="903152"/>
                  </a:lnTo>
                  <a:lnTo>
                    <a:pt x="4078548" y="927255"/>
                  </a:lnTo>
                  <a:lnTo>
                    <a:pt x="4090473" y="952752"/>
                  </a:lnTo>
                  <a:lnTo>
                    <a:pt x="4102399" y="979408"/>
                  </a:lnTo>
                  <a:lnTo>
                    <a:pt x="4114325" y="1006934"/>
                  </a:lnTo>
                  <a:lnTo>
                    <a:pt x="4126250" y="1035001"/>
                  </a:lnTo>
                  <a:lnTo>
                    <a:pt x="4138176" y="1063251"/>
                  </a:lnTo>
                  <a:lnTo>
                    <a:pt x="4150101" y="1091318"/>
                  </a:lnTo>
                  <a:lnTo>
                    <a:pt x="4162027" y="1118844"/>
                  </a:lnTo>
                  <a:lnTo>
                    <a:pt x="4173953" y="1145499"/>
                  </a:lnTo>
                  <a:lnTo>
                    <a:pt x="4185878" y="1170996"/>
                  </a:lnTo>
                  <a:lnTo>
                    <a:pt x="4197804" y="1195099"/>
                  </a:lnTo>
                  <a:lnTo>
                    <a:pt x="4209729" y="1217633"/>
                  </a:lnTo>
                  <a:lnTo>
                    <a:pt x="4221655" y="1238482"/>
                  </a:lnTo>
                  <a:lnTo>
                    <a:pt x="4233580" y="1257587"/>
                  </a:lnTo>
                  <a:lnTo>
                    <a:pt x="4245506" y="1274940"/>
                  </a:lnTo>
                  <a:lnTo>
                    <a:pt x="4257432" y="1290576"/>
                  </a:lnTo>
                  <a:lnTo>
                    <a:pt x="4269357" y="1304563"/>
                  </a:lnTo>
                  <a:lnTo>
                    <a:pt x="4281283" y="1316994"/>
                  </a:lnTo>
                  <a:lnTo>
                    <a:pt x="4293208" y="1327979"/>
                  </a:lnTo>
                  <a:lnTo>
                    <a:pt x="4305134" y="1337638"/>
                  </a:lnTo>
                  <a:lnTo>
                    <a:pt x="4317059" y="1346091"/>
                  </a:lnTo>
                  <a:lnTo>
                    <a:pt x="4328985" y="1353462"/>
                  </a:lnTo>
                  <a:lnTo>
                    <a:pt x="4340911" y="1359866"/>
                  </a:lnTo>
                  <a:lnTo>
                    <a:pt x="4352836" y="1365414"/>
                  </a:lnTo>
                  <a:lnTo>
                    <a:pt x="4364762" y="1370208"/>
                  </a:lnTo>
                  <a:lnTo>
                    <a:pt x="4376687" y="1374341"/>
                  </a:lnTo>
                  <a:lnTo>
                    <a:pt x="4388613" y="1377898"/>
                  </a:lnTo>
                  <a:lnTo>
                    <a:pt x="4400539" y="1380954"/>
                  </a:lnTo>
                  <a:lnTo>
                    <a:pt x="4412464" y="1383575"/>
                  </a:lnTo>
                  <a:lnTo>
                    <a:pt x="4424390" y="1385821"/>
                  </a:lnTo>
                  <a:lnTo>
                    <a:pt x="4436315" y="1387743"/>
                  </a:lnTo>
                  <a:lnTo>
                    <a:pt x="4448241" y="1389388"/>
                  </a:lnTo>
                  <a:lnTo>
                    <a:pt x="4460166" y="1390793"/>
                  </a:lnTo>
                  <a:lnTo>
                    <a:pt x="4472092" y="1391992"/>
                  </a:lnTo>
                  <a:lnTo>
                    <a:pt x="4484018" y="1393016"/>
                  </a:lnTo>
                  <a:lnTo>
                    <a:pt x="4495943" y="1393890"/>
                  </a:lnTo>
                  <a:lnTo>
                    <a:pt x="4507869" y="1394635"/>
                  </a:lnTo>
                  <a:lnTo>
                    <a:pt x="4519794" y="1395270"/>
                  </a:lnTo>
                  <a:lnTo>
                    <a:pt x="4531720" y="1395811"/>
                  </a:lnTo>
                  <a:lnTo>
                    <a:pt x="4543645" y="1396272"/>
                  </a:lnTo>
                  <a:lnTo>
                    <a:pt x="4555571" y="1396665"/>
                  </a:lnTo>
                  <a:lnTo>
                    <a:pt x="4567497" y="1397000"/>
                  </a:lnTo>
                  <a:lnTo>
                    <a:pt x="4579422" y="1397284"/>
                  </a:lnTo>
                  <a:lnTo>
                    <a:pt x="4591348" y="1397527"/>
                  </a:lnTo>
                  <a:lnTo>
                    <a:pt x="4603273" y="1397733"/>
                  </a:lnTo>
                  <a:lnTo>
                    <a:pt x="4615199" y="1397909"/>
                  </a:lnTo>
                  <a:lnTo>
                    <a:pt x="4627125" y="1398059"/>
                  </a:lnTo>
                  <a:lnTo>
                    <a:pt x="4639050" y="1398186"/>
                  </a:lnTo>
                  <a:lnTo>
                    <a:pt x="4650976" y="1398294"/>
                  </a:lnTo>
                  <a:lnTo>
                    <a:pt x="4662901" y="1398387"/>
                  </a:lnTo>
                  <a:lnTo>
                    <a:pt x="4674827" y="1398465"/>
                  </a:lnTo>
                  <a:lnTo>
                    <a:pt x="4686752" y="1398532"/>
                  </a:lnTo>
                  <a:lnTo>
                    <a:pt x="4698678" y="1398589"/>
                  </a:lnTo>
                  <a:lnTo>
                    <a:pt x="4710604" y="1398637"/>
                  </a:lnTo>
                  <a:lnTo>
                    <a:pt x="4722529" y="1398678"/>
                  </a:lnTo>
                </a:path>
              </a:pathLst>
            </a:custGeom>
            <a:ln w="40651" cap="flat">
              <a:solidFill>
                <a:srgbClr val="E8E8E8">
                  <a:alpha val="100000"/>
                </a:srgbClr>
              </a:solidFill>
              <a:prstDash val="solid"/>
              <a:round/>
            </a:ln>
          </p:spPr>
          <p:txBody>
            <a:bodyPr/>
            <a:lstStyle/>
            <a:p/>
          </p:txBody>
        </p:sp>
        <p:sp>
          <p:nvSpPr>
            <p:cNvPr id="18" name="pl18"/>
            <p:cNvSpPr/>
            <p:nvPr/>
          </p:nvSpPr>
          <p:spPr>
            <a:xfrm>
              <a:off x="2433353" y="1604642"/>
              <a:ext cx="4722529" cy="699573"/>
            </a:xfrm>
            <a:custGeom>
              <a:avLst/>
              <a:pathLst>
                <a:path w="4722529" h="699573">
                  <a:moveTo>
                    <a:pt x="0" y="0"/>
                  </a:moveTo>
                  <a:lnTo>
                    <a:pt x="11925" y="0"/>
                  </a:lnTo>
                  <a:lnTo>
                    <a:pt x="23851" y="0"/>
                  </a:lnTo>
                  <a:lnTo>
                    <a:pt x="35776" y="0"/>
                  </a:lnTo>
                  <a:lnTo>
                    <a:pt x="47702" y="0"/>
                  </a:lnTo>
                  <a:lnTo>
                    <a:pt x="59627" y="0"/>
                  </a:lnTo>
                  <a:lnTo>
                    <a:pt x="71553" y="0"/>
                  </a:lnTo>
                  <a:lnTo>
                    <a:pt x="83479" y="0"/>
                  </a:lnTo>
                  <a:lnTo>
                    <a:pt x="95404" y="0"/>
                  </a:lnTo>
                  <a:lnTo>
                    <a:pt x="107330" y="0"/>
                  </a:lnTo>
                  <a:lnTo>
                    <a:pt x="119255" y="0"/>
                  </a:lnTo>
                  <a:lnTo>
                    <a:pt x="131181" y="0"/>
                  </a:lnTo>
                  <a:lnTo>
                    <a:pt x="143106" y="0"/>
                  </a:lnTo>
                  <a:lnTo>
                    <a:pt x="155032" y="0"/>
                  </a:lnTo>
                  <a:lnTo>
                    <a:pt x="166958" y="0"/>
                  </a:lnTo>
                  <a:lnTo>
                    <a:pt x="178883" y="0"/>
                  </a:lnTo>
                  <a:lnTo>
                    <a:pt x="190809" y="0"/>
                  </a:lnTo>
                  <a:lnTo>
                    <a:pt x="202734" y="0"/>
                  </a:lnTo>
                  <a:lnTo>
                    <a:pt x="214660" y="0"/>
                  </a:lnTo>
                  <a:lnTo>
                    <a:pt x="226586" y="0"/>
                  </a:lnTo>
                  <a:lnTo>
                    <a:pt x="238511" y="0"/>
                  </a:lnTo>
                  <a:lnTo>
                    <a:pt x="250437" y="0"/>
                  </a:lnTo>
                  <a:lnTo>
                    <a:pt x="262362" y="0"/>
                  </a:lnTo>
                  <a:lnTo>
                    <a:pt x="274288" y="0"/>
                  </a:lnTo>
                  <a:lnTo>
                    <a:pt x="286213" y="0"/>
                  </a:lnTo>
                  <a:lnTo>
                    <a:pt x="298139" y="0"/>
                  </a:lnTo>
                  <a:lnTo>
                    <a:pt x="310065" y="0"/>
                  </a:lnTo>
                  <a:lnTo>
                    <a:pt x="321990" y="0"/>
                  </a:lnTo>
                  <a:lnTo>
                    <a:pt x="333916" y="0"/>
                  </a:lnTo>
                  <a:lnTo>
                    <a:pt x="345841" y="0"/>
                  </a:lnTo>
                  <a:lnTo>
                    <a:pt x="357767" y="0"/>
                  </a:lnTo>
                  <a:lnTo>
                    <a:pt x="369692" y="0"/>
                  </a:lnTo>
                  <a:lnTo>
                    <a:pt x="381618" y="0"/>
                  </a:lnTo>
                  <a:lnTo>
                    <a:pt x="393544" y="0"/>
                  </a:lnTo>
                  <a:lnTo>
                    <a:pt x="405469" y="0"/>
                  </a:lnTo>
                  <a:lnTo>
                    <a:pt x="417395" y="0"/>
                  </a:lnTo>
                  <a:lnTo>
                    <a:pt x="429320" y="0"/>
                  </a:lnTo>
                  <a:lnTo>
                    <a:pt x="441246" y="0"/>
                  </a:lnTo>
                  <a:lnTo>
                    <a:pt x="453172" y="0"/>
                  </a:lnTo>
                  <a:lnTo>
                    <a:pt x="465097" y="0"/>
                  </a:lnTo>
                  <a:lnTo>
                    <a:pt x="477023" y="0"/>
                  </a:lnTo>
                  <a:lnTo>
                    <a:pt x="488948" y="0"/>
                  </a:lnTo>
                  <a:lnTo>
                    <a:pt x="500874" y="0"/>
                  </a:lnTo>
                  <a:lnTo>
                    <a:pt x="512799" y="0"/>
                  </a:lnTo>
                  <a:lnTo>
                    <a:pt x="524725" y="0"/>
                  </a:lnTo>
                  <a:lnTo>
                    <a:pt x="536651" y="0"/>
                  </a:lnTo>
                  <a:lnTo>
                    <a:pt x="548576" y="0"/>
                  </a:lnTo>
                  <a:lnTo>
                    <a:pt x="560502" y="0"/>
                  </a:lnTo>
                  <a:lnTo>
                    <a:pt x="572427" y="0"/>
                  </a:lnTo>
                  <a:lnTo>
                    <a:pt x="584353" y="0"/>
                  </a:lnTo>
                  <a:lnTo>
                    <a:pt x="596279" y="0"/>
                  </a:lnTo>
                  <a:lnTo>
                    <a:pt x="608204" y="0"/>
                  </a:lnTo>
                  <a:lnTo>
                    <a:pt x="620130" y="0"/>
                  </a:lnTo>
                  <a:lnTo>
                    <a:pt x="632055" y="0"/>
                  </a:lnTo>
                  <a:lnTo>
                    <a:pt x="643981" y="0"/>
                  </a:lnTo>
                  <a:lnTo>
                    <a:pt x="655906" y="0"/>
                  </a:lnTo>
                  <a:lnTo>
                    <a:pt x="667832" y="0"/>
                  </a:lnTo>
                  <a:lnTo>
                    <a:pt x="679758" y="0"/>
                  </a:lnTo>
                  <a:lnTo>
                    <a:pt x="691683" y="0"/>
                  </a:lnTo>
                  <a:lnTo>
                    <a:pt x="703609" y="0"/>
                  </a:lnTo>
                  <a:lnTo>
                    <a:pt x="715534" y="0"/>
                  </a:lnTo>
                  <a:lnTo>
                    <a:pt x="727460" y="0"/>
                  </a:lnTo>
                  <a:lnTo>
                    <a:pt x="739385" y="0"/>
                  </a:lnTo>
                  <a:lnTo>
                    <a:pt x="751311" y="0"/>
                  </a:lnTo>
                  <a:lnTo>
                    <a:pt x="763237" y="0"/>
                  </a:lnTo>
                  <a:lnTo>
                    <a:pt x="775162" y="0"/>
                  </a:lnTo>
                  <a:lnTo>
                    <a:pt x="787088" y="0"/>
                  </a:lnTo>
                  <a:lnTo>
                    <a:pt x="799013" y="0"/>
                  </a:lnTo>
                  <a:lnTo>
                    <a:pt x="810939" y="0"/>
                  </a:lnTo>
                  <a:lnTo>
                    <a:pt x="822865" y="0"/>
                  </a:lnTo>
                  <a:lnTo>
                    <a:pt x="834790" y="0"/>
                  </a:lnTo>
                  <a:lnTo>
                    <a:pt x="846716" y="0"/>
                  </a:lnTo>
                  <a:lnTo>
                    <a:pt x="858641" y="0"/>
                  </a:lnTo>
                  <a:lnTo>
                    <a:pt x="870567" y="0"/>
                  </a:lnTo>
                  <a:lnTo>
                    <a:pt x="882492" y="0"/>
                  </a:lnTo>
                  <a:lnTo>
                    <a:pt x="894418" y="0"/>
                  </a:lnTo>
                  <a:lnTo>
                    <a:pt x="906344" y="0"/>
                  </a:lnTo>
                  <a:lnTo>
                    <a:pt x="918269" y="0"/>
                  </a:lnTo>
                  <a:lnTo>
                    <a:pt x="930195" y="0"/>
                  </a:lnTo>
                  <a:lnTo>
                    <a:pt x="942120" y="0"/>
                  </a:lnTo>
                  <a:lnTo>
                    <a:pt x="954046" y="0"/>
                  </a:lnTo>
                  <a:lnTo>
                    <a:pt x="965971" y="0"/>
                  </a:lnTo>
                  <a:lnTo>
                    <a:pt x="977897" y="0"/>
                  </a:lnTo>
                  <a:lnTo>
                    <a:pt x="989823" y="0"/>
                  </a:lnTo>
                  <a:lnTo>
                    <a:pt x="1001748" y="0"/>
                  </a:lnTo>
                  <a:lnTo>
                    <a:pt x="1013674" y="0"/>
                  </a:lnTo>
                  <a:lnTo>
                    <a:pt x="1025599" y="0"/>
                  </a:lnTo>
                  <a:lnTo>
                    <a:pt x="1037525" y="0"/>
                  </a:lnTo>
                  <a:lnTo>
                    <a:pt x="1049451" y="0"/>
                  </a:lnTo>
                  <a:lnTo>
                    <a:pt x="1061376" y="0"/>
                  </a:lnTo>
                  <a:lnTo>
                    <a:pt x="1073302" y="0"/>
                  </a:lnTo>
                  <a:lnTo>
                    <a:pt x="1085227" y="0"/>
                  </a:lnTo>
                  <a:lnTo>
                    <a:pt x="1097153" y="0"/>
                  </a:lnTo>
                  <a:lnTo>
                    <a:pt x="1109078" y="0"/>
                  </a:lnTo>
                  <a:lnTo>
                    <a:pt x="1121004" y="0"/>
                  </a:lnTo>
                  <a:lnTo>
                    <a:pt x="1132930" y="0"/>
                  </a:lnTo>
                  <a:lnTo>
                    <a:pt x="1144855" y="0"/>
                  </a:lnTo>
                  <a:lnTo>
                    <a:pt x="1156781" y="0"/>
                  </a:lnTo>
                  <a:lnTo>
                    <a:pt x="1168706" y="0"/>
                  </a:lnTo>
                  <a:lnTo>
                    <a:pt x="1180632" y="0"/>
                  </a:lnTo>
                  <a:lnTo>
                    <a:pt x="1180632" y="234"/>
                  </a:lnTo>
                  <a:lnTo>
                    <a:pt x="1192558" y="275"/>
                  </a:lnTo>
                  <a:lnTo>
                    <a:pt x="1204483" y="324"/>
                  </a:lnTo>
                  <a:lnTo>
                    <a:pt x="1216409" y="380"/>
                  </a:lnTo>
                  <a:lnTo>
                    <a:pt x="1228334" y="447"/>
                  </a:lnTo>
                  <a:lnTo>
                    <a:pt x="1240260" y="526"/>
                  </a:lnTo>
                  <a:lnTo>
                    <a:pt x="1252185" y="618"/>
                  </a:lnTo>
                  <a:lnTo>
                    <a:pt x="1264111" y="726"/>
                  </a:lnTo>
                  <a:lnTo>
                    <a:pt x="1276037" y="854"/>
                  </a:lnTo>
                  <a:lnTo>
                    <a:pt x="1287962" y="1003"/>
                  </a:lnTo>
                  <a:lnTo>
                    <a:pt x="1299888" y="1179"/>
                  </a:lnTo>
                  <a:lnTo>
                    <a:pt x="1311813" y="1385"/>
                  </a:lnTo>
                  <a:lnTo>
                    <a:pt x="1323739" y="1628"/>
                  </a:lnTo>
                  <a:lnTo>
                    <a:pt x="1335664" y="1913"/>
                  </a:lnTo>
                  <a:lnTo>
                    <a:pt x="1347590" y="2247"/>
                  </a:lnTo>
                  <a:lnTo>
                    <a:pt x="1359516" y="2640"/>
                  </a:lnTo>
                  <a:lnTo>
                    <a:pt x="1371441" y="3101"/>
                  </a:lnTo>
                  <a:lnTo>
                    <a:pt x="1383367" y="3642"/>
                  </a:lnTo>
                  <a:lnTo>
                    <a:pt x="1395292" y="4277"/>
                  </a:lnTo>
                  <a:lnTo>
                    <a:pt x="1407218" y="5022"/>
                  </a:lnTo>
                  <a:lnTo>
                    <a:pt x="1419144" y="5896"/>
                  </a:lnTo>
                  <a:lnTo>
                    <a:pt x="1431069" y="6920"/>
                  </a:lnTo>
                  <a:lnTo>
                    <a:pt x="1442995" y="8120"/>
                  </a:lnTo>
                  <a:lnTo>
                    <a:pt x="1454920" y="9525"/>
                  </a:lnTo>
                  <a:lnTo>
                    <a:pt x="1466846" y="11169"/>
                  </a:lnTo>
                  <a:lnTo>
                    <a:pt x="1478771" y="13091"/>
                  </a:lnTo>
                  <a:lnTo>
                    <a:pt x="1490697" y="15337"/>
                  </a:lnTo>
                  <a:lnTo>
                    <a:pt x="1502623" y="17959"/>
                  </a:lnTo>
                  <a:lnTo>
                    <a:pt x="1514548" y="21014"/>
                  </a:lnTo>
                  <a:lnTo>
                    <a:pt x="1526474" y="24571"/>
                  </a:lnTo>
                  <a:lnTo>
                    <a:pt x="1538399" y="28704"/>
                  </a:lnTo>
                  <a:lnTo>
                    <a:pt x="1550325" y="33498"/>
                  </a:lnTo>
                  <a:lnTo>
                    <a:pt x="1562250" y="39046"/>
                  </a:lnTo>
                  <a:lnTo>
                    <a:pt x="1574176" y="45450"/>
                  </a:lnTo>
                  <a:lnTo>
                    <a:pt x="1586102" y="52821"/>
                  </a:lnTo>
                  <a:lnTo>
                    <a:pt x="1598027" y="61275"/>
                  </a:lnTo>
                  <a:lnTo>
                    <a:pt x="1609953" y="70933"/>
                  </a:lnTo>
                  <a:lnTo>
                    <a:pt x="1621878" y="81918"/>
                  </a:lnTo>
                  <a:lnTo>
                    <a:pt x="1633804" y="94350"/>
                  </a:lnTo>
                  <a:lnTo>
                    <a:pt x="1645730" y="108337"/>
                  </a:lnTo>
                  <a:lnTo>
                    <a:pt x="1657655" y="123972"/>
                  </a:lnTo>
                  <a:lnTo>
                    <a:pt x="1669581" y="141325"/>
                  </a:lnTo>
                  <a:lnTo>
                    <a:pt x="1681506" y="160430"/>
                  </a:lnTo>
                  <a:lnTo>
                    <a:pt x="1693432" y="181279"/>
                  </a:lnTo>
                  <a:lnTo>
                    <a:pt x="1705357" y="203813"/>
                  </a:lnTo>
                  <a:lnTo>
                    <a:pt x="1717283" y="227916"/>
                  </a:lnTo>
                  <a:lnTo>
                    <a:pt x="1729209" y="253413"/>
                  </a:lnTo>
                  <a:lnTo>
                    <a:pt x="1741134" y="280068"/>
                  </a:lnTo>
                  <a:lnTo>
                    <a:pt x="1753060" y="307594"/>
                  </a:lnTo>
                  <a:lnTo>
                    <a:pt x="1764985" y="335661"/>
                  </a:lnTo>
                  <a:lnTo>
                    <a:pt x="1776911" y="363912"/>
                  </a:lnTo>
                  <a:lnTo>
                    <a:pt x="1788837" y="391978"/>
                  </a:lnTo>
                  <a:lnTo>
                    <a:pt x="1800762" y="419505"/>
                  </a:lnTo>
                  <a:lnTo>
                    <a:pt x="1812688" y="446160"/>
                  </a:lnTo>
                  <a:lnTo>
                    <a:pt x="1824613" y="471657"/>
                  </a:lnTo>
                  <a:lnTo>
                    <a:pt x="1836539" y="495760"/>
                  </a:lnTo>
                  <a:lnTo>
                    <a:pt x="1848464" y="518294"/>
                  </a:lnTo>
                  <a:lnTo>
                    <a:pt x="1860390" y="539143"/>
                  </a:lnTo>
                  <a:lnTo>
                    <a:pt x="1872316" y="558248"/>
                  </a:lnTo>
                  <a:lnTo>
                    <a:pt x="1884241" y="575601"/>
                  </a:lnTo>
                  <a:lnTo>
                    <a:pt x="1896167" y="591236"/>
                  </a:lnTo>
                  <a:lnTo>
                    <a:pt x="1908092" y="605223"/>
                  </a:lnTo>
                  <a:lnTo>
                    <a:pt x="1920018" y="617655"/>
                  </a:lnTo>
                  <a:lnTo>
                    <a:pt x="1931943" y="628640"/>
                  </a:lnTo>
                  <a:lnTo>
                    <a:pt x="1943869" y="638298"/>
                  </a:lnTo>
                  <a:lnTo>
                    <a:pt x="1955795" y="646752"/>
                  </a:lnTo>
                  <a:lnTo>
                    <a:pt x="1967720" y="654123"/>
                  </a:lnTo>
                  <a:lnTo>
                    <a:pt x="1979646" y="660527"/>
                  </a:lnTo>
                  <a:lnTo>
                    <a:pt x="1991571" y="666075"/>
                  </a:lnTo>
                  <a:lnTo>
                    <a:pt x="2003497" y="670869"/>
                  </a:lnTo>
                  <a:lnTo>
                    <a:pt x="2015423" y="675002"/>
                  </a:lnTo>
                  <a:lnTo>
                    <a:pt x="2027348" y="678559"/>
                  </a:lnTo>
                  <a:lnTo>
                    <a:pt x="2039274" y="681614"/>
                  </a:lnTo>
                  <a:lnTo>
                    <a:pt x="2051199" y="684236"/>
                  </a:lnTo>
                  <a:lnTo>
                    <a:pt x="2063125" y="686482"/>
                  </a:lnTo>
                  <a:lnTo>
                    <a:pt x="2075050" y="688404"/>
                  </a:lnTo>
                  <a:lnTo>
                    <a:pt x="2086976" y="690048"/>
                  </a:lnTo>
                  <a:lnTo>
                    <a:pt x="2098902" y="691453"/>
                  </a:lnTo>
                  <a:lnTo>
                    <a:pt x="2110827" y="692653"/>
                  </a:lnTo>
                  <a:lnTo>
                    <a:pt x="2122753" y="693677"/>
                  </a:lnTo>
                  <a:lnTo>
                    <a:pt x="2134678" y="694551"/>
                  </a:lnTo>
                  <a:lnTo>
                    <a:pt x="2146604" y="695296"/>
                  </a:lnTo>
                  <a:lnTo>
                    <a:pt x="2158529" y="695931"/>
                  </a:lnTo>
                  <a:lnTo>
                    <a:pt x="2170455" y="696472"/>
                  </a:lnTo>
                  <a:lnTo>
                    <a:pt x="2182381" y="696933"/>
                  </a:lnTo>
                  <a:lnTo>
                    <a:pt x="2194306" y="697326"/>
                  </a:lnTo>
                  <a:lnTo>
                    <a:pt x="2206232" y="697660"/>
                  </a:lnTo>
                  <a:lnTo>
                    <a:pt x="2218157" y="697945"/>
                  </a:lnTo>
                  <a:lnTo>
                    <a:pt x="2230083" y="698188"/>
                  </a:lnTo>
                  <a:lnTo>
                    <a:pt x="2242009" y="698394"/>
                  </a:lnTo>
                  <a:lnTo>
                    <a:pt x="2253934" y="698570"/>
                  </a:lnTo>
                  <a:lnTo>
                    <a:pt x="2265860" y="698719"/>
                  </a:lnTo>
                  <a:lnTo>
                    <a:pt x="2277785" y="698847"/>
                  </a:lnTo>
                  <a:lnTo>
                    <a:pt x="2289711" y="698955"/>
                  </a:lnTo>
                  <a:lnTo>
                    <a:pt x="2301636" y="699047"/>
                  </a:lnTo>
                  <a:lnTo>
                    <a:pt x="2313562" y="699126"/>
                  </a:lnTo>
                  <a:lnTo>
                    <a:pt x="2325488" y="699192"/>
                  </a:lnTo>
                  <a:lnTo>
                    <a:pt x="2337413" y="699249"/>
                  </a:lnTo>
                  <a:lnTo>
                    <a:pt x="2349339" y="699298"/>
                  </a:lnTo>
                  <a:lnTo>
                    <a:pt x="2361264" y="699339"/>
                  </a:lnTo>
                  <a:lnTo>
                    <a:pt x="2361264" y="699573"/>
                  </a:lnTo>
                  <a:lnTo>
                    <a:pt x="2373190" y="699573"/>
                  </a:lnTo>
                  <a:lnTo>
                    <a:pt x="2385116" y="699573"/>
                  </a:lnTo>
                  <a:lnTo>
                    <a:pt x="2397041" y="699573"/>
                  </a:lnTo>
                  <a:lnTo>
                    <a:pt x="2408967" y="699573"/>
                  </a:lnTo>
                  <a:lnTo>
                    <a:pt x="2420892" y="699573"/>
                  </a:lnTo>
                  <a:lnTo>
                    <a:pt x="2432818" y="699573"/>
                  </a:lnTo>
                  <a:lnTo>
                    <a:pt x="2444743" y="699573"/>
                  </a:lnTo>
                  <a:lnTo>
                    <a:pt x="2456669" y="699573"/>
                  </a:lnTo>
                  <a:lnTo>
                    <a:pt x="2468595" y="699573"/>
                  </a:lnTo>
                  <a:lnTo>
                    <a:pt x="2480520" y="699573"/>
                  </a:lnTo>
                  <a:lnTo>
                    <a:pt x="2492446" y="699573"/>
                  </a:lnTo>
                  <a:lnTo>
                    <a:pt x="2504371" y="699573"/>
                  </a:lnTo>
                  <a:lnTo>
                    <a:pt x="2516297" y="699573"/>
                  </a:lnTo>
                  <a:lnTo>
                    <a:pt x="2528222" y="699573"/>
                  </a:lnTo>
                  <a:lnTo>
                    <a:pt x="2540148" y="699573"/>
                  </a:lnTo>
                  <a:lnTo>
                    <a:pt x="2552074" y="699573"/>
                  </a:lnTo>
                  <a:lnTo>
                    <a:pt x="2563999" y="699573"/>
                  </a:lnTo>
                  <a:lnTo>
                    <a:pt x="2575925" y="699573"/>
                  </a:lnTo>
                  <a:lnTo>
                    <a:pt x="2587850" y="699573"/>
                  </a:lnTo>
                  <a:lnTo>
                    <a:pt x="2599776" y="699573"/>
                  </a:lnTo>
                  <a:lnTo>
                    <a:pt x="2611702" y="699573"/>
                  </a:lnTo>
                  <a:lnTo>
                    <a:pt x="2623627" y="699573"/>
                  </a:lnTo>
                  <a:lnTo>
                    <a:pt x="2635553" y="699573"/>
                  </a:lnTo>
                  <a:lnTo>
                    <a:pt x="2647478" y="699573"/>
                  </a:lnTo>
                  <a:lnTo>
                    <a:pt x="2659404" y="699573"/>
                  </a:lnTo>
                  <a:lnTo>
                    <a:pt x="2671329" y="699573"/>
                  </a:lnTo>
                  <a:lnTo>
                    <a:pt x="2683255" y="699573"/>
                  </a:lnTo>
                  <a:lnTo>
                    <a:pt x="2695181" y="699573"/>
                  </a:lnTo>
                  <a:lnTo>
                    <a:pt x="2707106" y="699573"/>
                  </a:lnTo>
                  <a:lnTo>
                    <a:pt x="2719032" y="699573"/>
                  </a:lnTo>
                  <a:lnTo>
                    <a:pt x="2730957" y="699573"/>
                  </a:lnTo>
                  <a:lnTo>
                    <a:pt x="2742883" y="699573"/>
                  </a:lnTo>
                  <a:lnTo>
                    <a:pt x="2754808" y="699573"/>
                  </a:lnTo>
                  <a:lnTo>
                    <a:pt x="2766734" y="699573"/>
                  </a:lnTo>
                  <a:lnTo>
                    <a:pt x="2778660" y="699573"/>
                  </a:lnTo>
                  <a:lnTo>
                    <a:pt x="2790585" y="699573"/>
                  </a:lnTo>
                  <a:lnTo>
                    <a:pt x="2802511" y="699573"/>
                  </a:lnTo>
                  <a:lnTo>
                    <a:pt x="2814436" y="699573"/>
                  </a:lnTo>
                  <a:lnTo>
                    <a:pt x="2826362" y="699573"/>
                  </a:lnTo>
                  <a:lnTo>
                    <a:pt x="2838288" y="699573"/>
                  </a:lnTo>
                  <a:lnTo>
                    <a:pt x="2850213" y="699573"/>
                  </a:lnTo>
                  <a:lnTo>
                    <a:pt x="2862139" y="699573"/>
                  </a:lnTo>
                  <a:lnTo>
                    <a:pt x="2874064" y="699573"/>
                  </a:lnTo>
                  <a:lnTo>
                    <a:pt x="2885990" y="699573"/>
                  </a:lnTo>
                  <a:lnTo>
                    <a:pt x="2897915" y="699573"/>
                  </a:lnTo>
                  <a:lnTo>
                    <a:pt x="2909841" y="699573"/>
                  </a:lnTo>
                  <a:lnTo>
                    <a:pt x="2921767" y="699573"/>
                  </a:lnTo>
                  <a:lnTo>
                    <a:pt x="2933692" y="699573"/>
                  </a:lnTo>
                  <a:lnTo>
                    <a:pt x="2945618" y="699573"/>
                  </a:lnTo>
                  <a:lnTo>
                    <a:pt x="2957543" y="699573"/>
                  </a:lnTo>
                  <a:lnTo>
                    <a:pt x="2969469" y="699573"/>
                  </a:lnTo>
                  <a:lnTo>
                    <a:pt x="2981395" y="699573"/>
                  </a:lnTo>
                  <a:lnTo>
                    <a:pt x="2993320" y="699573"/>
                  </a:lnTo>
                  <a:lnTo>
                    <a:pt x="3005246" y="699573"/>
                  </a:lnTo>
                  <a:lnTo>
                    <a:pt x="3017171" y="699573"/>
                  </a:lnTo>
                  <a:lnTo>
                    <a:pt x="3029097" y="699573"/>
                  </a:lnTo>
                  <a:lnTo>
                    <a:pt x="3041022" y="699573"/>
                  </a:lnTo>
                  <a:lnTo>
                    <a:pt x="3052948" y="699573"/>
                  </a:lnTo>
                  <a:lnTo>
                    <a:pt x="3064874" y="699573"/>
                  </a:lnTo>
                  <a:lnTo>
                    <a:pt x="3076799" y="699573"/>
                  </a:lnTo>
                  <a:lnTo>
                    <a:pt x="3088725" y="699573"/>
                  </a:lnTo>
                  <a:lnTo>
                    <a:pt x="3100650" y="699573"/>
                  </a:lnTo>
                  <a:lnTo>
                    <a:pt x="3112576" y="699573"/>
                  </a:lnTo>
                  <a:lnTo>
                    <a:pt x="3124501" y="699573"/>
                  </a:lnTo>
                  <a:lnTo>
                    <a:pt x="3136427" y="699573"/>
                  </a:lnTo>
                  <a:lnTo>
                    <a:pt x="3148353" y="699573"/>
                  </a:lnTo>
                  <a:lnTo>
                    <a:pt x="3160278" y="699573"/>
                  </a:lnTo>
                  <a:lnTo>
                    <a:pt x="3172204" y="699573"/>
                  </a:lnTo>
                  <a:lnTo>
                    <a:pt x="3184129" y="699573"/>
                  </a:lnTo>
                  <a:lnTo>
                    <a:pt x="3196055" y="699573"/>
                  </a:lnTo>
                  <a:lnTo>
                    <a:pt x="3207981" y="699573"/>
                  </a:lnTo>
                  <a:lnTo>
                    <a:pt x="3219906" y="699573"/>
                  </a:lnTo>
                  <a:lnTo>
                    <a:pt x="3231832" y="699573"/>
                  </a:lnTo>
                  <a:lnTo>
                    <a:pt x="3243757" y="699573"/>
                  </a:lnTo>
                  <a:lnTo>
                    <a:pt x="3255683" y="699573"/>
                  </a:lnTo>
                  <a:lnTo>
                    <a:pt x="3267608" y="699573"/>
                  </a:lnTo>
                  <a:lnTo>
                    <a:pt x="3279534" y="699573"/>
                  </a:lnTo>
                  <a:lnTo>
                    <a:pt x="3291460" y="699573"/>
                  </a:lnTo>
                  <a:lnTo>
                    <a:pt x="3303385" y="699573"/>
                  </a:lnTo>
                  <a:lnTo>
                    <a:pt x="3315311" y="699573"/>
                  </a:lnTo>
                  <a:lnTo>
                    <a:pt x="3327236" y="699573"/>
                  </a:lnTo>
                  <a:lnTo>
                    <a:pt x="3339162" y="699573"/>
                  </a:lnTo>
                  <a:lnTo>
                    <a:pt x="3351087" y="699573"/>
                  </a:lnTo>
                  <a:lnTo>
                    <a:pt x="3363013" y="699573"/>
                  </a:lnTo>
                  <a:lnTo>
                    <a:pt x="3374939" y="699573"/>
                  </a:lnTo>
                  <a:lnTo>
                    <a:pt x="3386864" y="699573"/>
                  </a:lnTo>
                  <a:lnTo>
                    <a:pt x="3398790" y="699573"/>
                  </a:lnTo>
                  <a:lnTo>
                    <a:pt x="3410715" y="699573"/>
                  </a:lnTo>
                  <a:lnTo>
                    <a:pt x="3422641" y="699573"/>
                  </a:lnTo>
                  <a:lnTo>
                    <a:pt x="3434567" y="699573"/>
                  </a:lnTo>
                  <a:lnTo>
                    <a:pt x="3446492" y="699573"/>
                  </a:lnTo>
                  <a:lnTo>
                    <a:pt x="3458418" y="699573"/>
                  </a:lnTo>
                  <a:lnTo>
                    <a:pt x="3470343" y="699573"/>
                  </a:lnTo>
                  <a:lnTo>
                    <a:pt x="3482269" y="699573"/>
                  </a:lnTo>
                  <a:lnTo>
                    <a:pt x="3494194" y="699573"/>
                  </a:lnTo>
                  <a:lnTo>
                    <a:pt x="3506120" y="699573"/>
                  </a:lnTo>
                  <a:lnTo>
                    <a:pt x="3518046" y="699573"/>
                  </a:lnTo>
                  <a:lnTo>
                    <a:pt x="3529971" y="699573"/>
                  </a:lnTo>
                  <a:lnTo>
                    <a:pt x="3541897" y="699573"/>
                  </a:lnTo>
                  <a:lnTo>
                    <a:pt x="3541897" y="699573"/>
                  </a:lnTo>
                  <a:lnTo>
                    <a:pt x="3553822" y="699573"/>
                  </a:lnTo>
                  <a:lnTo>
                    <a:pt x="3565748" y="699573"/>
                  </a:lnTo>
                  <a:lnTo>
                    <a:pt x="3577674" y="699573"/>
                  </a:lnTo>
                  <a:lnTo>
                    <a:pt x="3589599" y="699573"/>
                  </a:lnTo>
                  <a:lnTo>
                    <a:pt x="3601525" y="699573"/>
                  </a:lnTo>
                  <a:lnTo>
                    <a:pt x="3613450" y="699573"/>
                  </a:lnTo>
                  <a:lnTo>
                    <a:pt x="3625376" y="699573"/>
                  </a:lnTo>
                  <a:lnTo>
                    <a:pt x="3637301" y="699573"/>
                  </a:lnTo>
                  <a:lnTo>
                    <a:pt x="3649227" y="699573"/>
                  </a:lnTo>
                  <a:lnTo>
                    <a:pt x="3661153" y="699573"/>
                  </a:lnTo>
                  <a:lnTo>
                    <a:pt x="3673078" y="699573"/>
                  </a:lnTo>
                  <a:lnTo>
                    <a:pt x="3685004" y="699573"/>
                  </a:lnTo>
                  <a:lnTo>
                    <a:pt x="3696929" y="699573"/>
                  </a:lnTo>
                  <a:lnTo>
                    <a:pt x="3708855" y="699573"/>
                  </a:lnTo>
                  <a:lnTo>
                    <a:pt x="3720780" y="699573"/>
                  </a:lnTo>
                  <a:lnTo>
                    <a:pt x="3732706" y="699573"/>
                  </a:lnTo>
                  <a:lnTo>
                    <a:pt x="3744632" y="699573"/>
                  </a:lnTo>
                  <a:lnTo>
                    <a:pt x="3756557" y="699573"/>
                  </a:lnTo>
                  <a:lnTo>
                    <a:pt x="3768483" y="699573"/>
                  </a:lnTo>
                  <a:lnTo>
                    <a:pt x="3780408" y="699573"/>
                  </a:lnTo>
                  <a:lnTo>
                    <a:pt x="3792334" y="699573"/>
                  </a:lnTo>
                  <a:lnTo>
                    <a:pt x="3804260" y="699573"/>
                  </a:lnTo>
                  <a:lnTo>
                    <a:pt x="3816185" y="699573"/>
                  </a:lnTo>
                  <a:lnTo>
                    <a:pt x="3828111" y="699573"/>
                  </a:lnTo>
                  <a:lnTo>
                    <a:pt x="3840036" y="699573"/>
                  </a:lnTo>
                  <a:lnTo>
                    <a:pt x="3851962" y="699573"/>
                  </a:lnTo>
                  <a:lnTo>
                    <a:pt x="3863887" y="699573"/>
                  </a:lnTo>
                  <a:lnTo>
                    <a:pt x="3875813" y="699573"/>
                  </a:lnTo>
                  <a:lnTo>
                    <a:pt x="3887739" y="699573"/>
                  </a:lnTo>
                  <a:lnTo>
                    <a:pt x="3899664" y="699573"/>
                  </a:lnTo>
                  <a:lnTo>
                    <a:pt x="3911590" y="699573"/>
                  </a:lnTo>
                  <a:lnTo>
                    <a:pt x="3923515" y="699573"/>
                  </a:lnTo>
                  <a:lnTo>
                    <a:pt x="3935441" y="699573"/>
                  </a:lnTo>
                  <a:lnTo>
                    <a:pt x="3947366" y="699573"/>
                  </a:lnTo>
                  <a:lnTo>
                    <a:pt x="3959292" y="699573"/>
                  </a:lnTo>
                  <a:lnTo>
                    <a:pt x="3971218" y="699573"/>
                  </a:lnTo>
                  <a:lnTo>
                    <a:pt x="3983143" y="699573"/>
                  </a:lnTo>
                  <a:lnTo>
                    <a:pt x="3995069" y="699573"/>
                  </a:lnTo>
                  <a:lnTo>
                    <a:pt x="4006994" y="699573"/>
                  </a:lnTo>
                  <a:lnTo>
                    <a:pt x="4018920" y="699573"/>
                  </a:lnTo>
                  <a:lnTo>
                    <a:pt x="4030846" y="699573"/>
                  </a:lnTo>
                  <a:lnTo>
                    <a:pt x="4042771" y="699573"/>
                  </a:lnTo>
                  <a:lnTo>
                    <a:pt x="4054697" y="699573"/>
                  </a:lnTo>
                  <a:lnTo>
                    <a:pt x="4066622" y="699573"/>
                  </a:lnTo>
                  <a:lnTo>
                    <a:pt x="4078548" y="699573"/>
                  </a:lnTo>
                  <a:lnTo>
                    <a:pt x="4090473" y="699573"/>
                  </a:lnTo>
                  <a:lnTo>
                    <a:pt x="4102399" y="699573"/>
                  </a:lnTo>
                  <a:lnTo>
                    <a:pt x="4114325" y="699573"/>
                  </a:lnTo>
                  <a:lnTo>
                    <a:pt x="4126250" y="699573"/>
                  </a:lnTo>
                  <a:lnTo>
                    <a:pt x="4138176" y="699573"/>
                  </a:lnTo>
                  <a:lnTo>
                    <a:pt x="4150101" y="699573"/>
                  </a:lnTo>
                  <a:lnTo>
                    <a:pt x="4162027" y="699573"/>
                  </a:lnTo>
                  <a:lnTo>
                    <a:pt x="4173953" y="699573"/>
                  </a:lnTo>
                  <a:lnTo>
                    <a:pt x="4185878" y="699573"/>
                  </a:lnTo>
                  <a:lnTo>
                    <a:pt x="4197804" y="699573"/>
                  </a:lnTo>
                  <a:lnTo>
                    <a:pt x="4209729" y="699573"/>
                  </a:lnTo>
                  <a:lnTo>
                    <a:pt x="4221655" y="699573"/>
                  </a:lnTo>
                  <a:lnTo>
                    <a:pt x="4233580" y="699573"/>
                  </a:lnTo>
                  <a:lnTo>
                    <a:pt x="4245506" y="699573"/>
                  </a:lnTo>
                  <a:lnTo>
                    <a:pt x="4257432" y="699573"/>
                  </a:lnTo>
                  <a:lnTo>
                    <a:pt x="4269357" y="699573"/>
                  </a:lnTo>
                  <a:lnTo>
                    <a:pt x="4281283" y="699573"/>
                  </a:lnTo>
                  <a:lnTo>
                    <a:pt x="4293208" y="699573"/>
                  </a:lnTo>
                  <a:lnTo>
                    <a:pt x="4305134" y="699573"/>
                  </a:lnTo>
                  <a:lnTo>
                    <a:pt x="4317059" y="699573"/>
                  </a:lnTo>
                  <a:lnTo>
                    <a:pt x="4328985" y="699573"/>
                  </a:lnTo>
                  <a:lnTo>
                    <a:pt x="4340911" y="699573"/>
                  </a:lnTo>
                  <a:lnTo>
                    <a:pt x="4352836" y="699573"/>
                  </a:lnTo>
                  <a:lnTo>
                    <a:pt x="4364762" y="699573"/>
                  </a:lnTo>
                  <a:lnTo>
                    <a:pt x="4376687" y="699573"/>
                  </a:lnTo>
                  <a:lnTo>
                    <a:pt x="4388613" y="699573"/>
                  </a:lnTo>
                  <a:lnTo>
                    <a:pt x="4400539" y="699573"/>
                  </a:lnTo>
                  <a:lnTo>
                    <a:pt x="4412464" y="699573"/>
                  </a:lnTo>
                  <a:lnTo>
                    <a:pt x="4424390" y="699573"/>
                  </a:lnTo>
                  <a:lnTo>
                    <a:pt x="4436315" y="699573"/>
                  </a:lnTo>
                  <a:lnTo>
                    <a:pt x="4448241" y="699573"/>
                  </a:lnTo>
                  <a:lnTo>
                    <a:pt x="4460166" y="699573"/>
                  </a:lnTo>
                  <a:lnTo>
                    <a:pt x="4472092" y="699573"/>
                  </a:lnTo>
                  <a:lnTo>
                    <a:pt x="4484018" y="699573"/>
                  </a:lnTo>
                  <a:lnTo>
                    <a:pt x="4495943" y="699573"/>
                  </a:lnTo>
                  <a:lnTo>
                    <a:pt x="4507869" y="699573"/>
                  </a:lnTo>
                  <a:lnTo>
                    <a:pt x="4519794" y="699573"/>
                  </a:lnTo>
                  <a:lnTo>
                    <a:pt x="4531720" y="699573"/>
                  </a:lnTo>
                  <a:lnTo>
                    <a:pt x="4543645" y="699573"/>
                  </a:lnTo>
                  <a:lnTo>
                    <a:pt x="4555571" y="699573"/>
                  </a:lnTo>
                  <a:lnTo>
                    <a:pt x="4567497" y="699573"/>
                  </a:lnTo>
                  <a:lnTo>
                    <a:pt x="4579422" y="699573"/>
                  </a:lnTo>
                  <a:lnTo>
                    <a:pt x="4591348" y="699573"/>
                  </a:lnTo>
                  <a:lnTo>
                    <a:pt x="4603273" y="699573"/>
                  </a:lnTo>
                  <a:lnTo>
                    <a:pt x="4615199" y="699573"/>
                  </a:lnTo>
                  <a:lnTo>
                    <a:pt x="4627125" y="699573"/>
                  </a:lnTo>
                  <a:lnTo>
                    <a:pt x="4639050" y="699573"/>
                  </a:lnTo>
                  <a:lnTo>
                    <a:pt x="4650976" y="699573"/>
                  </a:lnTo>
                  <a:lnTo>
                    <a:pt x="4662901" y="699573"/>
                  </a:lnTo>
                  <a:lnTo>
                    <a:pt x="4674827" y="699573"/>
                  </a:lnTo>
                  <a:lnTo>
                    <a:pt x="4686752" y="699573"/>
                  </a:lnTo>
                  <a:lnTo>
                    <a:pt x="4698678" y="699573"/>
                  </a:lnTo>
                  <a:lnTo>
                    <a:pt x="4710604" y="699573"/>
                  </a:lnTo>
                  <a:lnTo>
                    <a:pt x="4722529" y="699573"/>
                  </a:lnTo>
                </a:path>
              </a:pathLst>
            </a:custGeom>
            <a:ln w="40651" cap="flat">
              <a:solidFill>
                <a:srgbClr val="E8E8E8">
                  <a:alpha val="100000"/>
                </a:srgbClr>
              </a:solidFill>
              <a:prstDash val="solid"/>
              <a:round/>
            </a:ln>
          </p:spPr>
          <p:txBody>
            <a:bodyPr/>
            <a:lstStyle/>
            <a:p/>
          </p:txBody>
        </p:sp>
        <p:sp>
          <p:nvSpPr>
            <p:cNvPr id="19" name="pl19"/>
            <p:cNvSpPr/>
            <p:nvPr/>
          </p:nvSpPr>
          <p:spPr>
            <a:xfrm>
              <a:off x="2433353" y="3703598"/>
              <a:ext cx="4722529" cy="699339"/>
            </a:xfrm>
            <a:custGeom>
              <a:avLst/>
              <a:pathLst>
                <a:path w="4722529" h="699339">
                  <a:moveTo>
                    <a:pt x="0" y="699339"/>
                  </a:moveTo>
                  <a:lnTo>
                    <a:pt x="11925" y="699339"/>
                  </a:lnTo>
                  <a:lnTo>
                    <a:pt x="23851" y="699339"/>
                  </a:lnTo>
                  <a:lnTo>
                    <a:pt x="35776" y="699339"/>
                  </a:lnTo>
                  <a:lnTo>
                    <a:pt x="47702" y="699339"/>
                  </a:lnTo>
                  <a:lnTo>
                    <a:pt x="59627" y="699339"/>
                  </a:lnTo>
                  <a:lnTo>
                    <a:pt x="71553" y="699339"/>
                  </a:lnTo>
                  <a:lnTo>
                    <a:pt x="83479" y="699339"/>
                  </a:lnTo>
                  <a:lnTo>
                    <a:pt x="95404" y="699339"/>
                  </a:lnTo>
                  <a:lnTo>
                    <a:pt x="107330" y="699339"/>
                  </a:lnTo>
                  <a:lnTo>
                    <a:pt x="119255" y="699339"/>
                  </a:lnTo>
                  <a:lnTo>
                    <a:pt x="131181" y="699339"/>
                  </a:lnTo>
                  <a:lnTo>
                    <a:pt x="143106" y="699339"/>
                  </a:lnTo>
                  <a:lnTo>
                    <a:pt x="155032" y="699339"/>
                  </a:lnTo>
                  <a:lnTo>
                    <a:pt x="166958" y="699339"/>
                  </a:lnTo>
                  <a:lnTo>
                    <a:pt x="178883" y="699339"/>
                  </a:lnTo>
                  <a:lnTo>
                    <a:pt x="190809" y="699339"/>
                  </a:lnTo>
                  <a:lnTo>
                    <a:pt x="202734" y="699339"/>
                  </a:lnTo>
                  <a:lnTo>
                    <a:pt x="214660" y="699339"/>
                  </a:lnTo>
                  <a:lnTo>
                    <a:pt x="226586" y="699339"/>
                  </a:lnTo>
                  <a:lnTo>
                    <a:pt x="238511" y="699339"/>
                  </a:lnTo>
                  <a:lnTo>
                    <a:pt x="250437" y="699339"/>
                  </a:lnTo>
                  <a:lnTo>
                    <a:pt x="262362" y="699339"/>
                  </a:lnTo>
                  <a:lnTo>
                    <a:pt x="274288" y="699339"/>
                  </a:lnTo>
                  <a:lnTo>
                    <a:pt x="286213" y="699339"/>
                  </a:lnTo>
                  <a:lnTo>
                    <a:pt x="298139" y="699339"/>
                  </a:lnTo>
                  <a:lnTo>
                    <a:pt x="310065" y="699339"/>
                  </a:lnTo>
                  <a:lnTo>
                    <a:pt x="321990" y="699339"/>
                  </a:lnTo>
                  <a:lnTo>
                    <a:pt x="333916" y="699339"/>
                  </a:lnTo>
                  <a:lnTo>
                    <a:pt x="345841" y="699339"/>
                  </a:lnTo>
                  <a:lnTo>
                    <a:pt x="357767" y="699339"/>
                  </a:lnTo>
                  <a:lnTo>
                    <a:pt x="369692" y="699339"/>
                  </a:lnTo>
                  <a:lnTo>
                    <a:pt x="381618" y="699339"/>
                  </a:lnTo>
                  <a:lnTo>
                    <a:pt x="393544" y="699339"/>
                  </a:lnTo>
                  <a:lnTo>
                    <a:pt x="405469" y="699339"/>
                  </a:lnTo>
                  <a:lnTo>
                    <a:pt x="417395" y="699339"/>
                  </a:lnTo>
                  <a:lnTo>
                    <a:pt x="429320" y="699339"/>
                  </a:lnTo>
                  <a:lnTo>
                    <a:pt x="441246" y="699339"/>
                  </a:lnTo>
                  <a:lnTo>
                    <a:pt x="453172" y="699339"/>
                  </a:lnTo>
                  <a:lnTo>
                    <a:pt x="465097" y="699339"/>
                  </a:lnTo>
                  <a:lnTo>
                    <a:pt x="477023" y="699339"/>
                  </a:lnTo>
                  <a:lnTo>
                    <a:pt x="488948" y="699339"/>
                  </a:lnTo>
                  <a:lnTo>
                    <a:pt x="500874" y="699339"/>
                  </a:lnTo>
                  <a:lnTo>
                    <a:pt x="512799" y="699339"/>
                  </a:lnTo>
                  <a:lnTo>
                    <a:pt x="524725" y="699339"/>
                  </a:lnTo>
                  <a:lnTo>
                    <a:pt x="536651" y="699339"/>
                  </a:lnTo>
                  <a:lnTo>
                    <a:pt x="548576" y="699339"/>
                  </a:lnTo>
                  <a:lnTo>
                    <a:pt x="560502" y="699339"/>
                  </a:lnTo>
                  <a:lnTo>
                    <a:pt x="572427" y="699339"/>
                  </a:lnTo>
                  <a:lnTo>
                    <a:pt x="584353" y="699339"/>
                  </a:lnTo>
                  <a:lnTo>
                    <a:pt x="596279" y="699339"/>
                  </a:lnTo>
                  <a:lnTo>
                    <a:pt x="608204" y="699339"/>
                  </a:lnTo>
                  <a:lnTo>
                    <a:pt x="620130" y="699339"/>
                  </a:lnTo>
                  <a:lnTo>
                    <a:pt x="632055" y="699339"/>
                  </a:lnTo>
                  <a:lnTo>
                    <a:pt x="643981" y="699339"/>
                  </a:lnTo>
                  <a:lnTo>
                    <a:pt x="655906" y="699339"/>
                  </a:lnTo>
                  <a:lnTo>
                    <a:pt x="667832" y="699339"/>
                  </a:lnTo>
                  <a:lnTo>
                    <a:pt x="679758" y="699339"/>
                  </a:lnTo>
                  <a:lnTo>
                    <a:pt x="691683" y="699339"/>
                  </a:lnTo>
                  <a:lnTo>
                    <a:pt x="703609" y="699339"/>
                  </a:lnTo>
                  <a:lnTo>
                    <a:pt x="715534" y="699339"/>
                  </a:lnTo>
                  <a:lnTo>
                    <a:pt x="727460" y="699339"/>
                  </a:lnTo>
                  <a:lnTo>
                    <a:pt x="739385" y="699339"/>
                  </a:lnTo>
                  <a:lnTo>
                    <a:pt x="751311" y="699339"/>
                  </a:lnTo>
                  <a:lnTo>
                    <a:pt x="763237" y="699339"/>
                  </a:lnTo>
                  <a:lnTo>
                    <a:pt x="775162" y="699339"/>
                  </a:lnTo>
                  <a:lnTo>
                    <a:pt x="787088" y="699339"/>
                  </a:lnTo>
                  <a:lnTo>
                    <a:pt x="799013" y="699339"/>
                  </a:lnTo>
                  <a:lnTo>
                    <a:pt x="810939" y="699339"/>
                  </a:lnTo>
                  <a:lnTo>
                    <a:pt x="822865" y="699339"/>
                  </a:lnTo>
                  <a:lnTo>
                    <a:pt x="834790" y="699339"/>
                  </a:lnTo>
                  <a:lnTo>
                    <a:pt x="846716" y="699339"/>
                  </a:lnTo>
                  <a:lnTo>
                    <a:pt x="858641" y="699339"/>
                  </a:lnTo>
                  <a:lnTo>
                    <a:pt x="870567" y="699339"/>
                  </a:lnTo>
                  <a:lnTo>
                    <a:pt x="882492" y="699339"/>
                  </a:lnTo>
                  <a:lnTo>
                    <a:pt x="894418" y="699339"/>
                  </a:lnTo>
                  <a:lnTo>
                    <a:pt x="906344" y="699339"/>
                  </a:lnTo>
                  <a:lnTo>
                    <a:pt x="918269" y="699339"/>
                  </a:lnTo>
                  <a:lnTo>
                    <a:pt x="930195" y="699339"/>
                  </a:lnTo>
                  <a:lnTo>
                    <a:pt x="942120" y="699339"/>
                  </a:lnTo>
                  <a:lnTo>
                    <a:pt x="954046" y="699339"/>
                  </a:lnTo>
                  <a:lnTo>
                    <a:pt x="965971" y="699339"/>
                  </a:lnTo>
                  <a:lnTo>
                    <a:pt x="977897" y="699339"/>
                  </a:lnTo>
                  <a:lnTo>
                    <a:pt x="989823" y="699339"/>
                  </a:lnTo>
                  <a:lnTo>
                    <a:pt x="1001748" y="699339"/>
                  </a:lnTo>
                  <a:lnTo>
                    <a:pt x="1013674" y="699339"/>
                  </a:lnTo>
                  <a:lnTo>
                    <a:pt x="1025599" y="699339"/>
                  </a:lnTo>
                  <a:lnTo>
                    <a:pt x="1037525" y="699339"/>
                  </a:lnTo>
                  <a:lnTo>
                    <a:pt x="1049451" y="699339"/>
                  </a:lnTo>
                  <a:lnTo>
                    <a:pt x="1061376" y="699339"/>
                  </a:lnTo>
                  <a:lnTo>
                    <a:pt x="1073302" y="699339"/>
                  </a:lnTo>
                  <a:lnTo>
                    <a:pt x="1085227" y="699339"/>
                  </a:lnTo>
                  <a:lnTo>
                    <a:pt x="1097153" y="699339"/>
                  </a:lnTo>
                  <a:lnTo>
                    <a:pt x="1109078" y="699339"/>
                  </a:lnTo>
                  <a:lnTo>
                    <a:pt x="1121004" y="699339"/>
                  </a:lnTo>
                  <a:lnTo>
                    <a:pt x="1132930" y="699339"/>
                  </a:lnTo>
                  <a:lnTo>
                    <a:pt x="1144855" y="699339"/>
                  </a:lnTo>
                  <a:lnTo>
                    <a:pt x="1156781" y="699339"/>
                  </a:lnTo>
                  <a:lnTo>
                    <a:pt x="1168706" y="699339"/>
                  </a:lnTo>
                  <a:lnTo>
                    <a:pt x="1180632" y="699339"/>
                  </a:lnTo>
                  <a:lnTo>
                    <a:pt x="1180632" y="699339"/>
                  </a:lnTo>
                  <a:lnTo>
                    <a:pt x="1192558" y="699339"/>
                  </a:lnTo>
                  <a:lnTo>
                    <a:pt x="1204483" y="699339"/>
                  </a:lnTo>
                  <a:lnTo>
                    <a:pt x="1216409" y="699339"/>
                  </a:lnTo>
                  <a:lnTo>
                    <a:pt x="1228334" y="699339"/>
                  </a:lnTo>
                  <a:lnTo>
                    <a:pt x="1240260" y="699339"/>
                  </a:lnTo>
                  <a:lnTo>
                    <a:pt x="1252185" y="699339"/>
                  </a:lnTo>
                  <a:lnTo>
                    <a:pt x="1264111" y="699339"/>
                  </a:lnTo>
                  <a:lnTo>
                    <a:pt x="1276037" y="699339"/>
                  </a:lnTo>
                  <a:lnTo>
                    <a:pt x="1287962" y="699339"/>
                  </a:lnTo>
                  <a:lnTo>
                    <a:pt x="1299888" y="699339"/>
                  </a:lnTo>
                  <a:lnTo>
                    <a:pt x="1311813" y="699339"/>
                  </a:lnTo>
                  <a:lnTo>
                    <a:pt x="1323739" y="699339"/>
                  </a:lnTo>
                  <a:lnTo>
                    <a:pt x="1335664" y="699339"/>
                  </a:lnTo>
                  <a:lnTo>
                    <a:pt x="1347590" y="699339"/>
                  </a:lnTo>
                  <a:lnTo>
                    <a:pt x="1359516" y="699339"/>
                  </a:lnTo>
                  <a:lnTo>
                    <a:pt x="1371441" y="699339"/>
                  </a:lnTo>
                  <a:lnTo>
                    <a:pt x="1383367" y="699339"/>
                  </a:lnTo>
                  <a:lnTo>
                    <a:pt x="1395292" y="699339"/>
                  </a:lnTo>
                  <a:lnTo>
                    <a:pt x="1407218" y="699339"/>
                  </a:lnTo>
                  <a:lnTo>
                    <a:pt x="1419144" y="699339"/>
                  </a:lnTo>
                  <a:lnTo>
                    <a:pt x="1431069" y="699339"/>
                  </a:lnTo>
                  <a:lnTo>
                    <a:pt x="1442995" y="699339"/>
                  </a:lnTo>
                  <a:lnTo>
                    <a:pt x="1454920" y="699339"/>
                  </a:lnTo>
                  <a:lnTo>
                    <a:pt x="1466846" y="699339"/>
                  </a:lnTo>
                  <a:lnTo>
                    <a:pt x="1478771" y="699339"/>
                  </a:lnTo>
                  <a:lnTo>
                    <a:pt x="1490697" y="699339"/>
                  </a:lnTo>
                  <a:lnTo>
                    <a:pt x="1502623" y="699339"/>
                  </a:lnTo>
                  <a:lnTo>
                    <a:pt x="1514548" y="699339"/>
                  </a:lnTo>
                  <a:lnTo>
                    <a:pt x="1526474" y="699339"/>
                  </a:lnTo>
                  <a:lnTo>
                    <a:pt x="1538399" y="699339"/>
                  </a:lnTo>
                  <a:lnTo>
                    <a:pt x="1550325" y="699339"/>
                  </a:lnTo>
                  <a:lnTo>
                    <a:pt x="1562250" y="699339"/>
                  </a:lnTo>
                  <a:lnTo>
                    <a:pt x="1574176" y="699339"/>
                  </a:lnTo>
                  <a:lnTo>
                    <a:pt x="1586102" y="699339"/>
                  </a:lnTo>
                  <a:lnTo>
                    <a:pt x="1598027" y="699339"/>
                  </a:lnTo>
                  <a:lnTo>
                    <a:pt x="1609953" y="699339"/>
                  </a:lnTo>
                  <a:lnTo>
                    <a:pt x="1621878" y="699339"/>
                  </a:lnTo>
                  <a:lnTo>
                    <a:pt x="1633804" y="699339"/>
                  </a:lnTo>
                  <a:lnTo>
                    <a:pt x="1645730" y="699339"/>
                  </a:lnTo>
                  <a:lnTo>
                    <a:pt x="1657655" y="699339"/>
                  </a:lnTo>
                  <a:lnTo>
                    <a:pt x="1669581" y="699339"/>
                  </a:lnTo>
                  <a:lnTo>
                    <a:pt x="1681506" y="699339"/>
                  </a:lnTo>
                  <a:lnTo>
                    <a:pt x="1693432" y="699339"/>
                  </a:lnTo>
                  <a:lnTo>
                    <a:pt x="1705357" y="699339"/>
                  </a:lnTo>
                  <a:lnTo>
                    <a:pt x="1717283" y="699339"/>
                  </a:lnTo>
                  <a:lnTo>
                    <a:pt x="1729209" y="699339"/>
                  </a:lnTo>
                  <a:lnTo>
                    <a:pt x="1741134" y="699339"/>
                  </a:lnTo>
                  <a:lnTo>
                    <a:pt x="1753060" y="699339"/>
                  </a:lnTo>
                  <a:lnTo>
                    <a:pt x="1764985" y="699339"/>
                  </a:lnTo>
                  <a:lnTo>
                    <a:pt x="1776911" y="699339"/>
                  </a:lnTo>
                  <a:lnTo>
                    <a:pt x="1788837" y="699339"/>
                  </a:lnTo>
                  <a:lnTo>
                    <a:pt x="1800762" y="699339"/>
                  </a:lnTo>
                  <a:lnTo>
                    <a:pt x="1812688" y="699339"/>
                  </a:lnTo>
                  <a:lnTo>
                    <a:pt x="1824613" y="699339"/>
                  </a:lnTo>
                  <a:lnTo>
                    <a:pt x="1836539" y="699339"/>
                  </a:lnTo>
                  <a:lnTo>
                    <a:pt x="1848464" y="699339"/>
                  </a:lnTo>
                  <a:lnTo>
                    <a:pt x="1860390" y="699339"/>
                  </a:lnTo>
                  <a:lnTo>
                    <a:pt x="1872316" y="699339"/>
                  </a:lnTo>
                  <a:lnTo>
                    <a:pt x="1884241" y="699339"/>
                  </a:lnTo>
                  <a:lnTo>
                    <a:pt x="1896167" y="699339"/>
                  </a:lnTo>
                  <a:lnTo>
                    <a:pt x="1908092" y="699339"/>
                  </a:lnTo>
                  <a:lnTo>
                    <a:pt x="1920018" y="699339"/>
                  </a:lnTo>
                  <a:lnTo>
                    <a:pt x="1931943" y="699339"/>
                  </a:lnTo>
                  <a:lnTo>
                    <a:pt x="1943869" y="699339"/>
                  </a:lnTo>
                  <a:lnTo>
                    <a:pt x="1955795" y="699339"/>
                  </a:lnTo>
                  <a:lnTo>
                    <a:pt x="1967720" y="699339"/>
                  </a:lnTo>
                  <a:lnTo>
                    <a:pt x="1979646" y="699339"/>
                  </a:lnTo>
                  <a:lnTo>
                    <a:pt x="1991571" y="699339"/>
                  </a:lnTo>
                  <a:lnTo>
                    <a:pt x="2003497" y="699339"/>
                  </a:lnTo>
                  <a:lnTo>
                    <a:pt x="2015423" y="699339"/>
                  </a:lnTo>
                  <a:lnTo>
                    <a:pt x="2027348" y="699339"/>
                  </a:lnTo>
                  <a:lnTo>
                    <a:pt x="2039274" y="699339"/>
                  </a:lnTo>
                  <a:lnTo>
                    <a:pt x="2051199" y="699339"/>
                  </a:lnTo>
                  <a:lnTo>
                    <a:pt x="2063125" y="699339"/>
                  </a:lnTo>
                  <a:lnTo>
                    <a:pt x="2075050" y="699339"/>
                  </a:lnTo>
                  <a:lnTo>
                    <a:pt x="2086976" y="699339"/>
                  </a:lnTo>
                  <a:lnTo>
                    <a:pt x="2098902" y="699339"/>
                  </a:lnTo>
                  <a:lnTo>
                    <a:pt x="2110827" y="699339"/>
                  </a:lnTo>
                  <a:lnTo>
                    <a:pt x="2122753" y="699339"/>
                  </a:lnTo>
                  <a:lnTo>
                    <a:pt x="2134678" y="699339"/>
                  </a:lnTo>
                  <a:lnTo>
                    <a:pt x="2146604" y="699339"/>
                  </a:lnTo>
                  <a:lnTo>
                    <a:pt x="2158529" y="699339"/>
                  </a:lnTo>
                  <a:lnTo>
                    <a:pt x="2170455" y="699339"/>
                  </a:lnTo>
                  <a:lnTo>
                    <a:pt x="2182381" y="699339"/>
                  </a:lnTo>
                  <a:lnTo>
                    <a:pt x="2194306" y="699339"/>
                  </a:lnTo>
                  <a:lnTo>
                    <a:pt x="2206232" y="699339"/>
                  </a:lnTo>
                  <a:lnTo>
                    <a:pt x="2218157" y="699339"/>
                  </a:lnTo>
                  <a:lnTo>
                    <a:pt x="2230083" y="699339"/>
                  </a:lnTo>
                  <a:lnTo>
                    <a:pt x="2242009" y="699339"/>
                  </a:lnTo>
                  <a:lnTo>
                    <a:pt x="2253934" y="699339"/>
                  </a:lnTo>
                  <a:lnTo>
                    <a:pt x="2265860" y="699339"/>
                  </a:lnTo>
                  <a:lnTo>
                    <a:pt x="2277785" y="699339"/>
                  </a:lnTo>
                  <a:lnTo>
                    <a:pt x="2289711" y="699339"/>
                  </a:lnTo>
                  <a:lnTo>
                    <a:pt x="2301636" y="699339"/>
                  </a:lnTo>
                  <a:lnTo>
                    <a:pt x="2313562" y="699339"/>
                  </a:lnTo>
                  <a:lnTo>
                    <a:pt x="2325488" y="699339"/>
                  </a:lnTo>
                  <a:lnTo>
                    <a:pt x="2337413" y="699339"/>
                  </a:lnTo>
                  <a:lnTo>
                    <a:pt x="2349339" y="699339"/>
                  </a:lnTo>
                  <a:lnTo>
                    <a:pt x="2361264" y="699339"/>
                  </a:lnTo>
                  <a:lnTo>
                    <a:pt x="2361264" y="699339"/>
                  </a:lnTo>
                  <a:lnTo>
                    <a:pt x="2373190" y="699339"/>
                  </a:lnTo>
                  <a:lnTo>
                    <a:pt x="2385116" y="699339"/>
                  </a:lnTo>
                  <a:lnTo>
                    <a:pt x="2397041" y="699339"/>
                  </a:lnTo>
                  <a:lnTo>
                    <a:pt x="2408967" y="699339"/>
                  </a:lnTo>
                  <a:lnTo>
                    <a:pt x="2420892" y="699339"/>
                  </a:lnTo>
                  <a:lnTo>
                    <a:pt x="2432818" y="699339"/>
                  </a:lnTo>
                  <a:lnTo>
                    <a:pt x="2444743" y="699339"/>
                  </a:lnTo>
                  <a:lnTo>
                    <a:pt x="2456669" y="699339"/>
                  </a:lnTo>
                  <a:lnTo>
                    <a:pt x="2468595" y="699339"/>
                  </a:lnTo>
                  <a:lnTo>
                    <a:pt x="2480520" y="699339"/>
                  </a:lnTo>
                  <a:lnTo>
                    <a:pt x="2492446" y="699339"/>
                  </a:lnTo>
                  <a:lnTo>
                    <a:pt x="2504371" y="699339"/>
                  </a:lnTo>
                  <a:lnTo>
                    <a:pt x="2516297" y="699339"/>
                  </a:lnTo>
                  <a:lnTo>
                    <a:pt x="2528222" y="699339"/>
                  </a:lnTo>
                  <a:lnTo>
                    <a:pt x="2540148" y="699339"/>
                  </a:lnTo>
                  <a:lnTo>
                    <a:pt x="2552074" y="699339"/>
                  </a:lnTo>
                  <a:lnTo>
                    <a:pt x="2563999" y="699339"/>
                  </a:lnTo>
                  <a:lnTo>
                    <a:pt x="2575925" y="699339"/>
                  </a:lnTo>
                  <a:lnTo>
                    <a:pt x="2587850" y="699339"/>
                  </a:lnTo>
                  <a:lnTo>
                    <a:pt x="2599776" y="699339"/>
                  </a:lnTo>
                  <a:lnTo>
                    <a:pt x="2611702" y="699339"/>
                  </a:lnTo>
                  <a:lnTo>
                    <a:pt x="2623627" y="699339"/>
                  </a:lnTo>
                  <a:lnTo>
                    <a:pt x="2635553" y="699339"/>
                  </a:lnTo>
                  <a:lnTo>
                    <a:pt x="2647478" y="699339"/>
                  </a:lnTo>
                  <a:lnTo>
                    <a:pt x="2659404" y="699339"/>
                  </a:lnTo>
                  <a:lnTo>
                    <a:pt x="2671329" y="699339"/>
                  </a:lnTo>
                  <a:lnTo>
                    <a:pt x="2683255" y="699339"/>
                  </a:lnTo>
                  <a:lnTo>
                    <a:pt x="2695181" y="699339"/>
                  </a:lnTo>
                  <a:lnTo>
                    <a:pt x="2707106" y="699339"/>
                  </a:lnTo>
                  <a:lnTo>
                    <a:pt x="2719032" y="699339"/>
                  </a:lnTo>
                  <a:lnTo>
                    <a:pt x="2730957" y="699339"/>
                  </a:lnTo>
                  <a:lnTo>
                    <a:pt x="2742883" y="699339"/>
                  </a:lnTo>
                  <a:lnTo>
                    <a:pt x="2754808" y="699339"/>
                  </a:lnTo>
                  <a:lnTo>
                    <a:pt x="2766734" y="699339"/>
                  </a:lnTo>
                  <a:lnTo>
                    <a:pt x="2778660" y="699339"/>
                  </a:lnTo>
                  <a:lnTo>
                    <a:pt x="2790585" y="699339"/>
                  </a:lnTo>
                  <a:lnTo>
                    <a:pt x="2802511" y="699339"/>
                  </a:lnTo>
                  <a:lnTo>
                    <a:pt x="2814436" y="699339"/>
                  </a:lnTo>
                  <a:lnTo>
                    <a:pt x="2826362" y="699339"/>
                  </a:lnTo>
                  <a:lnTo>
                    <a:pt x="2838288" y="699339"/>
                  </a:lnTo>
                  <a:lnTo>
                    <a:pt x="2850213" y="699339"/>
                  </a:lnTo>
                  <a:lnTo>
                    <a:pt x="2862139" y="699339"/>
                  </a:lnTo>
                  <a:lnTo>
                    <a:pt x="2874064" y="699339"/>
                  </a:lnTo>
                  <a:lnTo>
                    <a:pt x="2885990" y="699339"/>
                  </a:lnTo>
                  <a:lnTo>
                    <a:pt x="2897915" y="699339"/>
                  </a:lnTo>
                  <a:lnTo>
                    <a:pt x="2909841" y="699339"/>
                  </a:lnTo>
                  <a:lnTo>
                    <a:pt x="2921767" y="699339"/>
                  </a:lnTo>
                  <a:lnTo>
                    <a:pt x="2933692" y="699339"/>
                  </a:lnTo>
                  <a:lnTo>
                    <a:pt x="2945618" y="699339"/>
                  </a:lnTo>
                  <a:lnTo>
                    <a:pt x="2957543" y="699339"/>
                  </a:lnTo>
                  <a:lnTo>
                    <a:pt x="2969469" y="699339"/>
                  </a:lnTo>
                  <a:lnTo>
                    <a:pt x="2981395" y="699339"/>
                  </a:lnTo>
                  <a:lnTo>
                    <a:pt x="2993320" y="699339"/>
                  </a:lnTo>
                  <a:lnTo>
                    <a:pt x="3005246" y="699339"/>
                  </a:lnTo>
                  <a:lnTo>
                    <a:pt x="3017171" y="699339"/>
                  </a:lnTo>
                  <a:lnTo>
                    <a:pt x="3029097" y="699339"/>
                  </a:lnTo>
                  <a:lnTo>
                    <a:pt x="3041022" y="699339"/>
                  </a:lnTo>
                  <a:lnTo>
                    <a:pt x="3052948" y="699339"/>
                  </a:lnTo>
                  <a:lnTo>
                    <a:pt x="3064874" y="699339"/>
                  </a:lnTo>
                  <a:lnTo>
                    <a:pt x="3076799" y="699339"/>
                  </a:lnTo>
                  <a:lnTo>
                    <a:pt x="3088725" y="699339"/>
                  </a:lnTo>
                  <a:lnTo>
                    <a:pt x="3100650" y="699339"/>
                  </a:lnTo>
                  <a:lnTo>
                    <a:pt x="3112576" y="699339"/>
                  </a:lnTo>
                  <a:lnTo>
                    <a:pt x="3124501" y="699339"/>
                  </a:lnTo>
                  <a:lnTo>
                    <a:pt x="3136427" y="699339"/>
                  </a:lnTo>
                  <a:lnTo>
                    <a:pt x="3148353" y="699339"/>
                  </a:lnTo>
                  <a:lnTo>
                    <a:pt x="3160278" y="699339"/>
                  </a:lnTo>
                  <a:lnTo>
                    <a:pt x="3172204" y="699339"/>
                  </a:lnTo>
                  <a:lnTo>
                    <a:pt x="3184129" y="699339"/>
                  </a:lnTo>
                  <a:lnTo>
                    <a:pt x="3196055" y="699339"/>
                  </a:lnTo>
                  <a:lnTo>
                    <a:pt x="3207981" y="699339"/>
                  </a:lnTo>
                  <a:lnTo>
                    <a:pt x="3219906" y="699339"/>
                  </a:lnTo>
                  <a:lnTo>
                    <a:pt x="3231832" y="699339"/>
                  </a:lnTo>
                  <a:lnTo>
                    <a:pt x="3243757" y="699339"/>
                  </a:lnTo>
                  <a:lnTo>
                    <a:pt x="3255683" y="699339"/>
                  </a:lnTo>
                  <a:lnTo>
                    <a:pt x="3267608" y="699339"/>
                  </a:lnTo>
                  <a:lnTo>
                    <a:pt x="3279534" y="699339"/>
                  </a:lnTo>
                  <a:lnTo>
                    <a:pt x="3291460" y="699339"/>
                  </a:lnTo>
                  <a:lnTo>
                    <a:pt x="3303385" y="699339"/>
                  </a:lnTo>
                  <a:lnTo>
                    <a:pt x="3315311" y="699339"/>
                  </a:lnTo>
                  <a:lnTo>
                    <a:pt x="3327236" y="699339"/>
                  </a:lnTo>
                  <a:lnTo>
                    <a:pt x="3339162" y="699339"/>
                  </a:lnTo>
                  <a:lnTo>
                    <a:pt x="3351087" y="699339"/>
                  </a:lnTo>
                  <a:lnTo>
                    <a:pt x="3363013" y="699339"/>
                  </a:lnTo>
                  <a:lnTo>
                    <a:pt x="3374939" y="699339"/>
                  </a:lnTo>
                  <a:lnTo>
                    <a:pt x="3386864" y="699339"/>
                  </a:lnTo>
                  <a:lnTo>
                    <a:pt x="3398790" y="699339"/>
                  </a:lnTo>
                  <a:lnTo>
                    <a:pt x="3410715" y="699339"/>
                  </a:lnTo>
                  <a:lnTo>
                    <a:pt x="3422641" y="699339"/>
                  </a:lnTo>
                  <a:lnTo>
                    <a:pt x="3434567" y="699339"/>
                  </a:lnTo>
                  <a:lnTo>
                    <a:pt x="3446492" y="699339"/>
                  </a:lnTo>
                  <a:lnTo>
                    <a:pt x="3458418" y="699339"/>
                  </a:lnTo>
                  <a:lnTo>
                    <a:pt x="3470343" y="699339"/>
                  </a:lnTo>
                  <a:lnTo>
                    <a:pt x="3482269" y="699339"/>
                  </a:lnTo>
                  <a:lnTo>
                    <a:pt x="3494194" y="699339"/>
                  </a:lnTo>
                  <a:lnTo>
                    <a:pt x="3506120" y="699339"/>
                  </a:lnTo>
                  <a:lnTo>
                    <a:pt x="3518046" y="699339"/>
                  </a:lnTo>
                  <a:lnTo>
                    <a:pt x="3529971" y="699339"/>
                  </a:lnTo>
                  <a:lnTo>
                    <a:pt x="3541897" y="699339"/>
                  </a:lnTo>
                  <a:lnTo>
                    <a:pt x="3541897" y="699104"/>
                  </a:lnTo>
                  <a:lnTo>
                    <a:pt x="3553822" y="699063"/>
                  </a:lnTo>
                  <a:lnTo>
                    <a:pt x="3565748" y="699015"/>
                  </a:lnTo>
                  <a:lnTo>
                    <a:pt x="3577674" y="698958"/>
                  </a:lnTo>
                  <a:lnTo>
                    <a:pt x="3589599" y="698891"/>
                  </a:lnTo>
                  <a:lnTo>
                    <a:pt x="3601525" y="698813"/>
                  </a:lnTo>
                  <a:lnTo>
                    <a:pt x="3613450" y="698720"/>
                  </a:lnTo>
                  <a:lnTo>
                    <a:pt x="3625376" y="698612"/>
                  </a:lnTo>
                  <a:lnTo>
                    <a:pt x="3637301" y="698485"/>
                  </a:lnTo>
                  <a:lnTo>
                    <a:pt x="3649227" y="698335"/>
                  </a:lnTo>
                  <a:lnTo>
                    <a:pt x="3661153" y="698159"/>
                  </a:lnTo>
                  <a:lnTo>
                    <a:pt x="3673078" y="697953"/>
                  </a:lnTo>
                  <a:lnTo>
                    <a:pt x="3685004" y="697710"/>
                  </a:lnTo>
                  <a:lnTo>
                    <a:pt x="3696929" y="697426"/>
                  </a:lnTo>
                  <a:lnTo>
                    <a:pt x="3708855" y="697091"/>
                  </a:lnTo>
                  <a:lnTo>
                    <a:pt x="3720780" y="696698"/>
                  </a:lnTo>
                  <a:lnTo>
                    <a:pt x="3732706" y="696237"/>
                  </a:lnTo>
                  <a:lnTo>
                    <a:pt x="3744632" y="695696"/>
                  </a:lnTo>
                  <a:lnTo>
                    <a:pt x="3756557" y="695061"/>
                  </a:lnTo>
                  <a:lnTo>
                    <a:pt x="3768483" y="694316"/>
                  </a:lnTo>
                  <a:lnTo>
                    <a:pt x="3780408" y="693442"/>
                  </a:lnTo>
                  <a:lnTo>
                    <a:pt x="3792334" y="692418"/>
                  </a:lnTo>
                  <a:lnTo>
                    <a:pt x="3804260" y="691219"/>
                  </a:lnTo>
                  <a:lnTo>
                    <a:pt x="3816185" y="689814"/>
                  </a:lnTo>
                  <a:lnTo>
                    <a:pt x="3828111" y="688170"/>
                  </a:lnTo>
                  <a:lnTo>
                    <a:pt x="3840036" y="686247"/>
                  </a:lnTo>
                  <a:lnTo>
                    <a:pt x="3851962" y="684001"/>
                  </a:lnTo>
                  <a:lnTo>
                    <a:pt x="3863887" y="681380"/>
                  </a:lnTo>
                  <a:lnTo>
                    <a:pt x="3875813" y="678324"/>
                  </a:lnTo>
                  <a:lnTo>
                    <a:pt x="3887739" y="674767"/>
                  </a:lnTo>
                  <a:lnTo>
                    <a:pt x="3899664" y="670634"/>
                  </a:lnTo>
                  <a:lnTo>
                    <a:pt x="3911590" y="665840"/>
                  </a:lnTo>
                  <a:lnTo>
                    <a:pt x="3923515" y="660292"/>
                  </a:lnTo>
                  <a:lnTo>
                    <a:pt x="3935441" y="653888"/>
                  </a:lnTo>
                  <a:lnTo>
                    <a:pt x="3947366" y="646518"/>
                  </a:lnTo>
                  <a:lnTo>
                    <a:pt x="3959292" y="638064"/>
                  </a:lnTo>
                  <a:lnTo>
                    <a:pt x="3971218" y="628405"/>
                  </a:lnTo>
                  <a:lnTo>
                    <a:pt x="3983143" y="617420"/>
                  </a:lnTo>
                  <a:lnTo>
                    <a:pt x="3995069" y="604989"/>
                  </a:lnTo>
                  <a:lnTo>
                    <a:pt x="4006994" y="591002"/>
                  </a:lnTo>
                  <a:lnTo>
                    <a:pt x="4018920" y="575366"/>
                  </a:lnTo>
                  <a:lnTo>
                    <a:pt x="4030846" y="558013"/>
                  </a:lnTo>
                  <a:lnTo>
                    <a:pt x="4042771" y="538908"/>
                  </a:lnTo>
                  <a:lnTo>
                    <a:pt x="4054697" y="518060"/>
                  </a:lnTo>
                  <a:lnTo>
                    <a:pt x="4066622" y="495526"/>
                  </a:lnTo>
                  <a:lnTo>
                    <a:pt x="4078548" y="471422"/>
                  </a:lnTo>
                  <a:lnTo>
                    <a:pt x="4090473" y="445925"/>
                  </a:lnTo>
                  <a:lnTo>
                    <a:pt x="4102399" y="419270"/>
                  </a:lnTo>
                  <a:lnTo>
                    <a:pt x="4114325" y="391744"/>
                  </a:lnTo>
                  <a:lnTo>
                    <a:pt x="4126250" y="363677"/>
                  </a:lnTo>
                  <a:lnTo>
                    <a:pt x="4138176" y="335427"/>
                  </a:lnTo>
                  <a:lnTo>
                    <a:pt x="4150101" y="307360"/>
                  </a:lnTo>
                  <a:lnTo>
                    <a:pt x="4162027" y="279834"/>
                  </a:lnTo>
                  <a:lnTo>
                    <a:pt x="4173953" y="253178"/>
                  </a:lnTo>
                  <a:lnTo>
                    <a:pt x="4185878" y="227682"/>
                  </a:lnTo>
                  <a:lnTo>
                    <a:pt x="4197804" y="203578"/>
                  </a:lnTo>
                  <a:lnTo>
                    <a:pt x="4209729" y="181044"/>
                  </a:lnTo>
                  <a:lnTo>
                    <a:pt x="4221655" y="160195"/>
                  </a:lnTo>
                  <a:lnTo>
                    <a:pt x="4233580" y="141090"/>
                  </a:lnTo>
                  <a:lnTo>
                    <a:pt x="4245506" y="123738"/>
                  </a:lnTo>
                  <a:lnTo>
                    <a:pt x="4257432" y="108102"/>
                  </a:lnTo>
                  <a:lnTo>
                    <a:pt x="4269357" y="94115"/>
                  </a:lnTo>
                  <a:lnTo>
                    <a:pt x="4281283" y="81684"/>
                  </a:lnTo>
                  <a:lnTo>
                    <a:pt x="4293208" y="70698"/>
                  </a:lnTo>
                  <a:lnTo>
                    <a:pt x="4305134" y="61040"/>
                  </a:lnTo>
                  <a:lnTo>
                    <a:pt x="4317059" y="52586"/>
                  </a:lnTo>
                  <a:lnTo>
                    <a:pt x="4328985" y="45216"/>
                  </a:lnTo>
                  <a:lnTo>
                    <a:pt x="4340911" y="38811"/>
                  </a:lnTo>
                  <a:lnTo>
                    <a:pt x="4352836" y="33264"/>
                  </a:lnTo>
                  <a:lnTo>
                    <a:pt x="4364762" y="28470"/>
                  </a:lnTo>
                  <a:lnTo>
                    <a:pt x="4376687" y="24336"/>
                  </a:lnTo>
                  <a:lnTo>
                    <a:pt x="4388613" y="20780"/>
                  </a:lnTo>
                  <a:lnTo>
                    <a:pt x="4400539" y="17724"/>
                  </a:lnTo>
                  <a:lnTo>
                    <a:pt x="4412464" y="15103"/>
                  </a:lnTo>
                  <a:lnTo>
                    <a:pt x="4424390" y="12857"/>
                  </a:lnTo>
                  <a:lnTo>
                    <a:pt x="4436315" y="10934"/>
                  </a:lnTo>
                  <a:lnTo>
                    <a:pt x="4448241" y="9290"/>
                  </a:lnTo>
                  <a:lnTo>
                    <a:pt x="4460166" y="7885"/>
                  </a:lnTo>
                  <a:lnTo>
                    <a:pt x="4472092" y="6685"/>
                  </a:lnTo>
                  <a:lnTo>
                    <a:pt x="4484018" y="5661"/>
                  </a:lnTo>
                  <a:lnTo>
                    <a:pt x="4495943" y="4788"/>
                  </a:lnTo>
                  <a:lnTo>
                    <a:pt x="4507869" y="4043"/>
                  </a:lnTo>
                  <a:lnTo>
                    <a:pt x="4519794" y="3408"/>
                  </a:lnTo>
                  <a:lnTo>
                    <a:pt x="4531720" y="2866"/>
                  </a:lnTo>
                  <a:lnTo>
                    <a:pt x="4543645" y="2405"/>
                  </a:lnTo>
                  <a:lnTo>
                    <a:pt x="4555571" y="2013"/>
                  </a:lnTo>
                  <a:lnTo>
                    <a:pt x="4567497" y="1678"/>
                  </a:lnTo>
                  <a:lnTo>
                    <a:pt x="4579422" y="1393"/>
                  </a:lnTo>
                  <a:lnTo>
                    <a:pt x="4591348" y="1151"/>
                  </a:lnTo>
                  <a:lnTo>
                    <a:pt x="4603273" y="944"/>
                  </a:lnTo>
                  <a:lnTo>
                    <a:pt x="4615199" y="768"/>
                  </a:lnTo>
                  <a:lnTo>
                    <a:pt x="4627125" y="619"/>
                  </a:lnTo>
                  <a:lnTo>
                    <a:pt x="4639050" y="492"/>
                  </a:lnTo>
                  <a:lnTo>
                    <a:pt x="4650976" y="383"/>
                  </a:lnTo>
                  <a:lnTo>
                    <a:pt x="4662901" y="291"/>
                  </a:lnTo>
                  <a:lnTo>
                    <a:pt x="4674827" y="213"/>
                  </a:lnTo>
                  <a:lnTo>
                    <a:pt x="4686752" y="146"/>
                  </a:lnTo>
                  <a:lnTo>
                    <a:pt x="4698678" y="89"/>
                  </a:lnTo>
                  <a:lnTo>
                    <a:pt x="4710604" y="41"/>
                  </a:lnTo>
                  <a:lnTo>
                    <a:pt x="4722529" y="0"/>
                  </a:lnTo>
                </a:path>
              </a:pathLst>
            </a:custGeom>
            <a:ln w="40651" cap="flat">
              <a:solidFill>
                <a:srgbClr val="E8E8E8">
                  <a:alpha val="100000"/>
                </a:srgbClr>
              </a:solidFill>
              <a:prstDash val="solid"/>
              <a:round/>
            </a:ln>
          </p:spPr>
          <p:txBody>
            <a:bodyPr/>
            <a:lstStyle/>
            <a:p/>
          </p:txBody>
        </p:sp>
        <p:sp>
          <p:nvSpPr>
            <p:cNvPr id="20" name="pt20"/>
            <p:cNvSpPr/>
            <p:nvPr/>
          </p:nvSpPr>
          <p:spPr>
            <a:xfrm>
              <a:off x="2374651"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 name="pt21"/>
            <p:cNvSpPr/>
            <p:nvPr/>
          </p:nvSpPr>
          <p:spPr>
            <a:xfrm>
              <a:off x="4735915"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 name="pt22"/>
            <p:cNvSpPr/>
            <p:nvPr/>
          </p:nvSpPr>
          <p:spPr>
            <a:xfrm>
              <a:off x="3555283"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 name="pt23"/>
            <p:cNvSpPr/>
            <p:nvPr/>
          </p:nvSpPr>
          <p:spPr>
            <a:xfrm>
              <a:off x="591654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 name="pt24"/>
            <p:cNvSpPr/>
            <p:nvPr/>
          </p:nvSpPr>
          <p:spPr>
            <a:xfrm>
              <a:off x="7097180"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 name="pt25"/>
            <p:cNvSpPr/>
            <p:nvPr/>
          </p:nvSpPr>
          <p:spPr>
            <a:xfrm>
              <a:off x="2374651"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2374651"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7097180"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097180"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3555283"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3555283"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5916548"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4735915" y="15459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916548"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4735915" y="22455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97180"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2374651"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735915"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916548"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3555283" y="29450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374651"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3555283"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735915"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374651"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97180"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916548" y="36446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97180"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55283"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16548"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35915" y="43442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55283"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5916548"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374651" y="50438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374651"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4735915"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7097180"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3555283"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35915"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1654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97180"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tx60"/>
            <p:cNvSpPr/>
            <p:nvPr/>
          </p:nvSpPr>
          <p:spPr>
            <a:xfrm>
              <a:off x="1222418"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61" name="tx61"/>
            <p:cNvSpPr/>
            <p:nvPr/>
          </p:nvSpPr>
          <p:spPr>
            <a:xfrm>
              <a:off x="1102015"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62" name="tx62"/>
            <p:cNvSpPr/>
            <p:nvPr/>
          </p:nvSpPr>
          <p:spPr>
            <a:xfrm>
              <a:off x="892968"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63" name="tx63"/>
            <p:cNvSpPr/>
            <p:nvPr/>
          </p:nvSpPr>
          <p:spPr>
            <a:xfrm>
              <a:off x="1359124"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64" name="tx64"/>
            <p:cNvSpPr/>
            <p:nvPr/>
          </p:nvSpPr>
          <p:spPr>
            <a:xfrm>
              <a:off x="973284"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65" name="tx65"/>
            <p:cNvSpPr/>
            <p:nvPr/>
          </p:nvSpPr>
          <p:spPr>
            <a:xfrm>
              <a:off x="1126152"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66" name="tx66"/>
            <p:cNvSpPr/>
            <p:nvPr/>
          </p:nvSpPr>
          <p:spPr>
            <a:xfrm>
              <a:off x="1282972"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67" name="tx67"/>
            <p:cNvSpPr/>
            <p:nvPr/>
          </p:nvSpPr>
          <p:spPr>
            <a:xfrm>
              <a:off x="1395188"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8" name="tx68"/>
            <p:cNvSpPr/>
            <p:nvPr/>
          </p:nvSpPr>
          <p:spPr>
            <a:xfrm>
              <a:off x="7273946"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(679,000)</a:t>
              </a:r>
            </a:p>
          </p:txBody>
        </p:sp>
        <p:sp>
          <p:nvSpPr>
            <p:cNvPr id="69" name="tx69"/>
            <p:cNvSpPr/>
            <p:nvPr/>
          </p:nvSpPr>
          <p:spPr>
            <a:xfrm>
              <a:off x="7273946"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(480,000)</a:t>
              </a:r>
            </a:p>
          </p:txBody>
        </p:sp>
        <p:sp>
          <p:nvSpPr>
            <p:cNvPr id="70" name="tx70"/>
            <p:cNvSpPr/>
            <p:nvPr/>
          </p:nvSpPr>
          <p:spPr>
            <a:xfrm>
              <a:off x="7273946"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(465,000)</a:t>
              </a:r>
            </a:p>
          </p:txBody>
        </p:sp>
        <p:sp>
          <p:nvSpPr>
            <p:cNvPr id="71" name="tx71"/>
            <p:cNvSpPr/>
            <p:nvPr/>
          </p:nvSpPr>
          <p:spPr>
            <a:xfrm>
              <a:off x="7273946" y="2919875"/>
              <a:ext cx="14223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(237,000)</a:t>
              </a:r>
            </a:p>
          </p:txBody>
        </p:sp>
        <p:sp>
          <p:nvSpPr>
            <p:cNvPr id="72" name="tx72"/>
            <p:cNvSpPr/>
            <p:nvPr/>
          </p:nvSpPr>
          <p:spPr>
            <a:xfrm>
              <a:off x="7273946" y="3619449"/>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73" name="tx73"/>
            <p:cNvSpPr/>
            <p:nvPr/>
          </p:nvSpPr>
          <p:spPr>
            <a:xfrm>
              <a:off x="7273946" y="4319023"/>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74" name="tx74"/>
            <p:cNvSpPr/>
            <p:nvPr/>
          </p:nvSpPr>
          <p:spPr>
            <a:xfrm>
              <a:off x="7273946"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75" name="tx75"/>
            <p:cNvSpPr/>
            <p:nvPr/>
          </p:nvSpPr>
          <p:spPr>
            <a:xfrm>
              <a:off x="7273946"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76" name="tx76"/>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77" name="tx77"/>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8" name="tx78"/>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9" name="tx79"/>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80" name="tx80"/>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81" name="tx81"/>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82" name="tx82"/>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83" name="tx83"/>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84" name="tx84"/>
            <p:cNvSpPr/>
            <p:nvPr/>
          </p:nvSpPr>
          <p:spPr>
            <a:xfrm>
              <a:off x="227796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a:off x="345859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a:off x="4639229"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a:off x="581986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a:off x="7000494"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89" name="tx89"/>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2021-2025</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Bhutan ranked number 8 out of 8 countries with &lt;100 zero-dose children.
In 2025, Bhutan ranked number 7 out of 8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8383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8074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7764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82290"/>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7919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71992" y="3365010"/>
              <a:ext cx="204851" cy="1320376"/>
            </a:xfrm>
            <a:prstGeom prst="rect">
              <a:avLst/>
            </a:prstGeom>
            <a:solidFill>
              <a:srgbClr val="80BD41">
                <a:alpha val="100000"/>
              </a:srgbClr>
            </a:solidFill>
          </p:spPr>
          <p:txBody>
            <a:bodyPr/>
            <a:lstStyle/>
            <a:p/>
          </p:txBody>
        </p:sp>
        <p:sp>
          <p:nvSpPr>
            <p:cNvPr id="25" name="rc25"/>
            <p:cNvSpPr/>
            <p:nvPr/>
          </p:nvSpPr>
          <p:spPr>
            <a:xfrm>
              <a:off x="1271992" y="3250156"/>
              <a:ext cx="204851" cy="57377"/>
            </a:xfrm>
            <a:prstGeom prst="rect">
              <a:avLst/>
            </a:prstGeom>
            <a:solidFill>
              <a:srgbClr val="0058AB">
                <a:alpha val="100000"/>
              </a:srgbClr>
            </a:solidFill>
          </p:spPr>
          <p:txBody>
            <a:bodyPr/>
            <a:lstStyle/>
            <a:p/>
          </p:txBody>
        </p:sp>
        <p:sp>
          <p:nvSpPr>
            <p:cNvPr id="26" name="rc26"/>
            <p:cNvSpPr/>
            <p:nvPr/>
          </p:nvSpPr>
          <p:spPr>
            <a:xfrm>
              <a:off x="1271992" y="3307533"/>
              <a:ext cx="204851" cy="57477"/>
            </a:xfrm>
            <a:prstGeom prst="rect">
              <a:avLst/>
            </a:prstGeom>
            <a:solidFill>
              <a:srgbClr val="1CABE2">
                <a:alpha val="100000"/>
              </a:srgbClr>
            </a:solidFill>
          </p:spPr>
          <p:txBody>
            <a:bodyPr/>
            <a:lstStyle/>
            <a:p/>
          </p:txBody>
        </p:sp>
        <p:sp>
          <p:nvSpPr>
            <p:cNvPr id="27" name="rc27"/>
            <p:cNvSpPr/>
            <p:nvPr/>
          </p:nvSpPr>
          <p:spPr>
            <a:xfrm>
              <a:off x="1499604" y="3455490"/>
              <a:ext cx="204851" cy="1229897"/>
            </a:xfrm>
            <a:prstGeom prst="rect">
              <a:avLst/>
            </a:prstGeom>
            <a:solidFill>
              <a:srgbClr val="80BD41">
                <a:alpha val="100000"/>
              </a:srgbClr>
            </a:solidFill>
          </p:spPr>
          <p:txBody>
            <a:bodyPr/>
            <a:lstStyle/>
            <a:p/>
          </p:txBody>
        </p:sp>
        <p:sp>
          <p:nvSpPr>
            <p:cNvPr id="28" name="rc28"/>
            <p:cNvSpPr/>
            <p:nvPr/>
          </p:nvSpPr>
          <p:spPr>
            <a:xfrm>
              <a:off x="1499604" y="3287772"/>
              <a:ext cx="204851" cy="55872"/>
            </a:xfrm>
            <a:prstGeom prst="rect">
              <a:avLst/>
            </a:prstGeom>
            <a:solidFill>
              <a:srgbClr val="0058AB">
                <a:alpha val="100000"/>
              </a:srgbClr>
            </a:solidFill>
          </p:spPr>
          <p:txBody>
            <a:bodyPr/>
            <a:lstStyle/>
            <a:p/>
          </p:txBody>
        </p:sp>
        <p:sp>
          <p:nvSpPr>
            <p:cNvPr id="29" name="rc29"/>
            <p:cNvSpPr/>
            <p:nvPr/>
          </p:nvSpPr>
          <p:spPr>
            <a:xfrm>
              <a:off x="1499604" y="3343644"/>
              <a:ext cx="204851" cy="111845"/>
            </a:xfrm>
            <a:prstGeom prst="rect">
              <a:avLst/>
            </a:prstGeom>
            <a:solidFill>
              <a:srgbClr val="1CABE2">
                <a:alpha val="100000"/>
              </a:srgbClr>
            </a:solidFill>
          </p:spPr>
          <p:txBody>
            <a:bodyPr/>
            <a:lstStyle/>
            <a:p/>
          </p:txBody>
        </p:sp>
        <p:sp>
          <p:nvSpPr>
            <p:cNvPr id="30" name="rc30"/>
            <p:cNvSpPr/>
            <p:nvPr/>
          </p:nvSpPr>
          <p:spPr>
            <a:xfrm>
              <a:off x="1727217" y="3516679"/>
              <a:ext cx="204851" cy="1168708"/>
            </a:xfrm>
            <a:prstGeom prst="rect">
              <a:avLst/>
            </a:prstGeom>
            <a:solidFill>
              <a:srgbClr val="80BD41">
                <a:alpha val="100000"/>
              </a:srgbClr>
            </a:solidFill>
          </p:spPr>
          <p:txBody>
            <a:bodyPr/>
            <a:lstStyle/>
            <a:p/>
          </p:txBody>
        </p:sp>
        <p:sp>
          <p:nvSpPr>
            <p:cNvPr id="31" name="rc31"/>
            <p:cNvSpPr/>
            <p:nvPr/>
          </p:nvSpPr>
          <p:spPr>
            <a:xfrm>
              <a:off x="1727217" y="3326391"/>
              <a:ext cx="204851" cy="54367"/>
            </a:xfrm>
            <a:prstGeom prst="rect">
              <a:avLst/>
            </a:prstGeom>
            <a:solidFill>
              <a:srgbClr val="0058AB">
                <a:alpha val="100000"/>
              </a:srgbClr>
            </a:solidFill>
          </p:spPr>
          <p:txBody>
            <a:bodyPr/>
            <a:lstStyle/>
            <a:p/>
          </p:txBody>
        </p:sp>
        <p:sp>
          <p:nvSpPr>
            <p:cNvPr id="32" name="rc32"/>
            <p:cNvSpPr/>
            <p:nvPr/>
          </p:nvSpPr>
          <p:spPr>
            <a:xfrm>
              <a:off x="1727217" y="3380759"/>
              <a:ext cx="204851" cy="135919"/>
            </a:xfrm>
            <a:prstGeom prst="rect">
              <a:avLst/>
            </a:prstGeom>
            <a:solidFill>
              <a:srgbClr val="1CABE2">
                <a:alpha val="100000"/>
              </a:srgbClr>
            </a:solidFill>
          </p:spPr>
          <p:txBody>
            <a:bodyPr/>
            <a:lstStyle/>
            <a:p/>
          </p:txBody>
        </p:sp>
        <p:sp>
          <p:nvSpPr>
            <p:cNvPr id="33" name="rc33"/>
            <p:cNvSpPr/>
            <p:nvPr/>
          </p:nvSpPr>
          <p:spPr>
            <a:xfrm>
              <a:off x="1954829" y="3419679"/>
              <a:ext cx="204851" cy="1265707"/>
            </a:xfrm>
            <a:prstGeom prst="rect">
              <a:avLst/>
            </a:prstGeom>
            <a:solidFill>
              <a:srgbClr val="80BD41">
                <a:alpha val="100000"/>
              </a:srgbClr>
            </a:solidFill>
          </p:spPr>
          <p:txBody>
            <a:bodyPr/>
            <a:lstStyle/>
            <a:p/>
          </p:txBody>
        </p:sp>
        <p:sp>
          <p:nvSpPr>
            <p:cNvPr id="34" name="rc34"/>
            <p:cNvSpPr/>
            <p:nvPr/>
          </p:nvSpPr>
          <p:spPr>
            <a:xfrm>
              <a:off x="1954829" y="3353073"/>
              <a:ext cx="204851" cy="53264"/>
            </a:xfrm>
            <a:prstGeom prst="rect">
              <a:avLst/>
            </a:prstGeom>
            <a:solidFill>
              <a:srgbClr val="0058AB">
                <a:alpha val="100000"/>
              </a:srgbClr>
            </a:solidFill>
          </p:spPr>
          <p:txBody>
            <a:bodyPr/>
            <a:lstStyle/>
            <a:p/>
          </p:txBody>
        </p:sp>
        <p:sp>
          <p:nvSpPr>
            <p:cNvPr id="35" name="rc35"/>
            <p:cNvSpPr/>
            <p:nvPr/>
          </p:nvSpPr>
          <p:spPr>
            <a:xfrm>
              <a:off x="1954829" y="3406338"/>
              <a:ext cx="204851" cy="13341"/>
            </a:xfrm>
            <a:prstGeom prst="rect">
              <a:avLst/>
            </a:prstGeom>
            <a:solidFill>
              <a:srgbClr val="1CABE2">
                <a:alpha val="100000"/>
              </a:srgbClr>
            </a:solidFill>
          </p:spPr>
          <p:txBody>
            <a:bodyPr/>
            <a:lstStyle/>
            <a:p/>
          </p:txBody>
        </p:sp>
        <p:sp>
          <p:nvSpPr>
            <p:cNvPr id="36" name="rc36"/>
            <p:cNvSpPr/>
            <p:nvPr/>
          </p:nvSpPr>
          <p:spPr>
            <a:xfrm>
              <a:off x="2182442" y="3498322"/>
              <a:ext cx="204851" cy="1187064"/>
            </a:xfrm>
            <a:prstGeom prst="rect">
              <a:avLst/>
            </a:prstGeom>
            <a:solidFill>
              <a:srgbClr val="80BD41">
                <a:alpha val="100000"/>
              </a:srgbClr>
            </a:solidFill>
          </p:spPr>
          <p:txBody>
            <a:bodyPr/>
            <a:lstStyle/>
            <a:p/>
          </p:txBody>
        </p:sp>
        <p:sp>
          <p:nvSpPr>
            <p:cNvPr id="37" name="rc37"/>
            <p:cNvSpPr/>
            <p:nvPr/>
          </p:nvSpPr>
          <p:spPr>
            <a:xfrm>
              <a:off x="2182442" y="3351569"/>
              <a:ext cx="204851" cy="106729"/>
            </a:xfrm>
            <a:prstGeom prst="rect">
              <a:avLst/>
            </a:prstGeom>
            <a:solidFill>
              <a:srgbClr val="0058AB">
                <a:alpha val="100000"/>
              </a:srgbClr>
            </a:solidFill>
          </p:spPr>
          <p:txBody>
            <a:bodyPr/>
            <a:lstStyle/>
            <a:p/>
          </p:txBody>
        </p:sp>
        <p:sp>
          <p:nvSpPr>
            <p:cNvPr id="38" name="rc38"/>
            <p:cNvSpPr/>
            <p:nvPr/>
          </p:nvSpPr>
          <p:spPr>
            <a:xfrm>
              <a:off x="2182442" y="3458298"/>
              <a:ext cx="204851" cy="40023"/>
            </a:xfrm>
            <a:prstGeom prst="rect">
              <a:avLst/>
            </a:prstGeom>
            <a:solidFill>
              <a:srgbClr val="1CABE2">
                <a:alpha val="100000"/>
              </a:srgbClr>
            </a:solidFill>
          </p:spPr>
          <p:txBody>
            <a:bodyPr/>
            <a:lstStyle/>
            <a:p/>
          </p:txBody>
        </p:sp>
        <p:sp>
          <p:nvSpPr>
            <p:cNvPr id="39" name="rc39"/>
            <p:cNvSpPr/>
            <p:nvPr/>
          </p:nvSpPr>
          <p:spPr>
            <a:xfrm>
              <a:off x="2410055" y="3402827"/>
              <a:ext cx="204851" cy="1282559"/>
            </a:xfrm>
            <a:prstGeom prst="rect">
              <a:avLst/>
            </a:prstGeom>
            <a:solidFill>
              <a:srgbClr val="80BD41">
                <a:alpha val="100000"/>
              </a:srgbClr>
            </a:solidFill>
          </p:spPr>
          <p:txBody>
            <a:bodyPr/>
            <a:lstStyle/>
            <a:p/>
          </p:txBody>
        </p:sp>
        <p:sp>
          <p:nvSpPr>
            <p:cNvPr id="40" name="rc40"/>
            <p:cNvSpPr/>
            <p:nvPr/>
          </p:nvSpPr>
          <p:spPr>
            <a:xfrm>
              <a:off x="2410055" y="3335319"/>
              <a:ext cx="204851" cy="40525"/>
            </a:xfrm>
            <a:prstGeom prst="rect">
              <a:avLst/>
            </a:prstGeom>
            <a:solidFill>
              <a:srgbClr val="0058AB">
                <a:alpha val="100000"/>
              </a:srgbClr>
            </a:solidFill>
          </p:spPr>
          <p:txBody>
            <a:bodyPr/>
            <a:lstStyle/>
            <a:p/>
          </p:txBody>
        </p:sp>
        <p:sp>
          <p:nvSpPr>
            <p:cNvPr id="41" name="rc41"/>
            <p:cNvSpPr/>
            <p:nvPr/>
          </p:nvSpPr>
          <p:spPr>
            <a:xfrm>
              <a:off x="2410055" y="3375844"/>
              <a:ext cx="204851" cy="26983"/>
            </a:xfrm>
            <a:prstGeom prst="rect">
              <a:avLst/>
            </a:prstGeom>
            <a:solidFill>
              <a:srgbClr val="1CABE2">
                <a:alpha val="100000"/>
              </a:srgbClr>
            </a:solidFill>
          </p:spPr>
          <p:txBody>
            <a:bodyPr/>
            <a:lstStyle/>
            <a:p/>
          </p:txBody>
        </p:sp>
        <p:sp>
          <p:nvSpPr>
            <p:cNvPr id="42" name="rc42"/>
            <p:cNvSpPr/>
            <p:nvPr/>
          </p:nvSpPr>
          <p:spPr>
            <a:xfrm>
              <a:off x="2637667" y="3391994"/>
              <a:ext cx="204851" cy="1293393"/>
            </a:xfrm>
            <a:prstGeom prst="rect">
              <a:avLst/>
            </a:prstGeom>
            <a:solidFill>
              <a:srgbClr val="80BD41">
                <a:alpha val="100000"/>
              </a:srgbClr>
            </a:solidFill>
          </p:spPr>
          <p:txBody>
            <a:bodyPr/>
            <a:lstStyle/>
            <a:p/>
          </p:txBody>
        </p:sp>
        <p:sp>
          <p:nvSpPr>
            <p:cNvPr id="43" name="rc43"/>
            <p:cNvSpPr/>
            <p:nvPr/>
          </p:nvSpPr>
          <p:spPr>
            <a:xfrm>
              <a:off x="2637667" y="3323883"/>
              <a:ext cx="204851" cy="40826"/>
            </a:xfrm>
            <a:prstGeom prst="rect">
              <a:avLst/>
            </a:prstGeom>
            <a:solidFill>
              <a:srgbClr val="0058AB">
                <a:alpha val="100000"/>
              </a:srgbClr>
            </a:solidFill>
          </p:spPr>
          <p:txBody>
            <a:bodyPr/>
            <a:lstStyle/>
            <a:p/>
          </p:txBody>
        </p:sp>
        <p:sp>
          <p:nvSpPr>
            <p:cNvPr id="44" name="rc44"/>
            <p:cNvSpPr/>
            <p:nvPr/>
          </p:nvSpPr>
          <p:spPr>
            <a:xfrm>
              <a:off x="2637667" y="3364709"/>
              <a:ext cx="204851" cy="27284"/>
            </a:xfrm>
            <a:prstGeom prst="rect">
              <a:avLst/>
            </a:prstGeom>
            <a:solidFill>
              <a:srgbClr val="1CABE2">
                <a:alpha val="100000"/>
              </a:srgbClr>
            </a:solidFill>
          </p:spPr>
          <p:txBody>
            <a:bodyPr/>
            <a:lstStyle/>
            <a:p/>
          </p:txBody>
        </p:sp>
        <p:sp>
          <p:nvSpPr>
            <p:cNvPr id="45" name="rc45"/>
            <p:cNvSpPr/>
            <p:nvPr/>
          </p:nvSpPr>
          <p:spPr>
            <a:xfrm>
              <a:off x="2865280" y="3385172"/>
              <a:ext cx="204851" cy="1300214"/>
            </a:xfrm>
            <a:prstGeom prst="rect">
              <a:avLst/>
            </a:prstGeom>
            <a:solidFill>
              <a:srgbClr val="80BD41">
                <a:alpha val="100000"/>
              </a:srgbClr>
            </a:solidFill>
          </p:spPr>
          <p:txBody>
            <a:bodyPr/>
            <a:lstStyle/>
            <a:p/>
          </p:txBody>
        </p:sp>
        <p:sp>
          <p:nvSpPr>
            <p:cNvPr id="46" name="rc46"/>
            <p:cNvSpPr/>
            <p:nvPr/>
          </p:nvSpPr>
          <p:spPr>
            <a:xfrm>
              <a:off x="2865280" y="3316761"/>
              <a:ext cx="204851" cy="27384"/>
            </a:xfrm>
            <a:prstGeom prst="rect">
              <a:avLst/>
            </a:prstGeom>
            <a:solidFill>
              <a:srgbClr val="0058AB">
                <a:alpha val="100000"/>
              </a:srgbClr>
            </a:solidFill>
          </p:spPr>
          <p:txBody>
            <a:bodyPr/>
            <a:lstStyle/>
            <a:p/>
          </p:txBody>
        </p:sp>
        <p:sp>
          <p:nvSpPr>
            <p:cNvPr id="47" name="rc47"/>
            <p:cNvSpPr/>
            <p:nvPr/>
          </p:nvSpPr>
          <p:spPr>
            <a:xfrm>
              <a:off x="2865280" y="3344146"/>
              <a:ext cx="204851" cy="41026"/>
            </a:xfrm>
            <a:prstGeom prst="rect">
              <a:avLst/>
            </a:prstGeom>
            <a:solidFill>
              <a:srgbClr val="1CABE2">
                <a:alpha val="100000"/>
              </a:srgbClr>
            </a:solidFill>
          </p:spPr>
          <p:txBody>
            <a:bodyPr/>
            <a:lstStyle/>
            <a:p/>
          </p:txBody>
        </p:sp>
        <p:sp>
          <p:nvSpPr>
            <p:cNvPr id="48" name="rc48"/>
            <p:cNvSpPr/>
            <p:nvPr/>
          </p:nvSpPr>
          <p:spPr>
            <a:xfrm>
              <a:off x="3092892" y="3386376"/>
              <a:ext cx="204851" cy="1299010"/>
            </a:xfrm>
            <a:prstGeom prst="rect">
              <a:avLst/>
            </a:prstGeom>
            <a:solidFill>
              <a:srgbClr val="80BD41">
                <a:alpha val="100000"/>
              </a:srgbClr>
            </a:solidFill>
          </p:spPr>
          <p:txBody>
            <a:bodyPr/>
            <a:lstStyle/>
            <a:p/>
          </p:txBody>
        </p:sp>
        <p:sp>
          <p:nvSpPr>
            <p:cNvPr id="49" name="rc49"/>
            <p:cNvSpPr/>
            <p:nvPr/>
          </p:nvSpPr>
          <p:spPr>
            <a:xfrm>
              <a:off x="3092892" y="3332209"/>
              <a:ext cx="204851" cy="40625"/>
            </a:xfrm>
            <a:prstGeom prst="rect">
              <a:avLst/>
            </a:prstGeom>
            <a:solidFill>
              <a:srgbClr val="0058AB">
                <a:alpha val="100000"/>
              </a:srgbClr>
            </a:solidFill>
          </p:spPr>
          <p:txBody>
            <a:bodyPr/>
            <a:lstStyle/>
            <a:p/>
          </p:txBody>
        </p:sp>
        <p:sp>
          <p:nvSpPr>
            <p:cNvPr id="50" name="rc50"/>
            <p:cNvSpPr/>
            <p:nvPr/>
          </p:nvSpPr>
          <p:spPr>
            <a:xfrm>
              <a:off x="3092892" y="3372834"/>
              <a:ext cx="204851" cy="13541"/>
            </a:xfrm>
            <a:prstGeom prst="rect">
              <a:avLst/>
            </a:prstGeom>
            <a:solidFill>
              <a:srgbClr val="1CABE2">
                <a:alpha val="100000"/>
              </a:srgbClr>
            </a:solidFill>
          </p:spPr>
          <p:txBody>
            <a:bodyPr/>
            <a:lstStyle/>
            <a:p/>
          </p:txBody>
        </p:sp>
        <p:sp>
          <p:nvSpPr>
            <p:cNvPr id="51" name="rc51"/>
            <p:cNvSpPr/>
            <p:nvPr/>
          </p:nvSpPr>
          <p:spPr>
            <a:xfrm>
              <a:off x="3320505" y="3451979"/>
              <a:ext cx="204851" cy="1233407"/>
            </a:xfrm>
            <a:prstGeom prst="rect">
              <a:avLst/>
            </a:prstGeom>
            <a:solidFill>
              <a:srgbClr val="80BD41">
                <a:alpha val="100000"/>
              </a:srgbClr>
            </a:solidFill>
          </p:spPr>
          <p:txBody>
            <a:bodyPr/>
            <a:lstStyle/>
            <a:p/>
          </p:txBody>
        </p:sp>
        <p:sp>
          <p:nvSpPr>
            <p:cNvPr id="52" name="rc52"/>
            <p:cNvSpPr/>
            <p:nvPr/>
          </p:nvSpPr>
          <p:spPr>
            <a:xfrm>
              <a:off x="3320505" y="3359092"/>
              <a:ext cx="204851" cy="39822"/>
            </a:xfrm>
            <a:prstGeom prst="rect">
              <a:avLst/>
            </a:prstGeom>
            <a:solidFill>
              <a:srgbClr val="0058AB">
                <a:alpha val="100000"/>
              </a:srgbClr>
            </a:solidFill>
          </p:spPr>
          <p:txBody>
            <a:bodyPr/>
            <a:lstStyle/>
            <a:p/>
          </p:txBody>
        </p:sp>
        <p:sp>
          <p:nvSpPr>
            <p:cNvPr id="53" name="rc53"/>
            <p:cNvSpPr/>
            <p:nvPr/>
          </p:nvSpPr>
          <p:spPr>
            <a:xfrm>
              <a:off x="3320505" y="3398915"/>
              <a:ext cx="204851" cy="53063"/>
            </a:xfrm>
            <a:prstGeom prst="rect">
              <a:avLst/>
            </a:prstGeom>
            <a:solidFill>
              <a:srgbClr val="1CABE2">
                <a:alpha val="100000"/>
              </a:srgbClr>
            </a:solidFill>
          </p:spPr>
          <p:txBody>
            <a:bodyPr/>
            <a:lstStyle/>
            <a:p/>
          </p:txBody>
        </p:sp>
        <p:sp>
          <p:nvSpPr>
            <p:cNvPr id="54" name="rc54"/>
            <p:cNvSpPr/>
            <p:nvPr/>
          </p:nvSpPr>
          <p:spPr>
            <a:xfrm>
              <a:off x="3548117" y="3509256"/>
              <a:ext cx="204851" cy="1176131"/>
            </a:xfrm>
            <a:prstGeom prst="rect">
              <a:avLst/>
            </a:prstGeom>
            <a:solidFill>
              <a:srgbClr val="80BD41">
                <a:alpha val="100000"/>
              </a:srgbClr>
            </a:solidFill>
          </p:spPr>
          <p:txBody>
            <a:bodyPr/>
            <a:lstStyle/>
            <a:p/>
          </p:txBody>
        </p:sp>
        <p:sp>
          <p:nvSpPr>
            <p:cNvPr id="55" name="rc55"/>
            <p:cNvSpPr/>
            <p:nvPr/>
          </p:nvSpPr>
          <p:spPr>
            <a:xfrm>
              <a:off x="3548117" y="3392896"/>
              <a:ext cx="204851" cy="77539"/>
            </a:xfrm>
            <a:prstGeom prst="rect">
              <a:avLst/>
            </a:prstGeom>
            <a:solidFill>
              <a:srgbClr val="0058AB">
                <a:alpha val="100000"/>
              </a:srgbClr>
            </a:solidFill>
          </p:spPr>
          <p:txBody>
            <a:bodyPr/>
            <a:lstStyle/>
            <a:p/>
          </p:txBody>
        </p:sp>
        <p:sp>
          <p:nvSpPr>
            <p:cNvPr id="56" name="rc56"/>
            <p:cNvSpPr/>
            <p:nvPr/>
          </p:nvSpPr>
          <p:spPr>
            <a:xfrm>
              <a:off x="3548117" y="3470436"/>
              <a:ext cx="204851" cy="38819"/>
            </a:xfrm>
            <a:prstGeom prst="rect">
              <a:avLst/>
            </a:prstGeom>
            <a:solidFill>
              <a:srgbClr val="1CABE2">
                <a:alpha val="100000"/>
              </a:srgbClr>
            </a:solidFill>
          </p:spPr>
          <p:txBody>
            <a:bodyPr/>
            <a:lstStyle/>
            <a:p/>
          </p:txBody>
        </p:sp>
        <p:sp>
          <p:nvSpPr>
            <p:cNvPr id="57" name="rc57"/>
            <p:cNvSpPr/>
            <p:nvPr/>
          </p:nvSpPr>
          <p:spPr>
            <a:xfrm>
              <a:off x="3775730" y="3486586"/>
              <a:ext cx="204851" cy="1198801"/>
            </a:xfrm>
            <a:prstGeom prst="rect">
              <a:avLst/>
            </a:prstGeom>
            <a:solidFill>
              <a:srgbClr val="80BD41">
                <a:alpha val="100000"/>
              </a:srgbClr>
            </a:solidFill>
          </p:spPr>
          <p:txBody>
            <a:bodyPr/>
            <a:lstStyle/>
            <a:p/>
          </p:txBody>
        </p:sp>
        <p:sp>
          <p:nvSpPr>
            <p:cNvPr id="58" name="rc58"/>
            <p:cNvSpPr/>
            <p:nvPr/>
          </p:nvSpPr>
          <p:spPr>
            <a:xfrm>
              <a:off x="3775730" y="3423491"/>
              <a:ext cx="204851" cy="25278"/>
            </a:xfrm>
            <a:prstGeom prst="rect">
              <a:avLst/>
            </a:prstGeom>
            <a:solidFill>
              <a:srgbClr val="0058AB">
                <a:alpha val="100000"/>
              </a:srgbClr>
            </a:solidFill>
          </p:spPr>
          <p:txBody>
            <a:bodyPr/>
            <a:lstStyle/>
            <a:p/>
          </p:txBody>
        </p:sp>
        <p:sp>
          <p:nvSpPr>
            <p:cNvPr id="59" name="rc59"/>
            <p:cNvSpPr/>
            <p:nvPr/>
          </p:nvSpPr>
          <p:spPr>
            <a:xfrm>
              <a:off x="3775730" y="3448769"/>
              <a:ext cx="204851" cy="37816"/>
            </a:xfrm>
            <a:prstGeom prst="rect">
              <a:avLst/>
            </a:prstGeom>
            <a:solidFill>
              <a:srgbClr val="1CABE2">
                <a:alpha val="100000"/>
              </a:srgbClr>
            </a:solidFill>
          </p:spPr>
          <p:txBody>
            <a:bodyPr/>
            <a:lstStyle/>
            <a:p/>
          </p:txBody>
        </p:sp>
        <p:sp>
          <p:nvSpPr>
            <p:cNvPr id="60" name="rc60"/>
            <p:cNvSpPr/>
            <p:nvPr/>
          </p:nvSpPr>
          <p:spPr>
            <a:xfrm>
              <a:off x="4003342" y="3489294"/>
              <a:ext cx="204851" cy="1196092"/>
            </a:xfrm>
            <a:prstGeom prst="rect">
              <a:avLst/>
            </a:prstGeom>
            <a:solidFill>
              <a:srgbClr val="80BD41">
                <a:alpha val="100000"/>
              </a:srgbClr>
            </a:solidFill>
          </p:spPr>
          <p:txBody>
            <a:bodyPr/>
            <a:lstStyle/>
            <a:p/>
          </p:txBody>
        </p:sp>
        <p:sp>
          <p:nvSpPr>
            <p:cNvPr id="61" name="rc61"/>
            <p:cNvSpPr/>
            <p:nvPr/>
          </p:nvSpPr>
          <p:spPr>
            <a:xfrm>
              <a:off x="4003342" y="3452280"/>
              <a:ext cx="204851" cy="37014"/>
            </a:xfrm>
            <a:prstGeom prst="rect">
              <a:avLst/>
            </a:prstGeom>
            <a:solidFill>
              <a:srgbClr val="0058AB">
                <a:alpha val="100000"/>
              </a:srgbClr>
            </a:solidFill>
          </p:spPr>
          <p:txBody>
            <a:bodyPr/>
            <a:lstStyle/>
            <a:p/>
          </p:txBody>
        </p:sp>
        <p:sp>
          <p:nvSpPr>
            <p:cNvPr id="62" name="rc62"/>
            <p:cNvSpPr/>
            <p:nvPr/>
          </p:nvSpPr>
          <p:spPr>
            <a:xfrm>
              <a:off x="4003342" y="3489294"/>
              <a:ext cx="204851" cy="0"/>
            </a:xfrm>
            <a:prstGeom prst="rect">
              <a:avLst/>
            </a:prstGeom>
            <a:solidFill>
              <a:srgbClr val="1CABE2">
                <a:alpha val="100000"/>
              </a:srgbClr>
            </a:solidFill>
          </p:spPr>
          <p:txBody>
            <a:bodyPr/>
            <a:lstStyle/>
            <a:p/>
          </p:txBody>
        </p:sp>
        <p:sp>
          <p:nvSpPr>
            <p:cNvPr id="63" name="rc63"/>
            <p:cNvSpPr/>
            <p:nvPr/>
          </p:nvSpPr>
          <p:spPr>
            <a:xfrm>
              <a:off x="4230955" y="3510560"/>
              <a:ext cx="204851" cy="1174827"/>
            </a:xfrm>
            <a:prstGeom prst="rect">
              <a:avLst/>
            </a:prstGeom>
            <a:solidFill>
              <a:srgbClr val="80BD41">
                <a:alpha val="100000"/>
              </a:srgbClr>
            </a:solidFill>
          </p:spPr>
          <p:txBody>
            <a:bodyPr/>
            <a:lstStyle/>
            <a:p/>
          </p:txBody>
        </p:sp>
        <p:sp>
          <p:nvSpPr>
            <p:cNvPr id="64" name="rc64"/>
            <p:cNvSpPr/>
            <p:nvPr/>
          </p:nvSpPr>
          <p:spPr>
            <a:xfrm>
              <a:off x="4230955" y="3474248"/>
              <a:ext cx="204851" cy="36312"/>
            </a:xfrm>
            <a:prstGeom prst="rect">
              <a:avLst/>
            </a:prstGeom>
            <a:solidFill>
              <a:srgbClr val="0058AB">
                <a:alpha val="100000"/>
              </a:srgbClr>
            </a:solidFill>
          </p:spPr>
          <p:txBody>
            <a:bodyPr/>
            <a:lstStyle/>
            <a:p/>
          </p:txBody>
        </p:sp>
        <p:sp>
          <p:nvSpPr>
            <p:cNvPr id="65" name="rc65"/>
            <p:cNvSpPr/>
            <p:nvPr/>
          </p:nvSpPr>
          <p:spPr>
            <a:xfrm>
              <a:off x="4230955" y="3510560"/>
              <a:ext cx="204851" cy="0"/>
            </a:xfrm>
            <a:prstGeom prst="rect">
              <a:avLst/>
            </a:prstGeom>
            <a:solidFill>
              <a:srgbClr val="1CABE2">
                <a:alpha val="100000"/>
              </a:srgbClr>
            </a:solidFill>
          </p:spPr>
          <p:txBody>
            <a:bodyPr/>
            <a:lstStyle/>
            <a:p/>
          </p:txBody>
        </p:sp>
        <p:sp>
          <p:nvSpPr>
            <p:cNvPr id="66" name="rc66"/>
            <p:cNvSpPr/>
            <p:nvPr/>
          </p:nvSpPr>
          <p:spPr>
            <a:xfrm>
              <a:off x="4458568" y="3517882"/>
              <a:ext cx="204851" cy="1167504"/>
            </a:xfrm>
            <a:prstGeom prst="rect">
              <a:avLst/>
            </a:prstGeom>
            <a:solidFill>
              <a:srgbClr val="80BD41">
                <a:alpha val="100000"/>
              </a:srgbClr>
            </a:solidFill>
          </p:spPr>
          <p:txBody>
            <a:bodyPr/>
            <a:lstStyle/>
            <a:p/>
          </p:txBody>
        </p:sp>
        <p:sp>
          <p:nvSpPr>
            <p:cNvPr id="67" name="rc67"/>
            <p:cNvSpPr/>
            <p:nvPr/>
          </p:nvSpPr>
          <p:spPr>
            <a:xfrm>
              <a:off x="4458568" y="3506046"/>
              <a:ext cx="204851" cy="11836"/>
            </a:xfrm>
            <a:prstGeom prst="rect">
              <a:avLst/>
            </a:prstGeom>
            <a:solidFill>
              <a:srgbClr val="0058AB">
                <a:alpha val="100000"/>
              </a:srgbClr>
            </a:solidFill>
          </p:spPr>
          <p:txBody>
            <a:bodyPr/>
            <a:lstStyle/>
            <a:p/>
          </p:txBody>
        </p:sp>
        <p:sp>
          <p:nvSpPr>
            <p:cNvPr id="68" name="rc68"/>
            <p:cNvSpPr/>
            <p:nvPr/>
          </p:nvSpPr>
          <p:spPr>
            <a:xfrm>
              <a:off x="4458568" y="3517882"/>
              <a:ext cx="204851" cy="0"/>
            </a:xfrm>
            <a:prstGeom prst="rect">
              <a:avLst/>
            </a:prstGeom>
            <a:solidFill>
              <a:srgbClr val="1CABE2">
                <a:alpha val="100000"/>
              </a:srgbClr>
            </a:solidFill>
          </p:spPr>
          <p:txBody>
            <a:bodyPr/>
            <a:lstStyle/>
            <a:p/>
          </p:txBody>
        </p:sp>
        <p:sp>
          <p:nvSpPr>
            <p:cNvPr id="69" name="rc69"/>
            <p:cNvSpPr/>
            <p:nvPr/>
          </p:nvSpPr>
          <p:spPr>
            <a:xfrm>
              <a:off x="4686180" y="3560012"/>
              <a:ext cx="204851" cy="1125374"/>
            </a:xfrm>
            <a:prstGeom prst="rect">
              <a:avLst/>
            </a:prstGeom>
            <a:solidFill>
              <a:srgbClr val="80BD41">
                <a:alpha val="100000"/>
              </a:srgbClr>
            </a:solidFill>
          </p:spPr>
          <p:txBody>
            <a:bodyPr/>
            <a:lstStyle/>
            <a:p/>
          </p:txBody>
        </p:sp>
        <p:sp>
          <p:nvSpPr>
            <p:cNvPr id="70" name="rc70"/>
            <p:cNvSpPr/>
            <p:nvPr/>
          </p:nvSpPr>
          <p:spPr>
            <a:xfrm>
              <a:off x="4686180" y="3548677"/>
              <a:ext cx="204851" cy="11334"/>
            </a:xfrm>
            <a:prstGeom prst="rect">
              <a:avLst/>
            </a:prstGeom>
            <a:solidFill>
              <a:srgbClr val="0058AB">
                <a:alpha val="100000"/>
              </a:srgbClr>
            </a:solidFill>
          </p:spPr>
          <p:txBody>
            <a:bodyPr/>
            <a:lstStyle/>
            <a:p/>
          </p:txBody>
        </p:sp>
        <p:sp>
          <p:nvSpPr>
            <p:cNvPr id="71" name="rc71"/>
            <p:cNvSpPr/>
            <p:nvPr/>
          </p:nvSpPr>
          <p:spPr>
            <a:xfrm>
              <a:off x="4686180" y="3560012"/>
              <a:ext cx="204851" cy="0"/>
            </a:xfrm>
            <a:prstGeom prst="rect">
              <a:avLst/>
            </a:prstGeom>
            <a:solidFill>
              <a:srgbClr val="1CABE2">
                <a:alpha val="100000"/>
              </a:srgbClr>
            </a:solidFill>
          </p:spPr>
          <p:txBody>
            <a:bodyPr/>
            <a:lstStyle/>
            <a:p/>
          </p:txBody>
        </p:sp>
        <p:sp>
          <p:nvSpPr>
            <p:cNvPr id="72" name="rc72"/>
            <p:cNvSpPr/>
            <p:nvPr/>
          </p:nvSpPr>
          <p:spPr>
            <a:xfrm>
              <a:off x="4913793" y="3620399"/>
              <a:ext cx="204851" cy="1064987"/>
            </a:xfrm>
            <a:prstGeom prst="rect">
              <a:avLst/>
            </a:prstGeom>
            <a:solidFill>
              <a:srgbClr val="80BD41">
                <a:alpha val="100000"/>
              </a:srgbClr>
            </a:solidFill>
          </p:spPr>
          <p:txBody>
            <a:bodyPr/>
            <a:lstStyle/>
            <a:p/>
          </p:txBody>
        </p:sp>
        <p:sp>
          <p:nvSpPr>
            <p:cNvPr id="73" name="rc73"/>
            <p:cNvSpPr/>
            <p:nvPr/>
          </p:nvSpPr>
          <p:spPr>
            <a:xfrm>
              <a:off x="4913793" y="3598632"/>
              <a:ext cx="204851" cy="10833"/>
            </a:xfrm>
            <a:prstGeom prst="rect">
              <a:avLst/>
            </a:prstGeom>
            <a:solidFill>
              <a:srgbClr val="0058AB">
                <a:alpha val="100000"/>
              </a:srgbClr>
            </a:solidFill>
          </p:spPr>
          <p:txBody>
            <a:bodyPr/>
            <a:lstStyle/>
            <a:p/>
          </p:txBody>
        </p:sp>
        <p:sp>
          <p:nvSpPr>
            <p:cNvPr id="74" name="rc74"/>
            <p:cNvSpPr/>
            <p:nvPr/>
          </p:nvSpPr>
          <p:spPr>
            <a:xfrm>
              <a:off x="4913793" y="3609465"/>
              <a:ext cx="204851" cy="10933"/>
            </a:xfrm>
            <a:prstGeom prst="rect">
              <a:avLst/>
            </a:prstGeom>
            <a:solidFill>
              <a:srgbClr val="1CABE2">
                <a:alpha val="100000"/>
              </a:srgbClr>
            </a:solidFill>
          </p:spPr>
          <p:txBody>
            <a:bodyPr/>
            <a:lstStyle/>
            <a:p/>
          </p:txBody>
        </p:sp>
        <p:sp>
          <p:nvSpPr>
            <p:cNvPr id="75" name="rc75"/>
            <p:cNvSpPr/>
            <p:nvPr/>
          </p:nvSpPr>
          <p:spPr>
            <a:xfrm>
              <a:off x="5141405" y="3686603"/>
              <a:ext cx="204851" cy="998783"/>
            </a:xfrm>
            <a:prstGeom prst="rect">
              <a:avLst/>
            </a:prstGeom>
            <a:solidFill>
              <a:srgbClr val="80BD41">
                <a:alpha val="100000"/>
              </a:srgbClr>
            </a:solidFill>
          </p:spPr>
          <p:txBody>
            <a:bodyPr/>
            <a:lstStyle/>
            <a:p/>
          </p:txBody>
        </p:sp>
        <p:sp>
          <p:nvSpPr>
            <p:cNvPr id="76" name="rc76"/>
            <p:cNvSpPr/>
            <p:nvPr/>
          </p:nvSpPr>
          <p:spPr>
            <a:xfrm>
              <a:off x="5141405" y="3666240"/>
              <a:ext cx="204851" cy="10231"/>
            </a:xfrm>
            <a:prstGeom prst="rect">
              <a:avLst/>
            </a:prstGeom>
            <a:solidFill>
              <a:srgbClr val="0058AB">
                <a:alpha val="100000"/>
              </a:srgbClr>
            </a:solidFill>
          </p:spPr>
          <p:txBody>
            <a:bodyPr/>
            <a:lstStyle/>
            <a:p/>
          </p:txBody>
        </p:sp>
        <p:sp>
          <p:nvSpPr>
            <p:cNvPr id="77" name="rc77"/>
            <p:cNvSpPr/>
            <p:nvPr/>
          </p:nvSpPr>
          <p:spPr>
            <a:xfrm>
              <a:off x="5141405" y="3676472"/>
              <a:ext cx="204851" cy="10131"/>
            </a:xfrm>
            <a:prstGeom prst="rect">
              <a:avLst/>
            </a:prstGeom>
            <a:solidFill>
              <a:srgbClr val="1CABE2">
                <a:alpha val="100000"/>
              </a:srgbClr>
            </a:solidFill>
          </p:spPr>
          <p:txBody>
            <a:bodyPr/>
            <a:lstStyle/>
            <a:p/>
          </p:txBody>
        </p:sp>
        <p:sp>
          <p:nvSpPr>
            <p:cNvPr id="78" name="rc78"/>
            <p:cNvSpPr/>
            <p:nvPr/>
          </p:nvSpPr>
          <p:spPr>
            <a:xfrm>
              <a:off x="5369018" y="3748193"/>
              <a:ext cx="204851" cy="937193"/>
            </a:xfrm>
            <a:prstGeom prst="rect">
              <a:avLst/>
            </a:prstGeom>
            <a:solidFill>
              <a:srgbClr val="80BD41">
                <a:alpha val="100000"/>
              </a:srgbClr>
            </a:solidFill>
          </p:spPr>
          <p:txBody>
            <a:bodyPr/>
            <a:lstStyle/>
            <a:p/>
          </p:txBody>
        </p:sp>
        <p:sp>
          <p:nvSpPr>
            <p:cNvPr id="79" name="rc79"/>
            <p:cNvSpPr/>
            <p:nvPr/>
          </p:nvSpPr>
          <p:spPr>
            <a:xfrm>
              <a:off x="5369018" y="3719204"/>
              <a:ext cx="204851" cy="19359"/>
            </a:xfrm>
            <a:prstGeom prst="rect">
              <a:avLst/>
            </a:prstGeom>
            <a:solidFill>
              <a:srgbClr val="0058AB">
                <a:alpha val="100000"/>
              </a:srgbClr>
            </a:solidFill>
          </p:spPr>
          <p:txBody>
            <a:bodyPr/>
            <a:lstStyle/>
            <a:p/>
          </p:txBody>
        </p:sp>
        <p:sp>
          <p:nvSpPr>
            <p:cNvPr id="80" name="rc80"/>
            <p:cNvSpPr/>
            <p:nvPr/>
          </p:nvSpPr>
          <p:spPr>
            <a:xfrm>
              <a:off x="5369018" y="3738564"/>
              <a:ext cx="204851" cy="9629"/>
            </a:xfrm>
            <a:prstGeom prst="rect">
              <a:avLst/>
            </a:prstGeom>
            <a:solidFill>
              <a:srgbClr val="1CABE2">
                <a:alpha val="100000"/>
              </a:srgbClr>
            </a:solidFill>
          </p:spPr>
          <p:txBody>
            <a:bodyPr/>
            <a:lstStyle/>
            <a:p/>
          </p:txBody>
        </p:sp>
        <p:sp>
          <p:nvSpPr>
            <p:cNvPr id="81" name="rc81"/>
            <p:cNvSpPr/>
            <p:nvPr/>
          </p:nvSpPr>
          <p:spPr>
            <a:xfrm>
              <a:off x="5596630" y="3779189"/>
              <a:ext cx="204851" cy="906197"/>
            </a:xfrm>
            <a:prstGeom prst="rect">
              <a:avLst/>
            </a:prstGeom>
            <a:solidFill>
              <a:srgbClr val="80BD41">
                <a:alpha val="100000"/>
              </a:srgbClr>
            </a:solidFill>
          </p:spPr>
          <p:txBody>
            <a:bodyPr/>
            <a:lstStyle/>
            <a:p/>
          </p:txBody>
        </p:sp>
        <p:sp>
          <p:nvSpPr>
            <p:cNvPr id="82" name="rc82"/>
            <p:cNvSpPr/>
            <p:nvPr/>
          </p:nvSpPr>
          <p:spPr>
            <a:xfrm>
              <a:off x="5596630" y="3751203"/>
              <a:ext cx="204851" cy="9328"/>
            </a:xfrm>
            <a:prstGeom prst="rect">
              <a:avLst/>
            </a:prstGeom>
            <a:solidFill>
              <a:srgbClr val="0058AB">
                <a:alpha val="100000"/>
              </a:srgbClr>
            </a:solidFill>
          </p:spPr>
          <p:txBody>
            <a:bodyPr/>
            <a:lstStyle/>
            <a:p/>
          </p:txBody>
        </p:sp>
        <p:sp>
          <p:nvSpPr>
            <p:cNvPr id="83" name="rc83"/>
            <p:cNvSpPr/>
            <p:nvPr/>
          </p:nvSpPr>
          <p:spPr>
            <a:xfrm>
              <a:off x="5596630" y="3760531"/>
              <a:ext cx="204851" cy="18657"/>
            </a:xfrm>
            <a:prstGeom prst="rect">
              <a:avLst/>
            </a:prstGeom>
            <a:solidFill>
              <a:srgbClr val="1CABE2">
                <a:alpha val="100000"/>
              </a:srgbClr>
            </a:solidFill>
          </p:spPr>
          <p:txBody>
            <a:bodyPr/>
            <a:lstStyle/>
            <a:p/>
          </p:txBody>
        </p:sp>
        <p:sp>
          <p:nvSpPr>
            <p:cNvPr id="84" name="rc84"/>
            <p:cNvSpPr/>
            <p:nvPr/>
          </p:nvSpPr>
          <p:spPr>
            <a:xfrm>
              <a:off x="5824243" y="3753108"/>
              <a:ext cx="204851" cy="932278"/>
            </a:xfrm>
            <a:prstGeom prst="rect">
              <a:avLst/>
            </a:prstGeom>
            <a:solidFill>
              <a:srgbClr val="80BD41">
                <a:alpha val="100000"/>
              </a:srgbClr>
            </a:solidFill>
          </p:spPr>
          <p:txBody>
            <a:bodyPr/>
            <a:lstStyle/>
            <a:p/>
          </p:txBody>
        </p:sp>
        <p:sp>
          <p:nvSpPr>
            <p:cNvPr id="85" name="rc85"/>
            <p:cNvSpPr/>
            <p:nvPr/>
          </p:nvSpPr>
          <p:spPr>
            <a:xfrm>
              <a:off x="5824243" y="3704057"/>
              <a:ext cx="204851" cy="39221"/>
            </a:xfrm>
            <a:prstGeom prst="rect">
              <a:avLst/>
            </a:prstGeom>
            <a:solidFill>
              <a:srgbClr val="0058AB">
                <a:alpha val="100000"/>
              </a:srgbClr>
            </a:solidFill>
          </p:spPr>
          <p:txBody>
            <a:bodyPr/>
            <a:lstStyle/>
            <a:p/>
          </p:txBody>
        </p:sp>
        <p:sp>
          <p:nvSpPr>
            <p:cNvPr id="86" name="rc86"/>
            <p:cNvSpPr/>
            <p:nvPr/>
          </p:nvSpPr>
          <p:spPr>
            <a:xfrm>
              <a:off x="5824243" y="3743278"/>
              <a:ext cx="204851" cy="9830"/>
            </a:xfrm>
            <a:prstGeom prst="rect">
              <a:avLst/>
            </a:prstGeom>
            <a:solidFill>
              <a:srgbClr val="1CABE2">
                <a:alpha val="100000"/>
              </a:srgbClr>
            </a:solidFill>
          </p:spPr>
          <p:txBody>
            <a:bodyPr/>
            <a:lstStyle/>
            <a:p/>
          </p:txBody>
        </p:sp>
        <p:sp>
          <p:nvSpPr>
            <p:cNvPr id="87" name="rc87"/>
            <p:cNvSpPr/>
            <p:nvPr/>
          </p:nvSpPr>
          <p:spPr>
            <a:xfrm>
              <a:off x="6051856" y="3720909"/>
              <a:ext cx="204851" cy="964477"/>
            </a:xfrm>
            <a:prstGeom prst="rect">
              <a:avLst/>
            </a:prstGeom>
            <a:solidFill>
              <a:srgbClr val="80BD41">
                <a:alpha val="100000"/>
              </a:srgbClr>
            </a:solidFill>
          </p:spPr>
          <p:txBody>
            <a:bodyPr/>
            <a:lstStyle/>
            <a:p/>
          </p:txBody>
        </p:sp>
        <p:sp>
          <p:nvSpPr>
            <p:cNvPr id="88" name="rc88"/>
            <p:cNvSpPr/>
            <p:nvPr/>
          </p:nvSpPr>
          <p:spPr>
            <a:xfrm>
              <a:off x="6051856" y="3701248"/>
              <a:ext cx="204851" cy="9830"/>
            </a:xfrm>
            <a:prstGeom prst="rect">
              <a:avLst/>
            </a:prstGeom>
            <a:solidFill>
              <a:srgbClr val="0058AB">
                <a:alpha val="100000"/>
              </a:srgbClr>
            </a:solidFill>
          </p:spPr>
          <p:txBody>
            <a:bodyPr/>
            <a:lstStyle/>
            <a:p/>
          </p:txBody>
        </p:sp>
        <p:sp>
          <p:nvSpPr>
            <p:cNvPr id="89" name="rc89"/>
            <p:cNvSpPr/>
            <p:nvPr/>
          </p:nvSpPr>
          <p:spPr>
            <a:xfrm>
              <a:off x="6051856" y="3711079"/>
              <a:ext cx="204851" cy="9830"/>
            </a:xfrm>
            <a:prstGeom prst="rect">
              <a:avLst/>
            </a:prstGeom>
            <a:solidFill>
              <a:srgbClr val="1CABE2">
                <a:alpha val="100000"/>
              </a:srgbClr>
            </a:solidFill>
          </p:spPr>
          <p:txBody>
            <a:bodyPr/>
            <a:lstStyle/>
            <a:p/>
          </p:txBody>
        </p:sp>
        <p:sp>
          <p:nvSpPr>
            <p:cNvPr id="90" name="rc90"/>
            <p:cNvSpPr/>
            <p:nvPr/>
          </p:nvSpPr>
          <p:spPr>
            <a:xfrm>
              <a:off x="6279468" y="3719806"/>
              <a:ext cx="204851" cy="965581"/>
            </a:xfrm>
            <a:prstGeom prst="rect">
              <a:avLst/>
            </a:prstGeom>
            <a:solidFill>
              <a:srgbClr val="80BD41">
                <a:alpha val="100000"/>
              </a:srgbClr>
            </a:solidFill>
          </p:spPr>
          <p:txBody>
            <a:bodyPr/>
            <a:lstStyle/>
            <a:p/>
          </p:txBody>
        </p:sp>
        <p:sp>
          <p:nvSpPr>
            <p:cNvPr id="91" name="rc91"/>
            <p:cNvSpPr/>
            <p:nvPr/>
          </p:nvSpPr>
          <p:spPr>
            <a:xfrm>
              <a:off x="6279468" y="3700145"/>
              <a:ext cx="204851" cy="19660"/>
            </a:xfrm>
            <a:prstGeom prst="rect">
              <a:avLst/>
            </a:prstGeom>
            <a:solidFill>
              <a:srgbClr val="0058AB">
                <a:alpha val="100000"/>
              </a:srgbClr>
            </a:solidFill>
          </p:spPr>
          <p:txBody>
            <a:bodyPr/>
            <a:lstStyle/>
            <a:p/>
          </p:txBody>
        </p:sp>
        <p:sp>
          <p:nvSpPr>
            <p:cNvPr id="92" name="rc92"/>
            <p:cNvSpPr/>
            <p:nvPr/>
          </p:nvSpPr>
          <p:spPr>
            <a:xfrm>
              <a:off x="6279468" y="3719806"/>
              <a:ext cx="204851" cy="0"/>
            </a:xfrm>
            <a:prstGeom prst="rect">
              <a:avLst/>
            </a:prstGeom>
            <a:solidFill>
              <a:srgbClr val="1CABE2">
                <a:alpha val="100000"/>
              </a:srgbClr>
            </a:solidFill>
          </p:spPr>
          <p:txBody>
            <a:bodyPr/>
            <a:lstStyle/>
            <a:p/>
          </p:txBody>
        </p:sp>
        <p:sp>
          <p:nvSpPr>
            <p:cNvPr id="93" name="rc93"/>
            <p:cNvSpPr/>
            <p:nvPr/>
          </p:nvSpPr>
          <p:spPr>
            <a:xfrm>
              <a:off x="6507081" y="3713787"/>
              <a:ext cx="204851" cy="971599"/>
            </a:xfrm>
            <a:prstGeom prst="rect">
              <a:avLst/>
            </a:prstGeom>
            <a:solidFill>
              <a:srgbClr val="80BD41">
                <a:alpha val="100000"/>
              </a:srgbClr>
            </a:solidFill>
          </p:spPr>
          <p:txBody>
            <a:bodyPr/>
            <a:lstStyle/>
            <a:p/>
          </p:txBody>
        </p:sp>
        <p:sp>
          <p:nvSpPr>
            <p:cNvPr id="94" name="rc94"/>
            <p:cNvSpPr/>
            <p:nvPr/>
          </p:nvSpPr>
          <p:spPr>
            <a:xfrm>
              <a:off x="6507081" y="3703957"/>
              <a:ext cx="204851" cy="9830"/>
            </a:xfrm>
            <a:prstGeom prst="rect">
              <a:avLst/>
            </a:prstGeom>
            <a:solidFill>
              <a:srgbClr val="0058AB">
                <a:alpha val="100000"/>
              </a:srgbClr>
            </a:solidFill>
          </p:spPr>
          <p:txBody>
            <a:bodyPr/>
            <a:lstStyle/>
            <a:p/>
          </p:txBody>
        </p:sp>
        <p:sp>
          <p:nvSpPr>
            <p:cNvPr id="95" name="rc95"/>
            <p:cNvSpPr/>
            <p:nvPr/>
          </p:nvSpPr>
          <p:spPr>
            <a:xfrm>
              <a:off x="6507081" y="3713787"/>
              <a:ext cx="204851" cy="0"/>
            </a:xfrm>
            <a:prstGeom prst="rect">
              <a:avLst/>
            </a:prstGeom>
            <a:solidFill>
              <a:srgbClr val="1CABE2">
                <a:alpha val="100000"/>
              </a:srgbClr>
            </a:solidFill>
          </p:spPr>
          <p:txBody>
            <a:bodyPr/>
            <a:lstStyle/>
            <a:p/>
          </p:txBody>
        </p:sp>
        <p:sp>
          <p:nvSpPr>
            <p:cNvPr id="96" name="rc96"/>
            <p:cNvSpPr/>
            <p:nvPr/>
          </p:nvSpPr>
          <p:spPr>
            <a:xfrm>
              <a:off x="6734693" y="3726928"/>
              <a:ext cx="204851" cy="958459"/>
            </a:xfrm>
            <a:prstGeom prst="rect">
              <a:avLst/>
            </a:prstGeom>
            <a:solidFill>
              <a:srgbClr val="80BD41">
                <a:alpha val="100000"/>
              </a:srgbClr>
            </a:solidFill>
          </p:spPr>
          <p:txBody>
            <a:bodyPr/>
            <a:lstStyle/>
            <a:p/>
          </p:txBody>
        </p:sp>
        <p:sp>
          <p:nvSpPr>
            <p:cNvPr id="97" name="rc97"/>
            <p:cNvSpPr/>
            <p:nvPr/>
          </p:nvSpPr>
          <p:spPr>
            <a:xfrm>
              <a:off x="6734693" y="3707367"/>
              <a:ext cx="204851" cy="19560"/>
            </a:xfrm>
            <a:prstGeom prst="rect">
              <a:avLst/>
            </a:prstGeom>
            <a:solidFill>
              <a:srgbClr val="0058AB">
                <a:alpha val="100000"/>
              </a:srgbClr>
            </a:solidFill>
          </p:spPr>
          <p:txBody>
            <a:bodyPr/>
            <a:lstStyle/>
            <a:p/>
          </p:txBody>
        </p:sp>
        <p:sp>
          <p:nvSpPr>
            <p:cNvPr id="98" name="rc98"/>
            <p:cNvSpPr/>
            <p:nvPr/>
          </p:nvSpPr>
          <p:spPr>
            <a:xfrm>
              <a:off x="6734693" y="3726928"/>
              <a:ext cx="204851" cy="0"/>
            </a:xfrm>
            <a:prstGeom prst="rect">
              <a:avLst/>
            </a:prstGeom>
            <a:solidFill>
              <a:srgbClr val="1CABE2">
                <a:alpha val="100000"/>
              </a:srgbClr>
            </a:solidFill>
          </p:spPr>
          <p:txBody>
            <a:bodyPr/>
            <a:lstStyle/>
            <a:p/>
          </p:txBody>
        </p:sp>
        <p:sp>
          <p:nvSpPr>
            <p:cNvPr id="99" name="rc99"/>
            <p:cNvSpPr/>
            <p:nvPr/>
          </p:nvSpPr>
          <p:spPr>
            <a:xfrm>
              <a:off x="6962306" y="3724119"/>
              <a:ext cx="204851" cy="961267"/>
            </a:xfrm>
            <a:prstGeom prst="rect">
              <a:avLst/>
            </a:prstGeom>
            <a:solidFill>
              <a:srgbClr val="80BD41">
                <a:alpha val="100000"/>
              </a:srgbClr>
            </a:solidFill>
          </p:spPr>
          <p:txBody>
            <a:bodyPr/>
            <a:lstStyle/>
            <a:p/>
          </p:txBody>
        </p:sp>
        <p:sp>
          <p:nvSpPr>
            <p:cNvPr id="100" name="rc100"/>
            <p:cNvSpPr/>
            <p:nvPr/>
          </p:nvSpPr>
          <p:spPr>
            <a:xfrm>
              <a:off x="6962306" y="3714389"/>
              <a:ext cx="204851" cy="9730"/>
            </a:xfrm>
            <a:prstGeom prst="rect">
              <a:avLst/>
            </a:prstGeom>
            <a:solidFill>
              <a:srgbClr val="0058AB">
                <a:alpha val="100000"/>
              </a:srgbClr>
            </a:solidFill>
          </p:spPr>
          <p:txBody>
            <a:bodyPr/>
            <a:lstStyle/>
            <a:p/>
          </p:txBody>
        </p:sp>
        <p:sp>
          <p:nvSpPr>
            <p:cNvPr id="101" name="rc101"/>
            <p:cNvSpPr/>
            <p:nvPr/>
          </p:nvSpPr>
          <p:spPr>
            <a:xfrm>
              <a:off x="6962306" y="3724119"/>
              <a:ext cx="204851" cy="0"/>
            </a:xfrm>
            <a:prstGeom prst="rect">
              <a:avLst/>
            </a:prstGeom>
            <a:solidFill>
              <a:srgbClr val="1CABE2">
                <a:alpha val="100000"/>
              </a:srgbClr>
            </a:solidFill>
          </p:spPr>
          <p:txBody>
            <a:bodyPr/>
            <a:lstStyle/>
            <a:p/>
          </p:txBody>
        </p:sp>
        <p:sp>
          <p:nvSpPr>
            <p:cNvPr id="102" name="rc102"/>
            <p:cNvSpPr/>
            <p:nvPr/>
          </p:nvSpPr>
          <p:spPr>
            <a:xfrm>
              <a:off x="7189918" y="3718803"/>
              <a:ext cx="204851" cy="8399"/>
            </a:xfrm>
            <a:prstGeom prst="rect">
              <a:avLst/>
            </a:prstGeom>
            <a:solidFill>
              <a:srgbClr val="F26A21">
                <a:alpha val="100000"/>
              </a:srgbClr>
            </a:solidFill>
          </p:spPr>
          <p:txBody>
            <a:bodyPr/>
            <a:lstStyle/>
            <a:p/>
          </p:txBody>
        </p:sp>
        <p:sp>
          <p:nvSpPr>
            <p:cNvPr id="103" name="rc103"/>
            <p:cNvSpPr/>
            <p:nvPr/>
          </p:nvSpPr>
          <p:spPr>
            <a:xfrm>
              <a:off x="7189918" y="3727202"/>
              <a:ext cx="204851" cy="958184"/>
            </a:xfrm>
            <a:prstGeom prst="rect">
              <a:avLst/>
            </a:prstGeom>
            <a:solidFill>
              <a:srgbClr val="FFC20E">
                <a:alpha val="100000"/>
              </a:srgbClr>
            </a:solidFill>
          </p:spPr>
          <p:txBody>
            <a:bodyPr/>
            <a:lstStyle/>
            <a:p/>
          </p:txBody>
        </p:sp>
        <p:sp>
          <p:nvSpPr>
            <p:cNvPr id="104" name="rc104"/>
            <p:cNvSpPr/>
            <p:nvPr/>
          </p:nvSpPr>
          <p:spPr>
            <a:xfrm>
              <a:off x="7417531" y="3721712"/>
              <a:ext cx="204851" cy="7250"/>
            </a:xfrm>
            <a:prstGeom prst="rect">
              <a:avLst/>
            </a:prstGeom>
            <a:solidFill>
              <a:srgbClr val="F26A21">
                <a:alpha val="100000"/>
              </a:srgbClr>
            </a:solidFill>
          </p:spPr>
          <p:txBody>
            <a:bodyPr/>
            <a:lstStyle/>
            <a:p/>
          </p:txBody>
        </p:sp>
        <p:sp>
          <p:nvSpPr>
            <p:cNvPr id="105" name="rc105"/>
            <p:cNvSpPr/>
            <p:nvPr/>
          </p:nvSpPr>
          <p:spPr>
            <a:xfrm>
              <a:off x="7417531" y="3728962"/>
              <a:ext cx="204851" cy="956424"/>
            </a:xfrm>
            <a:prstGeom prst="rect">
              <a:avLst/>
            </a:prstGeom>
            <a:solidFill>
              <a:srgbClr val="FFC20E">
                <a:alpha val="100000"/>
              </a:srgbClr>
            </a:solidFill>
          </p:spPr>
          <p:txBody>
            <a:bodyPr/>
            <a:lstStyle/>
            <a:p/>
          </p:txBody>
        </p:sp>
        <p:sp>
          <p:nvSpPr>
            <p:cNvPr id="106" name="rc106"/>
            <p:cNvSpPr/>
            <p:nvPr/>
          </p:nvSpPr>
          <p:spPr>
            <a:xfrm>
              <a:off x="7645143" y="3725925"/>
              <a:ext cx="204851" cy="6259"/>
            </a:xfrm>
            <a:prstGeom prst="rect">
              <a:avLst/>
            </a:prstGeom>
            <a:solidFill>
              <a:srgbClr val="F26A21">
                <a:alpha val="100000"/>
              </a:srgbClr>
            </a:solidFill>
          </p:spPr>
          <p:txBody>
            <a:bodyPr/>
            <a:lstStyle/>
            <a:p/>
          </p:txBody>
        </p:sp>
        <p:sp>
          <p:nvSpPr>
            <p:cNvPr id="107" name="rc107"/>
            <p:cNvSpPr/>
            <p:nvPr/>
          </p:nvSpPr>
          <p:spPr>
            <a:xfrm>
              <a:off x="7645143" y="3732184"/>
              <a:ext cx="204851" cy="953202"/>
            </a:xfrm>
            <a:prstGeom prst="rect">
              <a:avLst/>
            </a:prstGeom>
            <a:solidFill>
              <a:srgbClr val="FFC20E">
                <a:alpha val="100000"/>
              </a:srgbClr>
            </a:solidFill>
          </p:spPr>
          <p:txBody>
            <a:bodyPr/>
            <a:lstStyle/>
            <a:p/>
          </p:txBody>
        </p:sp>
        <p:sp>
          <p:nvSpPr>
            <p:cNvPr id="108" name="rc108"/>
            <p:cNvSpPr/>
            <p:nvPr/>
          </p:nvSpPr>
          <p:spPr>
            <a:xfrm>
              <a:off x="7872756" y="3728232"/>
              <a:ext cx="204851" cy="5403"/>
            </a:xfrm>
            <a:prstGeom prst="rect">
              <a:avLst/>
            </a:prstGeom>
            <a:solidFill>
              <a:srgbClr val="F26A21">
                <a:alpha val="100000"/>
              </a:srgbClr>
            </a:solidFill>
          </p:spPr>
          <p:txBody>
            <a:bodyPr/>
            <a:lstStyle/>
            <a:p/>
          </p:txBody>
        </p:sp>
        <p:sp>
          <p:nvSpPr>
            <p:cNvPr id="109" name="rc109"/>
            <p:cNvSpPr/>
            <p:nvPr/>
          </p:nvSpPr>
          <p:spPr>
            <a:xfrm>
              <a:off x="7872756" y="3733635"/>
              <a:ext cx="204851" cy="951751"/>
            </a:xfrm>
            <a:prstGeom prst="rect">
              <a:avLst/>
            </a:prstGeom>
            <a:solidFill>
              <a:srgbClr val="FFC20E">
                <a:alpha val="100000"/>
              </a:srgbClr>
            </a:solidFill>
          </p:spPr>
          <p:txBody>
            <a:bodyPr/>
            <a:lstStyle/>
            <a:p/>
          </p:txBody>
        </p:sp>
        <p:sp>
          <p:nvSpPr>
            <p:cNvPr id="110" name="rc110"/>
            <p:cNvSpPr/>
            <p:nvPr/>
          </p:nvSpPr>
          <p:spPr>
            <a:xfrm>
              <a:off x="8100369" y="3731943"/>
              <a:ext cx="204851" cy="4664"/>
            </a:xfrm>
            <a:prstGeom prst="rect">
              <a:avLst/>
            </a:prstGeom>
            <a:solidFill>
              <a:srgbClr val="F26A21">
                <a:alpha val="100000"/>
              </a:srgbClr>
            </a:solidFill>
          </p:spPr>
          <p:txBody>
            <a:bodyPr/>
            <a:lstStyle/>
            <a:p/>
          </p:txBody>
        </p:sp>
        <p:sp>
          <p:nvSpPr>
            <p:cNvPr id="111" name="rc111"/>
            <p:cNvSpPr/>
            <p:nvPr/>
          </p:nvSpPr>
          <p:spPr>
            <a:xfrm>
              <a:off x="8100369" y="3736607"/>
              <a:ext cx="204851" cy="948779"/>
            </a:xfrm>
            <a:prstGeom prst="rect">
              <a:avLst/>
            </a:prstGeom>
            <a:solidFill>
              <a:srgbClr val="FFC20E">
                <a:alpha val="100000"/>
              </a:srgbClr>
            </a:solidFill>
          </p:spPr>
          <p:txBody>
            <a:bodyPr/>
            <a:lstStyle/>
            <a:p/>
          </p:txBody>
        </p:sp>
        <p:sp>
          <p:nvSpPr>
            <p:cNvPr id="112" name="pl112"/>
            <p:cNvSpPr/>
            <p:nvPr/>
          </p:nvSpPr>
          <p:spPr>
            <a:xfrm>
              <a:off x="1374417" y="2071041"/>
              <a:ext cx="5690314" cy="184852"/>
            </a:xfrm>
            <a:custGeom>
              <a:avLst/>
              <a:pathLst>
                <a:path w="5690314" h="184852">
                  <a:moveTo>
                    <a:pt x="0" y="79222"/>
                  </a:moveTo>
                  <a:lnTo>
                    <a:pt x="227612" y="79222"/>
                  </a:lnTo>
                  <a:lnTo>
                    <a:pt x="455225" y="79222"/>
                  </a:lnTo>
                  <a:lnTo>
                    <a:pt x="682837" y="79222"/>
                  </a:lnTo>
                  <a:lnTo>
                    <a:pt x="910450" y="184852"/>
                  </a:lnTo>
                  <a:lnTo>
                    <a:pt x="1138062" y="52815"/>
                  </a:lnTo>
                  <a:lnTo>
                    <a:pt x="1365675" y="52815"/>
                  </a:lnTo>
                  <a:lnTo>
                    <a:pt x="1593287" y="26407"/>
                  </a:lnTo>
                  <a:lnTo>
                    <a:pt x="1820900" y="52815"/>
                  </a:lnTo>
                  <a:lnTo>
                    <a:pt x="2048513" y="52815"/>
                  </a:lnTo>
                  <a:lnTo>
                    <a:pt x="2276125" y="132037"/>
                  </a:lnTo>
                  <a:lnTo>
                    <a:pt x="2503738" y="26407"/>
                  </a:lnTo>
                  <a:lnTo>
                    <a:pt x="2731350" y="52815"/>
                  </a:lnTo>
                  <a:lnTo>
                    <a:pt x="2958963" y="52815"/>
                  </a:lnTo>
                  <a:lnTo>
                    <a:pt x="3186575" y="0"/>
                  </a:lnTo>
                  <a:lnTo>
                    <a:pt x="3414188" y="0"/>
                  </a:lnTo>
                  <a:lnTo>
                    <a:pt x="3641800" y="0"/>
                  </a:lnTo>
                  <a:lnTo>
                    <a:pt x="3869413" y="0"/>
                  </a:lnTo>
                  <a:lnTo>
                    <a:pt x="4097026" y="26407"/>
                  </a:lnTo>
                  <a:lnTo>
                    <a:pt x="4324638" y="0"/>
                  </a:lnTo>
                  <a:lnTo>
                    <a:pt x="4552251" y="79222"/>
                  </a:lnTo>
                  <a:lnTo>
                    <a:pt x="4779863" y="0"/>
                  </a:lnTo>
                  <a:lnTo>
                    <a:pt x="5007476" y="26407"/>
                  </a:lnTo>
                  <a:lnTo>
                    <a:pt x="5235088" y="0"/>
                  </a:lnTo>
                  <a:lnTo>
                    <a:pt x="5462701" y="26407"/>
                  </a:lnTo>
                  <a:lnTo>
                    <a:pt x="5690314" y="0"/>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2071041"/>
              <a:ext cx="5690314" cy="343297"/>
            </a:xfrm>
            <a:custGeom>
              <a:avLst/>
              <a:pathLst>
                <a:path w="5690314" h="343297">
                  <a:moveTo>
                    <a:pt x="0" y="184852"/>
                  </a:moveTo>
                  <a:lnTo>
                    <a:pt x="227612" y="290482"/>
                  </a:lnTo>
                  <a:lnTo>
                    <a:pt x="455225" y="343297"/>
                  </a:lnTo>
                  <a:lnTo>
                    <a:pt x="682837" y="105630"/>
                  </a:lnTo>
                  <a:lnTo>
                    <a:pt x="910450" y="264075"/>
                  </a:lnTo>
                  <a:lnTo>
                    <a:pt x="1138062" y="105630"/>
                  </a:lnTo>
                  <a:lnTo>
                    <a:pt x="1365675" y="105630"/>
                  </a:lnTo>
                  <a:lnTo>
                    <a:pt x="1593287" y="105630"/>
                  </a:lnTo>
                  <a:lnTo>
                    <a:pt x="1820900" y="79222"/>
                  </a:lnTo>
                  <a:lnTo>
                    <a:pt x="2048513" y="158445"/>
                  </a:lnTo>
                  <a:lnTo>
                    <a:pt x="2276125" y="211260"/>
                  </a:lnTo>
                  <a:lnTo>
                    <a:pt x="2503738" y="105630"/>
                  </a:lnTo>
                  <a:lnTo>
                    <a:pt x="2731350" y="52815"/>
                  </a:lnTo>
                  <a:lnTo>
                    <a:pt x="2958963" y="52815"/>
                  </a:lnTo>
                  <a:lnTo>
                    <a:pt x="3186575" y="0"/>
                  </a:lnTo>
                  <a:lnTo>
                    <a:pt x="3414188" y="0"/>
                  </a:lnTo>
                  <a:lnTo>
                    <a:pt x="3641800" y="26407"/>
                  </a:lnTo>
                  <a:lnTo>
                    <a:pt x="3869413" y="26407"/>
                  </a:lnTo>
                  <a:lnTo>
                    <a:pt x="4097026" y="52815"/>
                  </a:lnTo>
                  <a:lnTo>
                    <a:pt x="4324638" y="52815"/>
                  </a:lnTo>
                  <a:lnTo>
                    <a:pt x="4552251" y="105630"/>
                  </a:lnTo>
                  <a:lnTo>
                    <a:pt x="4779863" y="26407"/>
                  </a:lnTo>
                  <a:lnTo>
                    <a:pt x="5007476" y="26407"/>
                  </a:lnTo>
                  <a:lnTo>
                    <a:pt x="5235088" y="0"/>
                  </a:lnTo>
                  <a:lnTo>
                    <a:pt x="5462701" y="26407"/>
                  </a:lnTo>
                  <a:lnTo>
                    <a:pt x="5690314" y="0"/>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5" name="tx115"/>
            <p:cNvSpPr/>
            <p:nvPr/>
          </p:nvSpPr>
          <p:spPr>
            <a:xfrm>
              <a:off x="244415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358221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472027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3072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608595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1356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4117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6879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1306089"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6" name="tx126"/>
            <p:cNvSpPr/>
            <p:nvPr/>
          </p:nvSpPr>
          <p:spPr>
            <a:xfrm>
              <a:off x="244415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3582215"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8" name="tx128"/>
            <p:cNvSpPr/>
            <p:nvPr/>
          </p:nvSpPr>
          <p:spPr>
            <a:xfrm>
              <a:off x="4720277"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63072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585834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08595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31356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54117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76879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99640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6248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8" name="tx138"/>
            <p:cNvSpPr/>
            <p:nvPr/>
          </p:nvSpPr>
          <p:spPr>
            <a:xfrm>
              <a:off x="508103" y="26217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22891"/>
              <a:ext cx="201455" cy="201456"/>
            </a:xfrm>
            <a:prstGeom prst="rect">
              <a:avLst/>
            </a:prstGeom>
            <a:solidFill>
              <a:srgbClr val="80BD41">
                <a:alpha val="100000"/>
              </a:srgbClr>
            </a:solidFill>
          </p:spPr>
          <p:txBody>
            <a:bodyPr/>
            <a:lstStyle/>
            <a:p/>
          </p:txBody>
        </p:sp>
        <p:sp>
          <p:nvSpPr>
            <p:cNvPr id="161" name="rc161"/>
            <p:cNvSpPr/>
            <p:nvPr/>
          </p:nvSpPr>
          <p:spPr>
            <a:xfrm>
              <a:off x="2585989" y="5522891"/>
              <a:ext cx="201456" cy="201456"/>
            </a:xfrm>
            <a:prstGeom prst="rect">
              <a:avLst/>
            </a:prstGeom>
            <a:solidFill>
              <a:srgbClr val="1CABE2">
                <a:alpha val="100000"/>
              </a:srgbClr>
            </a:solidFill>
          </p:spPr>
          <p:txBody>
            <a:bodyPr/>
            <a:lstStyle/>
            <a:p/>
          </p:txBody>
        </p:sp>
        <p:sp>
          <p:nvSpPr>
            <p:cNvPr id="162" name="rc162"/>
            <p:cNvSpPr/>
            <p:nvPr/>
          </p:nvSpPr>
          <p:spPr>
            <a:xfrm>
              <a:off x="3658812" y="5522891"/>
              <a:ext cx="201456" cy="201456"/>
            </a:xfrm>
            <a:prstGeom prst="rect">
              <a:avLst/>
            </a:prstGeom>
            <a:solidFill>
              <a:srgbClr val="0058AB">
                <a:alpha val="100000"/>
              </a:srgbClr>
            </a:solidFill>
          </p:spPr>
          <p:txBody>
            <a:bodyPr/>
            <a:lstStyle/>
            <a:p/>
          </p:txBody>
        </p:sp>
        <p:sp>
          <p:nvSpPr>
            <p:cNvPr id="163" name="rc163"/>
            <p:cNvSpPr/>
            <p:nvPr/>
          </p:nvSpPr>
          <p:spPr>
            <a:xfrm>
              <a:off x="4654145" y="5522891"/>
              <a:ext cx="201456" cy="201456"/>
            </a:xfrm>
            <a:prstGeom prst="rect">
              <a:avLst/>
            </a:prstGeom>
            <a:solidFill>
              <a:srgbClr val="FFC20E">
                <a:alpha val="100000"/>
              </a:srgbClr>
            </a:solidFill>
          </p:spPr>
          <p:txBody>
            <a:bodyPr/>
            <a:lstStyle/>
            <a:p/>
          </p:txBody>
        </p:sp>
        <p:sp>
          <p:nvSpPr>
            <p:cNvPr id="164" name="rc164"/>
            <p:cNvSpPr/>
            <p:nvPr/>
          </p:nvSpPr>
          <p:spPr>
            <a:xfrm>
              <a:off x="6558279" y="5522891"/>
              <a:ext cx="201455" cy="201456"/>
            </a:xfrm>
            <a:prstGeom prst="rect">
              <a:avLst/>
            </a:prstGeom>
            <a:solidFill>
              <a:srgbClr val="F26A21">
                <a:alpha val="100000"/>
              </a:srgbClr>
            </a:solidFill>
          </p:spPr>
          <p:txBody>
            <a:bodyPr/>
            <a:lstStyle/>
            <a:p/>
          </p:txBody>
        </p:sp>
        <p:sp>
          <p:nvSpPr>
            <p:cNvPr id="165" name="tx165"/>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920330" y="1513317"/>
              <a:ext cx="42034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Bhutan</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Bhutan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Bhutan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8636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65787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72938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80088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12211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9362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26513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3280286"/>
              <a:ext cx="220114" cy="1770325"/>
            </a:xfrm>
            <a:prstGeom prst="rect">
              <a:avLst/>
            </a:prstGeom>
            <a:solidFill>
              <a:srgbClr val="0058AB">
                <a:alpha val="100000"/>
              </a:srgbClr>
            </a:solidFill>
          </p:spPr>
          <p:txBody>
            <a:bodyPr/>
            <a:lstStyle/>
            <a:p/>
          </p:txBody>
        </p:sp>
        <p:sp>
          <p:nvSpPr>
            <p:cNvPr id="41" name="rc41"/>
            <p:cNvSpPr/>
            <p:nvPr/>
          </p:nvSpPr>
          <p:spPr>
            <a:xfrm>
              <a:off x="1383871" y="3326710"/>
              <a:ext cx="220114" cy="1723900"/>
            </a:xfrm>
            <a:prstGeom prst="rect">
              <a:avLst/>
            </a:prstGeom>
            <a:solidFill>
              <a:srgbClr val="0058AB">
                <a:alpha val="100000"/>
              </a:srgbClr>
            </a:solidFill>
          </p:spPr>
          <p:txBody>
            <a:bodyPr/>
            <a:lstStyle/>
            <a:p/>
          </p:txBody>
        </p:sp>
        <p:sp>
          <p:nvSpPr>
            <p:cNvPr id="42" name="rc42"/>
            <p:cNvSpPr/>
            <p:nvPr/>
          </p:nvSpPr>
          <p:spPr>
            <a:xfrm>
              <a:off x="1628442" y="3373135"/>
              <a:ext cx="220114" cy="1677476"/>
            </a:xfrm>
            <a:prstGeom prst="rect">
              <a:avLst/>
            </a:prstGeom>
            <a:solidFill>
              <a:srgbClr val="0058AB">
                <a:alpha val="100000"/>
              </a:srgbClr>
            </a:solidFill>
          </p:spPr>
          <p:txBody>
            <a:bodyPr/>
            <a:lstStyle/>
            <a:p/>
          </p:txBody>
        </p:sp>
        <p:sp>
          <p:nvSpPr>
            <p:cNvPr id="43" name="rc43"/>
            <p:cNvSpPr/>
            <p:nvPr/>
          </p:nvSpPr>
          <p:spPr>
            <a:xfrm>
              <a:off x="1873013" y="3407180"/>
              <a:ext cx="220114" cy="1643431"/>
            </a:xfrm>
            <a:prstGeom prst="rect">
              <a:avLst/>
            </a:prstGeom>
            <a:solidFill>
              <a:srgbClr val="0058AB">
                <a:alpha val="100000"/>
              </a:srgbClr>
            </a:solidFill>
          </p:spPr>
          <p:txBody>
            <a:bodyPr/>
            <a:lstStyle/>
            <a:p/>
          </p:txBody>
        </p:sp>
        <p:sp>
          <p:nvSpPr>
            <p:cNvPr id="44" name="rc44"/>
            <p:cNvSpPr/>
            <p:nvPr/>
          </p:nvSpPr>
          <p:spPr>
            <a:xfrm>
              <a:off x="2117585" y="1757558"/>
              <a:ext cx="220114" cy="3293053"/>
            </a:xfrm>
            <a:prstGeom prst="rect">
              <a:avLst/>
            </a:prstGeom>
            <a:solidFill>
              <a:srgbClr val="0058AB">
                <a:alpha val="100000"/>
              </a:srgbClr>
            </a:solidFill>
          </p:spPr>
          <p:txBody>
            <a:bodyPr/>
            <a:lstStyle/>
            <a:p/>
          </p:txBody>
        </p:sp>
        <p:sp>
          <p:nvSpPr>
            <p:cNvPr id="45" name="rc45"/>
            <p:cNvSpPr/>
            <p:nvPr/>
          </p:nvSpPr>
          <p:spPr>
            <a:xfrm>
              <a:off x="2362156" y="3800241"/>
              <a:ext cx="220114" cy="1250369"/>
            </a:xfrm>
            <a:prstGeom prst="rect">
              <a:avLst/>
            </a:prstGeom>
            <a:solidFill>
              <a:srgbClr val="0058AB">
                <a:alpha val="100000"/>
              </a:srgbClr>
            </a:solidFill>
          </p:spPr>
          <p:txBody>
            <a:bodyPr/>
            <a:lstStyle/>
            <a:p/>
          </p:txBody>
        </p:sp>
        <p:sp>
          <p:nvSpPr>
            <p:cNvPr id="46" name="rc46"/>
            <p:cNvSpPr/>
            <p:nvPr/>
          </p:nvSpPr>
          <p:spPr>
            <a:xfrm>
              <a:off x="2606727" y="3790956"/>
              <a:ext cx="220114" cy="1259654"/>
            </a:xfrm>
            <a:prstGeom prst="rect">
              <a:avLst/>
            </a:prstGeom>
            <a:solidFill>
              <a:srgbClr val="0058AB">
                <a:alpha val="100000"/>
              </a:srgbClr>
            </a:solidFill>
          </p:spPr>
          <p:txBody>
            <a:bodyPr/>
            <a:lstStyle/>
            <a:p/>
          </p:txBody>
        </p:sp>
        <p:sp>
          <p:nvSpPr>
            <p:cNvPr id="47" name="rc47"/>
            <p:cNvSpPr/>
            <p:nvPr/>
          </p:nvSpPr>
          <p:spPr>
            <a:xfrm>
              <a:off x="2851298" y="4205683"/>
              <a:ext cx="220114" cy="844928"/>
            </a:xfrm>
            <a:prstGeom prst="rect">
              <a:avLst/>
            </a:prstGeom>
            <a:solidFill>
              <a:srgbClr val="0058AB">
                <a:alpha val="100000"/>
              </a:srgbClr>
            </a:solidFill>
          </p:spPr>
          <p:txBody>
            <a:bodyPr/>
            <a:lstStyle/>
            <a:p/>
          </p:txBody>
        </p:sp>
        <p:sp>
          <p:nvSpPr>
            <p:cNvPr id="48" name="rc48"/>
            <p:cNvSpPr/>
            <p:nvPr/>
          </p:nvSpPr>
          <p:spPr>
            <a:xfrm>
              <a:off x="3095869" y="3797146"/>
              <a:ext cx="220114" cy="1253464"/>
            </a:xfrm>
            <a:prstGeom prst="rect">
              <a:avLst/>
            </a:prstGeom>
            <a:solidFill>
              <a:srgbClr val="0058AB">
                <a:alpha val="100000"/>
              </a:srgbClr>
            </a:solidFill>
          </p:spPr>
          <p:txBody>
            <a:bodyPr/>
            <a:lstStyle/>
            <a:p/>
          </p:txBody>
        </p:sp>
        <p:sp>
          <p:nvSpPr>
            <p:cNvPr id="49" name="rc49"/>
            <p:cNvSpPr/>
            <p:nvPr/>
          </p:nvSpPr>
          <p:spPr>
            <a:xfrm>
              <a:off x="3340440" y="3821906"/>
              <a:ext cx="220114" cy="1228704"/>
            </a:xfrm>
            <a:prstGeom prst="rect">
              <a:avLst/>
            </a:prstGeom>
            <a:solidFill>
              <a:srgbClr val="0058AB">
                <a:alpha val="100000"/>
              </a:srgbClr>
            </a:solidFill>
          </p:spPr>
          <p:txBody>
            <a:bodyPr/>
            <a:lstStyle/>
            <a:p/>
          </p:txBody>
        </p:sp>
        <p:sp>
          <p:nvSpPr>
            <p:cNvPr id="50" name="rc50"/>
            <p:cNvSpPr/>
            <p:nvPr/>
          </p:nvSpPr>
          <p:spPr>
            <a:xfrm>
              <a:off x="3585011" y="2658196"/>
              <a:ext cx="220114" cy="2392415"/>
            </a:xfrm>
            <a:prstGeom prst="rect">
              <a:avLst/>
            </a:prstGeom>
            <a:solidFill>
              <a:srgbClr val="0058AB">
                <a:alpha val="100000"/>
              </a:srgbClr>
            </a:solidFill>
          </p:spPr>
          <p:txBody>
            <a:bodyPr/>
            <a:lstStyle/>
            <a:p/>
          </p:txBody>
        </p:sp>
        <p:sp>
          <p:nvSpPr>
            <p:cNvPr id="51" name="rc51"/>
            <p:cNvSpPr/>
            <p:nvPr/>
          </p:nvSpPr>
          <p:spPr>
            <a:xfrm>
              <a:off x="3829583" y="4270678"/>
              <a:ext cx="220114" cy="779933"/>
            </a:xfrm>
            <a:prstGeom prst="rect">
              <a:avLst/>
            </a:prstGeom>
            <a:solidFill>
              <a:srgbClr val="0058AB">
                <a:alpha val="100000"/>
              </a:srgbClr>
            </a:solidFill>
          </p:spPr>
          <p:txBody>
            <a:bodyPr/>
            <a:lstStyle/>
            <a:p/>
          </p:txBody>
        </p:sp>
        <p:sp>
          <p:nvSpPr>
            <p:cNvPr id="52" name="rc52"/>
            <p:cNvSpPr/>
            <p:nvPr/>
          </p:nvSpPr>
          <p:spPr>
            <a:xfrm>
              <a:off x="4074154" y="3908566"/>
              <a:ext cx="220114" cy="1142045"/>
            </a:xfrm>
            <a:prstGeom prst="rect">
              <a:avLst/>
            </a:prstGeom>
            <a:solidFill>
              <a:srgbClr val="0058AB">
                <a:alpha val="100000"/>
              </a:srgbClr>
            </a:solidFill>
          </p:spPr>
          <p:txBody>
            <a:bodyPr/>
            <a:lstStyle/>
            <a:p/>
          </p:txBody>
        </p:sp>
        <p:sp>
          <p:nvSpPr>
            <p:cNvPr id="53" name="rc53"/>
            <p:cNvSpPr/>
            <p:nvPr/>
          </p:nvSpPr>
          <p:spPr>
            <a:xfrm>
              <a:off x="4318725" y="3930230"/>
              <a:ext cx="220114" cy="1120380"/>
            </a:xfrm>
            <a:prstGeom prst="rect">
              <a:avLst/>
            </a:prstGeom>
            <a:solidFill>
              <a:srgbClr val="0058AB">
                <a:alpha val="100000"/>
              </a:srgbClr>
            </a:solidFill>
          </p:spPr>
          <p:txBody>
            <a:bodyPr/>
            <a:lstStyle/>
            <a:p/>
          </p:txBody>
        </p:sp>
        <p:sp>
          <p:nvSpPr>
            <p:cNvPr id="54" name="rc54"/>
            <p:cNvSpPr/>
            <p:nvPr/>
          </p:nvSpPr>
          <p:spPr>
            <a:xfrm>
              <a:off x="4563296" y="4685404"/>
              <a:ext cx="220114" cy="365207"/>
            </a:xfrm>
            <a:prstGeom prst="rect">
              <a:avLst/>
            </a:prstGeom>
            <a:solidFill>
              <a:srgbClr val="0058AB">
                <a:alpha val="100000"/>
              </a:srgbClr>
            </a:solidFill>
          </p:spPr>
          <p:txBody>
            <a:bodyPr/>
            <a:lstStyle/>
            <a:p/>
          </p:txBody>
        </p:sp>
        <p:sp>
          <p:nvSpPr>
            <p:cNvPr id="55" name="rc55"/>
            <p:cNvSpPr/>
            <p:nvPr/>
          </p:nvSpPr>
          <p:spPr>
            <a:xfrm>
              <a:off x="4807867" y="4700879"/>
              <a:ext cx="220114" cy="349732"/>
            </a:xfrm>
            <a:prstGeom prst="rect">
              <a:avLst/>
            </a:prstGeom>
            <a:solidFill>
              <a:srgbClr val="0058AB">
                <a:alpha val="100000"/>
              </a:srgbClr>
            </a:solidFill>
          </p:spPr>
          <p:txBody>
            <a:bodyPr/>
            <a:lstStyle/>
            <a:p/>
          </p:txBody>
        </p:sp>
        <p:sp>
          <p:nvSpPr>
            <p:cNvPr id="56" name="rc56"/>
            <p:cNvSpPr/>
            <p:nvPr/>
          </p:nvSpPr>
          <p:spPr>
            <a:xfrm>
              <a:off x="5052438" y="4716354"/>
              <a:ext cx="220114" cy="334257"/>
            </a:xfrm>
            <a:prstGeom prst="rect">
              <a:avLst/>
            </a:prstGeom>
            <a:solidFill>
              <a:srgbClr val="0058AB">
                <a:alpha val="100000"/>
              </a:srgbClr>
            </a:solidFill>
          </p:spPr>
          <p:txBody>
            <a:bodyPr/>
            <a:lstStyle/>
            <a:p/>
          </p:txBody>
        </p:sp>
        <p:sp>
          <p:nvSpPr>
            <p:cNvPr id="57" name="rc57"/>
            <p:cNvSpPr/>
            <p:nvPr/>
          </p:nvSpPr>
          <p:spPr>
            <a:xfrm>
              <a:off x="5297009" y="4734924"/>
              <a:ext cx="220114" cy="315687"/>
            </a:xfrm>
            <a:prstGeom prst="rect">
              <a:avLst/>
            </a:prstGeom>
            <a:solidFill>
              <a:srgbClr val="0058AB">
                <a:alpha val="100000"/>
              </a:srgbClr>
            </a:solidFill>
          </p:spPr>
          <p:txBody>
            <a:bodyPr/>
            <a:lstStyle/>
            <a:p/>
          </p:txBody>
        </p:sp>
        <p:sp>
          <p:nvSpPr>
            <p:cNvPr id="58" name="rc58"/>
            <p:cNvSpPr/>
            <p:nvPr/>
          </p:nvSpPr>
          <p:spPr>
            <a:xfrm>
              <a:off x="5541580" y="4453281"/>
              <a:ext cx="220114" cy="597330"/>
            </a:xfrm>
            <a:prstGeom prst="rect">
              <a:avLst/>
            </a:prstGeom>
            <a:solidFill>
              <a:srgbClr val="0058AB">
                <a:alpha val="100000"/>
              </a:srgbClr>
            </a:solidFill>
          </p:spPr>
          <p:txBody>
            <a:bodyPr/>
            <a:lstStyle/>
            <a:p/>
          </p:txBody>
        </p:sp>
        <p:sp>
          <p:nvSpPr>
            <p:cNvPr id="59" name="rc59"/>
            <p:cNvSpPr/>
            <p:nvPr/>
          </p:nvSpPr>
          <p:spPr>
            <a:xfrm>
              <a:off x="5786152" y="4762779"/>
              <a:ext cx="220114" cy="287832"/>
            </a:xfrm>
            <a:prstGeom prst="rect">
              <a:avLst/>
            </a:prstGeom>
            <a:solidFill>
              <a:srgbClr val="0058AB">
                <a:alpha val="100000"/>
              </a:srgbClr>
            </a:solidFill>
          </p:spPr>
          <p:txBody>
            <a:bodyPr/>
            <a:lstStyle/>
            <a:p/>
          </p:txBody>
        </p:sp>
        <p:sp>
          <p:nvSpPr>
            <p:cNvPr id="60" name="rc60"/>
            <p:cNvSpPr/>
            <p:nvPr/>
          </p:nvSpPr>
          <p:spPr>
            <a:xfrm>
              <a:off x="6030723" y="3840476"/>
              <a:ext cx="220114" cy="1210135"/>
            </a:xfrm>
            <a:prstGeom prst="rect">
              <a:avLst/>
            </a:prstGeom>
            <a:solidFill>
              <a:srgbClr val="0058AB">
                <a:alpha val="100000"/>
              </a:srgbClr>
            </a:solidFill>
          </p:spPr>
          <p:txBody>
            <a:bodyPr/>
            <a:lstStyle/>
            <a:p/>
          </p:txBody>
        </p:sp>
        <p:sp>
          <p:nvSpPr>
            <p:cNvPr id="61" name="rc61"/>
            <p:cNvSpPr/>
            <p:nvPr/>
          </p:nvSpPr>
          <p:spPr>
            <a:xfrm>
              <a:off x="6275294" y="4747304"/>
              <a:ext cx="220114" cy="303307"/>
            </a:xfrm>
            <a:prstGeom prst="rect">
              <a:avLst/>
            </a:prstGeom>
            <a:solidFill>
              <a:srgbClr val="0058AB">
                <a:alpha val="100000"/>
              </a:srgbClr>
            </a:solidFill>
          </p:spPr>
          <p:txBody>
            <a:bodyPr/>
            <a:lstStyle/>
            <a:p/>
          </p:txBody>
        </p:sp>
        <p:sp>
          <p:nvSpPr>
            <p:cNvPr id="62" name="rc62"/>
            <p:cNvSpPr/>
            <p:nvPr/>
          </p:nvSpPr>
          <p:spPr>
            <a:xfrm>
              <a:off x="6519865" y="4443996"/>
              <a:ext cx="220114" cy="606615"/>
            </a:xfrm>
            <a:prstGeom prst="rect">
              <a:avLst/>
            </a:prstGeom>
            <a:solidFill>
              <a:srgbClr val="0058AB">
                <a:alpha val="100000"/>
              </a:srgbClr>
            </a:solidFill>
          </p:spPr>
          <p:txBody>
            <a:bodyPr/>
            <a:lstStyle/>
            <a:p/>
          </p:txBody>
        </p:sp>
        <p:sp>
          <p:nvSpPr>
            <p:cNvPr id="63" name="rc63"/>
            <p:cNvSpPr/>
            <p:nvPr/>
          </p:nvSpPr>
          <p:spPr>
            <a:xfrm>
              <a:off x="6764436" y="4747304"/>
              <a:ext cx="220114" cy="303307"/>
            </a:xfrm>
            <a:prstGeom prst="rect">
              <a:avLst/>
            </a:prstGeom>
            <a:solidFill>
              <a:srgbClr val="0058AB">
                <a:alpha val="100000"/>
              </a:srgbClr>
            </a:solidFill>
          </p:spPr>
          <p:txBody>
            <a:bodyPr/>
            <a:lstStyle/>
            <a:p/>
          </p:txBody>
        </p:sp>
        <p:sp>
          <p:nvSpPr>
            <p:cNvPr id="64" name="rc64"/>
            <p:cNvSpPr/>
            <p:nvPr/>
          </p:nvSpPr>
          <p:spPr>
            <a:xfrm>
              <a:off x="7009007" y="4447091"/>
              <a:ext cx="220114" cy="603520"/>
            </a:xfrm>
            <a:prstGeom prst="rect">
              <a:avLst/>
            </a:prstGeom>
            <a:solidFill>
              <a:srgbClr val="0058AB">
                <a:alpha val="100000"/>
              </a:srgbClr>
            </a:solidFill>
          </p:spPr>
          <p:txBody>
            <a:bodyPr/>
            <a:lstStyle/>
            <a:p/>
          </p:txBody>
        </p:sp>
        <p:sp>
          <p:nvSpPr>
            <p:cNvPr id="65" name="rc65"/>
            <p:cNvSpPr/>
            <p:nvPr/>
          </p:nvSpPr>
          <p:spPr>
            <a:xfrm>
              <a:off x="7253578" y="4750399"/>
              <a:ext cx="220114" cy="300212"/>
            </a:xfrm>
            <a:prstGeom prst="rect">
              <a:avLst/>
            </a:prstGeom>
            <a:solidFill>
              <a:srgbClr val="0058AB">
                <a:alpha val="100000"/>
              </a:srgbClr>
            </a:solidFill>
          </p:spPr>
          <p:txBody>
            <a:bodyPr/>
            <a:lstStyle/>
            <a:p/>
          </p:txBody>
        </p:sp>
        <p:sp>
          <p:nvSpPr>
            <p:cNvPr id="66" name="rc66"/>
            <p:cNvSpPr/>
            <p:nvPr/>
          </p:nvSpPr>
          <p:spPr>
            <a:xfrm>
              <a:off x="8476434" y="4908242"/>
              <a:ext cx="220114" cy="142368"/>
            </a:xfrm>
            <a:prstGeom prst="rect">
              <a:avLst/>
            </a:prstGeom>
            <a:solidFill>
              <a:srgbClr val="69DBFF">
                <a:alpha val="100000"/>
              </a:srgbClr>
            </a:solidFill>
          </p:spPr>
          <p:txBody>
            <a:bodyPr/>
            <a:lstStyle/>
            <a:p/>
          </p:txBody>
        </p:sp>
        <p:sp>
          <p:nvSpPr>
            <p:cNvPr id="67" name="pl67"/>
            <p:cNvSpPr/>
            <p:nvPr/>
          </p:nvSpPr>
          <p:spPr>
            <a:xfrm>
              <a:off x="6140780" y="4762779"/>
              <a:ext cx="2445711" cy="143916"/>
            </a:xfrm>
            <a:custGeom>
              <a:avLst/>
              <a:pathLst>
                <a:path w="2445711" h="143916">
                  <a:moveTo>
                    <a:pt x="0" y="0"/>
                  </a:moveTo>
                  <a:lnTo>
                    <a:pt x="244571" y="14391"/>
                  </a:lnTo>
                  <a:lnTo>
                    <a:pt x="489142" y="28783"/>
                  </a:lnTo>
                  <a:lnTo>
                    <a:pt x="733713" y="43174"/>
                  </a:lnTo>
                  <a:lnTo>
                    <a:pt x="978284" y="57566"/>
                  </a:lnTo>
                  <a:lnTo>
                    <a:pt x="1222855" y="71958"/>
                  </a:lnTo>
                  <a:lnTo>
                    <a:pt x="1467426" y="86349"/>
                  </a:lnTo>
                  <a:lnTo>
                    <a:pt x="1711997" y="100741"/>
                  </a:lnTo>
                  <a:lnTo>
                    <a:pt x="1956569" y="115133"/>
                  </a:lnTo>
                  <a:lnTo>
                    <a:pt x="2201140" y="129524"/>
                  </a:lnTo>
                  <a:lnTo>
                    <a:pt x="2445711" y="143916"/>
                  </a:lnTo>
                </a:path>
              </a:pathLst>
            </a:custGeom>
            <a:ln w="13550" cap="flat">
              <a:solidFill>
                <a:srgbClr val="000000">
                  <a:alpha val="100000"/>
                </a:srgbClr>
              </a:solidFill>
              <a:prstDash val="solid"/>
              <a:round/>
            </a:ln>
          </p:spPr>
          <p:txBody>
            <a:bodyPr/>
            <a:lstStyle/>
            <a:p/>
          </p:txBody>
        </p:sp>
        <p:sp>
          <p:nvSpPr>
            <p:cNvPr id="68" name="pt68"/>
            <p:cNvSpPr/>
            <p:nvPr/>
          </p:nvSpPr>
          <p:spPr>
            <a:xfrm>
              <a:off x="6115954" y="47379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752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766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781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7955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8099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8243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838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853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8674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881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79424"/>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1" name="tx81"/>
            <p:cNvSpPr/>
            <p:nvPr/>
          </p:nvSpPr>
          <p:spPr>
            <a:xfrm>
              <a:off x="508103" y="315098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a:off x="508103" y="22224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49722" y="1330710"/>
              <a:ext cx="59364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Bhutan</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39%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39%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9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6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2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20053"/>
              <a:ext cx="239888" cy="1287967"/>
            </a:xfrm>
            <a:prstGeom prst="rect">
              <a:avLst/>
            </a:prstGeom>
            <a:solidFill>
              <a:srgbClr val="80BD41">
                <a:alpha val="100000"/>
              </a:srgbClr>
            </a:solidFill>
          </p:spPr>
          <p:txBody>
            <a:bodyPr/>
            <a:lstStyle/>
            <a:p/>
          </p:txBody>
        </p:sp>
        <p:sp>
          <p:nvSpPr>
            <p:cNvPr id="28" name="rc28"/>
            <p:cNvSpPr/>
            <p:nvPr/>
          </p:nvSpPr>
          <p:spPr>
            <a:xfrm>
              <a:off x="1296273" y="2966623"/>
              <a:ext cx="239888" cy="53430"/>
            </a:xfrm>
            <a:prstGeom prst="rect">
              <a:avLst/>
            </a:prstGeom>
            <a:solidFill>
              <a:srgbClr val="1CABE2">
                <a:alpha val="100000"/>
              </a:srgbClr>
            </a:solidFill>
          </p:spPr>
          <p:txBody>
            <a:bodyPr/>
            <a:lstStyle/>
            <a:p/>
          </p:txBody>
        </p:sp>
        <p:sp>
          <p:nvSpPr>
            <p:cNvPr id="29" name="rc29"/>
            <p:cNvSpPr/>
            <p:nvPr/>
          </p:nvSpPr>
          <p:spPr>
            <a:xfrm>
              <a:off x="1562816" y="3053799"/>
              <a:ext cx="239888" cy="1254221"/>
            </a:xfrm>
            <a:prstGeom prst="rect">
              <a:avLst/>
            </a:prstGeom>
            <a:solidFill>
              <a:srgbClr val="80BD41">
                <a:alpha val="100000"/>
              </a:srgbClr>
            </a:solidFill>
          </p:spPr>
          <p:txBody>
            <a:bodyPr/>
            <a:lstStyle/>
            <a:p/>
          </p:txBody>
        </p:sp>
        <p:sp>
          <p:nvSpPr>
            <p:cNvPr id="30" name="rc30"/>
            <p:cNvSpPr/>
            <p:nvPr/>
          </p:nvSpPr>
          <p:spPr>
            <a:xfrm>
              <a:off x="1562816" y="3001306"/>
              <a:ext cx="239888" cy="52493"/>
            </a:xfrm>
            <a:prstGeom prst="rect">
              <a:avLst/>
            </a:prstGeom>
            <a:solidFill>
              <a:srgbClr val="1CABE2">
                <a:alpha val="100000"/>
              </a:srgbClr>
            </a:solidFill>
          </p:spPr>
          <p:txBody>
            <a:bodyPr/>
            <a:lstStyle/>
            <a:p/>
          </p:txBody>
        </p:sp>
        <p:sp>
          <p:nvSpPr>
            <p:cNvPr id="31" name="rc31"/>
            <p:cNvSpPr/>
            <p:nvPr/>
          </p:nvSpPr>
          <p:spPr>
            <a:xfrm>
              <a:off x="1829360" y="3088483"/>
              <a:ext cx="239888" cy="1219538"/>
            </a:xfrm>
            <a:prstGeom prst="rect">
              <a:avLst/>
            </a:prstGeom>
            <a:solidFill>
              <a:srgbClr val="80BD41">
                <a:alpha val="100000"/>
              </a:srgbClr>
            </a:solidFill>
          </p:spPr>
          <p:txBody>
            <a:bodyPr/>
            <a:lstStyle/>
            <a:p/>
          </p:txBody>
        </p:sp>
        <p:sp>
          <p:nvSpPr>
            <p:cNvPr id="32" name="rc32"/>
            <p:cNvSpPr/>
            <p:nvPr/>
          </p:nvSpPr>
          <p:spPr>
            <a:xfrm>
              <a:off x="1829360" y="3037864"/>
              <a:ext cx="239888" cy="50618"/>
            </a:xfrm>
            <a:prstGeom prst="rect">
              <a:avLst/>
            </a:prstGeom>
            <a:solidFill>
              <a:srgbClr val="1CABE2">
                <a:alpha val="100000"/>
              </a:srgbClr>
            </a:solidFill>
          </p:spPr>
          <p:txBody>
            <a:bodyPr/>
            <a:lstStyle/>
            <a:p/>
          </p:txBody>
        </p:sp>
        <p:sp>
          <p:nvSpPr>
            <p:cNvPr id="33" name="rc33"/>
            <p:cNvSpPr/>
            <p:nvPr/>
          </p:nvSpPr>
          <p:spPr>
            <a:xfrm>
              <a:off x="2095903" y="3112855"/>
              <a:ext cx="239888" cy="1195166"/>
            </a:xfrm>
            <a:prstGeom prst="rect">
              <a:avLst/>
            </a:prstGeom>
            <a:solidFill>
              <a:srgbClr val="80BD41">
                <a:alpha val="100000"/>
              </a:srgbClr>
            </a:solidFill>
          </p:spPr>
          <p:txBody>
            <a:bodyPr/>
            <a:lstStyle/>
            <a:p/>
          </p:txBody>
        </p:sp>
        <p:sp>
          <p:nvSpPr>
            <p:cNvPr id="34" name="rc34"/>
            <p:cNvSpPr/>
            <p:nvPr/>
          </p:nvSpPr>
          <p:spPr>
            <a:xfrm>
              <a:off x="2095903" y="3063173"/>
              <a:ext cx="239888" cy="49681"/>
            </a:xfrm>
            <a:prstGeom prst="rect">
              <a:avLst/>
            </a:prstGeom>
            <a:solidFill>
              <a:srgbClr val="1CABE2">
                <a:alpha val="100000"/>
              </a:srgbClr>
            </a:solidFill>
          </p:spPr>
          <p:txBody>
            <a:bodyPr/>
            <a:lstStyle/>
            <a:p/>
          </p:txBody>
        </p:sp>
        <p:sp>
          <p:nvSpPr>
            <p:cNvPr id="35" name="rc35"/>
            <p:cNvSpPr/>
            <p:nvPr/>
          </p:nvSpPr>
          <p:spPr>
            <a:xfrm>
              <a:off x="2362446" y="3161599"/>
              <a:ext cx="239888" cy="1146422"/>
            </a:xfrm>
            <a:prstGeom prst="rect">
              <a:avLst/>
            </a:prstGeom>
            <a:solidFill>
              <a:srgbClr val="80BD41">
                <a:alpha val="100000"/>
              </a:srgbClr>
            </a:solidFill>
          </p:spPr>
          <p:txBody>
            <a:bodyPr/>
            <a:lstStyle/>
            <a:p/>
          </p:txBody>
        </p:sp>
        <p:sp>
          <p:nvSpPr>
            <p:cNvPr id="36" name="rc36"/>
            <p:cNvSpPr/>
            <p:nvPr/>
          </p:nvSpPr>
          <p:spPr>
            <a:xfrm>
              <a:off x="2362446" y="3062236"/>
              <a:ext cx="239888" cy="99362"/>
            </a:xfrm>
            <a:prstGeom prst="rect">
              <a:avLst/>
            </a:prstGeom>
            <a:solidFill>
              <a:srgbClr val="1CABE2">
                <a:alpha val="100000"/>
              </a:srgbClr>
            </a:solidFill>
          </p:spPr>
          <p:txBody>
            <a:bodyPr/>
            <a:lstStyle/>
            <a:p/>
          </p:txBody>
        </p:sp>
        <p:sp>
          <p:nvSpPr>
            <p:cNvPr id="37" name="rc37"/>
            <p:cNvSpPr/>
            <p:nvPr/>
          </p:nvSpPr>
          <p:spPr>
            <a:xfrm>
              <a:off x="2628989" y="3084733"/>
              <a:ext cx="239888" cy="1223288"/>
            </a:xfrm>
            <a:prstGeom prst="rect">
              <a:avLst/>
            </a:prstGeom>
            <a:solidFill>
              <a:srgbClr val="80BD41">
                <a:alpha val="100000"/>
              </a:srgbClr>
            </a:solidFill>
          </p:spPr>
          <p:txBody>
            <a:bodyPr/>
            <a:lstStyle/>
            <a:p/>
          </p:txBody>
        </p:sp>
        <p:sp>
          <p:nvSpPr>
            <p:cNvPr id="38" name="rc38"/>
            <p:cNvSpPr/>
            <p:nvPr/>
          </p:nvSpPr>
          <p:spPr>
            <a:xfrm>
              <a:off x="2628989" y="3047238"/>
              <a:ext cx="239888" cy="37495"/>
            </a:xfrm>
            <a:prstGeom prst="rect">
              <a:avLst/>
            </a:prstGeom>
            <a:solidFill>
              <a:srgbClr val="1CABE2">
                <a:alpha val="100000"/>
              </a:srgbClr>
            </a:solidFill>
          </p:spPr>
          <p:txBody>
            <a:bodyPr/>
            <a:lstStyle/>
            <a:p/>
          </p:txBody>
        </p:sp>
        <p:sp>
          <p:nvSpPr>
            <p:cNvPr id="39" name="rc39"/>
            <p:cNvSpPr/>
            <p:nvPr/>
          </p:nvSpPr>
          <p:spPr>
            <a:xfrm>
              <a:off x="2895532" y="3073484"/>
              <a:ext cx="239888" cy="1234536"/>
            </a:xfrm>
            <a:prstGeom prst="rect">
              <a:avLst/>
            </a:prstGeom>
            <a:solidFill>
              <a:srgbClr val="80BD41">
                <a:alpha val="100000"/>
              </a:srgbClr>
            </a:solidFill>
          </p:spPr>
          <p:txBody>
            <a:bodyPr/>
            <a:lstStyle/>
            <a:p/>
          </p:txBody>
        </p:sp>
        <p:sp>
          <p:nvSpPr>
            <p:cNvPr id="40" name="rc40"/>
            <p:cNvSpPr/>
            <p:nvPr/>
          </p:nvSpPr>
          <p:spPr>
            <a:xfrm>
              <a:off x="2895532" y="3035052"/>
              <a:ext cx="239888" cy="38432"/>
            </a:xfrm>
            <a:prstGeom prst="rect">
              <a:avLst/>
            </a:prstGeom>
            <a:solidFill>
              <a:srgbClr val="1CABE2">
                <a:alpha val="100000"/>
              </a:srgbClr>
            </a:solidFill>
          </p:spPr>
          <p:txBody>
            <a:bodyPr/>
            <a:lstStyle/>
            <a:p/>
          </p:txBody>
        </p:sp>
        <p:sp>
          <p:nvSpPr>
            <p:cNvPr id="41" name="rc41"/>
            <p:cNvSpPr/>
            <p:nvPr/>
          </p:nvSpPr>
          <p:spPr>
            <a:xfrm>
              <a:off x="3162075" y="3054737"/>
              <a:ext cx="239888" cy="1253284"/>
            </a:xfrm>
            <a:prstGeom prst="rect">
              <a:avLst/>
            </a:prstGeom>
            <a:solidFill>
              <a:srgbClr val="80BD41">
                <a:alpha val="100000"/>
              </a:srgbClr>
            </a:solidFill>
          </p:spPr>
          <p:txBody>
            <a:bodyPr/>
            <a:lstStyle/>
            <a:p/>
          </p:txBody>
        </p:sp>
        <p:sp>
          <p:nvSpPr>
            <p:cNvPr id="42" name="rc42"/>
            <p:cNvSpPr/>
            <p:nvPr/>
          </p:nvSpPr>
          <p:spPr>
            <a:xfrm>
              <a:off x="3162075" y="3029427"/>
              <a:ext cx="239888" cy="25309"/>
            </a:xfrm>
            <a:prstGeom prst="rect">
              <a:avLst/>
            </a:prstGeom>
            <a:solidFill>
              <a:srgbClr val="1CABE2">
                <a:alpha val="100000"/>
              </a:srgbClr>
            </a:solidFill>
          </p:spPr>
          <p:txBody>
            <a:bodyPr/>
            <a:lstStyle/>
            <a:p/>
          </p:txBody>
        </p:sp>
        <p:sp>
          <p:nvSpPr>
            <p:cNvPr id="43" name="rc43"/>
            <p:cNvSpPr/>
            <p:nvPr/>
          </p:nvSpPr>
          <p:spPr>
            <a:xfrm>
              <a:off x="3428618" y="3080984"/>
              <a:ext cx="239888" cy="1227037"/>
            </a:xfrm>
            <a:prstGeom prst="rect">
              <a:avLst/>
            </a:prstGeom>
            <a:solidFill>
              <a:srgbClr val="80BD41">
                <a:alpha val="100000"/>
              </a:srgbClr>
            </a:solidFill>
          </p:spPr>
          <p:txBody>
            <a:bodyPr/>
            <a:lstStyle/>
            <a:p/>
          </p:txBody>
        </p:sp>
        <p:sp>
          <p:nvSpPr>
            <p:cNvPr id="44" name="rc44"/>
            <p:cNvSpPr/>
            <p:nvPr/>
          </p:nvSpPr>
          <p:spPr>
            <a:xfrm>
              <a:off x="3428618" y="3042551"/>
              <a:ext cx="239888" cy="38432"/>
            </a:xfrm>
            <a:prstGeom prst="rect">
              <a:avLst/>
            </a:prstGeom>
            <a:solidFill>
              <a:srgbClr val="1CABE2">
                <a:alpha val="100000"/>
              </a:srgbClr>
            </a:solidFill>
          </p:spPr>
          <p:txBody>
            <a:bodyPr/>
            <a:lstStyle/>
            <a:p/>
          </p:txBody>
        </p:sp>
        <p:sp>
          <p:nvSpPr>
            <p:cNvPr id="45" name="rc45"/>
            <p:cNvSpPr/>
            <p:nvPr/>
          </p:nvSpPr>
          <p:spPr>
            <a:xfrm>
              <a:off x="3695161" y="3106293"/>
              <a:ext cx="239888" cy="1201728"/>
            </a:xfrm>
            <a:prstGeom prst="rect">
              <a:avLst/>
            </a:prstGeom>
            <a:solidFill>
              <a:srgbClr val="80BD41">
                <a:alpha val="100000"/>
              </a:srgbClr>
            </a:solidFill>
          </p:spPr>
          <p:txBody>
            <a:bodyPr/>
            <a:lstStyle/>
            <a:p/>
          </p:txBody>
        </p:sp>
        <p:sp>
          <p:nvSpPr>
            <p:cNvPr id="46" name="rc46"/>
            <p:cNvSpPr/>
            <p:nvPr/>
          </p:nvSpPr>
          <p:spPr>
            <a:xfrm>
              <a:off x="3695161" y="3068798"/>
              <a:ext cx="239888" cy="37495"/>
            </a:xfrm>
            <a:prstGeom prst="rect">
              <a:avLst/>
            </a:prstGeom>
            <a:solidFill>
              <a:srgbClr val="1CABE2">
                <a:alpha val="100000"/>
              </a:srgbClr>
            </a:solidFill>
          </p:spPr>
          <p:txBody>
            <a:bodyPr/>
            <a:lstStyle/>
            <a:p/>
          </p:txBody>
        </p:sp>
        <p:sp>
          <p:nvSpPr>
            <p:cNvPr id="47" name="rc47"/>
            <p:cNvSpPr/>
            <p:nvPr/>
          </p:nvSpPr>
          <p:spPr>
            <a:xfrm>
              <a:off x="3961705" y="3172847"/>
              <a:ext cx="239888" cy="1135173"/>
            </a:xfrm>
            <a:prstGeom prst="rect">
              <a:avLst/>
            </a:prstGeom>
            <a:solidFill>
              <a:srgbClr val="80BD41">
                <a:alpha val="100000"/>
              </a:srgbClr>
            </a:solidFill>
          </p:spPr>
          <p:txBody>
            <a:bodyPr/>
            <a:lstStyle/>
            <a:p/>
          </p:txBody>
        </p:sp>
        <p:sp>
          <p:nvSpPr>
            <p:cNvPr id="48" name="rc48"/>
            <p:cNvSpPr/>
            <p:nvPr/>
          </p:nvSpPr>
          <p:spPr>
            <a:xfrm>
              <a:off x="3961705" y="3100669"/>
              <a:ext cx="239888" cy="72178"/>
            </a:xfrm>
            <a:prstGeom prst="rect">
              <a:avLst/>
            </a:prstGeom>
            <a:solidFill>
              <a:srgbClr val="1CABE2">
                <a:alpha val="100000"/>
              </a:srgbClr>
            </a:solidFill>
          </p:spPr>
          <p:txBody>
            <a:bodyPr/>
            <a:lstStyle/>
            <a:p/>
          </p:txBody>
        </p:sp>
        <p:sp>
          <p:nvSpPr>
            <p:cNvPr id="49" name="rc49"/>
            <p:cNvSpPr/>
            <p:nvPr/>
          </p:nvSpPr>
          <p:spPr>
            <a:xfrm>
              <a:off x="4228248" y="3152225"/>
              <a:ext cx="239888" cy="1155796"/>
            </a:xfrm>
            <a:prstGeom prst="rect">
              <a:avLst/>
            </a:prstGeom>
            <a:solidFill>
              <a:srgbClr val="80BD41">
                <a:alpha val="100000"/>
              </a:srgbClr>
            </a:solidFill>
          </p:spPr>
          <p:txBody>
            <a:bodyPr/>
            <a:lstStyle/>
            <a:p/>
          </p:txBody>
        </p:sp>
        <p:sp>
          <p:nvSpPr>
            <p:cNvPr id="50" name="rc50"/>
            <p:cNvSpPr/>
            <p:nvPr/>
          </p:nvSpPr>
          <p:spPr>
            <a:xfrm>
              <a:off x="4228248" y="3128790"/>
              <a:ext cx="239888" cy="23434"/>
            </a:xfrm>
            <a:prstGeom prst="rect">
              <a:avLst/>
            </a:prstGeom>
            <a:solidFill>
              <a:srgbClr val="1CABE2">
                <a:alpha val="100000"/>
              </a:srgbClr>
            </a:solidFill>
          </p:spPr>
          <p:txBody>
            <a:bodyPr/>
            <a:lstStyle/>
            <a:p/>
          </p:txBody>
        </p:sp>
        <p:sp>
          <p:nvSpPr>
            <p:cNvPr id="51" name="rc51"/>
            <p:cNvSpPr/>
            <p:nvPr/>
          </p:nvSpPr>
          <p:spPr>
            <a:xfrm>
              <a:off x="4494791" y="3190658"/>
              <a:ext cx="239888" cy="1117363"/>
            </a:xfrm>
            <a:prstGeom prst="rect">
              <a:avLst/>
            </a:prstGeom>
            <a:solidFill>
              <a:srgbClr val="80BD41">
                <a:alpha val="100000"/>
              </a:srgbClr>
            </a:solidFill>
          </p:spPr>
          <p:txBody>
            <a:bodyPr/>
            <a:lstStyle/>
            <a:p/>
          </p:txBody>
        </p:sp>
        <p:sp>
          <p:nvSpPr>
            <p:cNvPr id="52" name="rc52"/>
            <p:cNvSpPr/>
            <p:nvPr/>
          </p:nvSpPr>
          <p:spPr>
            <a:xfrm>
              <a:off x="4494791" y="3155974"/>
              <a:ext cx="239888" cy="34683"/>
            </a:xfrm>
            <a:prstGeom prst="rect">
              <a:avLst/>
            </a:prstGeom>
            <a:solidFill>
              <a:srgbClr val="1CABE2">
                <a:alpha val="100000"/>
              </a:srgbClr>
            </a:solidFill>
          </p:spPr>
          <p:txBody>
            <a:bodyPr/>
            <a:lstStyle/>
            <a:p/>
          </p:txBody>
        </p:sp>
        <p:sp>
          <p:nvSpPr>
            <p:cNvPr id="53" name="rc53"/>
            <p:cNvSpPr/>
            <p:nvPr/>
          </p:nvSpPr>
          <p:spPr>
            <a:xfrm>
              <a:off x="4761334" y="3210343"/>
              <a:ext cx="239888" cy="1097678"/>
            </a:xfrm>
            <a:prstGeom prst="rect">
              <a:avLst/>
            </a:prstGeom>
            <a:solidFill>
              <a:srgbClr val="80BD41">
                <a:alpha val="100000"/>
              </a:srgbClr>
            </a:solidFill>
          </p:spPr>
          <p:txBody>
            <a:bodyPr/>
            <a:lstStyle/>
            <a:p/>
          </p:txBody>
        </p:sp>
        <p:sp>
          <p:nvSpPr>
            <p:cNvPr id="54" name="rc54"/>
            <p:cNvSpPr/>
            <p:nvPr/>
          </p:nvSpPr>
          <p:spPr>
            <a:xfrm>
              <a:off x="4761334" y="3176597"/>
              <a:ext cx="239888" cy="33745"/>
            </a:xfrm>
            <a:prstGeom prst="rect">
              <a:avLst/>
            </a:prstGeom>
            <a:solidFill>
              <a:srgbClr val="1CABE2">
                <a:alpha val="100000"/>
              </a:srgbClr>
            </a:solidFill>
          </p:spPr>
          <p:txBody>
            <a:bodyPr/>
            <a:lstStyle/>
            <a:p/>
          </p:txBody>
        </p:sp>
        <p:sp>
          <p:nvSpPr>
            <p:cNvPr id="55" name="rc55"/>
            <p:cNvSpPr/>
            <p:nvPr/>
          </p:nvSpPr>
          <p:spPr>
            <a:xfrm>
              <a:off x="5027877" y="3216904"/>
              <a:ext cx="239888" cy="1091116"/>
            </a:xfrm>
            <a:prstGeom prst="rect">
              <a:avLst/>
            </a:prstGeom>
            <a:solidFill>
              <a:srgbClr val="80BD41">
                <a:alpha val="100000"/>
              </a:srgbClr>
            </a:solidFill>
          </p:spPr>
          <p:txBody>
            <a:bodyPr/>
            <a:lstStyle/>
            <a:p/>
          </p:txBody>
        </p:sp>
        <p:sp>
          <p:nvSpPr>
            <p:cNvPr id="56" name="rc56"/>
            <p:cNvSpPr/>
            <p:nvPr/>
          </p:nvSpPr>
          <p:spPr>
            <a:xfrm>
              <a:off x="5027877" y="3205656"/>
              <a:ext cx="239888" cy="11248"/>
            </a:xfrm>
            <a:prstGeom prst="rect">
              <a:avLst/>
            </a:prstGeom>
            <a:solidFill>
              <a:srgbClr val="1CABE2">
                <a:alpha val="100000"/>
              </a:srgbClr>
            </a:solidFill>
          </p:spPr>
          <p:txBody>
            <a:bodyPr/>
            <a:lstStyle/>
            <a:p/>
          </p:txBody>
        </p:sp>
        <p:sp>
          <p:nvSpPr>
            <p:cNvPr id="57" name="rc57"/>
            <p:cNvSpPr/>
            <p:nvPr/>
          </p:nvSpPr>
          <p:spPr>
            <a:xfrm>
              <a:off x="5294420" y="3256275"/>
              <a:ext cx="239888" cy="1051746"/>
            </a:xfrm>
            <a:prstGeom prst="rect">
              <a:avLst/>
            </a:prstGeom>
            <a:solidFill>
              <a:srgbClr val="80BD41">
                <a:alpha val="100000"/>
              </a:srgbClr>
            </a:solidFill>
          </p:spPr>
          <p:txBody>
            <a:bodyPr/>
            <a:lstStyle/>
            <a:p/>
          </p:txBody>
        </p:sp>
        <p:sp>
          <p:nvSpPr>
            <p:cNvPr id="58" name="rc58"/>
            <p:cNvSpPr/>
            <p:nvPr/>
          </p:nvSpPr>
          <p:spPr>
            <a:xfrm>
              <a:off x="5294420" y="3245963"/>
              <a:ext cx="239888" cy="10311"/>
            </a:xfrm>
            <a:prstGeom prst="rect">
              <a:avLst/>
            </a:prstGeom>
            <a:solidFill>
              <a:srgbClr val="1CABE2">
                <a:alpha val="100000"/>
              </a:srgbClr>
            </a:solidFill>
          </p:spPr>
          <p:txBody>
            <a:bodyPr/>
            <a:lstStyle/>
            <a:p/>
          </p:txBody>
        </p:sp>
        <p:sp>
          <p:nvSpPr>
            <p:cNvPr id="59" name="rc59"/>
            <p:cNvSpPr/>
            <p:nvPr/>
          </p:nvSpPr>
          <p:spPr>
            <a:xfrm>
              <a:off x="5560963" y="3302207"/>
              <a:ext cx="239888" cy="1005814"/>
            </a:xfrm>
            <a:prstGeom prst="rect">
              <a:avLst/>
            </a:prstGeom>
            <a:solidFill>
              <a:srgbClr val="80BD41">
                <a:alpha val="100000"/>
              </a:srgbClr>
            </a:solidFill>
          </p:spPr>
          <p:txBody>
            <a:bodyPr/>
            <a:lstStyle/>
            <a:p/>
          </p:txBody>
        </p:sp>
        <p:sp>
          <p:nvSpPr>
            <p:cNvPr id="60" name="rc60"/>
            <p:cNvSpPr/>
            <p:nvPr/>
          </p:nvSpPr>
          <p:spPr>
            <a:xfrm>
              <a:off x="5560963" y="3291895"/>
              <a:ext cx="239888" cy="10311"/>
            </a:xfrm>
            <a:prstGeom prst="rect">
              <a:avLst/>
            </a:prstGeom>
            <a:solidFill>
              <a:srgbClr val="1CABE2">
                <a:alpha val="100000"/>
              </a:srgbClr>
            </a:solidFill>
          </p:spPr>
          <p:txBody>
            <a:bodyPr/>
            <a:lstStyle/>
            <a:p/>
          </p:txBody>
        </p:sp>
        <p:sp>
          <p:nvSpPr>
            <p:cNvPr id="61" name="rc61"/>
            <p:cNvSpPr/>
            <p:nvPr/>
          </p:nvSpPr>
          <p:spPr>
            <a:xfrm>
              <a:off x="5827506" y="3365011"/>
              <a:ext cx="239888" cy="943009"/>
            </a:xfrm>
            <a:prstGeom prst="rect">
              <a:avLst/>
            </a:prstGeom>
            <a:solidFill>
              <a:srgbClr val="80BD41">
                <a:alpha val="100000"/>
              </a:srgbClr>
            </a:solidFill>
          </p:spPr>
          <p:txBody>
            <a:bodyPr/>
            <a:lstStyle/>
            <a:p/>
          </p:txBody>
        </p:sp>
        <p:sp>
          <p:nvSpPr>
            <p:cNvPr id="62" name="rc62"/>
            <p:cNvSpPr/>
            <p:nvPr/>
          </p:nvSpPr>
          <p:spPr>
            <a:xfrm>
              <a:off x="5827506" y="3355638"/>
              <a:ext cx="239888" cy="9373"/>
            </a:xfrm>
            <a:prstGeom prst="rect">
              <a:avLst/>
            </a:prstGeom>
            <a:solidFill>
              <a:srgbClr val="1CABE2">
                <a:alpha val="100000"/>
              </a:srgbClr>
            </a:solidFill>
          </p:spPr>
          <p:txBody>
            <a:bodyPr/>
            <a:lstStyle/>
            <a:p/>
          </p:txBody>
        </p:sp>
        <p:sp>
          <p:nvSpPr>
            <p:cNvPr id="63" name="rc63"/>
            <p:cNvSpPr/>
            <p:nvPr/>
          </p:nvSpPr>
          <p:spPr>
            <a:xfrm>
              <a:off x="6094049" y="3423129"/>
              <a:ext cx="239888" cy="884891"/>
            </a:xfrm>
            <a:prstGeom prst="rect">
              <a:avLst/>
            </a:prstGeom>
            <a:solidFill>
              <a:srgbClr val="80BD41">
                <a:alpha val="100000"/>
              </a:srgbClr>
            </a:solidFill>
          </p:spPr>
          <p:txBody>
            <a:bodyPr/>
            <a:lstStyle/>
            <a:p/>
          </p:txBody>
        </p:sp>
        <p:sp>
          <p:nvSpPr>
            <p:cNvPr id="64" name="rc64"/>
            <p:cNvSpPr/>
            <p:nvPr/>
          </p:nvSpPr>
          <p:spPr>
            <a:xfrm>
              <a:off x="6094049" y="3405319"/>
              <a:ext cx="239888" cy="17810"/>
            </a:xfrm>
            <a:prstGeom prst="rect">
              <a:avLst/>
            </a:prstGeom>
            <a:solidFill>
              <a:srgbClr val="1CABE2">
                <a:alpha val="100000"/>
              </a:srgbClr>
            </a:solidFill>
          </p:spPr>
          <p:txBody>
            <a:bodyPr/>
            <a:lstStyle/>
            <a:p/>
          </p:txBody>
        </p:sp>
        <p:sp>
          <p:nvSpPr>
            <p:cNvPr id="65" name="rc65"/>
            <p:cNvSpPr/>
            <p:nvPr/>
          </p:nvSpPr>
          <p:spPr>
            <a:xfrm>
              <a:off x="6360593" y="3443752"/>
              <a:ext cx="239888" cy="864269"/>
            </a:xfrm>
            <a:prstGeom prst="rect">
              <a:avLst/>
            </a:prstGeom>
            <a:solidFill>
              <a:srgbClr val="80BD41">
                <a:alpha val="100000"/>
              </a:srgbClr>
            </a:solidFill>
          </p:spPr>
          <p:txBody>
            <a:bodyPr/>
            <a:lstStyle/>
            <a:p/>
          </p:txBody>
        </p:sp>
        <p:sp>
          <p:nvSpPr>
            <p:cNvPr id="66" name="rc66"/>
            <p:cNvSpPr/>
            <p:nvPr/>
          </p:nvSpPr>
          <p:spPr>
            <a:xfrm>
              <a:off x="6360593" y="3435315"/>
              <a:ext cx="239888" cy="8436"/>
            </a:xfrm>
            <a:prstGeom prst="rect">
              <a:avLst/>
            </a:prstGeom>
            <a:solidFill>
              <a:srgbClr val="1CABE2">
                <a:alpha val="100000"/>
              </a:srgbClr>
            </a:solidFill>
          </p:spPr>
          <p:txBody>
            <a:bodyPr/>
            <a:lstStyle/>
            <a:p/>
          </p:txBody>
        </p:sp>
        <p:sp>
          <p:nvSpPr>
            <p:cNvPr id="67" name="rc67"/>
            <p:cNvSpPr/>
            <p:nvPr/>
          </p:nvSpPr>
          <p:spPr>
            <a:xfrm>
              <a:off x="6627136" y="3427816"/>
              <a:ext cx="239888" cy="880204"/>
            </a:xfrm>
            <a:prstGeom prst="rect">
              <a:avLst/>
            </a:prstGeom>
            <a:solidFill>
              <a:srgbClr val="80BD41">
                <a:alpha val="100000"/>
              </a:srgbClr>
            </a:solidFill>
          </p:spPr>
          <p:txBody>
            <a:bodyPr/>
            <a:lstStyle/>
            <a:p/>
          </p:txBody>
        </p:sp>
        <p:sp>
          <p:nvSpPr>
            <p:cNvPr id="68" name="rc68"/>
            <p:cNvSpPr/>
            <p:nvPr/>
          </p:nvSpPr>
          <p:spPr>
            <a:xfrm>
              <a:off x="6627136" y="3391258"/>
              <a:ext cx="239888" cy="36558"/>
            </a:xfrm>
            <a:prstGeom prst="rect">
              <a:avLst/>
            </a:prstGeom>
            <a:solidFill>
              <a:srgbClr val="1CABE2">
                <a:alpha val="100000"/>
              </a:srgbClr>
            </a:solidFill>
          </p:spPr>
          <p:txBody>
            <a:bodyPr/>
            <a:lstStyle/>
            <a:p/>
          </p:txBody>
        </p:sp>
        <p:sp>
          <p:nvSpPr>
            <p:cNvPr id="69" name="rc69"/>
            <p:cNvSpPr/>
            <p:nvPr/>
          </p:nvSpPr>
          <p:spPr>
            <a:xfrm>
              <a:off x="6893679" y="3397820"/>
              <a:ext cx="239888" cy="910201"/>
            </a:xfrm>
            <a:prstGeom prst="rect">
              <a:avLst/>
            </a:prstGeom>
            <a:solidFill>
              <a:srgbClr val="80BD41">
                <a:alpha val="100000"/>
              </a:srgbClr>
            </a:solidFill>
          </p:spPr>
          <p:txBody>
            <a:bodyPr/>
            <a:lstStyle/>
            <a:p/>
          </p:txBody>
        </p:sp>
        <p:sp>
          <p:nvSpPr>
            <p:cNvPr id="70" name="rc70"/>
            <p:cNvSpPr/>
            <p:nvPr/>
          </p:nvSpPr>
          <p:spPr>
            <a:xfrm>
              <a:off x="6893679" y="3388446"/>
              <a:ext cx="239888" cy="9373"/>
            </a:xfrm>
            <a:prstGeom prst="rect">
              <a:avLst/>
            </a:prstGeom>
            <a:solidFill>
              <a:srgbClr val="1CABE2">
                <a:alpha val="100000"/>
              </a:srgbClr>
            </a:solidFill>
          </p:spPr>
          <p:txBody>
            <a:bodyPr/>
            <a:lstStyle/>
            <a:p/>
          </p:txBody>
        </p:sp>
        <p:sp>
          <p:nvSpPr>
            <p:cNvPr id="71" name="rc71"/>
            <p:cNvSpPr/>
            <p:nvPr/>
          </p:nvSpPr>
          <p:spPr>
            <a:xfrm>
              <a:off x="7160222" y="3405319"/>
              <a:ext cx="239888" cy="902702"/>
            </a:xfrm>
            <a:prstGeom prst="rect">
              <a:avLst/>
            </a:prstGeom>
            <a:solidFill>
              <a:srgbClr val="80BD41">
                <a:alpha val="100000"/>
              </a:srgbClr>
            </a:solidFill>
          </p:spPr>
          <p:txBody>
            <a:bodyPr/>
            <a:lstStyle/>
            <a:p/>
          </p:txBody>
        </p:sp>
        <p:sp>
          <p:nvSpPr>
            <p:cNvPr id="72" name="rc72"/>
            <p:cNvSpPr/>
            <p:nvPr/>
          </p:nvSpPr>
          <p:spPr>
            <a:xfrm>
              <a:off x="7160222" y="3386571"/>
              <a:ext cx="239888" cy="18747"/>
            </a:xfrm>
            <a:prstGeom prst="rect">
              <a:avLst/>
            </a:prstGeom>
            <a:solidFill>
              <a:srgbClr val="1CABE2">
                <a:alpha val="100000"/>
              </a:srgbClr>
            </a:solidFill>
          </p:spPr>
          <p:txBody>
            <a:bodyPr/>
            <a:lstStyle/>
            <a:p/>
          </p:txBody>
        </p:sp>
        <p:sp>
          <p:nvSpPr>
            <p:cNvPr id="73" name="rc73"/>
            <p:cNvSpPr/>
            <p:nvPr/>
          </p:nvSpPr>
          <p:spPr>
            <a:xfrm>
              <a:off x="7426765" y="3399695"/>
              <a:ext cx="239888" cy="908326"/>
            </a:xfrm>
            <a:prstGeom prst="rect">
              <a:avLst/>
            </a:prstGeom>
            <a:solidFill>
              <a:srgbClr val="80BD41">
                <a:alpha val="100000"/>
              </a:srgbClr>
            </a:solidFill>
          </p:spPr>
          <p:txBody>
            <a:bodyPr/>
            <a:lstStyle/>
            <a:p/>
          </p:txBody>
        </p:sp>
        <p:sp>
          <p:nvSpPr>
            <p:cNvPr id="74" name="rc74"/>
            <p:cNvSpPr/>
            <p:nvPr/>
          </p:nvSpPr>
          <p:spPr>
            <a:xfrm>
              <a:off x="7426765" y="3390321"/>
              <a:ext cx="239888" cy="9373"/>
            </a:xfrm>
            <a:prstGeom prst="rect">
              <a:avLst/>
            </a:prstGeom>
            <a:solidFill>
              <a:srgbClr val="1CABE2">
                <a:alpha val="100000"/>
              </a:srgbClr>
            </a:solidFill>
          </p:spPr>
          <p:txBody>
            <a:bodyPr/>
            <a:lstStyle/>
            <a:p/>
          </p:txBody>
        </p:sp>
        <p:sp>
          <p:nvSpPr>
            <p:cNvPr id="75" name="rc75"/>
            <p:cNvSpPr/>
            <p:nvPr/>
          </p:nvSpPr>
          <p:spPr>
            <a:xfrm>
              <a:off x="7693308" y="3412818"/>
              <a:ext cx="239888" cy="895203"/>
            </a:xfrm>
            <a:prstGeom prst="rect">
              <a:avLst/>
            </a:prstGeom>
            <a:solidFill>
              <a:srgbClr val="80BD41">
                <a:alpha val="100000"/>
              </a:srgbClr>
            </a:solidFill>
          </p:spPr>
          <p:txBody>
            <a:bodyPr/>
            <a:lstStyle/>
            <a:p/>
          </p:txBody>
        </p:sp>
        <p:sp>
          <p:nvSpPr>
            <p:cNvPr id="76" name="rc76"/>
            <p:cNvSpPr/>
            <p:nvPr/>
          </p:nvSpPr>
          <p:spPr>
            <a:xfrm>
              <a:off x="7693308" y="3394070"/>
              <a:ext cx="239888" cy="18747"/>
            </a:xfrm>
            <a:prstGeom prst="rect">
              <a:avLst/>
            </a:prstGeom>
            <a:solidFill>
              <a:srgbClr val="1CABE2">
                <a:alpha val="100000"/>
              </a:srgbClr>
            </a:solidFill>
          </p:spPr>
          <p:txBody>
            <a:bodyPr/>
            <a:lstStyle/>
            <a:p/>
          </p:txBody>
        </p:sp>
        <p:sp>
          <p:nvSpPr>
            <p:cNvPr id="77" name="rc77"/>
            <p:cNvSpPr/>
            <p:nvPr/>
          </p:nvSpPr>
          <p:spPr>
            <a:xfrm>
              <a:off x="7959851" y="3410006"/>
              <a:ext cx="239888" cy="898015"/>
            </a:xfrm>
            <a:prstGeom prst="rect">
              <a:avLst/>
            </a:prstGeom>
            <a:solidFill>
              <a:srgbClr val="80BD41">
                <a:alpha val="100000"/>
              </a:srgbClr>
            </a:solidFill>
          </p:spPr>
          <p:txBody>
            <a:bodyPr/>
            <a:lstStyle/>
            <a:p/>
          </p:txBody>
        </p:sp>
        <p:sp>
          <p:nvSpPr>
            <p:cNvPr id="78" name="rc78"/>
            <p:cNvSpPr/>
            <p:nvPr/>
          </p:nvSpPr>
          <p:spPr>
            <a:xfrm>
              <a:off x="7959851" y="3400632"/>
              <a:ext cx="239888" cy="9373"/>
            </a:xfrm>
            <a:prstGeom prst="rect">
              <a:avLst/>
            </a:prstGeom>
            <a:solidFill>
              <a:srgbClr val="1CABE2">
                <a:alpha val="100000"/>
              </a:srgbClr>
            </a:solidFill>
          </p:spPr>
          <p:txBody>
            <a:bodyPr/>
            <a:lstStyle/>
            <a:p/>
          </p:txBody>
        </p:sp>
        <p:sp>
          <p:nvSpPr>
            <p:cNvPr id="79" name="pl79"/>
            <p:cNvSpPr/>
            <p:nvPr/>
          </p:nvSpPr>
          <p:spPr>
            <a:xfrm>
              <a:off x="1416218" y="2095023"/>
              <a:ext cx="6663577" cy="156474"/>
            </a:xfrm>
            <a:custGeom>
              <a:avLst/>
              <a:pathLst>
                <a:path w="6663577" h="156474">
                  <a:moveTo>
                    <a:pt x="0" y="67060"/>
                  </a:moveTo>
                  <a:lnTo>
                    <a:pt x="266543" y="67060"/>
                  </a:lnTo>
                  <a:lnTo>
                    <a:pt x="533086" y="67060"/>
                  </a:lnTo>
                  <a:lnTo>
                    <a:pt x="799629" y="67060"/>
                  </a:lnTo>
                  <a:lnTo>
                    <a:pt x="1066172" y="156474"/>
                  </a:lnTo>
                  <a:lnTo>
                    <a:pt x="1332715" y="44707"/>
                  </a:lnTo>
                  <a:lnTo>
                    <a:pt x="1599258" y="44707"/>
                  </a:lnTo>
                  <a:lnTo>
                    <a:pt x="1865801" y="22353"/>
                  </a:lnTo>
                  <a:lnTo>
                    <a:pt x="2132344" y="44707"/>
                  </a:lnTo>
                  <a:lnTo>
                    <a:pt x="2398888" y="44707"/>
                  </a:lnTo>
                  <a:lnTo>
                    <a:pt x="2665431" y="111767"/>
                  </a:lnTo>
                  <a:lnTo>
                    <a:pt x="2931974" y="22353"/>
                  </a:lnTo>
                  <a:lnTo>
                    <a:pt x="3198517" y="44707"/>
                  </a:lnTo>
                  <a:lnTo>
                    <a:pt x="3465060" y="44707"/>
                  </a:lnTo>
                  <a:lnTo>
                    <a:pt x="3731603" y="0"/>
                  </a:lnTo>
                  <a:lnTo>
                    <a:pt x="3998146" y="0"/>
                  </a:lnTo>
                  <a:lnTo>
                    <a:pt x="4264689" y="0"/>
                  </a:lnTo>
                  <a:lnTo>
                    <a:pt x="4531233" y="0"/>
                  </a:lnTo>
                  <a:lnTo>
                    <a:pt x="4797776" y="22353"/>
                  </a:lnTo>
                  <a:lnTo>
                    <a:pt x="5064319" y="0"/>
                  </a:lnTo>
                  <a:lnTo>
                    <a:pt x="5330862" y="67060"/>
                  </a:lnTo>
                  <a:lnTo>
                    <a:pt x="5597405" y="0"/>
                  </a:lnTo>
                  <a:lnTo>
                    <a:pt x="5863948" y="22353"/>
                  </a:lnTo>
                  <a:lnTo>
                    <a:pt x="6130491" y="0"/>
                  </a:lnTo>
                  <a:lnTo>
                    <a:pt x="6397034" y="22353"/>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24790" y="28306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2" name="tx92"/>
            <p:cNvSpPr/>
            <p:nvPr/>
          </p:nvSpPr>
          <p:spPr>
            <a:xfrm>
              <a:off x="2657505" y="2910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3" name="tx93"/>
            <p:cNvSpPr/>
            <p:nvPr/>
          </p:nvSpPr>
          <p:spPr>
            <a:xfrm>
              <a:off x="3990221" y="2964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5322937" y="3109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6415235" y="32993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6" name="tx96"/>
            <p:cNvSpPr/>
            <p:nvPr/>
          </p:nvSpPr>
          <p:spPr>
            <a:xfrm>
              <a:off x="6681778" y="3255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tx97"/>
            <p:cNvSpPr/>
            <p:nvPr/>
          </p:nvSpPr>
          <p:spPr>
            <a:xfrm>
              <a:off x="6948321" y="32525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8" name="tx98"/>
            <p:cNvSpPr/>
            <p:nvPr/>
          </p:nvSpPr>
          <p:spPr>
            <a:xfrm>
              <a:off x="7214864" y="32515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9" name="tx99"/>
            <p:cNvSpPr/>
            <p:nvPr/>
          </p:nvSpPr>
          <p:spPr>
            <a:xfrm>
              <a:off x="7481407" y="3255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0" name="tx100"/>
            <p:cNvSpPr/>
            <p:nvPr/>
          </p:nvSpPr>
          <p:spPr>
            <a:xfrm>
              <a:off x="7747950" y="3258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1" name="tx101"/>
            <p:cNvSpPr/>
            <p:nvPr/>
          </p:nvSpPr>
          <p:spPr>
            <a:xfrm>
              <a:off x="8014493" y="32647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a:t>
              </a:r>
            </a:p>
          </p:txBody>
        </p:sp>
        <p:sp>
          <p:nvSpPr>
            <p:cNvPr id="102" name="pl102"/>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6289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4" name="tx114"/>
            <p:cNvSpPr/>
            <p:nvPr/>
          </p:nvSpPr>
          <p:spPr>
            <a:xfrm>
              <a:off x="1362659" y="29594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57505" y="36612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6" name="tx116"/>
            <p:cNvSpPr/>
            <p:nvPr/>
          </p:nvSpPr>
          <p:spPr>
            <a:xfrm>
              <a:off x="2695375" y="30320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70653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8" name="tx118"/>
            <p:cNvSpPr/>
            <p:nvPr/>
          </p:nvSpPr>
          <p:spPr>
            <a:xfrm>
              <a:off x="4028090" y="31028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22937" y="374824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0" name="tx120"/>
            <p:cNvSpPr/>
            <p:nvPr/>
          </p:nvSpPr>
          <p:spPr>
            <a:xfrm>
              <a:off x="5360806" y="32172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8408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2" name="tx122"/>
            <p:cNvSpPr/>
            <p:nvPr/>
          </p:nvSpPr>
          <p:spPr>
            <a:xfrm>
              <a:off x="6426979" y="34056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8328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24" name="tx124"/>
            <p:cNvSpPr/>
            <p:nvPr/>
          </p:nvSpPr>
          <p:spPr>
            <a:xfrm>
              <a:off x="6693522" y="3375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817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26" name="tx126"/>
            <p:cNvSpPr/>
            <p:nvPr/>
          </p:nvSpPr>
          <p:spPr>
            <a:xfrm>
              <a:off x="6960065" y="33592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8216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8" name="tx128"/>
            <p:cNvSpPr/>
            <p:nvPr/>
          </p:nvSpPr>
          <p:spPr>
            <a:xfrm>
              <a:off x="7226608" y="3362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818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0" name="tx130"/>
            <p:cNvSpPr/>
            <p:nvPr/>
          </p:nvSpPr>
          <p:spPr>
            <a:xfrm>
              <a:off x="7493151" y="3361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8253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32" name="tx132"/>
            <p:cNvSpPr/>
            <p:nvPr/>
          </p:nvSpPr>
          <p:spPr>
            <a:xfrm>
              <a:off x="7759694" y="336954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23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34" name="tx134"/>
            <p:cNvSpPr/>
            <p:nvPr/>
          </p:nvSpPr>
          <p:spPr>
            <a:xfrm>
              <a:off x="8026237" y="33714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8898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318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49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381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124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4448"/>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167" name="pl167"/>
            <p:cNvSpPr/>
            <p:nvPr/>
          </p:nvSpPr>
          <p:spPr>
            <a:xfrm>
              <a:off x="2139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250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510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1966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821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6679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3537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0395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6217334" cy="129091"/>
            </a:xfrm>
            <a:prstGeom prst="rect">
              <a:avLst/>
            </a:prstGeom>
            <a:solidFill>
              <a:srgbClr val="80BD41">
                <a:alpha val="100000"/>
              </a:srgbClr>
            </a:solidFill>
          </p:spPr>
          <p:txBody>
            <a:bodyPr/>
            <a:lstStyle/>
            <a:p/>
          </p:txBody>
        </p:sp>
        <p:sp>
          <p:nvSpPr>
            <p:cNvPr id="180" name="rc180"/>
            <p:cNvSpPr/>
            <p:nvPr/>
          </p:nvSpPr>
          <p:spPr>
            <a:xfrm>
              <a:off x="7513608" y="5954972"/>
              <a:ext cx="60689" cy="129091"/>
            </a:xfrm>
            <a:prstGeom prst="rect">
              <a:avLst/>
            </a:prstGeom>
            <a:solidFill>
              <a:srgbClr val="1CABE2">
                <a:alpha val="100000"/>
              </a:srgbClr>
            </a:solidFill>
          </p:spPr>
          <p:txBody>
            <a:bodyPr/>
            <a:lstStyle/>
            <a:p/>
          </p:txBody>
        </p:sp>
        <p:sp>
          <p:nvSpPr>
            <p:cNvPr id="181" name="rc181"/>
            <p:cNvSpPr/>
            <p:nvPr/>
          </p:nvSpPr>
          <p:spPr>
            <a:xfrm>
              <a:off x="1296273" y="5793607"/>
              <a:ext cx="6439863" cy="129091"/>
            </a:xfrm>
            <a:prstGeom prst="rect">
              <a:avLst/>
            </a:prstGeom>
            <a:solidFill>
              <a:srgbClr val="80BD41">
                <a:alpha val="100000"/>
              </a:srgbClr>
            </a:solidFill>
          </p:spPr>
          <p:txBody>
            <a:bodyPr/>
            <a:lstStyle/>
            <a:p/>
          </p:txBody>
        </p:sp>
        <p:sp>
          <p:nvSpPr>
            <p:cNvPr id="182" name="rc182"/>
            <p:cNvSpPr/>
            <p:nvPr/>
          </p:nvSpPr>
          <p:spPr>
            <a:xfrm>
              <a:off x="7736137" y="5793607"/>
              <a:ext cx="134866" cy="129091"/>
            </a:xfrm>
            <a:prstGeom prst="rect">
              <a:avLst/>
            </a:prstGeom>
            <a:solidFill>
              <a:srgbClr val="1CABE2">
                <a:alpha val="100000"/>
              </a:srgbClr>
            </a:solidFill>
          </p:spPr>
          <p:txBody>
            <a:bodyPr/>
            <a:lstStyle/>
            <a:p/>
          </p:txBody>
        </p:sp>
        <p:sp>
          <p:nvSpPr>
            <p:cNvPr id="183" name="rc183"/>
            <p:cNvSpPr/>
            <p:nvPr/>
          </p:nvSpPr>
          <p:spPr>
            <a:xfrm>
              <a:off x="1296273" y="5632243"/>
              <a:ext cx="6460093" cy="129091"/>
            </a:xfrm>
            <a:prstGeom prst="rect">
              <a:avLst/>
            </a:prstGeom>
            <a:solidFill>
              <a:srgbClr val="80BD41">
                <a:alpha val="100000"/>
              </a:srgbClr>
            </a:solidFill>
          </p:spPr>
          <p:txBody>
            <a:bodyPr/>
            <a:lstStyle/>
            <a:p/>
          </p:txBody>
        </p:sp>
        <p:sp>
          <p:nvSpPr>
            <p:cNvPr id="184" name="rc184"/>
            <p:cNvSpPr/>
            <p:nvPr/>
          </p:nvSpPr>
          <p:spPr>
            <a:xfrm>
              <a:off x="7756367" y="5632243"/>
              <a:ext cx="67433" cy="129091"/>
            </a:xfrm>
            <a:prstGeom prst="rect">
              <a:avLst/>
            </a:prstGeom>
            <a:solidFill>
              <a:srgbClr val="1CABE2">
                <a:alpha val="100000"/>
              </a:srgbClr>
            </a:solidFill>
          </p:spPr>
          <p:txBody>
            <a:bodyPr/>
            <a:lstStyle/>
            <a:p/>
          </p:txBody>
        </p:sp>
        <p:sp>
          <p:nvSpPr>
            <p:cNvPr id="185" name="tx185"/>
            <p:cNvSpPr/>
            <p:nvPr/>
          </p:nvSpPr>
          <p:spPr>
            <a:xfrm>
              <a:off x="7807827"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86" name="tx186"/>
            <p:cNvSpPr/>
            <p:nvPr/>
          </p:nvSpPr>
          <p:spPr>
            <a:xfrm>
              <a:off x="81193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87" name="tx187"/>
            <p:cNvSpPr/>
            <p:nvPr/>
          </p:nvSpPr>
          <p:spPr>
            <a:xfrm>
              <a:off x="8069805"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a:t>
              </a:r>
            </a:p>
          </p:txBody>
        </p:sp>
        <p:sp>
          <p:nvSpPr>
            <p:cNvPr id="188" name="tx188"/>
            <p:cNvSpPr/>
            <p:nvPr/>
          </p:nvSpPr>
          <p:spPr>
            <a:xfrm>
              <a:off x="4329592"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9" name="tx189"/>
            <p:cNvSpPr/>
            <p:nvPr/>
          </p:nvSpPr>
          <p:spPr>
            <a:xfrm>
              <a:off x="7482155"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4085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91" name="tx191"/>
            <p:cNvSpPr/>
            <p:nvPr/>
          </p:nvSpPr>
          <p:spPr>
            <a:xfrm>
              <a:off x="7741772"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445097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93" name="tx193"/>
            <p:cNvSpPr/>
            <p:nvPr/>
          </p:nvSpPr>
          <p:spPr>
            <a:xfrm>
              <a:off x="772828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8" name="tx198"/>
            <p:cNvSpPr/>
            <p:nvPr/>
          </p:nvSpPr>
          <p:spPr>
            <a:xfrm>
              <a:off x="288500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57082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6256657"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7903638" y="617685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the same as in 2019 (99%).
The number of children vaccinated with DTP1 increased 4%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Bhutan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84327"/>
            </a:xfrm>
            <a:custGeom>
              <a:avLst/>
              <a:pathLst>
                <a:path w="3397293" h="284327">
                  <a:moveTo>
                    <a:pt x="0" y="153099"/>
                  </a:moveTo>
                  <a:lnTo>
                    <a:pt x="135891" y="240584"/>
                  </a:lnTo>
                  <a:lnTo>
                    <a:pt x="271783" y="284327"/>
                  </a:lnTo>
                  <a:lnTo>
                    <a:pt x="407675" y="87485"/>
                  </a:lnTo>
                  <a:lnTo>
                    <a:pt x="543566" y="218713"/>
                  </a:lnTo>
                  <a:lnTo>
                    <a:pt x="679458" y="87485"/>
                  </a:lnTo>
                  <a:lnTo>
                    <a:pt x="815350" y="87485"/>
                  </a:lnTo>
                  <a:lnTo>
                    <a:pt x="951242" y="87485"/>
                  </a:lnTo>
                  <a:lnTo>
                    <a:pt x="1087133" y="65614"/>
                  </a:lnTo>
                  <a:lnTo>
                    <a:pt x="1223025" y="131228"/>
                  </a:lnTo>
                  <a:lnTo>
                    <a:pt x="1358917" y="174970"/>
                  </a:lnTo>
                  <a:lnTo>
                    <a:pt x="1494809" y="87485"/>
                  </a:lnTo>
                  <a:lnTo>
                    <a:pt x="1630700" y="43742"/>
                  </a:lnTo>
                  <a:lnTo>
                    <a:pt x="1766592" y="43742"/>
                  </a:lnTo>
                  <a:lnTo>
                    <a:pt x="1902484" y="0"/>
                  </a:lnTo>
                  <a:lnTo>
                    <a:pt x="2038375" y="0"/>
                  </a:lnTo>
                  <a:lnTo>
                    <a:pt x="2174267" y="21871"/>
                  </a:lnTo>
                  <a:lnTo>
                    <a:pt x="2310159" y="21871"/>
                  </a:lnTo>
                  <a:lnTo>
                    <a:pt x="2446051" y="43742"/>
                  </a:lnTo>
                  <a:lnTo>
                    <a:pt x="2581942" y="43742"/>
                  </a:lnTo>
                  <a:lnTo>
                    <a:pt x="2717834" y="87485"/>
                  </a:lnTo>
                  <a:lnTo>
                    <a:pt x="2853726" y="21871"/>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47530"/>
              <a:ext cx="3397293" cy="699883"/>
            </a:xfrm>
            <a:custGeom>
              <a:avLst/>
              <a:pathLst>
                <a:path w="3397293" h="699883">
                  <a:moveTo>
                    <a:pt x="0" y="699883"/>
                  </a:moveTo>
                  <a:lnTo>
                    <a:pt x="135891" y="656140"/>
                  </a:lnTo>
                  <a:lnTo>
                    <a:pt x="271783" y="656140"/>
                  </a:lnTo>
                  <a:lnTo>
                    <a:pt x="407675" y="612397"/>
                  </a:lnTo>
                  <a:lnTo>
                    <a:pt x="543566" y="546783"/>
                  </a:lnTo>
                  <a:lnTo>
                    <a:pt x="679458" y="524912"/>
                  </a:lnTo>
                  <a:lnTo>
                    <a:pt x="815350" y="546783"/>
                  </a:lnTo>
                  <a:lnTo>
                    <a:pt x="951242" y="568655"/>
                  </a:lnTo>
                  <a:lnTo>
                    <a:pt x="1087133" y="481169"/>
                  </a:lnTo>
                  <a:lnTo>
                    <a:pt x="1223025" y="415555"/>
                  </a:lnTo>
                  <a:lnTo>
                    <a:pt x="1358917" y="349941"/>
                  </a:lnTo>
                  <a:lnTo>
                    <a:pt x="1494809" y="262456"/>
                  </a:lnTo>
                  <a:lnTo>
                    <a:pt x="1630700" y="262456"/>
                  </a:lnTo>
                  <a:lnTo>
                    <a:pt x="1766592" y="240584"/>
                  </a:lnTo>
                  <a:lnTo>
                    <a:pt x="1902484" y="196842"/>
                  </a:lnTo>
                  <a:lnTo>
                    <a:pt x="2038375" y="153099"/>
                  </a:lnTo>
                  <a:lnTo>
                    <a:pt x="2174267" y="131228"/>
                  </a:lnTo>
                  <a:lnTo>
                    <a:pt x="2310159" y="109356"/>
                  </a:lnTo>
                  <a:lnTo>
                    <a:pt x="2446051" y="87485"/>
                  </a:lnTo>
                  <a:lnTo>
                    <a:pt x="2581942" y="65614"/>
                  </a:lnTo>
                  <a:lnTo>
                    <a:pt x="2717834" y="174970"/>
                  </a:lnTo>
                  <a:lnTo>
                    <a:pt x="2853726" y="153099"/>
                  </a:lnTo>
                  <a:lnTo>
                    <a:pt x="2989618" y="21871"/>
                  </a:lnTo>
                  <a:lnTo>
                    <a:pt x="3125509" y="43742"/>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84327"/>
            </a:xfrm>
            <a:custGeom>
              <a:avLst/>
              <a:pathLst>
                <a:path w="3397293" h="284327">
                  <a:moveTo>
                    <a:pt x="0" y="153099"/>
                  </a:moveTo>
                  <a:lnTo>
                    <a:pt x="135891" y="240584"/>
                  </a:lnTo>
                  <a:lnTo>
                    <a:pt x="271783" y="284327"/>
                  </a:lnTo>
                  <a:lnTo>
                    <a:pt x="407675" y="87485"/>
                  </a:lnTo>
                  <a:lnTo>
                    <a:pt x="543566" y="218713"/>
                  </a:lnTo>
                  <a:lnTo>
                    <a:pt x="679458" y="87485"/>
                  </a:lnTo>
                  <a:lnTo>
                    <a:pt x="815350" y="87485"/>
                  </a:lnTo>
                  <a:lnTo>
                    <a:pt x="951242" y="87485"/>
                  </a:lnTo>
                  <a:lnTo>
                    <a:pt x="1087133" y="65614"/>
                  </a:lnTo>
                  <a:lnTo>
                    <a:pt x="1223025" y="131228"/>
                  </a:lnTo>
                  <a:lnTo>
                    <a:pt x="1358917" y="174970"/>
                  </a:lnTo>
                  <a:lnTo>
                    <a:pt x="1494809" y="87485"/>
                  </a:lnTo>
                  <a:lnTo>
                    <a:pt x="1630700" y="43742"/>
                  </a:lnTo>
                  <a:lnTo>
                    <a:pt x="1766592" y="43742"/>
                  </a:lnTo>
                  <a:lnTo>
                    <a:pt x="1902484" y="0"/>
                  </a:lnTo>
                  <a:lnTo>
                    <a:pt x="2038375" y="0"/>
                  </a:lnTo>
                  <a:lnTo>
                    <a:pt x="2174267" y="21871"/>
                  </a:lnTo>
                  <a:lnTo>
                    <a:pt x="2310159" y="21871"/>
                  </a:lnTo>
                  <a:lnTo>
                    <a:pt x="2446051" y="43742"/>
                  </a:lnTo>
                  <a:lnTo>
                    <a:pt x="2581942" y="43742"/>
                  </a:lnTo>
                  <a:lnTo>
                    <a:pt x="2717834" y="87485"/>
                  </a:lnTo>
                  <a:lnTo>
                    <a:pt x="2853726" y="21871"/>
                  </a:lnTo>
                  <a:lnTo>
                    <a:pt x="2989618" y="21871"/>
                  </a:lnTo>
                  <a:lnTo>
                    <a:pt x="3125509" y="0"/>
                  </a:lnTo>
                  <a:lnTo>
                    <a:pt x="3261401" y="2187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84327"/>
            </a:xfrm>
            <a:custGeom>
              <a:avLst/>
              <a:pathLst>
                <a:path w="3397293" h="284327">
                  <a:moveTo>
                    <a:pt x="0" y="153099"/>
                  </a:moveTo>
                  <a:lnTo>
                    <a:pt x="135891" y="240584"/>
                  </a:lnTo>
                  <a:lnTo>
                    <a:pt x="271783" y="284327"/>
                  </a:lnTo>
                  <a:lnTo>
                    <a:pt x="407675" y="87485"/>
                  </a:lnTo>
                  <a:lnTo>
                    <a:pt x="543566" y="218713"/>
                  </a:lnTo>
                  <a:lnTo>
                    <a:pt x="679458" y="87485"/>
                  </a:lnTo>
                  <a:lnTo>
                    <a:pt x="815350" y="87485"/>
                  </a:lnTo>
                  <a:lnTo>
                    <a:pt x="951242" y="87485"/>
                  </a:lnTo>
                  <a:lnTo>
                    <a:pt x="1087133" y="65614"/>
                  </a:lnTo>
                  <a:lnTo>
                    <a:pt x="1223025" y="131228"/>
                  </a:lnTo>
                  <a:lnTo>
                    <a:pt x="1358917" y="174970"/>
                  </a:lnTo>
                  <a:lnTo>
                    <a:pt x="1494809" y="87485"/>
                  </a:lnTo>
                  <a:lnTo>
                    <a:pt x="1630700" y="43742"/>
                  </a:lnTo>
                  <a:lnTo>
                    <a:pt x="1766592" y="43742"/>
                  </a:lnTo>
                  <a:lnTo>
                    <a:pt x="1902484" y="0"/>
                  </a:lnTo>
                  <a:lnTo>
                    <a:pt x="2038375" y="0"/>
                  </a:lnTo>
                  <a:lnTo>
                    <a:pt x="2174267" y="21871"/>
                  </a:lnTo>
                  <a:lnTo>
                    <a:pt x="2310159" y="21871"/>
                  </a:lnTo>
                  <a:lnTo>
                    <a:pt x="2446051" y="43742"/>
                  </a:lnTo>
                  <a:lnTo>
                    <a:pt x="2581942" y="43742"/>
                  </a:lnTo>
                  <a:lnTo>
                    <a:pt x="2717834" y="87485"/>
                  </a:lnTo>
                  <a:lnTo>
                    <a:pt x="2853726" y="21871"/>
                  </a:lnTo>
                  <a:lnTo>
                    <a:pt x="2989618" y="21871"/>
                  </a:lnTo>
                  <a:lnTo>
                    <a:pt x="3125509" y="0"/>
                  </a:lnTo>
                  <a:lnTo>
                    <a:pt x="3261401" y="2187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070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99593" y="1405107"/>
              <a:ext cx="24400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Bhutan, 2000-2025</a:t>
              </a:r>
            </a:p>
          </p:txBody>
        </p:sp>
        <p:sp>
          <p:nvSpPr>
            <p:cNvPr id="63" name="pl63"/>
            <p:cNvSpPr/>
            <p:nvPr/>
          </p:nvSpPr>
          <p:spPr>
            <a:xfrm>
              <a:off x="5267799" y="38409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941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7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06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3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14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7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08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740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64665"/>
              <a:ext cx="3397293" cy="710818"/>
            </a:xfrm>
            <a:custGeom>
              <a:avLst/>
              <a:pathLst>
                <a:path w="3397293" h="710818">
                  <a:moveTo>
                    <a:pt x="0" y="382748"/>
                  </a:moveTo>
                  <a:lnTo>
                    <a:pt x="135891" y="601462"/>
                  </a:lnTo>
                  <a:lnTo>
                    <a:pt x="271783" y="710818"/>
                  </a:lnTo>
                  <a:lnTo>
                    <a:pt x="407675" y="218713"/>
                  </a:lnTo>
                  <a:lnTo>
                    <a:pt x="543566" y="546783"/>
                  </a:lnTo>
                  <a:lnTo>
                    <a:pt x="679458" y="218713"/>
                  </a:lnTo>
                  <a:lnTo>
                    <a:pt x="815350" y="218713"/>
                  </a:lnTo>
                  <a:lnTo>
                    <a:pt x="951242" y="218713"/>
                  </a:lnTo>
                  <a:lnTo>
                    <a:pt x="1087133" y="164035"/>
                  </a:lnTo>
                  <a:lnTo>
                    <a:pt x="1223025" y="328070"/>
                  </a:lnTo>
                  <a:lnTo>
                    <a:pt x="1358917" y="437426"/>
                  </a:lnTo>
                  <a:lnTo>
                    <a:pt x="1494809" y="218713"/>
                  </a:lnTo>
                  <a:lnTo>
                    <a:pt x="1630700" y="109356"/>
                  </a:lnTo>
                  <a:lnTo>
                    <a:pt x="1766592" y="109356"/>
                  </a:lnTo>
                  <a:lnTo>
                    <a:pt x="1902484" y="0"/>
                  </a:lnTo>
                  <a:lnTo>
                    <a:pt x="2038375" y="0"/>
                  </a:lnTo>
                  <a:lnTo>
                    <a:pt x="2174267" y="54678"/>
                  </a:lnTo>
                  <a:lnTo>
                    <a:pt x="2310159" y="54678"/>
                  </a:lnTo>
                  <a:lnTo>
                    <a:pt x="2446051" y="109356"/>
                  </a:lnTo>
                  <a:lnTo>
                    <a:pt x="2581942" y="109356"/>
                  </a:lnTo>
                  <a:lnTo>
                    <a:pt x="2717834" y="218713"/>
                  </a:lnTo>
                  <a:lnTo>
                    <a:pt x="2853726" y="54678"/>
                  </a:lnTo>
                  <a:lnTo>
                    <a:pt x="2989618" y="54678"/>
                  </a:lnTo>
                  <a:lnTo>
                    <a:pt x="3125509" y="0"/>
                  </a:lnTo>
                  <a:lnTo>
                    <a:pt x="3261401" y="54678"/>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74022"/>
              <a:ext cx="3397293" cy="765497"/>
            </a:xfrm>
            <a:custGeom>
              <a:avLst/>
              <a:pathLst>
                <a:path w="3397293" h="765497">
                  <a:moveTo>
                    <a:pt x="0" y="765497"/>
                  </a:moveTo>
                  <a:lnTo>
                    <a:pt x="135891" y="765497"/>
                  </a:lnTo>
                  <a:lnTo>
                    <a:pt x="271783" y="765497"/>
                  </a:lnTo>
                  <a:lnTo>
                    <a:pt x="407675" y="656140"/>
                  </a:lnTo>
                  <a:lnTo>
                    <a:pt x="543566" y="546783"/>
                  </a:lnTo>
                  <a:lnTo>
                    <a:pt x="679458" y="492105"/>
                  </a:lnTo>
                  <a:lnTo>
                    <a:pt x="815350" y="437426"/>
                  </a:lnTo>
                  <a:lnTo>
                    <a:pt x="951242" y="437426"/>
                  </a:lnTo>
                  <a:lnTo>
                    <a:pt x="1087133" y="273391"/>
                  </a:lnTo>
                  <a:lnTo>
                    <a:pt x="1223025" y="164035"/>
                  </a:lnTo>
                  <a:lnTo>
                    <a:pt x="1358917" y="164035"/>
                  </a:lnTo>
                  <a:lnTo>
                    <a:pt x="1494809" y="109356"/>
                  </a:lnTo>
                  <a:lnTo>
                    <a:pt x="1630700" y="109356"/>
                  </a:lnTo>
                  <a:lnTo>
                    <a:pt x="1766592" y="109356"/>
                  </a:lnTo>
                  <a:lnTo>
                    <a:pt x="1902484" y="109356"/>
                  </a:lnTo>
                  <a:lnTo>
                    <a:pt x="2038375" y="54678"/>
                  </a:lnTo>
                  <a:lnTo>
                    <a:pt x="2174267" y="0"/>
                  </a:lnTo>
                  <a:lnTo>
                    <a:pt x="2310159" y="0"/>
                  </a:lnTo>
                  <a:lnTo>
                    <a:pt x="2446051" y="0"/>
                  </a:lnTo>
                  <a:lnTo>
                    <a:pt x="2581942" y="0"/>
                  </a:lnTo>
                  <a:lnTo>
                    <a:pt x="2717834" y="164035"/>
                  </a:lnTo>
                  <a:lnTo>
                    <a:pt x="2853726" y="273391"/>
                  </a:lnTo>
                  <a:lnTo>
                    <a:pt x="2989618" y="54678"/>
                  </a:lnTo>
                  <a:lnTo>
                    <a:pt x="3125509" y="109356"/>
                  </a:lnTo>
                  <a:lnTo>
                    <a:pt x="3261401" y="109356"/>
                  </a:lnTo>
                  <a:lnTo>
                    <a:pt x="3397293" y="54678"/>
                  </a:lnTo>
                </a:path>
              </a:pathLst>
            </a:custGeom>
            <a:ln w="27101" cap="flat">
              <a:solidFill>
                <a:srgbClr val="80BD41">
                  <a:alpha val="100000"/>
                </a:srgbClr>
              </a:solidFill>
              <a:prstDash val="solid"/>
              <a:round/>
            </a:ln>
          </p:spPr>
          <p:txBody>
            <a:bodyPr/>
            <a:lstStyle/>
            <a:p/>
          </p:txBody>
        </p:sp>
        <p:sp>
          <p:nvSpPr>
            <p:cNvPr id="82" name="pl82"/>
            <p:cNvSpPr/>
            <p:nvPr/>
          </p:nvSpPr>
          <p:spPr>
            <a:xfrm>
              <a:off x="5437664" y="2309986"/>
              <a:ext cx="3397293" cy="1749707"/>
            </a:xfrm>
            <a:custGeom>
              <a:avLst/>
              <a:pathLst>
                <a:path w="3397293" h="1749707">
                  <a:moveTo>
                    <a:pt x="0" y="1749707"/>
                  </a:moveTo>
                  <a:lnTo>
                    <a:pt x="135891" y="1640351"/>
                  </a:lnTo>
                  <a:lnTo>
                    <a:pt x="271783" y="1640351"/>
                  </a:lnTo>
                  <a:lnTo>
                    <a:pt x="407675" y="1530994"/>
                  </a:lnTo>
                  <a:lnTo>
                    <a:pt x="543566" y="1366959"/>
                  </a:lnTo>
                  <a:lnTo>
                    <a:pt x="679458" y="1312280"/>
                  </a:lnTo>
                  <a:lnTo>
                    <a:pt x="815350" y="1366959"/>
                  </a:lnTo>
                  <a:lnTo>
                    <a:pt x="951242" y="1421637"/>
                  </a:lnTo>
                  <a:lnTo>
                    <a:pt x="1087133" y="1202924"/>
                  </a:lnTo>
                  <a:lnTo>
                    <a:pt x="1223025" y="1038889"/>
                  </a:lnTo>
                  <a:lnTo>
                    <a:pt x="1358917" y="874853"/>
                  </a:lnTo>
                  <a:lnTo>
                    <a:pt x="1494809" y="656140"/>
                  </a:lnTo>
                  <a:lnTo>
                    <a:pt x="1630700" y="656140"/>
                  </a:lnTo>
                  <a:lnTo>
                    <a:pt x="1766592" y="601462"/>
                  </a:lnTo>
                  <a:lnTo>
                    <a:pt x="1902484" y="492105"/>
                  </a:lnTo>
                  <a:lnTo>
                    <a:pt x="2038375" y="382748"/>
                  </a:lnTo>
                  <a:lnTo>
                    <a:pt x="2174267" y="328070"/>
                  </a:lnTo>
                  <a:lnTo>
                    <a:pt x="2310159" y="273391"/>
                  </a:lnTo>
                  <a:lnTo>
                    <a:pt x="2446051" y="218713"/>
                  </a:lnTo>
                  <a:lnTo>
                    <a:pt x="2581942" y="164035"/>
                  </a:lnTo>
                  <a:lnTo>
                    <a:pt x="2717834" y="437426"/>
                  </a:lnTo>
                  <a:lnTo>
                    <a:pt x="2853726" y="382748"/>
                  </a:lnTo>
                  <a:lnTo>
                    <a:pt x="2989618" y="54678"/>
                  </a:lnTo>
                  <a:lnTo>
                    <a:pt x="3125509" y="109356"/>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740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64665"/>
              <a:ext cx="3397293" cy="710818"/>
            </a:xfrm>
            <a:custGeom>
              <a:avLst/>
              <a:pathLst>
                <a:path w="3397293" h="710818">
                  <a:moveTo>
                    <a:pt x="0" y="382748"/>
                  </a:moveTo>
                  <a:lnTo>
                    <a:pt x="135891" y="601462"/>
                  </a:lnTo>
                  <a:lnTo>
                    <a:pt x="271783" y="710818"/>
                  </a:lnTo>
                  <a:lnTo>
                    <a:pt x="407675" y="218713"/>
                  </a:lnTo>
                  <a:lnTo>
                    <a:pt x="543566" y="546783"/>
                  </a:lnTo>
                  <a:lnTo>
                    <a:pt x="679458" y="218713"/>
                  </a:lnTo>
                  <a:lnTo>
                    <a:pt x="815350" y="218713"/>
                  </a:lnTo>
                  <a:lnTo>
                    <a:pt x="951242" y="218713"/>
                  </a:lnTo>
                  <a:lnTo>
                    <a:pt x="1087133" y="164035"/>
                  </a:lnTo>
                  <a:lnTo>
                    <a:pt x="1223025" y="328070"/>
                  </a:lnTo>
                  <a:lnTo>
                    <a:pt x="1358917" y="437426"/>
                  </a:lnTo>
                  <a:lnTo>
                    <a:pt x="1494809" y="218713"/>
                  </a:lnTo>
                  <a:lnTo>
                    <a:pt x="1630700" y="109356"/>
                  </a:lnTo>
                  <a:lnTo>
                    <a:pt x="1766592" y="109356"/>
                  </a:lnTo>
                  <a:lnTo>
                    <a:pt x="1902484" y="0"/>
                  </a:lnTo>
                  <a:lnTo>
                    <a:pt x="2038375" y="0"/>
                  </a:lnTo>
                  <a:lnTo>
                    <a:pt x="2174267" y="54678"/>
                  </a:lnTo>
                  <a:lnTo>
                    <a:pt x="2310159" y="54678"/>
                  </a:lnTo>
                  <a:lnTo>
                    <a:pt x="2446051" y="109356"/>
                  </a:lnTo>
                  <a:lnTo>
                    <a:pt x="2581942" y="109356"/>
                  </a:lnTo>
                  <a:lnTo>
                    <a:pt x="2717834" y="218713"/>
                  </a:lnTo>
                  <a:lnTo>
                    <a:pt x="2853726" y="54678"/>
                  </a:lnTo>
                  <a:lnTo>
                    <a:pt x="2989618" y="54678"/>
                  </a:lnTo>
                  <a:lnTo>
                    <a:pt x="3125509" y="0"/>
                  </a:lnTo>
                  <a:lnTo>
                    <a:pt x="3261401" y="54678"/>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77179"/>
              <a:ext cx="0" cy="470234"/>
            </a:xfrm>
            <a:custGeom>
              <a:avLst/>
              <a:pathLst>
                <a:path w="0" h="470234">
                  <a:moveTo>
                    <a:pt x="0" y="4702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77179"/>
              <a:ext cx="0" cy="306198"/>
            </a:xfrm>
            <a:custGeom>
              <a:avLst/>
              <a:pathLst>
                <a:path w="0" h="306198">
                  <a:moveTo>
                    <a:pt x="0" y="30619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77179"/>
              <a:ext cx="0" cy="524912"/>
            </a:xfrm>
            <a:custGeom>
              <a:avLst/>
              <a:pathLst>
                <a:path w="0" h="524912">
                  <a:moveTo>
                    <a:pt x="0" y="5249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77179"/>
              <a:ext cx="0" cy="87485"/>
            </a:xfrm>
            <a:custGeom>
              <a:avLst/>
              <a:pathLst>
                <a:path w="0" h="87485">
                  <a:moveTo>
                    <a:pt x="0" y="874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77179"/>
              <a:ext cx="0" cy="196842"/>
            </a:xfrm>
            <a:custGeom>
              <a:avLst/>
              <a:pathLst>
                <a:path w="0" h="196842">
                  <a:moveTo>
                    <a:pt x="0" y="1968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77179"/>
              <a:ext cx="0" cy="142163"/>
            </a:xfrm>
            <a:custGeom>
              <a:avLst/>
              <a:pathLst>
                <a:path w="0" h="142163">
                  <a:moveTo>
                    <a:pt x="0" y="14216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77179"/>
              <a:ext cx="0" cy="87485"/>
            </a:xfrm>
            <a:custGeom>
              <a:avLst/>
              <a:pathLst>
                <a:path w="0" h="87485">
                  <a:moveTo>
                    <a:pt x="0" y="8748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64665"/>
              <a:ext cx="3397293" cy="710818"/>
            </a:xfrm>
            <a:custGeom>
              <a:avLst/>
              <a:pathLst>
                <a:path w="3397293" h="710818">
                  <a:moveTo>
                    <a:pt x="0" y="382748"/>
                  </a:moveTo>
                  <a:lnTo>
                    <a:pt x="135891" y="601462"/>
                  </a:lnTo>
                  <a:lnTo>
                    <a:pt x="271783" y="710818"/>
                  </a:lnTo>
                  <a:lnTo>
                    <a:pt x="407675" y="218713"/>
                  </a:lnTo>
                  <a:lnTo>
                    <a:pt x="543566" y="546783"/>
                  </a:lnTo>
                  <a:lnTo>
                    <a:pt x="679458" y="218713"/>
                  </a:lnTo>
                  <a:lnTo>
                    <a:pt x="815350" y="218713"/>
                  </a:lnTo>
                  <a:lnTo>
                    <a:pt x="951242" y="218713"/>
                  </a:lnTo>
                  <a:lnTo>
                    <a:pt x="1087133" y="164035"/>
                  </a:lnTo>
                  <a:lnTo>
                    <a:pt x="1223025" y="328070"/>
                  </a:lnTo>
                  <a:lnTo>
                    <a:pt x="1358917" y="437426"/>
                  </a:lnTo>
                  <a:lnTo>
                    <a:pt x="1494809" y="218713"/>
                  </a:lnTo>
                  <a:lnTo>
                    <a:pt x="1630700" y="109356"/>
                  </a:lnTo>
                  <a:lnTo>
                    <a:pt x="1766592" y="109356"/>
                  </a:lnTo>
                  <a:lnTo>
                    <a:pt x="1902484" y="0"/>
                  </a:lnTo>
                  <a:lnTo>
                    <a:pt x="2038375" y="0"/>
                  </a:lnTo>
                  <a:lnTo>
                    <a:pt x="2174267" y="54678"/>
                  </a:lnTo>
                  <a:lnTo>
                    <a:pt x="2310159" y="54678"/>
                  </a:lnTo>
                  <a:lnTo>
                    <a:pt x="2446051" y="109356"/>
                  </a:lnTo>
                  <a:lnTo>
                    <a:pt x="2581942" y="109356"/>
                  </a:lnTo>
                  <a:lnTo>
                    <a:pt x="2717834" y="218713"/>
                  </a:lnTo>
                  <a:lnTo>
                    <a:pt x="2853726" y="54678"/>
                  </a:lnTo>
                  <a:lnTo>
                    <a:pt x="2989618" y="54678"/>
                  </a:lnTo>
                  <a:lnTo>
                    <a:pt x="3125509" y="0"/>
                  </a:lnTo>
                  <a:lnTo>
                    <a:pt x="3261401" y="54678"/>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89469" y="221624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068928" y="2216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748386" y="22148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445895"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214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2161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94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6219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5154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86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421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75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2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7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0950"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0" name="tx120"/>
            <p:cNvSpPr/>
            <p:nvPr/>
          </p:nvSpPr>
          <p:spPr>
            <a:xfrm>
              <a:off x="71023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80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2928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5350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8777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413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6561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5117222" cy="114824"/>
            </a:xfrm>
            <a:prstGeom prst="rect">
              <a:avLst/>
            </a:prstGeom>
            <a:solidFill>
              <a:srgbClr val="1CABE2">
                <a:alpha val="80000"/>
              </a:srgbClr>
            </a:solidFill>
          </p:spPr>
          <p:txBody>
            <a:bodyPr/>
            <a:lstStyle/>
            <a:p/>
          </p:txBody>
        </p:sp>
        <p:sp>
          <p:nvSpPr>
            <p:cNvPr id="134" name="rc134"/>
            <p:cNvSpPr/>
            <p:nvPr/>
          </p:nvSpPr>
          <p:spPr>
            <a:xfrm>
              <a:off x="1317178" y="5600334"/>
              <a:ext cx="2545490"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083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33252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Bhutan (99%) was 14 percentage points higher than the global average (85%) and 7 percentage points higher than the average across all ROSA countries (92%).
National DTP3 coverage was 2 percentage points higher than in 2019 (97%).
The number of un- and undervaccinated children declined (ie. improved) compared to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DTP3 coverage was 99% - this is 2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2025, Bhutan ranked number 7 out of 8 countries for lowest DTP3 coverage (based on tied ranks).
Bhutan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had the highest coverage and was not among the top 5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67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363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859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354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850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615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11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0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102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598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026469"/>
              <a:ext cx="239888" cy="1185540"/>
            </a:xfrm>
            <a:prstGeom prst="rect">
              <a:avLst/>
            </a:prstGeom>
            <a:solidFill>
              <a:srgbClr val="80BD41">
                <a:alpha val="100000"/>
              </a:srgbClr>
            </a:solidFill>
          </p:spPr>
          <p:txBody>
            <a:bodyPr/>
            <a:lstStyle/>
            <a:p/>
          </p:txBody>
        </p:sp>
        <p:sp>
          <p:nvSpPr>
            <p:cNvPr id="28" name="rc28"/>
            <p:cNvSpPr/>
            <p:nvPr/>
          </p:nvSpPr>
          <p:spPr>
            <a:xfrm>
              <a:off x="1296273" y="2922869"/>
              <a:ext cx="239888" cy="103599"/>
            </a:xfrm>
            <a:prstGeom prst="rect">
              <a:avLst/>
            </a:prstGeom>
            <a:solidFill>
              <a:srgbClr val="1CABE2">
                <a:alpha val="100000"/>
              </a:srgbClr>
            </a:solidFill>
          </p:spPr>
          <p:txBody>
            <a:bodyPr/>
            <a:lstStyle/>
            <a:p/>
          </p:txBody>
        </p:sp>
        <p:sp>
          <p:nvSpPr>
            <p:cNvPr id="29" name="rc29"/>
            <p:cNvSpPr/>
            <p:nvPr/>
          </p:nvSpPr>
          <p:spPr>
            <a:xfrm>
              <a:off x="1562816" y="3107547"/>
              <a:ext cx="239888" cy="1104462"/>
            </a:xfrm>
            <a:prstGeom prst="rect">
              <a:avLst/>
            </a:prstGeom>
            <a:solidFill>
              <a:srgbClr val="80BD41">
                <a:alpha val="100000"/>
              </a:srgbClr>
            </a:solidFill>
          </p:spPr>
          <p:txBody>
            <a:bodyPr/>
            <a:lstStyle/>
            <a:p/>
          </p:txBody>
        </p:sp>
        <p:sp>
          <p:nvSpPr>
            <p:cNvPr id="30" name="rc30"/>
            <p:cNvSpPr/>
            <p:nvPr/>
          </p:nvSpPr>
          <p:spPr>
            <a:xfrm>
              <a:off x="1562816" y="2957102"/>
              <a:ext cx="239888" cy="150444"/>
            </a:xfrm>
            <a:prstGeom prst="rect">
              <a:avLst/>
            </a:prstGeom>
            <a:solidFill>
              <a:srgbClr val="1CABE2">
                <a:alpha val="100000"/>
              </a:srgbClr>
            </a:solidFill>
          </p:spPr>
          <p:txBody>
            <a:bodyPr/>
            <a:lstStyle/>
            <a:p/>
          </p:txBody>
        </p:sp>
        <p:sp>
          <p:nvSpPr>
            <p:cNvPr id="31" name="rc31"/>
            <p:cNvSpPr/>
            <p:nvPr/>
          </p:nvSpPr>
          <p:spPr>
            <a:xfrm>
              <a:off x="1829360" y="3162500"/>
              <a:ext cx="239888" cy="1049509"/>
            </a:xfrm>
            <a:prstGeom prst="rect">
              <a:avLst/>
            </a:prstGeom>
            <a:solidFill>
              <a:srgbClr val="80BD41">
                <a:alpha val="100000"/>
              </a:srgbClr>
            </a:solidFill>
          </p:spPr>
          <p:txBody>
            <a:bodyPr/>
            <a:lstStyle/>
            <a:p/>
          </p:txBody>
        </p:sp>
        <p:sp>
          <p:nvSpPr>
            <p:cNvPr id="32" name="rc32"/>
            <p:cNvSpPr/>
            <p:nvPr/>
          </p:nvSpPr>
          <p:spPr>
            <a:xfrm>
              <a:off x="1829360" y="2991335"/>
              <a:ext cx="239888" cy="171164"/>
            </a:xfrm>
            <a:prstGeom prst="rect">
              <a:avLst/>
            </a:prstGeom>
            <a:solidFill>
              <a:srgbClr val="1CABE2">
                <a:alpha val="100000"/>
              </a:srgbClr>
            </a:solidFill>
          </p:spPr>
          <p:txBody>
            <a:bodyPr/>
            <a:lstStyle/>
            <a:p/>
          </p:txBody>
        </p:sp>
        <p:sp>
          <p:nvSpPr>
            <p:cNvPr id="33" name="rc33"/>
            <p:cNvSpPr/>
            <p:nvPr/>
          </p:nvSpPr>
          <p:spPr>
            <a:xfrm>
              <a:off x="2095903" y="3075116"/>
              <a:ext cx="239888" cy="1136893"/>
            </a:xfrm>
            <a:prstGeom prst="rect">
              <a:avLst/>
            </a:prstGeom>
            <a:solidFill>
              <a:srgbClr val="80BD41">
                <a:alpha val="100000"/>
              </a:srgbClr>
            </a:solidFill>
          </p:spPr>
          <p:txBody>
            <a:bodyPr/>
            <a:lstStyle/>
            <a:p/>
          </p:txBody>
        </p:sp>
        <p:sp>
          <p:nvSpPr>
            <p:cNvPr id="34" name="rc34"/>
            <p:cNvSpPr/>
            <p:nvPr/>
          </p:nvSpPr>
          <p:spPr>
            <a:xfrm>
              <a:off x="2095903" y="3015659"/>
              <a:ext cx="239888" cy="59457"/>
            </a:xfrm>
            <a:prstGeom prst="rect">
              <a:avLst/>
            </a:prstGeom>
            <a:solidFill>
              <a:srgbClr val="1CABE2">
                <a:alpha val="100000"/>
              </a:srgbClr>
            </a:solidFill>
          </p:spPr>
          <p:txBody>
            <a:bodyPr/>
            <a:lstStyle/>
            <a:p/>
          </p:txBody>
        </p:sp>
        <p:sp>
          <p:nvSpPr>
            <p:cNvPr id="35" name="rc35"/>
            <p:cNvSpPr/>
            <p:nvPr/>
          </p:nvSpPr>
          <p:spPr>
            <a:xfrm>
              <a:off x="2362446" y="3146284"/>
              <a:ext cx="239888" cy="1065725"/>
            </a:xfrm>
            <a:prstGeom prst="rect">
              <a:avLst/>
            </a:prstGeom>
            <a:solidFill>
              <a:srgbClr val="80BD41">
                <a:alpha val="100000"/>
              </a:srgbClr>
            </a:solidFill>
          </p:spPr>
          <p:txBody>
            <a:bodyPr/>
            <a:lstStyle/>
            <a:p/>
          </p:txBody>
        </p:sp>
        <p:sp>
          <p:nvSpPr>
            <p:cNvPr id="36" name="rc36"/>
            <p:cNvSpPr/>
            <p:nvPr/>
          </p:nvSpPr>
          <p:spPr>
            <a:xfrm>
              <a:off x="2362446" y="3014758"/>
              <a:ext cx="239888" cy="131526"/>
            </a:xfrm>
            <a:prstGeom prst="rect">
              <a:avLst/>
            </a:prstGeom>
            <a:solidFill>
              <a:srgbClr val="1CABE2">
                <a:alpha val="100000"/>
              </a:srgbClr>
            </a:solidFill>
          </p:spPr>
          <p:txBody>
            <a:bodyPr/>
            <a:lstStyle/>
            <a:p/>
          </p:txBody>
        </p:sp>
        <p:sp>
          <p:nvSpPr>
            <p:cNvPr id="37" name="rc37"/>
            <p:cNvSpPr/>
            <p:nvPr/>
          </p:nvSpPr>
          <p:spPr>
            <a:xfrm>
              <a:off x="2628989" y="3059801"/>
              <a:ext cx="239888" cy="1152208"/>
            </a:xfrm>
            <a:prstGeom prst="rect">
              <a:avLst/>
            </a:prstGeom>
            <a:solidFill>
              <a:srgbClr val="80BD41">
                <a:alpha val="100000"/>
              </a:srgbClr>
            </a:solidFill>
          </p:spPr>
          <p:txBody>
            <a:bodyPr/>
            <a:lstStyle/>
            <a:p/>
          </p:txBody>
        </p:sp>
        <p:sp>
          <p:nvSpPr>
            <p:cNvPr id="38" name="rc38"/>
            <p:cNvSpPr/>
            <p:nvPr/>
          </p:nvSpPr>
          <p:spPr>
            <a:xfrm>
              <a:off x="2628989" y="2999443"/>
              <a:ext cx="239888" cy="60358"/>
            </a:xfrm>
            <a:prstGeom prst="rect">
              <a:avLst/>
            </a:prstGeom>
            <a:solidFill>
              <a:srgbClr val="1CABE2">
                <a:alpha val="100000"/>
              </a:srgbClr>
            </a:solidFill>
          </p:spPr>
          <p:txBody>
            <a:bodyPr/>
            <a:lstStyle/>
            <a:p/>
          </p:txBody>
        </p:sp>
        <p:sp>
          <p:nvSpPr>
            <p:cNvPr id="39" name="rc39"/>
            <p:cNvSpPr/>
            <p:nvPr/>
          </p:nvSpPr>
          <p:spPr>
            <a:xfrm>
              <a:off x="2895532" y="3050792"/>
              <a:ext cx="239888" cy="1161216"/>
            </a:xfrm>
            <a:prstGeom prst="rect">
              <a:avLst/>
            </a:prstGeom>
            <a:solidFill>
              <a:srgbClr val="80BD41">
                <a:alpha val="100000"/>
              </a:srgbClr>
            </a:solidFill>
          </p:spPr>
          <p:txBody>
            <a:bodyPr/>
            <a:lstStyle/>
            <a:p/>
          </p:txBody>
        </p:sp>
        <p:sp>
          <p:nvSpPr>
            <p:cNvPr id="40" name="rc40"/>
            <p:cNvSpPr/>
            <p:nvPr/>
          </p:nvSpPr>
          <p:spPr>
            <a:xfrm>
              <a:off x="2895532" y="2989533"/>
              <a:ext cx="239888" cy="61258"/>
            </a:xfrm>
            <a:prstGeom prst="rect">
              <a:avLst/>
            </a:prstGeom>
            <a:solidFill>
              <a:srgbClr val="1CABE2">
                <a:alpha val="100000"/>
              </a:srgbClr>
            </a:solidFill>
          </p:spPr>
          <p:txBody>
            <a:bodyPr/>
            <a:lstStyle/>
            <a:p/>
          </p:txBody>
        </p:sp>
        <p:sp>
          <p:nvSpPr>
            <p:cNvPr id="41" name="rc41"/>
            <p:cNvSpPr/>
            <p:nvPr/>
          </p:nvSpPr>
          <p:spPr>
            <a:xfrm>
              <a:off x="3162075" y="3044486"/>
              <a:ext cx="239888" cy="1167522"/>
            </a:xfrm>
            <a:prstGeom prst="rect">
              <a:avLst/>
            </a:prstGeom>
            <a:solidFill>
              <a:srgbClr val="80BD41">
                <a:alpha val="100000"/>
              </a:srgbClr>
            </a:solidFill>
          </p:spPr>
          <p:txBody>
            <a:bodyPr/>
            <a:lstStyle/>
            <a:p/>
          </p:txBody>
        </p:sp>
        <p:sp>
          <p:nvSpPr>
            <p:cNvPr id="42" name="rc42"/>
            <p:cNvSpPr/>
            <p:nvPr/>
          </p:nvSpPr>
          <p:spPr>
            <a:xfrm>
              <a:off x="3162075" y="2983227"/>
              <a:ext cx="239888" cy="61258"/>
            </a:xfrm>
            <a:prstGeom prst="rect">
              <a:avLst/>
            </a:prstGeom>
            <a:solidFill>
              <a:srgbClr val="1CABE2">
                <a:alpha val="100000"/>
              </a:srgbClr>
            </a:solidFill>
          </p:spPr>
          <p:txBody>
            <a:bodyPr/>
            <a:lstStyle/>
            <a:p/>
          </p:txBody>
        </p:sp>
        <p:sp>
          <p:nvSpPr>
            <p:cNvPr id="43" name="rc43"/>
            <p:cNvSpPr/>
            <p:nvPr/>
          </p:nvSpPr>
          <p:spPr>
            <a:xfrm>
              <a:off x="3428618" y="3045387"/>
              <a:ext cx="239888" cy="1166622"/>
            </a:xfrm>
            <a:prstGeom prst="rect">
              <a:avLst/>
            </a:prstGeom>
            <a:solidFill>
              <a:srgbClr val="80BD41">
                <a:alpha val="100000"/>
              </a:srgbClr>
            </a:solidFill>
          </p:spPr>
          <p:txBody>
            <a:bodyPr/>
            <a:lstStyle/>
            <a:p/>
          </p:txBody>
        </p:sp>
        <p:sp>
          <p:nvSpPr>
            <p:cNvPr id="44" name="rc44"/>
            <p:cNvSpPr/>
            <p:nvPr/>
          </p:nvSpPr>
          <p:spPr>
            <a:xfrm>
              <a:off x="3428618" y="2996740"/>
              <a:ext cx="239888" cy="48646"/>
            </a:xfrm>
            <a:prstGeom prst="rect">
              <a:avLst/>
            </a:prstGeom>
            <a:solidFill>
              <a:srgbClr val="1CABE2">
                <a:alpha val="100000"/>
              </a:srgbClr>
            </a:solidFill>
          </p:spPr>
          <p:txBody>
            <a:bodyPr/>
            <a:lstStyle/>
            <a:p/>
          </p:txBody>
        </p:sp>
        <p:sp>
          <p:nvSpPr>
            <p:cNvPr id="45" name="rc45"/>
            <p:cNvSpPr/>
            <p:nvPr/>
          </p:nvSpPr>
          <p:spPr>
            <a:xfrm>
              <a:off x="3695161" y="3103943"/>
              <a:ext cx="239888" cy="1108065"/>
            </a:xfrm>
            <a:prstGeom prst="rect">
              <a:avLst/>
            </a:prstGeom>
            <a:solidFill>
              <a:srgbClr val="80BD41">
                <a:alpha val="100000"/>
              </a:srgbClr>
            </a:solidFill>
          </p:spPr>
          <p:txBody>
            <a:bodyPr/>
            <a:lstStyle/>
            <a:p/>
          </p:txBody>
        </p:sp>
        <p:sp>
          <p:nvSpPr>
            <p:cNvPr id="46" name="rc46"/>
            <p:cNvSpPr/>
            <p:nvPr/>
          </p:nvSpPr>
          <p:spPr>
            <a:xfrm>
              <a:off x="3695161" y="3020163"/>
              <a:ext cx="239888" cy="83780"/>
            </a:xfrm>
            <a:prstGeom prst="rect">
              <a:avLst/>
            </a:prstGeom>
            <a:solidFill>
              <a:srgbClr val="1CABE2">
                <a:alpha val="100000"/>
              </a:srgbClr>
            </a:solidFill>
          </p:spPr>
          <p:txBody>
            <a:bodyPr/>
            <a:lstStyle/>
            <a:p/>
          </p:txBody>
        </p:sp>
        <p:sp>
          <p:nvSpPr>
            <p:cNvPr id="47" name="rc47"/>
            <p:cNvSpPr/>
            <p:nvPr/>
          </p:nvSpPr>
          <p:spPr>
            <a:xfrm>
              <a:off x="3961705" y="3156194"/>
              <a:ext cx="239888" cy="1055815"/>
            </a:xfrm>
            <a:prstGeom prst="rect">
              <a:avLst/>
            </a:prstGeom>
            <a:solidFill>
              <a:srgbClr val="80BD41">
                <a:alpha val="100000"/>
              </a:srgbClr>
            </a:solidFill>
          </p:spPr>
          <p:txBody>
            <a:bodyPr/>
            <a:lstStyle/>
            <a:p/>
          </p:txBody>
        </p:sp>
        <p:sp>
          <p:nvSpPr>
            <p:cNvPr id="48" name="rc48"/>
            <p:cNvSpPr/>
            <p:nvPr/>
          </p:nvSpPr>
          <p:spPr>
            <a:xfrm>
              <a:off x="3961705" y="3051693"/>
              <a:ext cx="239888" cy="104500"/>
            </a:xfrm>
            <a:prstGeom prst="rect">
              <a:avLst/>
            </a:prstGeom>
            <a:solidFill>
              <a:srgbClr val="1CABE2">
                <a:alpha val="100000"/>
              </a:srgbClr>
            </a:solidFill>
          </p:spPr>
          <p:txBody>
            <a:bodyPr/>
            <a:lstStyle/>
            <a:p/>
          </p:txBody>
        </p:sp>
        <p:sp>
          <p:nvSpPr>
            <p:cNvPr id="49" name="rc49"/>
            <p:cNvSpPr/>
            <p:nvPr/>
          </p:nvSpPr>
          <p:spPr>
            <a:xfrm>
              <a:off x="4228248" y="3135474"/>
              <a:ext cx="239888" cy="1076535"/>
            </a:xfrm>
            <a:prstGeom prst="rect">
              <a:avLst/>
            </a:prstGeom>
            <a:solidFill>
              <a:srgbClr val="80BD41">
                <a:alpha val="100000"/>
              </a:srgbClr>
            </a:solidFill>
          </p:spPr>
          <p:txBody>
            <a:bodyPr/>
            <a:lstStyle/>
            <a:p/>
          </p:txBody>
        </p:sp>
        <p:sp>
          <p:nvSpPr>
            <p:cNvPr id="50" name="rc50"/>
            <p:cNvSpPr/>
            <p:nvPr/>
          </p:nvSpPr>
          <p:spPr>
            <a:xfrm>
              <a:off x="4228248" y="3078719"/>
              <a:ext cx="239888" cy="56754"/>
            </a:xfrm>
            <a:prstGeom prst="rect">
              <a:avLst/>
            </a:prstGeom>
            <a:solidFill>
              <a:srgbClr val="1CABE2">
                <a:alpha val="100000"/>
              </a:srgbClr>
            </a:solidFill>
          </p:spPr>
          <p:txBody>
            <a:bodyPr/>
            <a:lstStyle/>
            <a:p/>
          </p:txBody>
        </p:sp>
        <p:sp>
          <p:nvSpPr>
            <p:cNvPr id="51" name="rc51"/>
            <p:cNvSpPr/>
            <p:nvPr/>
          </p:nvSpPr>
          <p:spPr>
            <a:xfrm>
              <a:off x="4494791" y="3138176"/>
              <a:ext cx="239888" cy="1073832"/>
            </a:xfrm>
            <a:prstGeom prst="rect">
              <a:avLst/>
            </a:prstGeom>
            <a:solidFill>
              <a:srgbClr val="80BD41">
                <a:alpha val="100000"/>
              </a:srgbClr>
            </a:solidFill>
          </p:spPr>
          <p:txBody>
            <a:bodyPr/>
            <a:lstStyle/>
            <a:p/>
          </p:txBody>
        </p:sp>
        <p:sp>
          <p:nvSpPr>
            <p:cNvPr id="52" name="rc52"/>
            <p:cNvSpPr/>
            <p:nvPr/>
          </p:nvSpPr>
          <p:spPr>
            <a:xfrm>
              <a:off x="4494791" y="3104844"/>
              <a:ext cx="239888" cy="33332"/>
            </a:xfrm>
            <a:prstGeom prst="rect">
              <a:avLst/>
            </a:prstGeom>
            <a:solidFill>
              <a:srgbClr val="1CABE2">
                <a:alpha val="100000"/>
              </a:srgbClr>
            </a:solidFill>
          </p:spPr>
          <p:txBody>
            <a:bodyPr/>
            <a:lstStyle/>
            <a:p/>
          </p:txBody>
        </p:sp>
        <p:sp>
          <p:nvSpPr>
            <p:cNvPr id="53" name="rc53"/>
            <p:cNvSpPr/>
            <p:nvPr/>
          </p:nvSpPr>
          <p:spPr>
            <a:xfrm>
              <a:off x="4761334" y="3157095"/>
              <a:ext cx="239888" cy="1054914"/>
            </a:xfrm>
            <a:prstGeom prst="rect">
              <a:avLst/>
            </a:prstGeom>
            <a:solidFill>
              <a:srgbClr val="80BD41">
                <a:alpha val="100000"/>
              </a:srgbClr>
            </a:solidFill>
          </p:spPr>
          <p:txBody>
            <a:bodyPr/>
            <a:lstStyle/>
            <a:p/>
          </p:txBody>
        </p:sp>
        <p:sp>
          <p:nvSpPr>
            <p:cNvPr id="54" name="rc54"/>
            <p:cNvSpPr/>
            <p:nvPr/>
          </p:nvSpPr>
          <p:spPr>
            <a:xfrm>
              <a:off x="4761334" y="3124663"/>
              <a:ext cx="239888" cy="32431"/>
            </a:xfrm>
            <a:prstGeom prst="rect">
              <a:avLst/>
            </a:prstGeom>
            <a:solidFill>
              <a:srgbClr val="1CABE2">
                <a:alpha val="100000"/>
              </a:srgbClr>
            </a:solidFill>
          </p:spPr>
          <p:txBody>
            <a:bodyPr/>
            <a:lstStyle/>
            <a:p/>
          </p:txBody>
        </p:sp>
        <p:sp>
          <p:nvSpPr>
            <p:cNvPr id="55" name="rc55"/>
            <p:cNvSpPr/>
            <p:nvPr/>
          </p:nvSpPr>
          <p:spPr>
            <a:xfrm>
              <a:off x="5027877" y="3163401"/>
              <a:ext cx="239888" cy="1048608"/>
            </a:xfrm>
            <a:prstGeom prst="rect">
              <a:avLst/>
            </a:prstGeom>
            <a:solidFill>
              <a:srgbClr val="80BD41">
                <a:alpha val="100000"/>
              </a:srgbClr>
            </a:solidFill>
          </p:spPr>
          <p:txBody>
            <a:bodyPr/>
            <a:lstStyle/>
            <a:p/>
          </p:txBody>
        </p:sp>
        <p:sp>
          <p:nvSpPr>
            <p:cNvPr id="56" name="rc56"/>
            <p:cNvSpPr/>
            <p:nvPr/>
          </p:nvSpPr>
          <p:spPr>
            <a:xfrm>
              <a:off x="5027877" y="3152590"/>
              <a:ext cx="239888" cy="10810"/>
            </a:xfrm>
            <a:prstGeom prst="rect">
              <a:avLst/>
            </a:prstGeom>
            <a:solidFill>
              <a:srgbClr val="1CABE2">
                <a:alpha val="100000"/>
              </a:srgbClr>
            </a:solidFill>
          </p:spPr>
          <p:txBody>
            <a:bodyPr/>
            <a:lstStyle/>
            <a:p/>
          </p:txBody>
        </p:sp>
        <p:sp>
          <p:nvSpPr>
            <p:cNvPr id="57" name="rc57"/>
            <p:cNvSpPr/>
            <p:nvPr/>
          </p:nvSpPr>
          <p:spPr>
            <a:xfrm>
              <a:off x="5294420" y="3201237"/>
              <a:ext cx="239888" cy="1010772"/>
            </a:xfrm>
            <a:prstGeom prst="rect">
              <a:avLst/>
            </a:prstGeom>
            <a:solidFill>
              <a:srgbClr val="80BD41">
                <a:alpha val="100000"/>
              </a:srgbClr>
            </a:solidFill>
          </p:spPr>
          <p:txBody>
            <a:bodyPr/>
            <a:lstStyle/>
            <a:p/>
          </p:txBody>
        </p:sp>
        <p:sp>
          <p:nvSpPr>
            <p:cNvPr id="58" name="rc58"/>
            <p:cNvSpPr/>
            <p:nvPr/>
          </p:nvSpPr>
          <p:spPr>
            <a:xfrm>
              <a:off x="5294420" y="3191327"/>
              <a:ext cx="239888" cy="9909"/>
            </a:xfrm>
            <a:prstGeom prst="rect">
              <a:avLst/>
            </a:prstGeom>
            <a:solidFill>
              <a:srgbClr val="1CABE2">
                <a:alpha val="100000"/>
              </a:srgbClr>
            </a:solidFill>
          </p:spPr>
          <p:txBody>
            <a:bodyPr/>
            <a:lstStyle/>
            <a:p/>
          </p:txBody>
        </p:sp>
        <p:sp>
          <p:nvSpPr>
            <p:cNvPr id="59" name="rc59"/>
            <p:cNvSpPr/>
            <p:nvPr/>
          </p:nvSpPr>
          <p:spPr>
            <a:xfrm>
              <a:off x="5560963" y="3255289"/>
              <a:ext cx="239888" cy="956720"/>
            </a:xfrm>
            <a:prstGeom prst="rect">
              <a:avLst/>
            </a:prstGeom>
            <a:solidFill>
              <a:srgbClr val="80BD41">
                <a:alpha val="100000"/>
              </a:srgbClr>
            </a:solidFill>
          </p:spPr>
          <p:txBody>
            <a:bodyPr/>
            <a:lstStyle/>
            <a:p/>
          </p:txBody>
        </p:sp>
        <p:sp>
          <p:nvSpPr>
            <p:cNvPr id="60" name="rc60"/>
            <p:cNvSpPr/>
            <p:nvPr/>
          </p:nvSpPr>
          <p:spPr>
            <a:xfrm>
              <a:off x="5560963" y="3235470"/>
              <a:ext cx="239888" cy="19819"/>
            </a:xfrm>
            <a:prstGeom prst="rect">
              <a:avLst/>
            </a:prstGeom>
            <a:solidFill>
              <a:srgbClr val="1CABE2">
                <a:alpha val="100000"/>
              </a:srgbClr>
            </a:solidFill>
          </p:spPr>
          <p:txBody>
            <a:bodyPr/>
            <a:lstStyle/>
            <a:p/>
          </p:txBody>
        </p:sp>
        <p:sp>
          <p:nvSpPr>
            <p:cNvPr id="61" name="rc61"/>
            <p:cNvSpPr/>
            <p:nvPr/>
          </p:nvSpPr>
          <p:spPr>
            <a:xfrm>
              <a:off x="5827506" y="3314746"/>
              <a:ext cx="239888" cy="897262"/>
            </a:xfrm>
            <a:prstGeom prst="rect">
              <a:avLst/>
            </a:prstGeom>
            <a:solidFill>
              <a:srgbClr val="80BD41">
                <a:alpha val="100000"/>
              </a:srgbClr>
            </a:solidFill>
          </p:spPr>
          <p:txBody>
            <a:bodyPr/>
            <a:lstStyle/>
            <a:p/>
          </p:txBody>
        </p:sp>
        <p:sp>
          <p:nvSpPr>
            <p:cNvPr id="62" name="rc62"/>
            <p:cNvSpPr/>
            <p:nvPr/>
          </p:nvSpPr>
          <p:spPr>
            <a:xfrm>
              <a:off x="5827506" y="3296729"/>
              <a:ext cx="239888" cy="18017"/>
            </a:xfrm>
            <a:prstGeom prst="rect">
              <a:avLst/>
            </a:prstGeom>
            <a:solidFill>
              <a:srgbClr val="1CABE2">
                <a:alpha val="100000"/>
              </a:srgbClr>
            </a:solidFill>
          </p:spPr>
          <p:txBody>
            <a:bodyPr/>
            <a:lstStyle/>
            <a:p/>
          </p:txBody>
        </p:sp>
        <p:sp>
          <p:nvSpPr>
            <p:cNvPr id="63" name="rc63"/>
            <p:cNvSpPr/>
            <p:nvPr/>
          </p:nvSpPr>
          <p:spPr>
            <a:xfrm>
              <a:off x="6094049" y="3370600"/>
              <a:ext cx="239888" cy="841409"/>
            </a:xfrm>
            <a:prstGeom prst="rect">
              <a:avLst/>
            </a:prstGeom>
            <a:solidFill>
              <a:srgbClr val="80BD41">
                <a:alpha val="100000"/>
              </a:srgbClr>
            </a:solidFill>
          </p:spPr>
          <p:txBody>
            <a:bodyPr/>
            <a:lstStyle/>
            <a:p/>
          </p:txBody>
        </p:sp>
        <p:sp>
          <p:nvSpPr>
            <p:cNvPr id="64" name="rc64"/>
            <p:cNvSpPr/>
            <p:nvPr/>
          </p:nvSpPr>
          <p:spPr>
            <a:xfrm>
              <a:off x="6094049" y="3344475"/>
              <a:ext cx="239888" cy="26125"/>
            </a:xfrm>
            <a:prstGeom prst="rect">
              <a:avLst/>
            </a:prstGeom>
            <a:solidFill>
              <a:srgbClr val="1CABE2">
                <a:alpha val="100000"/>
              </a:srgbClr>
            </a:solidFill>
          </p:spPr>
          <p:txBody>
            <a:bodyPr/>
            <a:lstStyle/>
            <a:p/>
          </p:txBody>
        </p:sp>
        <p:sp>
          <p:nvSpPr>
            <p:cNvPr id="65" name="rc65"/>
            <p:cNvSpPr/>
            <p:nvPr/>
          </p:nvSpPr>
          <p:spPr>
            <a:xfrm>
              <a:off x="6360593" y="3398527"/>
              <a:ext cx="239888" cy="813482"/>
            </a:xfrm>
            <a:prstGeom prst="rect">
              <a:avLst/>
            </a:prstGeom>
            <a:solidFill>
              <a:srgbClr val="80BD41">
                <a:alpha val="100000"/>
              </a:srgbClr>
            </a:solidFill>
          </p:spPr>
          <p:txBody>
            <a:bodyPr/>
            <a:lstStyle/>
            <a:p/>
          </p:txBody>
        </p:sp>
        <p:sp>
          <p:nvSpPr>
            <p:cNvPr id="66" name="rc66"/>
            <p:cNvSpPr/>
            <p:nvPr/>
          </p:nvSpPr>
          <p:spPr>
            <a:xfrm>
              <a:off x="6360593" y="3373302"/>
              <a:ext cx="239888" cy="25224"/>
            </a:xfrm>
            <a:prstGeom prst="rect">
              <a:avLst/>
            </a:prstGeom>
            <a:solidFill>
              <a:srgbClr val="1CABE2">
                <a:alpha val="100000"/>
              </a:srgbClr>
            </a:solidFill>
          </p:spPr>
          <p:txBody>
            <a:bodyPr/>
            <a:lstStyle/>
            <a:p/>
          </p:txBody>
        </p:sp>
        <p:sp>
          <p:nvSpPr>
            <p:cNvPr id="67" name="rc67"/>
            <p:cNvSpPr/>
            <p:nvPr/>
          </p:nvSpPr>
          <p:spPr>
            <a:xfrm>
              <a:off x="6627136" y="3375104"/>
              <a:ext cx="239888" cy="836904"/>
            </a:xfrm>
            <a:prstGeom prst="rect">
              <a:avLst/>
            </a:prstGeom>
            <a:solidFill>
              <a:srgbClr val="80BD41">
                <a:alpha val="100000"/>
              </a:srgbClr>
            </a:solidFill>
          </p:spPr>
          <p:txBody>
            <a:bodyPr/>
            <a:lstStyle/>
            <a:p/>
          </p:txBody>
        </p:sp>
        <p:sp>
          <p:nvSpPr>
            <p:cNvPr id="68" name="rc68"/>
            <p:cNvSpPr/>
            <p:nvPr/>
          </p:nvSpPr>
          <p:spPr>
            <a:xfrm>
              <a:off x="6627136" y="3330962"/>
              <a:ext cx="239888" cy="44142"/>
            </a:xfrm>
            <a:prstGeom prst="rect">
              <a:avLst/>
            </a:prstGeom>
            <a:solidFill>
              <a:srgbClr val="1CABE2">
                <a:alpha val="100000"/>
              </a:srgbClr>
            </a:solidFill>
          </p:spPr>
          <p:txBody>
            <a:bodyPr/>
            <a:lstStyle/>
            <a:p/>
          </p:txBody>
        </p:sp>
        <p:sp>
          <p:nvSpPr>
            <p:cNvPr id="69" name="rc69"/>
            <p:cNvSpPr/>
            <p:nvPr/>
          </p:nvSpPr>
          <p:spPr>
            <a:xfrm>
              <a:off x="6893679" y="3345376"/>
              <a:ext cx="239888" cy="866633"/>
            </a:xfrm>
            <a:prstGeom prst="rect">
              <a:avLst/>
            </a:prstGeom>
            <a:solidFill>
              <a:srgbClr val="80BD41">
                <a:alpha val="100000"/>
              </a:srgbClr>
            </a:solidFill>
          </p:spPr>
          <p:txBody>
            <a:bodyPr/>
            <a:lstStyle/>
            <a:p/>
          </p:txBody>
        </p:sp>
        <p:sp>
          <p:nvSpPr>
            <p:cNvPr id="70" name="rc70"/>
            <p:cNvSpPr/>
            <p:nvPr/>
          </p:nvSpPr>
          <p:spPr>
            <a:xfrm>
              <a:off x="6893679" y="3327358"/>
              <a:ext cx="239888" cy="18017"/>
            </a:xfrm>
            <a:prstGeom prst="rect">
              <a:avLst/>
            </a:prstGeom>
            <a:solidFill>
              <a:srgbClr val="1CABE2">
                <a:alpha val="100000"/>
              </a:srgbClr>
            </a:solidFill>
          </p:spPr>
          <p:txBody>
            <a:bodyPr/>
            <a:lstStyle/>
            <a:p/>
          </p:txBody>
        </p:sp>
        <p:sp>
          <p:nvSpPr>
            <p:cNvPr id="71" name="rc71"/>
            <p:cNvSpPr/>
            <p:nvPr/>
          </p:nvSpPr>
          <p:spPr>
            <a:xfrm>
              <a:off x="7160222" y="3344475"/>
              <a:ext cx="239888" cy="867534"/>
            </a:xfrm>
            <a:prstGeom prst="rect">
              <a:avLst/>
            </a:prstGeom>
            <a:solidFill>
              <a:srgbClr val="80BD41">
                <a:alpha val="100000"/>
              </a:srgbClr>
            </a:solidFill>
          </p:spPr>
          <p:txBody>
            <a:bodyPr/>
            <a:lstStyle/>
            <a:p/>
          </p:txBody>
        </p:sp>
        <p:sp>
          <p:nvSpPr>
            <p:cNvPr id="72" name="rc72"/>
            <p:cNvSpPr/>
            <p:nvPr/>
          </p:nvSpPr>
          <p:spPr>
            <a:xfrm>
              <a:off x="7160222" y="3326457"/>
              <a:ext cx="239888" cy="18017"/>
            </a:xfrm>
            <a:prstGeom prst="rect">
              <a:avLst/>
            </a:prstGeom>
            <a:solidFill>
              <a:srgbClr val="1CABE2">
                <a:alpha val="100000"/>
              </a:srgbClr>
            </a:solidFill>
          </p:spPr>
          <p:txBody>
            <a:bodyPr/>
            <a:lstStyle/>
            <a:p/>
          </p:txBody>
        </p:sp>
        <p:sp>
          <p:nvSpPr>
            <p:cNvPr id="73" name="rc73"/>
            <p:cNvSpPr/>
            <p:nvPr/>
          </p:nvSpPr>
          <p:spPr>
            <a:xfrm>
              <a:off x="7426765" y="3339070"/>
              <a:ext cx="239888" cy="872939"/>
            </a:xfrm>
            <a:prstGeom prst="rect">
              <a:avLst/>
            </a:prstGeom>
            <a:solidFill>
              <a:srgbClr val="80BD41">
                <a:alpha val="100000"/>
              </a:srgbClr>
            </a:solidFill>
          </p:spPr>
          <p:txBody>
            <a:bodyPr/>
            <a:lstStyle/>
            <a:p/>
          </p:txBody>
        </p:sp>
        <p:sp>
          <p:nvSpPr>
            <p:cNvPr id="74" name="rc74"/>
            <p:cNvSpPr/>
            <p:nvPr/>
          </p:nvSpPr>
          <p:spPr>
            <a:xfrm>
              <a:off x="7426765" y="3330061"/>
              <a:ext cx="239888" cy="9008"/>
            </a:xfrm>
            <a:prstGeom prst="rect">
              <a:avLst/>
            </a:prstGeom>
            <a:solidFill>
              <a:srgbClr val="1CABE2">
                <a:alpha val="100000"/>
              </a:srgbClr>
            </a:solidFill>
          </p:spPr>
          <p:txBody>
            <a:bodyPr/>
            <a:lstStyle/>
            <a:p/>
          </p:txBody>
        </p:sp>
        <p:sp>
          <p:nvSpPr>
            <p:cNvPr id="75" name="rc75"/>
            <p:cNvSpPr/>
            <p:nvPr/>
          </p:nvSpPr>
          <p:spPr>
            <a:xfrm>
              <a:off x="7693308" y="3351682"/>
              <a:ext cx="239888" cy="860327"/>
            </a:xfrm>
            <a:prstGeom prst="rect">
              <a:avLst/>
            </a:prstGeom>
            <a:solidFill>
              <a:srgbClr val="80BD41">
                <a:alpha val="100000"/>
              </a:srgbClr>
            </a:solidFill>
          </p:spPr>
          <p:txBody>
            <a:bodyPr/>
            <a:lstStyle/>
            <a:p/>
          </p:txBody>
        </p:sp>
        <p:sp>
          <p:nvSpPr>
            <p:cNvPr id="76" name="rc76"/>
            <p:cNvSpPr/>
            <p:nvPr/>
          </p:nvSpPr>
          <p:spPr>
            <a:xfrm>
              <a:off x="7693308" y="3333664"/>
              <a:ext cx="239888" cy="18017"/>
            </a:xfrm>
            <a:prstGeom prst="rect">
              <a:avLst/>
            </a:prstGeom>
            <a:solidFill>
              <a:srgbClr val="1CABE2">
                <a:alpha val="100000"/>
              </a:srgbClr>
            </a:solidFill>
          </p:spPr>
          <p:txBody>
            <a:bodyPr/>
            <a:lstStyle/>
            <a:p/>
          </p:txBody>
        </p:sp>
        <p:sp>
          <p:nvSpPr>
            <p:cNvPr id="77" name="rc77"/>
            <p:cNvSpPr/>
            <p:nvPr/>
          </p:nvSpPr>
          <p:spPr>
            <a:xfrm>
              <a:off x="7959851" y="3348979"/>
              <a:ext cx="239888" cy="863030"/>
            </a:xfrm>
            <a:prstGeom prst="rect">
              <a:avLst/>
            </a:prstGeom>
            <a:solidFill>
              <a:srgbClr val="80BD41">
                <a:alpha val="100000"/>
              </a:srgbClr>
            </a:solidFill>
          </p:spPr>
          <p:txBody>
            <a:bodyPr/>
            <a:lstStyle/>
            <a:p/>
          </p:txBody>
        </p:sp>
        <p:sp>
          <p:nvSpPr>
            <p:cNvPr id="78" name="rc78"/>
            <p:cNvSpPr/>
            <p:nvPr/>
          </p:nvSpPr>
          <p:spPr>
            <a:xfrm>
              <a:off x="7959851" y="3339970"/>
              <a:ext cx="239888" cy="9008"/>
            </a:xfrm>
            <a:prstGeom prst="rect">
              <a:avLst/>
            </a:prstGeom>
            <a:solidFill>
              <a:srgbClr val="1CABE2">
                <a:alpha val="100000"/>
              </a:srgbClr>
            </a:solidFill>
          </p:spPr>
          <p:txBody>
            <a:bodyPr/>
            <a:lstStyle/>
            <a:p/>
          </p:txBody>
        </p:sp>
        <p:sp>
          <p:nvSpPr>
            <p:cNvPr id="79" name="pl79"/>
            <p:cNvSpPr/>
            <p:nvPr/>
          </p:nvSpPr>
          <p:spPr>
            <a:xfrm>
              <a:off x="1416218" y="2085226"/>
              <a:ext cx="6663577" cy="279274"/>
            </a:xfrm>
            <a:custGeom>
              <a:avLst/>
              <a:pathLst>
                <a:path w="6663577" h="279274">
                  <a:moveTo>
                    <a:pt x="0" y="150378"/>
                  </a:moveTo>
                  <a:lnTo>
                    <a:pt x="266543" y="236309"/>
                  </a:lnTo>
                  <a:lnTo>
                    <a:pt x="533086" y="279274"/>
                  </a:lnTo>
                  <a:lnTo>
                    <a:pt x="799629" y="85930"/>
                  </a:lnTo>
                  <a:lnTo>
                    <a:pt x="1066172" y="214826"/>
                  </a:lnTo>
                  <a:lnTo>
                    <a:pt x="1332715" y="85930"/>
                  </a:lnTo>
                  <a:lnTo>
                    <a:pt x="1599258" y="85930"/>
                  </a:lnTo>
                  <a:lnTo>
                    <a:pt x="1865801" y="85930"/>
                  </a:lnTo>
                  <a:lnTo>
                    <a:pt x="2132344" y="64447"/>
                  </a:lnTo>
                  <a:lnTo>
                    <a:pt x="2398888" y="128895"/>
                  </a:lnTo>
                  <a:lnTo>
                    <a:pt x="2665431" y="171861"/>
                  </a:lnTo>
                  <a:lnTo>
                    <a:pt x="2931974" y="85930"/>
                  </a:lnTo>
                  <a:lnTo>
                    <a:pt x="3198517" y="42965"/>
                  </a:lnTo>
                  <a:lnTo>
                    <a:pt x="3465060" y="42965"/>
                  </a:lnTo>
                  <a:lnTo>
                    <a:pt x="3731603" y="0"/>
                  </a:lnTo>
                  <a:lnTo>
                    <a:pt x="3998146" y="0"/>
                  </a:lnTo>
                  <a:lnTo>
                    <a:pt x="4264689" y="21482"/>
                  </a:lnTo>
                  <a:lnTo>
                    <a:pt x="4531233" y="21482"/>
                  </a:lnTo>
                  <a:lnTo>
                    <a:pt x="4797776" y="42965"/>
                  </a:lnTo>
                  <a:lnTo>
                    <a:pt x="5064319" y="42965"/>
                  </a:lnTo>
                  <a:lnTo>
                    <a:pt x="5330862" y="85930"/>
                  </a:lnTo>
                  <a:lnTo>
                    <a:pt x="5597405" y="21482"/>
                  </a:lnTo>
                  <a:lnTo>
                    <a:pt x="5863948" y="21482"/>
                  </a:lnTo>
                  <a:lnTo>
                    <a:pt x="6130491" y="0"/>
                  </a:lnTo>
                  <a:lnTo>
                    <a:pt x="6397034" y="21482"/>
                  </a:lnTo>
                  <a:lnTo>
                    <a:pt x="6663577" y="0"/>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1" name="tx91"/>
            <p:cNvSpPr/>
            <p:nvPr/>
          </p:nvSpPr>
          <p:spPr>
            <a:xfrm>
              <a:off x="1324790" y="27868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2" name="tx92"/>
            <p:cNvSpPr/>
            <p:nvPr/>
          </p:nvSpPr>
          <p:spPr>
            <a:xfrm>
              <a:off x="2657505" y="28634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3" name="tx93"/>
            <p:cNvSpPr/>
            <p:nvPr/>
          </p:nvSpPr>
          <p:spPr>
            <a:xfrm>
              <a:off x="3990221" y="2915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5322937" y="30553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6415235" y="32373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6" name="tx96"/>
            <p:cNvSpPr/>
            <p:nvPr/>
          </p:nvSpPr>
          <p:spPr>
            <a:xfrm>
              <a:off x="6681778" y="31950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tx97"/>
            <p:cNvSpPr/>
            <p:nvPr/>
          </p:nvSpPr>
          <p:spPr>
            <a:xfrm>
              <a:off x="6948321" y="31923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8" name="tx98"/>
            <p:cNvSpPr/>
            <p:nvPr/>
          </p:nvSpPr>
          <p:spPr>
            <a:xfrm>
              <a:off x="7214864" y="31914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9" name="tx99"/>
            <p:cNvSpPr/>
            <p:nvPr/>
          </p:nvSpPr>
          <p:spPr>
            <a:xfrm>
              <a:off x="7481407" y="31950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0" name="tx100"/>
            <p:cNvSpPr/>
            <p:nvPr/>
          </p:nvSpPr>
          <p:spPr>
            <a:xfrm>
              <a:off x="7747950" y="31977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1" name="tx101"/>
            <p:cNvSpPr/>
            <p:nvPr/>
          </p:nvSpPr>
          <p:spPr>
            <a:xfrm>
              <a:off x="8014493" y="32040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a:t>
              </a:r>
            </a:p>
          </p:txBody>
        </p:sp>
        <p:sp>
          <p:nvSpPr>
            <p:cNvPr id="102" name="pl102"/>
            <p:cNvSpPr/>
            <p:nvPr/>
          </p:nvSpPr>
          <p:spPr>
            <a:xfrm>
              <a:off x="1416218"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5841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14" name="tx114"/>
            <p:cNvSpPr/>
            <p:nvPr/>
          </p:nvSpPr>
          <p:spPr>
            <a:xfrm>
              <a:off x="1350915" y="29407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5" name="tx115"/>
            <p:cNvSpPr/>
            <p:nvPr/>
          </p:nvSpPr>
          <p:spPr>
            <a:xfrm>
              <a:off x="2657505" y="3600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6" name="tx116"/>
            <p:cNvSpPr/>
            <p:nvPr/>
          </p:nvSpPr>
          <p:spPr>
            <a:xfrm>
              <a:off x="2695375" y="29957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6502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8" name="tx118"/>
            <p:cNvSpPr/>
            <p:nvPr/>
          </p:nvSpPr>
          <p:spPr>
            <a:xfrm>
              <a:off x="4016347" y="30700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5322937" y="36727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0" name="tx120"/>
            <p:cNvSpPr/>
            <p:nvPr/>
          </p:nvSpPr>
          <p:spPr>
            <a:xfrm>
              <a:off x="5360806" y="31623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54411" y="377022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2" name="tx122"/>
            <p:cNvSpPr/>
            <p:nvPr/>
          </p:nvSpPr>
          <p:spPr>
            <a:xfrm>
              <a:off x="6426979" y="33520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7584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24" name="tx124"/>
            <p:cNvSpPr/>
            <p:nvPr/>
          </p:nvSpPr>
          <p:spPr>
            <a:xfrm>
              <a:off x="6693522" y="3319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7436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6" name="tx126"/>
            <p:cNvSpPr/>
            <p:nvPr/>
          </p:nvSpPr>
          <p:spPr>
            <a:xfrm>
              <a:off x="6960065" y="33024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7431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8" name="tx128"/>
            <p:cNvSpPr/>
            <p:nvPr/>
          </p:nvSpPr>
          <p:spPr>
            <a:xfrm>
              <a:off x="7226608" y="33015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7404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0" name="tx130"/>
            <p:cNvSpPr/>
            <p:nvPr/>
          </p:nvSpPr>
          <p:spPr>
            <a:xfrm>
              <a:off x="7493151" y="33006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7467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32" name="tx132"/>
            <p:cNvSpPr/>
            <p:nvPr/>
          </p:nvSpPr>
          <p:spPr>
            <a:xfrm>
              <a:off x="7759694" y="33087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7454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34" name="tx134"/>
            <p:cNvSpPr/>
            <p:nvPr/>
          </p:nvSpPr>
          <p:spPr>
            <a:xfrm>
              <a:off x="8026237" y="33105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1123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259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085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358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077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4448"/>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167" name="pl167"/>
            <p:cNvSpPr/>
            <p:nvPr/>
          </p:nvSpPr>
          <p:spPr>
            <a:xfrm>
              <a:off x="213918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2501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5108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1966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821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6679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35375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03958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840557"/>
              <a:ext cx="6089211" cy="124062"/>
            </a:xfrm>
            <a:prstGeom prst="rect">
              <a:avLst/>
            </a:prstGeom>
            <a:solidFill>
              <a:srgbClr val="80BD41">
                <a:alpha val="100000"/>
              </a:srgbClr>
            </a:solidFill>
          </p:spPr>
          <p:txBody>
            <a:bodyPr/>
            <a:lstStyle/>
            <a:p/>
          </p:txBody>
        </p:sp>
        <p:sp>
          <p:nvSpPr>
            <p:cNvPr id="180" name="rc180"/>
            <p:cNvSpPr/>
            <p:nvPr/>
          </p:nvSpPr>
          <p:spPr>
            <a:xfrm>
              <a:off x="7385485" y="5840557"/>
              <a:ext cx="188812" cy="124062"/>
            </a:xfrm>
            <a:prstGeom prst="rect">
              <a:avLst/>
            </a:prstGeom>
            <a:solidFill>
              <a:srgbClr val="1CABE2">
                <a:alpha val="100000"/>
              </a:srgbClr>
            </a:solidFill>
          </p:spPr>
          <p:txBody>
            <a:bodyPr/>
            <a:lstStyle/>
            <a:p/>
          </p:txBody>
        </p:sp>
        <p:sp>
          <p:nvSpPr>
            <p:cNvPr id="181" name="rc181"/>
            <p:cNvSpPr/>
            <p:nvPr/>
          </p:nvSpPr>
          <p:spPr>
            <a:xfrm>
              <a:off x="1296273" y="5685479"/>
              <a:ext cx="6439863" cy="124062"/>
            </a:xfrm>
            <a:prstGeom prst="rect">
              <a:avLst/>
            </a:prstGeom>
            <a:solidFill>
              <a:srgbClr val="80BD41">
                <a:alpha val="100000"/>
              </a:srgbClr>
            </a:solidFill>
          </p:spPr>
          <p:txBody>
            <a:bodyPr/>
            <a:lstStyle/>
            <a:p/>
          </p:txBody>
        </p:sp>
        <p:sp>
          <p:nvSpPr>
            <p:cNvPr id="182" name="rc182"/>
            <p:cNvSpPr/>
            <p:nvPr/>
          </p:nvSpPr>
          <p:spPr>
            <a:xfrm>
              <a:off x="7736137" y="5685479"/>
              <a:ext cx="134866" cy="124062"/>
            </a:xfrm>
            <a:prstGeom prst="rect">
              <a:avLst/>
            </a:prstGeom>
            <a:solidFill>
              <a:srgbClr val="1CABE2">
                <a:alpha val="100000"/>
              </a:srgbClr>
            </a:solidFill>
          </p:spPr>
          <p:txBody>
            <a:bodyPr/>
            <a:lstStyle/>
            <a:p/>
          </p:txBody>
        </p:sp>
        <p:sp>
          <p:nvSpPr>
            <p:cNvPr id="183" name="rc183"/>
            <p:cNvSpPr/>
            <p:nvPr/>
          </p:nvSpPr>
          <p:spPr>
            <a:xfrm>
              <a:off x="1296273" y="5530401"/>
              <a:ext cx="6460093" cy="124062"/>
            </a:xfrm>
            <a:prstGeom prst="rect">
              <a:avLst/>
            </a:prstGeom>
            <a:solidFill>
              <a:srgbClr val="80BD41">
                <a:alpha val="100000"/>
              </a:srgbClr>
            </a:solidFill>
          </p:spPr>
          <p:txBody>
            <a:bodyPr/>
            <a:lstStyle/>
            <a:p/>
          </p:txBody>
        </p:sp>
        <p:sp>
          <p:nvSpPr>
            <p:cNvPr id="184" name="rc184"/>
            <p:cNvSpPr/>
            <p:nvPr/>
          </p:nvSpPr>
          <p:spPr>
            <a:xfrm>
              <a:off x="7756367" y="5530401"/>
              <a:ext cx="67433" cy="124062"/>
            </a:xfrm>
            <a:prstGeom prst="rect">
              <a:avLst/>
            </a:prstGeom>
            <a:solidFill>
              <a:srgbClr val="1CABE2">
                <a:alpha val="100000"/>
              </a:srgbClr>
            </a:solidFill>
          </p:spPr>
          <p:txBody>
            <a:bodyPr/>
            <a:lstStyle/>
            <a:p/>
          </p:txBody>
        </p:sp>
        <p:sp>
          <p:nvSpPr>
            <p:cNvPr id="185" name="tx185"/>
            <p:cNvSpPr/>
            <p:nvPr/>
          </p:nvSpPr>
          <p:spPr>
            <a:xfrm>
              <a:off x="7807827"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86" name="tx186"/>
            <p:cNvSpPr/>
            <p:nvPr/>
          </p:nvSpPr>
          <p:spPr>
            <a:xfrm>
              <a:off x="8119368"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87" name="tx187"/>
            <p:cNvSpPr/>
            <p:nvPr/>
          </p:nvSpPr>
          <p:spPr>
            <a:xfrm>
              <a:off x="806980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a:t>
              </a:r>
            </a:p>
          </p:txBody>
        </p:sp>
        <p:sp>
          <p:nvSpPr>
            <p:cNvPr id="188" name="tx188"/>
            <p:cNvSpPr/>
            <p:nvPr/>
          </p:nvSpPr>
          <p:spPr>
            <a:xfrm>
              <a:off x="4310734" y="5862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9" name="tx189"/>
            <p:cNvSpPr/>
            <p:nvPr/>
          </p:nvSpPr>
          <p:spPr>
            <a:xfrm>
              <a:off x="7418093"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4085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91" name="tx191"/>
            <p:cNvSpPr/>
            <p:nvPr/>
          </p:nvSpPr>
          <p:spPr>
            <a:xfrm>
              <a:off x="7741772"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4450971"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93" name="tx193"/>
            <p:cNvSpPr/>
            <p:nvPr/>
          </p:nvSpPr>
          <p:spPr>
            <a:xfrm>
              <a:off x="7728286"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4" name="tx194"/>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8" name="tx198"/>
            <p:cNvSpPr/>
            <p:nvPr/>
          </p:nvSpPr>
          <p:spPr>
            <a:xfrm>
              <a:off x="2885001"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57082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6256657" y="6057856"/>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7903638" y="6056151"/>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higher than in 2019 (97%).
The number of children vaccinated with DTP3 increased 6%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64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08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767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5179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8237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29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119482"/>
              <a:ext cx="239888" cy="1092526"/>
            </a:xfrm>
            <a:prstGeom prst="rect">
              <a:avLst/>
            </a:prstGeom>
            <a:solidFill>
              <a:srgbClr val="E2231A">
                <a:alpha val="90196"/>
              </a:srgbClr>
            </a:solidFill>
          </p:spPr>
          <p:txBody>
            <a:bodyPr/>
            <a:lstStyle/>
            <a:p/>
          </p:txBody>
        </p:sp>
        <p:sp>
          <p:nvSpPr>
            <p:cNvPr id="24" name="rc24"/>
            <p:cNvSpPr/>
            <p:nvPr/>
          </p:nvSpPr>
          <p:spPr>
            <a:xfrm>
              <a:off x="1562816" y="3148288"/>
              <a:ext cx="239888" cy="1063721"/>
            </a:xfrm>
            <a:prstGeom prst="rect">
              <a:avLst/>
            </a:prstGeom>
            <a:solidFill>
              <a:srgbClr val="E2231A">
                <a:alpha val="90196"/>
              </a:srgbClr>
            </a:solidFill>
          </p:spPr>
          <p:txBody>
            <a:bodyPr/>
            <a:lstStyle/>
            <a:p/>
          </p:txBody>
        </p:sp>
        <p:sp>
          <p:nvSpPr>
            <p:cNvPr id="25" name="rc25"/>
            <p:cNvSpPr/>
            <p:nvPr/>
          </p:nvSpPr>
          <p:spPr>
            <a:xfrm>
              <a:off x="1829360" y="3177440"/>
              <a:ext cx="239888" cy="1034568"/>
            </a:xfrm>
            <a:prstGeom prst="rect">
              <a:avLst/>
            </a:prstGeom>
            <a:solidFill>
              <a:srgbClr val="E2231A">
                <a:alpha val="90196"/>
              </a:srgbClr>
            </a:solidFill>
          </p:spPr>
          <p:txBody>
            <a:bodyPr/>
            <a:lstStyle/>
            <a:p/>
          </p:txBody>
        </p:sp>
        <p:sp>
          <p:nvSpPr>
            <p:cNvPr id="26" name="rc26"/>
            <p:cNvSpPr/>
            <p:nvPr/>
          </p:nvSpPr>
          <p:spPr>
            <a:xfrm>
              <a:off x="2095903" y="3658805"/>
              <a:ext cx="239888" cy="553204"/>
            </a:xfrm>
            <a:prstGeom prst="rect">
              <a:avLst/>
            </a:prstGeom>
            <a:solidFill>
              <a:srgbClr val="E2231A">
                <a:alpha val="90196"/>
              </a:srgbClr>
            </a:solidFill>
          </p:spPr>
          <p:txBody>
            <a:bodyPr/>
            <a:lstStyle/>
            <a:p/>
          </p:txBody>
        </p:sp>
        <p:sp>
          <p:nvSpPr>
            <p:cNvPr id="27" name="rc27"/>
            <p:cNvSpPr/>
            <p:nvPr/>
          </p:nvSpPr>
          <p:spPr>
            <a:xfrm>
              <a:off x="2362446" y="3611952"/>
              <a:ext cx="239888" cy="600056"/>
            </a:xfrm>
            <a:prstGeom prst="rect">
              <a:avLst/>
            </a:prstGeom>
            <a:solidFill>
              <a:srgbClr val="E2231A">
                <a:alpha val="90196"/>
              </a:srgbClr>
            </a:solidFill>
          </p:spPr>
          <p:txBody>
            <a:bodyPr/>
            <a:lstStyle/>
            <a:p/>
          </p:txBody>
        </p:sp>
        <p:sp>
          <p:nvSpPr>
            <p:cNvPr id="28" name="rc28"/>
            <p:cNvSpPr/>
            <p:nvPr/>
          </p:nvSpPr>
          <p:spPr>
            <a:xfrm>
              <a:off x="2628989" y="3885084"/>
              <a:ext cx="239888" cy="326925"/>
            </a:xfrm>
            <a:prstGeom prst="rect">
              <a:avLst/>
            </a:prstGeom>
            <a:solidFill>
              <a:srgbClr val="E2231A">
                <a:alpha val="90196"/>
              </a:srgbClr>
            </a:solidFill>
          </p:spPr>
          <p:txBody>
            <a:bodyPr/>
            <a:lstStyle/>
            <a:p/>
          </p:txBody>
        </p:sp>
        <p:sp>
          <p:nvSpPr>
            <p:cNvPr id="29" name="rc29"/>
            <p:cNvSpPr/>
            <p:nvPr/>
          </p:nvSpPr>
          <p:spPr>
            <a:xfrm>
              <a:off x="2895532" y="3741056"/>
              <a:ext cx="239888" cy="470952"/>
            </a:xfrm>
            <a:prstGeom prst="rect">
              <a:avLst/>
            </a:prstGeom>
            <a:solidFill>
              <a:srgbClr val="E2231A">
                <a:alpha val="90196"/>
              </a:srgbClr>
            </a:solidFill>
          </p:spPr>
          <p:txBody>
            <a:bodyPr/>
            <a:lstStyle/>
            <a:p/>
          </p:txBody>
        </p:sp>
        <p:sp>
          <p:nvSpPr>
            <p:cNvPr id="30" name="rc30"/>
            <p:cNvSpPr/>
            <p:nvPr/>
          </p:nvSpPr>
          <p:spPr>
            <a:xfrm>
              <a:off x="3162075" y="3975318"/>
              <a:ext cx="239888" cy="236691"/>
            </a:xfrm>
            <a:prstGeom prst="rect">
              <a:avLst/>
            </a:prstGeom>
            <a:solidFill>
              <a:srgbClr val="E2231A">
                <a:alpha val="90196"/>
              </a:srgbClr>
            </a:solidFill>
          </p:spPr>
          <p:txBody>
            <a:bodyPr/>
            <a:lstStyle/>
            <a:p/>
          </p:txBody>
        </p:sp>
        <p:sp>
          <p:nvSpPr>
            <p:cNvPr id="31" name="rc31"/>
            <p:cNvSpPr/>
            <p:nvPr/>
          </p:nvSpPr>
          <p:spPr>
            <a:xfrm>
              <a:off x="3428618" y="4165157"/>
              <a:ext cx="239888" cy="46852"/>
            </a:xfrm>
            <a:prstGeom prst="rect">
              <a:avLst/>
            </a:prstGeom>
            <a:solidFill>
              <a:srgbClr val="E2231A">
                <a:alpha val="90196"/>
              </a:srgbClr>
            </a:solidFill>
          </p:spPr>
          <p:txBody>
            <a:bodyPr/>
            <a:lstStyle/>
            <a:p/>
          </p:txBody>
        </p:sp>
        <p:sp>
          <p:nvSpPr>
            <p:cNvPr id="32" name="rc32"/>
            <p:cNvSpPr/>
            <p:nvPr/>
          </p:nvSpPr>
          <p:spPr>
            <a:xfrm>
              <a:off x="3695161" y="3936795"/>
              <a:ext cx="239888" cy="275214"/>
            </a:xfrm>
            <a:prstGeom prst="rect">
              <a:avLst/>
            </a:prstGeom>
            <a:solidFill>
              <a:srgbClr val="E2231A">
                <a:alpha val="90196"/>
              </a:srgbClr>
            </a:solidFill>
          </p:spPr>
          <p:txBody>
            <a:bodyPr/>
            <a:lstStyle/>
            <a:p/>
          </p:txBody>
        </p:sp>
        <p:sp>
          <p:nvSpPr>
            <p:cNvPr id="33" name="rc33"/>
            <p:cNvSpPr/>
            <p:nvPr/>
          </p:nvSpPr>
          <p:spPr>
            <a:xfrm>
              <a:off x="3961705" y="3988506"/>
              <a:ext cx="239888" cy="223502"/>
            </a:xfrm>
            <a:prstGeom prst="rect">
              <a:avLst/>
            </a:prstGeom>
            <a:solidFill>
              <a:srgbClr val="E2231A">
                <a:alpha val="90196"/>
              </a:srgbClr>
            </a:solidFill>
          </p:spPr>
          <p:txBody>
            <a:bodyPr/>
            <a:lstStyle/>
            <a:p/>
          </p:txBody>
        </p:sp>
        <p:sp>
          <p:nvSpPr>
            <p:cNvPr id="34" name="rc34"/>
            <p:cNvSpPr/>
            <p:nvPr/>
          </p:nvSpPr>
          <p:spPr>
            <a:xfrm>
              <a:off x="4228248" y="3993712"/>
              <a:ext cx="239888" cy="218297"/>
            </a:xfrm>
            <a:prstGeom prst="rect">
              <a:avLst/>
            </a:prstGeom>
            <a:solidFill>
              <a:srgbClr val="E2231A">
                <a:alpha val="90196"/>
              </a:srgbClr>
            </a:solidFill>
          </p:spPr>
          <p:txBody>
            <a:bodyPr/>
            <a:lstStyle/>
            <a:p/>
          </p:txBody>
        </p:sp>
        <p:sp>
          <p:nvSpPr>
            <p:cNvPr id="35" name="rc35"/>
            <p:cNvSpPr/>
            <p:nvPr/>
          </p:nvSpPr>
          <p:spPr>
            <a:xfrm>
              <a:off x="4494791" y="3998571"/>
              <a:ext cx="239888" cy="213438"/>
            </a:xfrm>
            <a:prstGeom prst="rect">
              <a:avLst/>
            </a:prstGeom>
            <a:solidFill>
              <a:srgbClr val="E2231A">
                <a:alpha val="90196"/>
              </a:srgbClr>
            </a:solidFill>
          </p:spPr>
          <p:txBody>
            <a:bodyPr/>
            <a:lstStyle/>
            <a:p/>
          </p:txBody>
        </p:sp>
        <p:sp>
          <p:nvSpPr>
            <p:cNvPr id="36" name="rc36"/>
            <p:cNvSpPr/>
            <p:nvPr/>
          </p:nvSpPr>
          <p:spPr>
            <a:xfrm>
              <a:off x="4761334" y="3960742"/>
              <a:ext cx="239888" cy="251267"/>
            </a:xfrm>
            <a:prstGeom prst="rect">
              <a:avLst/>
            </a:prstGeom>
            <a:solidFill>
              <a:srgbClr val="E2231A">
                <a:alpha val="90196"/>
              </a:srgbClr>
            </a:solidFill>
          </p:spPr>
          <p:txBody>
            <a:bodyPr/>
            <a:lstStyle/>
            <a:p/>
          </p:txBody>
        </p:sp>
        <p:sp>
          <p:nvSpPr>
            <p:cNvPr id="37" name="rc37"/>
            <p:cNvSpPr/>
            <p:nvPr/>
          </p:nvSpPr>
          <p:spPr>
            <a:xfrm>
              <a:off x="5027877" y="4089499"/>
              <a:ext cx="239888" cy="122510"/>
            </a:xfrm>
            <a:prstGeom prst="rect">
              <a:avLst/>
            </a:prstGeom>
            <a:solidFill>
              <a:srgbClr val="E2231A">
                <a:alpha val="90196"/>
              </a:srgbClr>
            </a:solidFill>
          </p:spPr>
          <p:txBody>
            <a:bodyPr/>
            <a:lstStyle/>
            <a:p/>
          </p:txBody>
        </p:sp>
        <p:sp>
          <p:nvSpPr>
            <p:cNvPr id="38" name="rc38"/>
            <p:cNvSpPr/>
            <p:nvPr/>
          </p:nvSpPr>
          <p:spPr>
            <a:xfrm>
              <a:off x="5294420" y="4094011"/>
              <a:ext cx="239888" cy="117998"/>
            </a:xfrm>
            <a:prstGeom prst="rect">
              <a:avLst/>
            </a:prstGeom>
            <a:solidFill>
              <a:srgbClr val="E2231A">
                <a:alpha val="90196"/>
              </a:srgbClr>
            </a:solidFill>
          </p:spPr>
          <p:txBody>
            <a:bodyPr/>
            <a:lstStyle/>
            <a:p/>
          </p:txBody>
        </p:sp>
        <p:sp>
          <p:nvSpPr>
            <p:cNvPr id="39" name="rc39"/>
            <p:cNvSpPr/>
            <p:nvPr/>
          </p:nvSpPr>
          <p:spPr>
            <a:xfrm>
              <a:off x="5560963" y="4099217"/>
              <a:ext cx="239888" cy="112792"/>
            </a:xfrm>
            <a:prstGeom prst="rect">
              <a:avLst/>
            </a:prstGeom>
            <a:solidFill>
              <a:srgbClr val="E2231A">
                <a:alpha val="90196"/>
              </a:srgbClr>
            </a:solidFill>
          </p:spPr>
          <p:txBody>
            <a:bodyPr/>
            <a:lstStyle/>
            <a:p/>
          </p:txBody>
        </p:sp>
        <p:sp>
          <p:nvSpPr>
            <p:cNvPr id="40" name="rc40"/>
            <p:cNvSpPr/>
            <p:nvPr/>
          </p:nvSpPr>
          <p:spPr>
            <a:xfrm>
              <a:off x="5827506" y="4106158"/>
              <a:ext cx="239888" cy="105851"/>
            </a:xfrm>
            <a:prstGeom prst="rect">
              <a:avLst/>
            </a:prstGeom>
            <a:solidFill>
              <a:srgbClr val="E2231A">
                <a:alpha val="90196"/>
              </a:srgbClr>
            </a:solidFill>
          </p:spPr>
          <p:txBody>
            <a:bodyPr/>
            <a:lstStyle/>
            <a:p/>
          </p:txBody>
        </p:sp>
        <p:sp>
          <p:nvSpPr>
            <p:cNvPr id="41" name="rc41"/>
            <p:cNvSpPr/>
            <p:nvPr/>
          </p:nvSpPr>
          <p:spPr>
            <a:xfrm>
              <a:off x="6094049" y="4111710"/>
              <a:ext cx="239888" cy="100298"/>
            </a:xfrm>
            <a:prstGeom prst="rect">
              <a:avLst/>
            </a:prstGeom>
            <a:solidFill>
              <a:srgbClr val="E2231A">
                <a:alpha val="90196"/>
              </a:srgbClr>
            </a:solidFill>
          </p:spPr>
          <p:txBody>
            <a:bodyPr/>
            <a:lstStyle/>
            <a:p/>
          </p:txBody>
        </p:sp>
        <p:sp>
          <p:nvSpPr>
            <p:cNvPr id="42" name="rc42"/>
            <p:cNvSpPr/>
            <p:nvPr/>
          </p:nvSpPr>
          <p:spPr>
            <a:xfrm>
              <a:off x="6360593" y="4115181"/>
              <a:ext cx="239888" cy="96828"/>
            </a:xfrm>
            <a:prstGeom prst="rect">
              <a:avLst/>
            </a:prstGeom>
            <a:solidFill>
              <a:srgbClr val="E2231A">
                <a:alpha val="90196"/>
              </a:srgbClr>
            </a:solidFill>
          </p:spPr>
          <p:txBody>
            <a:bodyPr/>
            <a:lstStyle/>
            <a:p/>
          </p:txBody>
        </p:sp>
        <p:sp>
          <p:nvSpPr>
            <p:cNvPr id="43" name="rc43"/>
            <p:cNvSpPr/>
            <p:nvPr/>
          </p:nvSpPr>
          <p:spPr>
            <a:xfrm>
              <a:off x="6627136" y="3974277"/>
              <a:ext cx="239888" cy="237732"/>
            </a:xfrm>
            <a:prstGeom prst="rect">
              <a:avLst/>
            </a:prstGeom>
            <a:solidFill>
              <a:srgbClr val="E2231A">
                <a:alpha val="90196"/>
              </a:srgbClr>
            </a:solidFill>
          </p:spPr>
          <p:txBody>
            <a:bodyPr/>
            <a:lstStyle/>
            <a:p/>
          </p:txBody>
        </p:sp>
        <p:sp>
          <p:nvSpPr>
            <p:cNvPr id="44" name="rc44"/>
            <p:cNvSpPr/>
            <p:nvPr/>
          </p:nvSpPr>
          <p:spPr>
            <a:xfrm>
              <a:off x="6893679" y="4109975"/>
              <a:ext cx="239888" cy="102033"/>
            </a:xfrm>
            <a:prstGeom prst="rect">
              <a:avLst/>
            </a:prstGeom>
            <a:solidFill>
              <a:srgbClr val="E2231A">
                <a:alpha val="90196"/>
              </a:srgbClr>
            </a:solidFill>
          </p:spPr>
          <p:txBody>
            <a:bodyPr/>
            <a:lstStyle/>
            <a:p/>
          </p:txBody>
        </p:sp>
        <p:sp>
          <p:nvSpPr>
            <p:cNvPr id="45" name="rc45"/>
            <p:cNvSpPr/>
            <p:nvPr/>
          </p:nvSpPr>
          <p:spPr>
            <a:xfrm>
              <a:off x="7160222" y="4109628"/>
              <a:ext cx="239888" cy="102381"/>
            </a:xfrm>
            <a:prstGeom prst="rect">
              <a:avLst/>
            </a:prstGeom>
            <a:solidFill>
              <a:srgbClr val="E2231A">
                <a:alpha val="90196"/>
              </a:srgbClr>
            </a:solidFill>
          </p:spPr>
          <p:txBody>
            <a:bodyPr/>
            <a:lstStyle/>
            <a:p/>
          </p:txBody>
        </p:sp>
        <p:sp>
          <p:nvSpPr>
            <p:cNvPr id="46" name="rc46"/>
            <p:cNvSpPr/>
            <p:nvPr/>
          </p:nvSpPr>
          <p:spPr>
            <a:xfrm>
              <a:off x="7426765" y="4177998"/>
              <a:ext cx="239888" cy="34011"/>
            </a:xfrm>
            <a:prstGeom prst="rect">
              <a:avLst/>
            </a:prstGeom>
            <a:solidFill>
              <a:srgbClr val="E2231A">
                <a:alpha val="90196"/>
              </a:srgbClr>
            </a:solidFill>
          </p:spPr>
          <p:txBody>
            <a:bodyPr/>
            <a:lstStyle/>
            <a:p/>
          </p:txBody>
        </p:sp>
        <p:sp>
          <p:nvSpPr>
            <p:cNvPr id="47" name="rc47"/>
            <p:cNvSpPr/>
            <p:nvPr/>
          </p:nvSpPr>
          <p:spPr>
            <a:xfrm>
              <a:off x="7693308" y="4110669"/>
              <a:ext cx="239888" cy="101339"/>
            </a:xfrm>
            <a:prstGeom prst="rect">
              <a:avLst/>
            </a:prstGeom>
            <a:solidFill>
              <a:srgbClr val="E2231A">
                <a:alpha val="90196"/>
              </a:srgbClr>
            </a:solidFill>
          </p:spPr>
          <p:txBody>
            <a:bodyPr/>
            <a:lstStyle/>
            <a:p/>
          </p:txBody>
        </p:sp>
        <p:sp>
          <p:nvSpPr>
            <p:cNvPr id="48" name="rc48"/>
            <p:cNvSpPr/>
            <p:nvPr/>
          </p:nvSpPr>
          <p:spPr>
            <a:xfrm>
              <a:off x="7959851" y="4144681"/>
              <a:ext cx="239888" cy="67328"/>
            </a:xfrm>
            <a:prstGeom prst="rect">
              <a:avLst/>
            </a:prstGeom>
            <a:solidFill>
              <a:srgbClr val="E2231A">
                <a:alpha val="90196"/>
              </a:srgbClr>
            </a:solidFill>
          </p:spPr>
          <p:txBody>
            <a:bodyPr/>
            <a:lstStyle/>
            <a:p/>
          </p:txBody>
        </p:sp>
        <p:sp>
          <p:nvSpPr>
            <p:cNvPr id="49" name="rc49"/>
            <p:cNvSpPr/>
            <p:nvPr/>
          </p:nvSpPr>
          <p:spPr>
            <a:xfrm>
              <a:off x="3428618" y="2923049"/>
              <a:ext cx="239888" cy="1242107"/>
            </a:xfrm>
            <a:prstGeom prst="rect">
              <a:avLst/>
            </a:prstGeom>
            <a:solidFill>
              <a:srgbClr val="B3B3B3">
                <a:alpha val="90196"/>
              </a:srgbClr>
            </a:solidFill>
          </p:spPr>
          <p:txBody>
            <a:bodyPr/>
            <a:lstStyle/>
            <a:p/>
          </p:txBody>
        </p:sp>
        <p:sp>
          <p:nvSpPr>
            <p:cNvPr id="50" name="rc50"/>
            <p:cNvSpPr/>
            <p:nvPr/>
          </p:nvSpPr>
          <p:spPr>
            <a:xfrm>
              <a:off x="3695161" y="3261427"/>
              <a:ext cx="239888" cy="675367"/>
            </a:xfrm>
            <a:prstGeom prst="rect">
              <a:avLst/>
            </a:prstGeom>
            <a:solidFill>
              <a:srgbClr val="B3B3B3">
                <a:alpha val="90196"/>
              </a:srgbClr>
            </a:solidFill>
          </p:spPr>
          <p:txBody>
            <a:bodyPr/>
            <a:lstStyle/>
            <a:p/>
          </p:txBody>
        </p:sp>
        <p:sp>
          <p:nvSpPr>
            <p:cNvPr id="51" name="rc51"/>
            <p:cNvSpPr/>
            <p:nvPr/>
          </p:nvSpPr>
          <p:spPr>
            <a:xfrm>
              <a:off x="3961705" y="3546706"/>
              <a:ext cx="239888" cy="441800"/>
            </a:xfrm>
            <a:prstGeom prst="rect">
              <a:avLst/>
            </a:prstGeom>
            <a:solidFill>
              <a:srgbClr val="B3B3B3">
                <a:alpha val="90196"/>
              </a:srgbClr>
            </a:solidFill>
          </p:spPr>
          <p:txBody>
            <a:bodyPr/>
            <a:lstStyle/>
            <a:p/>
          </p:txBody>
        </p:sp>
        <p:sp>
          <p:nvSpPr>
            <p:cNvPr id="52" name="rc52"/>
            <p:cNvSpPr/>
            <p:nvPr/>
          </p:nvSpPr>
          <p:spPr>
            <a:xfrm>
              <a:off x="4228248" y="3993018"/>
              <a:ext cx="239888" cy="694"/>
            </a:xfrm>
            <a:prstGeom prst="rect">
              <a:avLst/>
            </a:prstGeom>
            <a:solidFill>
              <a:srgbClr val="B3B3B3">
                <a:alpha val="90196"/>
              </a:srgbClr>
            </a:solidFill>
          </p:spPr>
          <p:txBody>
            <a:bodyPr/>
            <a:lstStyle/>
            <a:p/>
          </p:txBody>
        </p:sp>
        <p:sp>
          <p:nvSpPr>
            <p:cNvPr id="53" name="rc53"/>
            <p:cNvSpPr/>
            <p:nvPr/>
          </p:nvSpPr>
          <p:spPr>
            <a:xfrm>
              <a:off x="4494791" y="3775415"/>
              <a:ext cx="239888" cy="223155"/>
            </a:xfrm>
            <a:prstGeom prst="rect">
              <a:avLst/>
            </a:prstGeom>
            <a:solidFill>
              <a:srgbClr val="B3B3B3">
                <a:alpha val="90196"/>
              </a:srgbClr>
            </a:solidFill>
          </p:spPr>
          <p:txBody>
            <a:bodyPr/>
            <a:lstStyle/>
            <a:p/>
          </p:txBody>
        </p:sp>
        <p:sp>
          <p:nvSpPr>
            <p:cNvPr id="54" name="rc54"/>
            <p:cNvSpPr/>
            <p:nvPr/>
          </p:nvSpPr>
          <p:spPr>
            <a:xfrm>
              <a:off x="4761334" y="3730645"/>
              <a:ext cx="239888" cy="230097"/>
            </a:xfrm>
            <a:prstGeom prst="rect">
              <a:avLst/>
            </a:prstGeom>
            <a:solidFill>
              <a:srgbClr val="B3B3B3">
                <a:alpha val="90196"/>
              </a:srgbClr>
            </a:solidFill>
          </p:spPr>
          <p:txBody>
            <a:bodyPr/>
            <a:lstStyle/>
            <a:p/>
          </p:txBody>
        </p:sp>
        <p:sp>
          <p:nvSpPr>
            <p:cNvPr id="55" name="rc55"/>
            <p:cNvSpPr/>
            <p:nvPr/>
          </p:nvSpPr>
          <p:spPr>
            <a:xfrm>
              <a:off x="5027877" y="3860443"/>
              <a:ext cx="239888" cy="229055"/>
            </a:xfrm>
            <a:prstGeom prst="rect">
              <a:avLst/>
            </a:prstGeom>
            <a:solidFill>
              <a:srgbClr val="B3B3B3">
                <a:alpha val="90196"/>
              </a:srgbClr>
            </a:solidFill>
          </p:spPr>
          <p:txBody>
            <a:bodyPr/>
            <a:lstStyle/>
            <a:p/>
          </p:txBody>
        </p:sp>
        <p:sp>
          <p:nvSpPr>
            <p:cNvPr id="56" name="rc56"/>
            <p:cNvSpPr/>
            <p:nvPr/>
          </p:nvSpPr>
          <p:spPr>
            <a:xfrm>
              <a:off x="5294420" y="3949289"/>
              <a:ext cx="239888" cy="144721"/>
            </a:xfrm>
            <a:prstGeom prst="rect">
              <a:avLst/>
            </a:prstGeom>
            <a:solidFill>
              <a:srgbClr val="B3B3B3">
                <a:alpha val="90196"/>
              </a:srgbClr>
            </a:solidFill>
          </p:spPr>
          <p:txBody>
            <a:bodyPr/>
            <a:lstStyle/>
            <a:p/>
          </p:txBody>
        </p:sp>
        <p:sp>
          <p:nvSpPr>
            <p:cNvPr id="57" name="rc57"/>
            <p:cNvSpPr/>
            <p:nvPr/>
          </p:nvSpPr>
          <p:spPr>
            <a:xfrm>
              <a:off x="5560963" y="3785132"/>
              <a:ext cx="239888" cy="314084"/>
            </a:xfrm>
            <a:prstGeom prst="rect">
              <a:avLst/>
            </a:prstGeom>
            <a:solidFill>
              <a:srgbClr val="B3B3B3">
                <a:alpha val="90196"/>
              </a:srgbClr>
            </a:solidFill>
          </p:spPr>
          <p:txBody>
            <a:bodyPr/>
            <a:lstStyle/>
            <a:p/>
          </p:txBody>
        </p:sp>
        <p:sp>
          <p:nvSpPr>
            <p:cNvPr id="58" name="rc58"/>
            <p:cNvSpPr/>
            <p:nvPr/>
          </p:nvSpPr>
          <p:spPr>
            <a:xfrm>
              <a:off x="6094049" y="3859055"/>
              <a:ext cx="239888" cy="252655"/>
            </a:xfrm>
            <a:prstGeom prst="rect">
              <a:avLst/>
            </a:prstGeom>
            <a:solidFill>
              <a:srgbClr val="B3B3B3">
                <a:alpha val="90196"/>
              </a:srgbClr>
            </a:solidFill>
          </p:spPr>
          <p:txBody>
            <a:bodyPr/>
            <a:lstStyle/>
            <a:p/>
          </p:txBody>
        </p:sp>
        <p:sp>
          <p:nvSpPr>
            <p:cNvPr id="59" name="rc59"/>
            <p:cNvSpPr/>
            <p:nvPr/>
          </p:nvSpPr>
          <p:spPr>
            <a:xfrm>
              <a:off x="6360593" y="3914584"/>
              <a:ext cx="239888" cy="200597"/>
            </a:xfrm>
            <a:prstGeom prst="rect">
              <a:avLst/>
            </a:prstGeom>
            <a:solidFill>
              <a:srgbClr val="B3B3B3">
                <a:alpha val="90196"/>
              </a:srgbClr>
            </a:solidFill>
          </p:spPr>
          <p:txBody>
            <a:bodyPr/>
            <a:lstStyle/>
            <a:p/>
          </p:txBody>
        </p:sp>
        <p:sp>
          <p:nvSpPr>
            <p:cNvPr id="60" name="rc60"/>
            <p:cNvSpPr/>
            <p:nvPr/>
          </p:nvSpPr>
          <p:spPr>
            <a:xfrm>
              <a:off x="6627136" y="3938183"/>
              <a:ext cx="239888" cy="36093"/>
            </a:xfrm>
            <a:prstGeom prst="rect">
              <a:avLst/>
            </a:prstGeom>
            <a:solidFill>
              <a:srgbClr val="B3B3B3">
                <a:alpha val="90196"/>
              </a:srgbClr>
            </a:solidFill>
          </p:spPr>
          <p:txBody>
            <a:bodyPr/>
            <a:lstStyle/>
            <a:p/>
          </p:txBody>
        </p:sp>
        <p:sp>
          <p:nvSpPr>
            <p:cNvPr id="61" name="rc61"/>
            <p:cNvSpPr/>
            <p:nvPr/>
          </p:nvSpPr>
          <p:spPr>
            <a:xfrm>
              <a:off x="6893679" y="3917013"/>
              <a:ext cx="239888" cy="192962"/>
            </a:xfrm>
            <a:prstGeom prst="rect">
              <a:avLst/>
            </a:prstGeom>
            <a:solidFill>
              <a:srgbClr val="B3B3B3">
                <a:alpha val="90196"/>
              </a:srgbClr>
            </a:solidFill>
          </p:spPr>
          <p:txBody>
            <a:bodyPr/>
            <a:lstStyle/>
            <a:p/>
          </p:txBody>
        </p:sp>
        <p:sp>
          <p:nvSpPr>
            <p:cNvPr id="62" name="rc62"/>
            <p:cNvSpPr/>
            <p:nvPr/>
          </p:nvSpPr>
          <p:spPr>
            <a:xfrm>
              <a:off x="7426765" y="4110322"/>
              <a:ext cx="239888" cy="67675"/>
            </a:xfrm>
            <a:prstGeom prst="rect">
              <a:avLst/>
            </a:prstGeom>
            <a:solidFill>
              <a:srgbClr val="B3B3B3">
                <a:alpha val="90196"/>
              </a:srgbClr>
            </a:solidFill>
          </p:spPr>
          <p:txBody>
            <a:bodyPr/>
            <a:lstStyle/>
            <a:p/>
          </p:txBody>
        </p:sp>
        <p:sp>
          <p:nvSpPr>
            <p:cNvPr id="63" name="rc63"/>
            <p:cNvSpPr/>
            <p:nvPr/>
          </p:nvSpPr>
          <p:spPr>
            <a:xfrm>
              <a:off x="7693308" y="4075964"/>
              <a:ext cx="239888" cy="34705"/>
            </a:xfrm>
            <a:prstGeom prst="rect">
              <a:avLst/>
            </a:prstGeom>
            <a:solidFill>
              <a:srgbClr val="B3B3B3">
                <a:alpha val="90196"/>
              </a:srgbClr>
            </a:solidFill>
          </p:spPr>
          <p:txBody>
            <a:bodyPr/>
            <a:lstStyle/>
            <a:p/>
          </p:txBody>
        </p:sp>
        <p:sp>
          <p:nvSpPr>
            <p:cNvPr id="64" name="pl64"/>
            <p:cNvSpPr/>
            <p:nvPr/>
          </p:nvSpPr>
          <p:spPr>
            <a:xfrm>
              <a:off x="1416218" y="2085226"/>
              <a:ext cx="6663577" cy="451135"/>
            </a:xfrm>
            <a:custGeom>
              <a:avLst/>
              <a:pathLst>
                <a:path w="6663577" h="451135">
                  <a:moveTo>
                    <a:pt x="0" y="451135"/>
                  </a:moveTo>
                  <a:lnTo>
                    <a:pt x="266543" y="451135"/>
                  </a:lnTo>
                  <a:lnTo>
                    <a:pt x="533086" y="451135"/>
                  </a:lnTo>
                  <a:lnTo>
                    <a:pt x="799629" y="236309"/>
                  </a:lnTo>
                  <a:lnTo>
                    <a:pt x="1066172" y="257791"/>
                  </a:lnTo>
                  <a:lnTo>
                    <a:pt x="1332715" y="128895"/>
                  </a:lnTo>
                  <a:lnTo>
                    <a:pt x="1599258" y="193343"/>
                  </a:lnTo>
                  <a:lnTo>
                    <a:pt x="1865801" y="85930"/>
                  </a:lnTo>
                  <a:lnTo>
                    <a:pt x="2132344" y="0"/>
                  </a:lnTo>
                  <a:lnTo>
                    <a:pt x="2398888" y="107413"/>
                  </a:lnTo>
                  <a:lnTo>
                    <a:pt x="2665431" y="85930"/>
                  </a:lnTo>
                  <a:lnTo>
                    <a:pt x="2931974" y="85930"/>
                  </a:lnTo>
                  <a:lnTo>
                    <a:pt x="3198517" y="85930"/>
                  </a:lnTo>
                  <a:lnTo>
                    <a:pt x="3465060" y="107413"/>
                  </a:lnTo>
                  <a:lnTo>
                    <a:pt x="3731603" y="42965"/>
                  </a:lnTo>
                  <a:lnTo>
                    <a:pt x="3998146" y="42965"/>
                  </a:lnTo>
                  <a:lnTo>
                    <a:pt x="4264689" y="42965"/>
                  </a:lnTo>
                  <a:lnTo>
                    <a:pt x="4531233" y="42965"/>
                  </a:lnTo>
                  <a:lnTo>
                    <a:pt x="4797776" y="42965"/>
                  </a:lnTo>
                  <a:lnTo>
                    <a:pt x="5064319" y="42965"/>
                  </a:lnTo>
                  <a:lnTo>
                    <a:pt x="5330862" y="128895"/>
                  </a:lnTo>
                  <a:lnTo>
                    <a:pt x="5597405" y="42965"/>
                  </a:lnTo>
                  <a:lnTo>
                    <a:pt x="5863948" y="42965"/>
                  </a:lnTo>
                  <a:lnTo>
                    <a:pt x="6130491" y="0"/>
                  </a:lnTo>
                  <a:lnTo>
                    <a:pt x="6397034" y="42965"/>
                  </a:lnTo>
                  <a:lnTo>
                    <a:pt x="6663577" y="21482"/>
                  </a:lnTo>
                </a:path>
              </a:pathLst>
            </a:custGeom>
            <a:ln w="27101" cap="flat">
              <a:solidFill>
                <a:srgbClr val="3283FE">
                  <a:alpha val="100000"/>
                </a:srgbClr>
              </a:solidFill>
              <a:prstDash val="solid"/>
              <a:round/>
            </a:ln>
          </p:spPr>
          <p:txBody>
            <a:bodyPr/>
            <a:lstStyle/>
            <a:p/>
          </p:txBody>
        </p:sp>
        <p:sp>
          <p:nvSpPr>
            <p:cNvPr id="65" name="pl65"/>
            <p:cNvSpPr/>
            <p:nvPr/>
          </p:nvSpPr>
          <p:spPr>
            <a:xfrm>
              <a:off x="3548563" y="2085226"/>
              <a:ext cx="4531233" cy="580031"/>
            </a:xfrm>
            <a:custGeom>
              <a:avLst/>
              <a:pathLst>
                <a:path w="4531233" h="580031">
                  <a:moveTo>
                    <a:pt x="0" y="580031"/>
                  </a:moveTo>
                  <a:lnTo>
                    <a:pt x="266543" y="429653"/>
                  </a:lnTo>
                  <a:lnTo>
                    <a:pt x="533086" y="300757"/>
                  </a:lnTo>
                  <a:lnTo>
                    <a:pt x="799629" y="85930"/>
                  </a:lnTo>
                  <a:lnTo>
                    <a:pt x="1066172" y="193343"/>
                  </a:lnTo>
                  <a:lnTo>
                    <a:pt x="1332715" y="214826"/>
                  </a:lnTo>
                  <a:lnTo>
                    <a:pt x="1599258" y="150378"/>
                  </a:lnTo>
                  <a:lnTo>
                    <a:pt x="1865801" y="107413"/>
                  </a:lnTo>
                  <a:lnTo>
                    <a:pt x="2132344" y="193343"/>
                  </a:lnTo>
                  <a:lnTo>
                    <a:pt x="2398888" y="0"/>
                  </a:lnTo>
                  <a:lnTo>
                    <a:pt x="2665431" y="171861"/>
                  </a:lnTo>
                  <a:lnTo>
                    <a:pt x="2931974" y="150378"/>
                  </a:lnTo>
                  <a:lnTo>
                    <a:pt x="3198517" y="150378"/>
                  </a:lnTo>
                  <a:lnTo>
                    <a:pt x="3465060" y="171861"/>
                  </a:lnTo>
                  <a:lnTo>
                    <a:pt x="3731603" y="42965"/>
                  </a:lnTo>
                  <a:lnTo>
                    <a:pt x="3998146" y="42965"/>
                  </a:lnTo>
                  <a:lnTo>
                    <a:pt x="4264689" y="64447"/>
                  </a:lnTo>
                  <a:lnTo>
                    <a:pt x="4531233" y="0"/>
                  </a:lnTo>
                </a:path>
              </a:pathLst>
            </a:custGeom>
            <a:ln w="27101" cap="flat">
              <a:solidFill>
                <a:srgbClr val="FFA500">
                  <a:alpha val="100000"/>
                </a:srgbClr>
              </a:solidFill>
              <a:prstDash val="solid"/>
              <a:round/>
            </a:ln>
          </p:spPr>
          <p:txBody>
            <a:bodyPr/>
            <a:lstStyle/>
            <a:p/>
          </p:txBody>
        </p:sp>
        <p:sp>
          <p:nvSpPr>
            <p:cNvPr id="66" name="tx66"/>
            <p:cNvSpPr/>
            <p:nvPr/>
          </p:nvSpPr>
          <p:spPr>
            <a:xfrm>
              <a:off x="1345880"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67" name="tx67"/>
            <p:cNvSpPr/>
            <p:nvPr/>
          </p:nvSpPr>
          <p:spPr>
            <a:xfrm>
              <a:off x="267859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8" name="tx68"/>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9" name="tx69"/>
            <p:cNvSpPr/>
            <p:nvPr/>
          </p:nvSpPr>
          <p:spPr>
            <a:xfrm>
              <a:off x="4011311"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0" name="tx70"/>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1" name="tx71"/>
            <p:cNvSpPr/>
            <p:nvPr/>
          </p:nvSpPr>
          <p:spPr>
            <a:xfrm>
              <a:off x="5344027"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2" name="tx72"/>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3" name="tx73"/>
            <p:cNvSpPr/>
            <p:nvPr/>
          </p:nvSpPr>
          <p:spPr>
            <a:xfrm>
              <a:off x="6410199"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4" name="tx74"/>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5" name="tx75"/>
            <p:cNvSpPr/>
            <p:nvPr/>
          </p:nvSpPr>
          <p:spPr>
            <a:xfrm>
              <a:off x="66767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76" name="tx76"/>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7" name="tx77"/>
            <p:cNvSpPr/>
            <p:nvPr/>
          </p:nvSpPr>
          <p:spPr>
            <a:xfrm>
              <a:off x="694328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720982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9" name="tx79"/>
            <p:cNvSpPr/>
            <p:nvPr/>
          </p:nvSpPr>
          <p:spPr>
            <a:xfrm>
              <a:off x="7209828"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0" name="tx80"/>
            <p:cNvSpPr/>
            <p:nvPr/>
          </p:nvSpPr>
          <p:spPr>
            <a:xfrm>
              <a:off x="747637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7476372"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2" name="tx82"/>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774291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4" name="tx84"/>
            <p:cNvSpPr/>
            <p:nvPr/>
          </p:nvSpPr>
          <p:spPr>
            <a:xfrm>
              <a:off x="8009458"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800945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6" name="tx86"/>
            <p:cNvSpPr/>
            <p:nvPr/>
          </p:nvSpPr>
          <p:spPr>
            <a:xfrm>
              <a:off x="1340869" y="36252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7" name="tx87"/>
            <p:cNvSpPr/>
            <p:nvPr/>
          </p:nvSpPr>
          <p:spPr>
            <a:xfrm>
              <a:off x="4006300" y="39506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4013835" y="344047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9" name="tx89"/>
            <p:cNvSpPr/>
            <p:nvPr/>
          </p:nvSpPr>
          <p:spPr>
            <a:xfrm>
              <a:off x="5358746" y="384424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0" name="tx90"/>
            <p:cNvSpPr/>
            <p:nvPr/>
          </p:nvSpPr>
          <p:spPr>
            <a:xfrm>
              <a:off x="6424919" y="380954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1" name="tx91"/>
            <p:cNvSpPr/>
            <p:nvPr/>
          </p:nvSpPr>
          <p:spPr>
            <a:xfrm>
              <a:off x="6691462" y="383313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2" name="tx92"/>
            <p:cNvSpPr/>
            <p:nvPr/>
          </p:nvSpPr>
          <p:spPr>
            <a:xfrm>
              <a:off x="6958005" y="381196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7450407" y="400408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7716951" y="396972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5" name="tx95"/>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6" name="tx96"/>
            <p:cNvSpPr/>
            <p:nvPr/>
          </p:nvSpPr>
          <p:spPr>
            <a:xfrm>
              <a:off x="717597" y="346749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717597" y="2773792"/>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98" name="tx98"/>
            <p:cNvSpPr/>
            <p:nvPr/>
          </p:nvSpPr>
          <p:spPr>
            <a:xfrm>
              <a:off x="717597" y="207756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99" name="tx9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1" name="tx10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2" name="tx10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3" name="tx10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4" name="tx10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0" name="tx11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1" name="tx11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2" name="tx11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8" name="pl11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9" name="tx11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5080163"/>
              <a:ext cx="201456" cy="201456"/>
            </a:xfrm>
            <a:prstGeom prst="rect">
              <a:avLst/>
            </a:prstGeom>
            <a:solidFill>
              <a:srgbClr val="E2231A">
                <a:alpha val="90196"/>
              </a:srgbClr>
            </a:solidFill>
          </p:spPr>
          <p:txBody>
            <a:bodyPr/>
            <a:lstStyle/>
            <a:p/>
          </p:txBody>
        </p:sp>
        <p:sp>
          <p:nvSpPr>
            <p:cNvPr id="122" name="rc122"/>
            <p:cNvSpPr/>
            <p:nvPr/>
          </p:nvSpPr>
          <p:spPr>
            <a:xfrm>
              <a:off x="5642950" y="5080163"/>
              <a:ext cx="201456" cy="201456"/>
            </a:xfrm>
            <a:prstGeom prst="rect">
              <a:avLst/>
            </a:prstGeom>
            <a:solidFill>
              <a:srgbClr val="B3B3B3">
                <a:alpha val="90196"/>
              </a:srgbClr>
            </a:solidFill>
          </p:spPr>
          <p:txBody>
            <a:bodyPr/>
            <a:lstStyle/>
            <a:p/>
          </p:txBody>
        </p:sp>
        <p:sp>
          <p:nvSpPr>
            <p:cNvPr id="123" name="tx12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1594448"/>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127" name="pl127"/>
            <p:cNvSpPr/>
            <p:nvPr/>
          </p:nvSpPr>
          <p:spPr>
            <a:xfrm>
              <a:off x="23031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3170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3308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3447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3101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3239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378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840557"/>
              <a:ext cx="2247453" cy="124062"/>
            </a:xfrm>
            <a:prstGeom prst="rect">
              <a:avLst/>
            </a:prstGeom>
            <a:solidFill>
              <a:srgbClr val="E2231A">
                <a:alpha val="90196"/>
              </a:srgbClr>
            </a:solidFill>
          </p:spPr>
          <p:txBody>
            <a:bodyPr/>
            <a:lstStyle/>
            <a:p/>
          </p:txBody>
        </p:sp>
        <p:sp>
          <p:nvSpPr>
            <p:cNvPr id="139" name="rc139"/>
            <p:cNvSpPr/>
            <p:nvPr/>
          </p:nvSpPr>
          <p:spPr>
            <a:xfrm>
              <a:off x="1296273" y="5685479"/>
              <a:ext cx="2352173" cy="124062"/>
            </a:xfrm>
            <a:prstGeom prst="rect">
              <a:avLst/>
            </a:prstGeom>
            <a:solidFill>
              <a:srgbClr val="E2231A">
                <a:alpha val="90196"/>
              </a:srgbClr>
            </a:solidFill>
          </p:spPr>
          <p:txBody>
            <a:bodyPr/>
            <a:lstStyle/>
            <a:p/>
          </p:txBody>
        </p:sp>
        <p:sp>
          <p:nvSpPr>
            <p:cNvPr id="140" name="rc140"/>
            <p:cNvSpPr/>
            <p:nvPr/>
          </p:nvSpPr>
          <p:spPr>
            <a:xfrm>
              <a:off x="1296273" y="5530401"/>
              <a:ext cx="1562745" cy="124062"/>
            </a:xfrm>
            <a:prstGeom prst="rect">
              <a:avLst/>
            </a:prstGeom>
            <a:solidFill>
              <a:srgbClr val="E2231A">
                <a:alpha val="90196"/>
              </a:srgbClr>
            </a:solidFill>
          </p:spPr>
          <p:txBody>
            <a:bodyPr/>
            <a:lstStyle/>
            <a:p/>
          </p:txBody>
        </p:sp>
        <p:sp>
          <p:nvSpPr>
            <p:cNvPr id="141" name="rc141"/>
            <p:cNvSpPr/>
            <p:nvPr/>
          </p:nvSpPr>
          <p:spPr>
            <a:xfrm>
              <a:off x="3543726" y="5840557"/>
              <a:ext cx="4656013" cy="124062"/>
            </a:xfrm>
            <a:prstGeom prst="rect">
              <a:avLst/>
            </a:prstGeom>
            <a:solidFill>
              <a:srgbClr val="B3B3B3">
                <a:alpha val="90196"/>
              </a:srgbClr>
            </a:solidFill>
          </p:spPr>
          <p:txBody>
            <a:bodyPr/>
            <a:lstStyle/>
            <a:p/>
          </p:txBody>
        </p:sp>
        <p:sp>
          <p:nvSpPr>
            <p:cNvPr id="142" name="rc142"/>
            <p:cNvSpPr/>
            <p:nvPr/>
          </p:nvSpPr>
          <p:spPr>
            <a:xfrm>
              <a:off x="3648446" y="5685479"/>
              <a:ext cx="805538" cy="124062"/>
            </a:xfrm>
            <a:prstGeom prst="rect">
              <a:avLst/>
            </a:prstGeom>
            <a:solidFill>
              <a:srgbClr val="B3B3B3">
                <a:alpha val="90196"/>
              </a:srgbClr>
            </a:solidFill>
          </p:spPr>
          <p:txBody>
            <a:bodyPr/>
            <a:lstStyle/>
            <a:p/>
          </p:txBody>
        </p:sp>
        <p:sp>
          <p:nvSpPr>
            <p:cNvPr id="143" name="tx143"/>
            <p:cNvSpPr/>
            <p:nvPr/>
          </p:nvSpPr>
          <p:spPr>
            <a:xfrm>
              <a:off x="8378185"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4" name="tx144"/>
            <p:cNvSpPr/>
            <p:nvPr/>
          </p:nvSpPr>
          <p:spPr>
            <a:xfrm>
              <a:off x="4584212"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5" name="tx14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9" name="tx149"/>
            <p:cNvSpPr/>
            <p:nvPr/>
          </p:nvSpPr>
          <p:spPr>
            <a:xfrm>
              <a:off x="319357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50" name="tx150"/>
            <p:cNvSpPr/>
            <p:nvPr/>
          </p:nvSpPr>
          <p:spPr>
            <a:xfrm>
              <a:off x="520742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1" name="tx151"/>
            <p:cNvSpPr/>
            <p:nvPr/>
          </p:nvSpPr>
          <p:spPr>
            <a:xfrm>
              <a:off x="722127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52" name="tx152"/>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3" name="tx15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98%. This is similar to in 2019, where coverage was 97%.
&lt;200 children missed their routine first dose of measles vaccine.
MCV2 is typically administered to children between 18 months and five years old. MCV2 coverage increased to 99% in 2025.</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relatively constant (within 1%) at 97% in 2025, leaving &lt;200 children without any protection against measles. MCV2 coverage increased to from 96% in 2024 to 99% in 2025</a:t>
            </a:r>
          </a:p>
        </p:txBody>
      </p:sp>
      <p:grpSp xmlns:pic="http://schemas.openxmlformats.org/drawingml/2006/picture">
        <p:nvGrpSpPr>
          <p:cNvPr id="157" name=""/>
          <p:cNvGrpSpPr/>
          <p:nvPr/>
        </p:nvGrpSpPr>
        <p:grpSpPr>
          <a:xfrm>
            <a:off x="292608" y="1097280"/>
            <a:ext cx="8595360" cy="28575"/>
            <a:chOff x="292608" y="1097280"/>
            <a:chExt cx="8595360" cy="28575"/>
          </a:xfrm>
        </p:grpSpPr>
        <p:sp>
          <p:nvSpPr>
            <p:cNvPr id="15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59298"/>
            </a:xfrm>
            <a:custGeom>
              <a:avLst/>
              <a:pathLst>
                <a:path w="3397293" h="459298">
                  <a:moveTo>
                    <a:pt x="0" y="459298"/>
                  </a:moveTo>
                  <a:lnTo>
                    <a:pt x="135891" y="459298"/>
                  </a:lnTo>
                  <a:lnTo>
                    <a:pt x="271783" y="459298"/>
                  </a:lnTo>
                  <a:lnTo>
                    <a:pt x="407675" y="240584"/>
                  </a:lnTo>
                  <a:lnTo>
                    <a:pt x="543566" y="262456"/>
                  </a:lnTo>
                  <a:lnTo>
                    <a:pt x="679458" y="131228"/>
                  </a:lnTo>
                  <a:lnTo>
                    <a:pt x="815350" y="196842"/>
                  </a:lnTo>
                  <a:lnTo>
                    <a:pt x="951242" y="87485"/>
                  </a:lnTo>
                  <a:lnTo>
                    <a:pt x="1087133" y="0"/>
                  </a:lnTo>
                  <a:lnTo>
                    <a:pt x="1223025" y="109356"/>
                  </a:lnTo>
                  <a:lnTo>
                    <a:pt x="1358917" y="87485"/>
                  </a:lnTo>
                  <a:lnTo>
                    <a:pt x="1494809" y="87485"/>
                  </a:lnTo>
                  <a:lnTo>
                    <a:pt x="1630700" y="87485"/>
                  </a:lnTo>
                  <a:lnTo>
                    <a:pt x="1766592" y="109356"/>
                  </a:lnTo>
                  <a:lnTo>
                    <a:pt x="1902484" y="43742"/>
                  </a:lnTo>
                  <a:lnTo>
                    <a:pt x="2038375" y="43742"/>
                  </a:lnTo>
                  <a:lnTo>
                    <a:pt x="2174267" y="43742"/>
                  </a:lnTo>
                  <a:lnTo>
                    <a:pt x="2310159" y="43742"/>
                  </a:lnTo>
                  <a:lnTo>
                    <a:pt x="2446051" y="43742"/>
                  </a:lnTo>
                  <a:lnTo>
                    <a:pt x="2581942" y="43742"/>
                  </a:lnTo>
                  <a:lnTo>
                    <a:pt x="2717834" y="131228"/>
                  </a:lnTo>
                  <a:lnTo>
                    <a:pt x="2853726" y="43742"/>
                  </a:lnTo>
                  <a:lnTo>
                    <a:pt x="2989618" y="43742"/>
                  </a:lnTo>
                  <a:lnTo>
                    <a:pt x="3125509" y="0"/>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25659"/>
              <a:ext cx="3397293" cy="765497"/>
            </a:xfrm>
            <a:custGeom>
              <a:avLst/>
              <a:pathLst>
                <a:path w="3397293" h="765497">
                  <a:moveTo>
                    <a:pt x="0" y="765497"/>
                  </a:moveTo>
                  <a:lnTo>
                    <a:pt x="135891" y="743625"/>
                  </a:lnTo>
                  <a:lnTo>
                    <a:pt x="271783" y="743625"/>
                  </a:lnTo>
                  <a:lnTo>
                    <a:pt x="407675" y="678011"/>
                  </a:lnTo>
                  <a:lnTo>
                    <a:pt x="543566" y="590526"/>
                  </a:lnTo>
                  <a:lnTo>
                    <a:pt x="679458" y="524912"/>
                  </a:lnTo>
                  <a:lnTo>
                    <a:pt x="815350" y="524912"/>
                  </a:lnTo>
                  <a:lnTo>
                    <a:pt x="951242" y="503041"/>
                  </a:lnTo>
                  <a:lnTo>
                    <a:pt x="1087133" y="481169"/>
                  </a:lnTo>
                  <a:lnTo>
                    <a:pt x="1223025" y="371812"/>
                  </a:lnTo>
                  <a:lnTo>
                    <a:pt x="1358917" y="328070"/>
                  </a:lnTo>
                  <a:lnTo>
                    <a:pt x="1494809" y="284327"/>
                  </a:lnTo>
                  <a:lnTo>
                    <a:pt x="1630700" y="306198"/>
                  </a:lnTo>
                  <a:lnTo>
                    <a:pt x="1766592" y="284327"/>
                  </a:lnTo>
                  <a:lnTo>
                    <a:pt x="1902484" y="218713"/>
                  </a:lnTo>
                  <a:lnTo>
                    <a:pt x="2038375" y="174970"/>
                  </a:lnTo>
                  <a:lnTo>
                    <a:pt x="2174267" y="153099"/>
                  </a:lnTo>
                  <a:lnTo>
                    <a:pt x="2310159" y="131228"/>
                  </a:lnTo>
                  <a:lnTo>
                    <a:pt x="2446051" y="65614"/>
                  </a:lnTo>
                  <a:lnTo>
                    <a:pt x="2581942" y="43742"/>
                  </a:lnTo>
                  <a:lnTo>
                    <a:pt x="2717834" y="131228"/>
                  </a:lnTo>
                  <a:lnTo>
                    <a:pt x="2853726" y="131228"/>
                  </a:lnTo>
                  <a:lnTo>
                    <a:pt x="2989618" y="43742"/>
                  </a:lnTo>
                  <a:lnTo>
                    <a:pt x="3125509" y="65614"/>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59298"/>
            </a:xfrm>
            <a:custGeom>
              <a:avLst/>
              <a:pathLst>
                <a:path w="3397293" h="459298">
                  <a:moveTo>
                    <a:pt x="0" y="459298"/>
                  </a:moveTo>
                  <a:lnTo>
                    <a:pt x="135891" y="459298"/>
                  </a:lnTo>
                  <a:lnTo>
                    <a:pt x="271783" y="459298"/>
                  </a:lnTo>
                  <a:lnTo>
                    <a:pt x="407675" y="240584"/>
                  </a:lnTo>
                  <a:lnTo>
                    <a:pt x="543566" y="262456"/>
                  </a:lnTo>
                  <a:lnTo>
                    <a:pt x="679458" y="131228"/>
                  </a:lnTo>
                  <a:lnTo>
                    <a:pt x="815350" y="196842"/>
                  </a:lnTo>
                  <a:lnTo>
                    <a:pt x="951242" y="87485"/>
                  </a:lnTo>
                  <a:lnTo>
                    <a:pt x="1087133" y="0"/>
                  </a:lnTo>
                  <a:lnTo>
                    <a:pt x="1223025" y="109356"/>
                  </a:lnTo>
                  <a:lnTo>
                    <a:pt x="1358917" y="87485"/>
                  </a:lnTo>
                  <a:lnTo>
                    <a:pt x="1494809" y="87485"/>
                  </a:lnTo>
                  <a:lnTo>
                    <a:pt x="1630700" y="87485"/>
                  </a:lnTo>
                  <a:lnTo>
                    <a:pt x="1766592" y="109356"/>
                  </a:lnTo>
                  <a:lnTo>
                    <a:pt x="1902484" y="43742"/>
                  </a:lnTo>
                  <a:lnTo>
                    <a:pt x="2038375" y="43742"/>
                  </a:lnTo>
                  <a:lnTo>
                    <a:pt x="2174267" y="43742"/>
                  </a:lnTo>
                  <a:lnTo>
                    <a:pt x="2310159" y="43742"/>
                  </a:lnTo>
                  <a:lnTo>
                    <a:pt x="2446051" y="43742"/>
                  </a:lnTo>
                  <a:lnTo>
                    <a:pt x="2581942" y="43742"/>
                  </a:lnTo>
                  <a:lnTo>
                    <a:pt x="2717834" y="131228"/>
                  </a:lnTo>
                  <a:lnTo>
                    <a:pt x="2853726" y="43742"/>
                  </a:lnTo>
                  <a:lnTo>
                    <a:pt x="2989618" y="43742"/>
                  </a:lnTo>
                  <a:lnTo>
                    <a:pt x="3125509" y="0"/>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59298"/>
            </a:xfrm>
            <a:custGeom>
              <a:avLst/>
              <a:pathLst>
                <a:path w="3397293" h="459298">
                  <a:moveTo>
                    <a:pt x="0" y="459298"/>
                  </a:moveTo>
                  <a:lnTo>
                    <a:pt x="135891" y="459298"/>
                  </a:lnTo>
                  <a:lnTo>
                    <a:pt x="271783" y="459298"/>
                  </a:lnTo>
                  <a:lnTo>
                    <a:pt x="407675" y="240584"/>
                  </a:lnTo>
                  <a:lnTo>
                    <a:pt x="543566" y="262456"/>
                  </a:lnTo>
                  <a:lnTo>
                    <a:pt x="679458" y="131228"/>
                  </a:lnTo>
                  <a:lnTo>
                    <a:pt x="815350" y="196842"/>
                  </a:lnTo>
                  <a:lnTo>
                    <a:pt x="951242" y="87485"/>
                  </a:lnTo>
                  <a:lnTo>
                    <a:pt x="1087133" y="0"/>
                  </a:lnTo>
                  <a:lnTo>
                    <a:pt x="1223025" y="109356"/>
                  </a:lnTo>
                  <a:lnTo>
                    <a:pt x="1358917" y="87485"/>
                  </a:lnTo>
                  <a:lnTo>
                    <a:pt x="1494809" y="87485"/>
                  </a:lnTo>
                  <a:lnTo>
                    <a:pt x="1630700" y="87485"/>
                  </a:lnTo>
                  <a:lnTo>
                    <a:pt x="1766592" y="109356"/>
                  </a:lnTo>
                  <a:lnTo>
                    <a:pt x="1902484" y="43742"/>
                  </a:lnTo>
                  <a:lnTo>
                    <a:pt x="2038375" y="43742"/>
                  </a:lnTo>
                  <a:lnTo>
                    <a:pt x="2174267" y="43742"/>
                  </a:lnTo>
                  <a:lnTo>
                    <a:pt x="2310159" y="43742"/>
                  </a:lnTo>
                  <a:lnTo>
                    <a:pt x="2446051" y="43742"/>
                  </a:lnTo>
                  <a:lnTo>
                    <a:pt x="2581942" y="43742"/>
                  </a:lnTo>
                  <a:lnTo>
                    <a:pt x="2717834" y="131228"/>
                  </a:lnTo>
                  <a:lnTo>
                    <a:pt x="2853726" y="43742"/>
                  </a:lnTo>
                  <a:lnTo>
                    <a:pt x="2989618" y="43742"/>
                  </a:lnTo>
                  <a:lnTo>
                    <a:pt x="3125509" y="0"/>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82664" y="1403693"/>
              <a:ext cx="24738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Bhutan, 2000-2025</a:t>
              </a:r>
            </a:p>
          </p:txBody>
        </p:sp>
        <p:sp>
          <p:nvSpPr>
            <p:cNvPr id="63" name="pl63"/>
            <p:cNvSpPr/>
            <p:nvPr/>
          </p:nvSpPr>
          <p:spPr>
            <a:xfrm>
              <a:off x="5267799" y="41617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514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410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07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204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6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962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85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56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652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73534"/>
              <a:ext cx="3397293" cy="1071696"/>
            </a:xfrm>
            <a:custGeom>
              <a:avLst/>
              <a:pathLst>
                <a:path w="3397293" h="1071696">
                  <a:moveTo>
                    <a:pt x="0" y="1071696"/>
                  </a:moveTo>
                  <a:lnTo>
                    <a:pt x="135891" y="1071696"/>
                  </a:lnTo>
                  <a:lnTo>
                    <a:pt x="271783" y="1071696"/>
                  </a:lnTo>
                  <a:lnTo>
                    <a:pt x="407675" y="561364"/>
                  </a:lnTo>
                  <a:lnTo>
                    <a:pt x="543566" y="612397"/>
                  </a:lnTo>
                  <a:lnTo>
                    <a:pt x="679458" y="306198"/>
                  </a:lnTo>
                  <a:lnTo>
                    <a:pt x="815350" y="459298"/>
                  </a:lnTo>
                  <a:lnTo>
                    <a:pt x="951242" y="204132"/>
                  </a:lnTo>
                  <a:lnTo>
                    <a:pt x="1087133" y="0"/>
                  </a:lnTo>
                  <a:lnTo>
                    <a:pt x="1223025" y="255165"/>
                  </a:lnTo>
                  <a:lnTo>
                    <a:pt x="1358917" y="204132"/>
                  </a:lnTo>
                  <a:lnTo>
                    <a:pt x="1494809" y="204132"/>
                  </a:lnTo>
                  <a:lnTo>
                    <a:pt x="1630700" y="204132"/>
                  </a:lnTo>
                  <a:lnTo>
                    <a:pt x="1766592" y="255165"/>
                  </a:lnTo>
                  <a:lnTo>
                    <a:pt x="1902484" y="102066"/>
                  </a:lnTo>
                  <a:lnTo>
                    <a:pt x="2038375" y="102066"/>
                  </a:lnTo>
                  <a:lnTo>
                    <a:pt x="2174267" y="102066"/>
                  </a:lnTo>
                  <a:lnTo>
                    <a:pt x="2310159" y="102066"/>
                  </a:lnTo>
                  <a:lnTo>
                    <a:pt x="2446051" y="102066"/>
                  </a:lnTo>
                  <a:lnTo>
                    <a:pt x="2581942" y="102066"/>
                  </a:lnTo>
                  <a:lnTo>
                    <a:pt x="2717834" y="306198"/>
                  </a:lnTo>
                  <a:lnTo>
                    <a:pt x="2853726" y="102066"/>
                  </a:lnTo>
                  <a:lnTo>
                    <a:pt x="2989618" y="102066"/>
                  </a:lnTo>
                  <a:lnTo>
                    <a:pt x="3125509" y="0"/>
                  </a:lnTo>
                  <a:lnTo>
                    <a:pt x="3261401" y="102066"/>
                  </a:lnTo>
                  <a:lnTo>
                    <a:pt x="3397293" y="5103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75600"/>
              <a:ext cx="3397293" cy="765497"/>
            </a:xfrm>
            <a:custGeom>
              <a:avLst/>
              <a:pathLst>
                <a:path w="3397293" h="765497">
                  <a:moveTo>
                    <a:pt x="0" y="765497"/>
                  </a:moveTo>
                  <a:lnTo>
                    <a:pt x="135891" y="714464"/>
                  </a:lnTo>
                  <a:lnTo>
                    <a:pt x="271783" y="714464"/>
                  </a:lnTo>
                  <a:lnTo>
                    <a:pt x="407675" y="663430"/>
                  </a:lnTo>
                  <a:lnTo>
                    <a:pt x="543566" y="561364"/>
                  </a:lnTo>
                  <a:lnTo>
                    <a:pt x="679458" y="459298"/>
                  </a:lnTo>
                  <a:lnTo>
                    <a:pt x="815350" y="357232"/>
                  </a:lnTo>
                  <a:lnTo>
                    <a:pt x="951242" y="357232"/>
                  </a:lnTo>
                  <a:lnTo>
                    <a:pt x="1087133" y="255165"/>
                  </a:lnTo>
                  <a:lnTo>
                    <a:pt x="1223025" y="153099"/>
                  </a:lnTo>
                  <a:lnTo>
                    <a:pt x="1358917" y="102066"/>
                  </a:lnTo>
                  <a:lnTo>
                    <a:pt x="1494809" y="102066"/>
                  </a:lnTo>
                  <a:lnTo>
                    <a:pt x="1630700" y="102066"/>
                  </a:lnTo>
                  <a:lnTo>
                    <a:pt x="1766592" y="102066"/>
                  </a:lnTo>
                  <a:lnTo>
                    <a:pt x="1902484" y="102066"/>
                  </a:lnTo>
                  <a:lnTo>
                    <a:pt x="2038375" y="102066"/>
                  </a:lnTo>
                  <a:lnTo>
                    <a:pt x="2174267" y="51033"/>
                  </a:lnTo>
                  <a:lnTo>
                    <a:pt x="2310159" y="51033"/>
                  </a:lnTo>
                  <a:lnTo>
                    <a:pt x="2446051" y="0"/>
                  </a:lnTo>
                  <a:lnTo>
                    <a:pt x="2581942" y="0"/>
                  </a:lnTo>
                  <a:lnTo>
                    <a:pt x="2717834" y="153099"/>
                  </a:lnTo>
                  <a:lnTo>
                    <a:pt x="2853726" y="255165"/>
                  </a:lnTo>
                  <a:lnTo>
                    <a:pt x="2989618" y="153099"/>
                  </a:lnTo>
                  <a:lnTo>
                    <a:pt x="3125509" y="153099"/>
                  </a:lnTo>
                  <a:lnTo>
                    <a:pt x="3261401" y="102066"/>
                  </a:lnTo>
                  <a:lnTo>
                    <a:pt x="3397293" y="10206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73534"/>
              <a:ext cx="3397293" cy="1786160"/>
            </a:xfrm>
            <a:custGeom>
              <a:avLst/>
              <a:pathLst>
                <a:path w="3397293" h="1786160">
                  <a:moveTo>
                    <a:pt x="0" y="1786160"/>
                  </a:moveTo>
                  <a:lnTo>
                    <a:pt x="135891" y="1735127"/>
                  </a:lnTo>
                  <a:lnTo>
                    <a:pt x="271783" y="1735127"/>
                  </a:lnTo>
                  <a:lnTo>
                    <a:pt x="407675" y="1582027"/>
                  </a:lnTo>
                  <a:lnTo>
                    <a:pt x="543566" y="1377895"/>
                  </a:lnTo>
                  <a:lnTo>
                    <a:pt x="679458" y="1224795"/>
                  </a:lnTo>
                  <a:lnTo>
                    <a:pt x="815350" y="1224795"/>
                  </a:lnTo>
                  <a:lnTo>
                    <a:pt x="951242" y="1173762"/>
                  </a:lnTo>
                  <a:lnTo>
                    <a:pt x="1087133" y="1122729"/>
                  </a:lnTo>
                  <a:lnTo>
                    <a:pt x="1223025" y="867563"/>
                  </a:lnTo>
                  <a:lnTo>
                    <a:pt x="1358917" y="765497"/>
                  </a:lnTo>
                  <a:lnTo>
                    <a:pt x="1494809" y="663430"/>
                  </a:lnTo>
                  <a:lnTo>
                    <a:pt x="1630700" y="714464"/>
                  </a:lnTo>
                  <a:lnTo>
                    <a:pt x="1766592" y="663430"/>
                  </a:lnTo>
                  <a:lnTo>
                    <a:pt x="1902484" y="510331"/>
                  </a:lnTo>
                  <a:lnTo>
                    <a:pt x="2038375" y="408265"/>
                  </a:lnTo>
                  <a:lnTo>
                    <a:pt x="2174267" y="357232"/>
                  </a:lnTo>
                  <a:lnTo>
                    <a:pt x="2310159" y="306198"/>
                  </a:lnTo>
                  <a:lnTo>
                    <a:pt x="2446051" y="153099"/>
                  </a:lnTo>
                  <a:lnTo>
                    <a:pt x="2581942" y="102066"/>
                  </a:lnTo>
                  <a:lnTo>
                    <a:pt x="2717834" y="306198"/>
                  </a:lnTo>
                  <a:lnTo>
                    <a:pt x="2853726" y="306198"/>
                  </a:lnTo>
                  <a:lnTo>
                    <a:pt x="2989618" y="102066"/>
                  </a:lnTo>
                  <a:lnTo>
                    <a:pt x="3125509" y="153099"/>
                  </a:lnTo>
                  <a:lnTo>
                    <a:pt x="3261401" y="0"/>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756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73534"/>
              <a:ext cx="3397293" cy="1071696"/>
            </a:xfrm>
            <a:custGeom>
              <a:avLst/>
              <a:pathLst>
                <a:path w="3397293" h="1071696">
                  <a:moveTo>
                    <a:pt x="0" y="1071696"/>
                  </a:moveTo>
                  <a:lnTo>
                    <a:pt x="135891" y="1071696"/>
                  </a:lnTo>
                  <a:lnTo>
                    <a:pt x="271783" y="1071696"/>
                  </a:lnTo>
                  <a:lnTo>
                    <a:pt x="407675" y="561364"/>
                  </a:lnTo>
                  <a:lnTo>
                    <a:pt x="543566" y="612397"/>
                  </a:lnTo>
                  <a:lnTo>
                    <a:pt x="679458" y="306198"/>
                  </a:lnTo>
                  <a:lnTo>
                    <a:pt x="815350" y="459298"/>
                  </a:lnTo>
                  <a:lnTo>
                    <a:pt x="951242" y="204132"/>
                  </a:lnTo>
                  <a:lnTo>
                    <a:pt x="1087133" y="0"/>
                  </a:lnTo>
                  <a:lnTo>
                    <a:pt x="1223025" y="255165"/>
                  </a:lnTo>
                  <a:lnTo>
                    <a:pt x="1358917" y="204132"/>
                  </a:lnTo>
                  <a:lnTo>
                    <a:pt x="1494809" y="204132"/>
                  </a:lnTo>
                  <a:lnTo>
                    <a:pt x="1630700" y="204132"/>
                  </a:lnTo>
                  <a:lnTo>
                    <a:pt x="1766592" y="255165"/>
                  </a:lnTo>
                  <a:lnTo>
                    <a:pt x="1902484" y="102066"/>
                  </a:lnTo>
                  <a:lnTo>
                    <a:pt x="2038375" y="102066"/>
                  </a:lnTo>
                  <a:lnTo>
                    <a:pt x="2174267" y="102066"/>
                  </a:lnTo>
                  <a:lnTo>
                    <a:pt x="2310159" y="102066"/>
                  </a:lnTo>
                  <a:lnTo>
                    <a:pt x="2446051" y="102066"/>
                  </a:lnTo>
                  <a:lnTo>
                    <a:pt x="2581942" y="102066"/>
                  </a:lnTo>
                  <a:lnTo>
                    <a:pt x="2717834" y="306198"/>
                  </a:lnTo>
                  <a:lnTo>
                    <a:pt x="2853726" y="102066"/>
                  </a:lnTo>
                  <a:lnTo>
                    <a:pt x="2989618" y="102066"/>
                  </a:lnTo>
                  <a:lnTo>
                    <a:pt x="3125509" y="0"/>
                  </a:lnTo>
                  <a:lnTo>
                    <a:pt x="3261401" y="102066"/>
                  </a:lnTo>
                  <a:lnTo>
                    <a:pt x="3397293" y="5103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91881"/>
              <a:ext cx="0" cy="1153349"/>
            </a:xfrm>
            <a:custGeom>
              <a:avLst/>
              <a:pathLst>
                <a:path w="0" h="1153349">
                  <a:moveTo>
                    <a:pt x="0" y="115334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91881"/>
              <a:ext cx="0" cy="387851"/>
            </a:xfrm>
            <a:custGeom>
              <a:avLst/>
              <a:pathLst>
                <a:path w="0" h="387851">
                  <a:moveTo>
                    <a:pt x="0" y="3878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91881"/>
              <a:ext cx="0" cy="285785"/>
            </a:xfrm>
            <a:custGeom>
              <a:avLst/>
              <a:pathLst>
                <a:path w="0" h="285785">
                  <a:moveTo>
                    <a:pt x="0" y="2857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91881"/>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91881"/>
              <a:ext cx="0" cy="132686"/>
            </a:xfrm>
            <a:custGeom>
              <a:avLst/>
              <a:pathLst>
                <a:path w="0" h="132686">
                  <a:moveTo>
                    <a:pt x="0" y="1326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73534"/>
              <a:ext cx="3397293" cy="1071696"/>
            </a:xfrm>
            <a:custGeom>
              <a:avLst/>
              <a:pathLst>
                <a:path w="3397293" h="1071696">
                  <a:moveTo>
                    <a:pt x="0" y="1071696"/>
                  </a:moveTo>
                  <a:lnTo>
                    <a:pt x="135891" y="1071696"/>
                  </a:lnTo>
                  <a:lnTo>
                    <a:pt x="271783" y="1071696"/>
                  </a:lnTo>
                  <a:lnTo>
                    <a:pt x="407675" y="561364"/>
                  </a:lnTo>
                  <a:lnTo>
                    <a:pt x="543566" y="612397"/>
                  </a:lnTo>
                  <a:lnTo>
                    <a:pt x="679458" y="306198"/>
                  </a:lnTo>
                  <a:lnTo>
                    <a:pt x="815350" y="459298"/>
                  </a:lnTo>
                  <a:lnTo>
                    <a:pt x="951242" y="204132"/>
                  </a:lnTo>
                  <a:lnTo>
                    <a:pt x="1087133" y="0"/>
                  </a:lnTo>
                  <a:lnTo>
                    <a:pt x="1223025" y="255165"/>
                  </a:lnTo>
                  <a:lnTo>
                    <a:pt x="1358917" y="204132"/>
                  </a:lnTo>
                  <a:lnTo>
                    <a:pt x="1494809" y="204132"/>
                  </a:lnTo>
                  <a:lnTo>
                    <a:pt x="1630700" y="204132"/>
                  </a:lnTo>
                  <a:lnTo>
                    <a:pt x="1766592" y="255165"/>
                  </a:lnTo>
                  <a:lnTo>
                    <a:pt x="1902484" y="102066"/>
                  </a:lnTo>
                  <a:lnTo>
                    <a:pt x="2038375" y="102066"/>
                  </a:lnTo>
                  <a:lnTo>
                    <a:pt x="2174267" y="102066"/>
                  </a:lnTo>
                  <a:lnTo>
                    <a:pt x="2310159" y="102066"/>
                  </a:lnTo>
                  <a:lnTo>
                    <a:pt x="2446051" y="102066"/>
                  </a:lnTo>
                  <a:lnTo>
                    <a:pt x="2581942" y="102066"/>
                  </a:lnTo>
                  <a:lnTo>
                    <a:pt x="2717834" y="306198"/>
                  </a:lnTo>
                  <a:lnTo>
                    <a:pt x="2853726" y="102066"/>
                  </a:lnTo>
                  <a:lnTo>
                    <a:pt x="2989618" y="102066"/>
                  </a:lnTo>
                  <a:lnTo>
                    <a:pt x="3125509" y="0"/>
                  </a:lnTo>
                  <a:lnTo>
                    <a:pt x="3261401" y="102066"/>
                  </a:lnTo>
                  <a:lnTo>
                    <a:pt x="3397293" y="51033"/>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3102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68928" y="213266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748386" y="21323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31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21323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4385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344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854412"/>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3441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33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34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131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85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2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7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0950" y="499074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0" name="tx120"/>
            <p:cNvSpPr/>
            <p:nvPr/>
          </p:nvSpPr>
          <p:spPr>
            <a:xfrm>
              <a:off x="71023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808" y="4988901"/>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70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782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856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24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319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393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995604"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4864327"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9148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609886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860625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Bhutan (98%) was 14 percentage points higher than the global average (84%) and 5 percentage points higher than the average across all ROSA countries (93%).
National MCV1 coverage was 1 percentage point higher than in 2019 (97%).
The number of unvaccinated children declined (ie. improved) compared to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MCV1 coverage was 98% - this is 1 percentage point higher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2025, Bhutan ranked number 6 out of 8 countries for lowest MCV1 coverage (based on tied ranks).
Bhutan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had MCV1 coverage of 98% and was not among the top 5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73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04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362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675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989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39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706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01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332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645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61899"/>
              <a:ext cx="239888" cy="1046122"/>
            </a:xfrm>
            <a:prstGeom prst="rect">
              <a:avLst/>
            </a:prstGeom>
            <a:solidFill>
              <a:srgbClr val="80BD41">
                <a:alpha val="100000"/>
              </a:srgbClr>
            </a:solidFill>
          </p:spPr>
          <p:txBody>
            <a:bodyPr/>
            <a:lstStyle/>
            <a:p/>
          </p:txBody>
        </p:sp>
        <p:sp>
          <p:nvSpPr>
            <p:cNvPr id="28" name="rc28"/>
            <p:cNvSpPr/>
            <p:nvPr/>
          </p:nvSpPr>
          <p:spPr>
            <a:xfrm>
              <a:off x="1296273" y="2966623"/>
              <a:ext cx="239888" cy="295276"/>
            </a:xfrm>
            <a:prstGeom prst="rect">
              <a:avLst/>
            </a:prstGeom>
            <a:solidFill>
              <a:srgbClr val="E2231A">
                <a:alpha val="100000"/>
              </a:srgbClr>
            </a:solidFill>
          </p:spPr>
          <p:txBody>
            <a:bodyPr/>
            <a:lstStyle/>
            <a:p/>
          </p:txBody>
        </p:sp>
        <p:sp>
          <p:nvSpPr>
            <p:cNvPr id="29" name="rc29"/>
            <p:cNvSpPr/>
            <p:nvPr/>
          </p:nvSpPr>
          <p:spPr>
            <a:xfrm>
              <a:off x="1562816" y="3289083"/>
              <a:ext cx="239888" cy="1018938"/>
            </a:xfrm>
            <a:prstGeom prst="rect">
              <a:avLst/>
            </a:prstGeom>
            <a:solidFill>
              <a:srgbClr val="80BD41">
                <a:alpha val="100000"/>
              </a:srgbClr>
            </a:solidFill>
          </p:spPr>
          <p:txBody>
            <a:bodyPr/>
            <a:lstStyle/>
            <a:p/>
          </p:txBody>
        </p:sp>
        <p:sp>
          <p:nvSpPr>
            <p:cNvPr id="30" name="rc30"/>
            <p:cNvSpPr/>
            <p:nvPr/>
          </p:nvSpPr>
          <p:spPr>
            <a:xfrm>
              <a:off x="1562816" y="3002243"/>
              <a:ext cx="239888" cy="286839"/>
            </a:xfrm>
            <a:prstGeom prst="rect">
              <a:avLst/>
            </a:prstGeom>
            <a:solidFill>
              <a:srgbClr val="E2231A">
                <a:alpha val="100000"/>
              </a:srgbClr>
            </a:solidFill>
          </p:spPr>
          <p:txBody>
            <a:bodyPr/>
            <a:lstStyle/>
            <a:p/>
          </p:txBody>
        </p:sp>
        <p:sp>
          <p:nvSpPr>
            <p:cNvPr id="31" name="rc31"/>
            <p:cNvSpPr/>
            <p:nvPr/>
          </p:nvSpPr>
          <p:spPr>
            <a:xfrm>
              <a:off x="1829360" y="3317205"/>
              <a:ext cx="239888" cy="990816"/>
            </a:xfrm>
            <a:prstGeom prst="rect">
              <a:avLst/>
            </a:prstGeom>
            <a:solidFill>
              <a:srgbClr val="80BD41">
                <a:alpha val="100000"/>
              </a:srgbClr>
            </a:solidFill>
          </p:spPr>
          <p:txBody>
            <a:bodyPr/>
            <a:lstStyle/>
            <a:p/>
          </p:txBody>
        </p:sp>
        <p:sp>
          <p:nvSpPr>
            <p:cNvPr id="32" name="rc32"/>
            <p:cNvSpPr/>
            <p:nvPr/>
          </p:nvSpPr>
          <p:spPr>
            <a:xfrm>
              <a:off x="1829360" y="3037864"/>
              <a:ext cx="239888" cy="279340"/>
            </a:xfrm>
            <a:prstGeom prst="rect">
              <a:avLst/>
            </a:prstGeom>
            <a:solidFill>
              <a:srgbClr val="E2231A">
                <a:alpha val="100000"/>
              </a:srgbClr>
            </a:solidFill>
          </p:spPr>
          <p:txBody>
            <a:bodyPr/>
            <a:lstStyle/>
            <a:p/>
          </p:txBody>
        </p:sp>
        <p:sp>
          <p:nvSpPr>
            <p:cNvPr id="33" name="rc33"/>
            <p:cNvSpPr/>
            <p:nvPr/>
          </p:nvSpPr>
          <p:spPr>
            <a:xfrm>
              <a:off x="2095903" y="3212218"/>
              <a:ext cx="239888" cy="1095803"/>
            </a:xfrm>
            <a:prstGeom prst="rect">
              <a:avLst/>
            </a:prstGeom>
            <a:solidFill>
              <a:srgbClr val="80BD41">
                <a:alpha val="100000"/>
              </a:srgbClr>
            </a:solidFill>
          </p:spPr>
          <p:txBody>
            <a:bodyPr/>
            <a:lstStyle/>
            <a:p/>
          </p:txBody>
        </p:sp>
        <p:sp>
          <p:nvSpPr>
            <p:cNvPr id="34" name="rc34"/>
            <p:cNvSpPr/>
            <p:nvPr/>
          </p:nvSpPr>
          <p:spPr>
            <a:xfrm>
              <a:off x="2095903" y="3063173"/>
              <a:ext cx="239888" cy="149044"/>
            </a:xfrm>
            <a:prstGeom prst="rect">
              <a:avLst/>
            </a:prstGeom>
            <a:solidFill>
              <a:srgbClr val="E2231A">
                <a:alpha val="100000"/>
              </a:srgbClr>
            </a:solidFill>
          </p:spPr>
          <p:txBody>
            <a:bodyPr/>
            <a:lstStyle/>
            <a:p/>
          </p:txBody>
        </p:sp>
        <p:sp>
          <p:nvSpPr>
            <p:cNvPr id="35" name="rc35"/>
            <p:cNvSpPr/>
            <p:nvPr/>
          </p:nvSpPr>
          <p:spPr>
            <a:xfrm>
              <a:off x="2362446" y="3223466"/>
              <a:ext cx="239888" cy="1084555"/>
            </a:xfrm>
            <a:prstGeom prst="rect">
              <a:avLst/>
            </a:prstGeom>
            <a:solidFill>
              <a:srgbClr val="80BD41">
                <a:alpha val="100000"/>
              </a:srgbClr>
            </a:solidFill>
          </p:spPr>
          <p:txBody>
            <a:bodyPr/>
            <a:lstStyle/>
            <a:p/>
          </p:txBody>
        </p:sp>
        <p:sp>
          <p:nvSpPr>
            <p:cNvPr id="36" name="rc36"/>
            <p:cNvSpPr/>
            <p:nvPr/>
          </p:nvSpPr>
          <p:spPr>
            <a:xfrm>
              <a:off x="2362446" y="3061298"/>
              <a:ext cx="239888" cy="162167"/>
            </a:xfrm>
            <a:prstGeom prst="rect">
              <a:avLst/>
            </a:prstGeom>
            <a:solidFill>
              <a:srgbClr val="E2231A">
                <a:alpha val="100000"/>
              </a:srgbClr>
            </a:solidFill>
          </p:spPr>
          <p:txBody>
            <a:bodyPr/>
            <a:lstStyle/>
            <a:p/>
          </p:txBody>
        </p:sp>
        <p:sp>
          <p:nvSpPr>
            <p:cNvPr id="37" name="rc37"/>
            <p:cNvSpPr/>
            <p:nvPr/>
          </p:nvSpPr>
          <p:spPr>
            <a:xfrm>
              <a:off x="2628989" y="3134415"/>
              <a:ext cx="239888" cy="1173606"/>
            </a:xfrm>
            <a:prstGeom prst="rect">
              <a:avLst/>
            </a:prstGeom>
            <a:solidFill>
              <a:srgbClr val="80BD41">
                <a:alpha val="100000"/>
              </a:srgbClr>
            </a:solidFill>
          </p:spPr>
          <p:txBody>
            <a:bodyPr/>
            <a:lstStyle/>
            <a:p/>
          </p:txBody>
        </p:sp>
        <p:sp>
          <p:nvSpPr>
            <p:cNvPr id="38" name="rc38"/>
            <p:cNvSpPr/>
            <p:nvPr/>
          </p:nvSpPr>
          <p:spPr>
            <a:xfrm>
              <a:off x="2628989" y="3046300"/>
              <a:ext cx="239888" cy="88114"/>
            </a:xfrm>
            <a:prstGeom prst="rect">
              <a:avLst/>
            </a:prstGeom>
            <a:solidFill>
              <a:srgbClr val="E2231A">
                <a:alpha val="100000"/>
              </a:srgbClr>
            </a:solidFill>
          </p:spPr>
          <p:txBody>
            <a:bodyPr/>
            <a:lstStyle/>
            <a:p/>
          </p:txBody>
        </p:sp>
        <p:sp>
          <p:nvSpPr>
            <p:cNvPr id="39" name="rc39"/>
            <p:cNvSpPr/>
            <p:nvPr/>
          </p:nvSpPr>
          <p:spPr>
            <a:xfrm>
              <a:off x="2895532" y="3162536"/>
              <a:ext cx="239888" cy="1145485"/>
            </a:xfrm>
            <a:prstGeom prst="rect">
              <a:avLst/>
            </a:prstGeom>
            <a:solidFill>
              <a:srgbClr val="80BD41">
                <a:alpha val="100000"/>
              </a:srgbClr>
            </a:solidFill>
          </p:spPr>
          <p:txBody>
            <a:bodyPr/>
            <a:lstStyle/>
            <a:p/>
          </p:txBody>
        </p:sp>
        <p:sp>
          <p:nvSpPr>
            <p:cNvPr id="40" name="rc40"/>
            <p:cNvSpPr/>
            <p:nvPr/>
          </p:nvSpPr>
          <p:spPr>
            <a:xfrm>
              <a:off x="2895532" y="3035052"/>
              <a:ext cx="239888" cy="127484"/>
            </a:xfrm>
            <a:prstGeom prst="rect">
              <a:avLst/>
            </a:prstGeom>
            <a:solidFill>
              <a:srgbClr val="E2231A">
                <a:alpha val="100000"/>
              </a:srgbClr>
            </a:solidFill>
          </p:spPr>
          <p:txBody>
            <a:bodyPr/>
            <a:lstStyle/>
            <a:p/>
          </p:txBody>
        </p:sp>
        <p:sp>
          <p:nvSpPr>
            <p:cNvPr id="41" name="rc41"/>
            <p:cNvSpPr/>
            <p:nvPr/>
          </p:nvSpPr>
          <p:spPr>
            <a:xfrm>
              <a:off x="3162075" y="3093170"/>
              <a:ext cx="239888" cy="1214851"/>
            </a:xfrm>
            <a:prstGeom prst="rect">
              <a:avLst/>
            </a:prstGeom>
            <a:solidFill>
              <a:srgbClr val="80BD41">
                <a:alpha val="100000"/>
              </a:srgbClr>
            </a:solidFill>
          </p:spPr>
          <p:txBody>
            <a:bodyPr/>
            <a:lstStyle/>
            <a:p/>
          </p:txBody>
        </p:sp>
        <p:sp>
          <p:nvSpPr>
            <p:cNvPr id="42" name="rc42"/>
            <p:cNvSpPr/>
            <p:nvPr/>
          </p:nvSpPr>
          <p:spPr>
            <a:xfrm>
              <a:off x="3162075" y="3029427"/>
              <a:ext cx="239888" cy="63742"/>
            </a:xfrm>
            <a:prstGeom prst="rect">
              <a:avLst/>
            </a:prstGeom>
            <a:solidFill>
              <a:srgbClr val="E2231A">
                <a:alpha val="100000"/>
              </a:srgbClr>
            </a:solidFill>
          </p:spPr>
          <p:txBody>
            <a:bodyPr/>
            <a:lstStyle/>
            <a:p/>
          </p:txBody>
        </p:sp>
        <p:sp>
          <p:nvSpPr>
            <p:cNvPr id="43" name="rc43"/>
            <p:cNvSpPr/>
            <p:nvPr/>
          </p:nvSpPr>
          <p:spPr>
            <a:xfrm>
              <a:off x="3428618" y="3055674"/>
              <a:ext cx="239888" cy="1252347"/>
            </a:xfrm>
            <a:prstGeom prst="rect">
              <a:avLst/>
            </a:prstGeom>
            <a:solidFill>
              <a:srgbClr val="80BD41">
                <a:alpha val="100000"/>
              </a:srgbClr>
            </a:solidFill>
          </p:spPr>
          <p:txBody>
            <a:bodyPr/>
            <a:lstStyle/>
            <a:p/>
          </p:txBody>
        </p:sp>
        <p:sp>
          <p:nvSpPr>
            <p:cNvPr id="44" name="rc44"/>
            <p:cNvSpPr/>
            <p:nvPr/>
          </p:nvSpPr>
          <p:spPr>
            <a:xfrm>
              <a:off x="3428618" y="3042551"/>
              <a:ext cx="239888" cy="13123"/>
            </a:xfrm>
            <a:prstGeom prst="rect">
              <a:avLst/>
            </a:prstGeom>
            <a:solidFill>
              <a:srgbClr val="E2231A">
                <a:alpha val="100000"/>
              </a:srgbClr>
            </a:solidFill>
          </p:spPr>
          <p:txBody>
            <a:bodyPr/>
            <a:lstStyle/>
            <a:p/>
          </p:txBody>
        </p:sp>
        <p:sp>
          <p:nvSpPr>
            <p:cNvPr id="45" name="rc45"/>
            <p:cNvSpPr/>
            <p:nvPr/>
          </p:nvSpPr>
          <p:spPr>
            <a:xfrm>
              <a:off x="3695161" y="3142851"/>
              <a:ext cx="239888" cy="1165170"/>
            </a:xfrm>
            <a:prstGeom prst="rect">
              <a:avLst/>
            </a:prstGeom>
            <a:solidFill>
              <a:srgbClr val="80BD41">
                <a:alpha val="100000"/>
              </a:srgbClr>
            </a:solidFill>
          </p:spPr>
          <p:txBody>
            <a:bodyPr/>
            <a:lstStyle/>
            <a:p/>
          </p:txBody>
        </p:sp>
        <p:sp>
          <p:nvSpPr>
            <p:cNvPr id="46" name="rc46"/>
            <p:cNvSpPr/>
            <p:nvPr/>
          </p:nvSpPr>
          <p:spPr>
            <a:xfrm>
              <a:off x="3695161" y="3068798"/>
              <a:ext cx="239888" cy="74053"/>
            </a:xfrm>
            <a:prstGeom prst="rect">
              <a:avLst/>
            </a:prstGeom>
            <a:solidFill>
              <a:srgbClr val="E2231A">
                <a:alpha val="100000"/>
              </a:srgbClr>
            </a:solidFill>
          </p:spPr>
          <p:txBody>
            <a:bodyPr/>
            <a:lstStyle/>
            <a:p/>
          </p:txBody>
        </p:sp>
        <p:sp>
          <p:nvSpPr>
            <p:cNvPr id="47" name="rc47"/>
            <p:cNvSpPr/>
            <p:nvPr/>
          </p:nvSpPr>
          <p:spPr>
            <a:xfrm>
              <a:off x="3961705" y="3160661"/>
              <a:ext cx="239888" cy="1147359"/>
            </a:xfrm>
            <a:prstGeom prst="rect">
              <a:avLst/>
            </a:prstGeom>
            <a:solidFill>
              <a:srgbClr val="80BD41">
                <a:alpha val="100000"/>
              </a:srgbClr>
            </a:solidFill>
          </p:spPr>
          <p:txBody>
            <a:bodyPr/>
            <a:lstStyle/>
            <a:p/>
          </p:txBody>
        </p:sp>
        <p:sp>
          <p:nvSpPr>
            <p:cNvPr id="48" name="rc48"/>
            <p:cNvSpPr/>
            <p:nvPr/>
          </p:nvSpPr>
          <p:spPr>
            <a:xfrm>
              <a:off x="3961705" y="3100669"/>
              <a:ext cx="239888" cy="59992"/>
            </a:xfrm>
            <a:prstGeom prst="rect">
              <a:avLst/>
            </a:prstGeom>
            <a:solidFill>
              <a:srgbClr val="E2231A">
                <a:alpha val="100000"/>
              </a:srgbClr>
            </a:solidFill>
          </p:spPr>
          <p:txBody>
            <a:bodyPr/>
            <a:lstStyle/>
            <a:p/>
          </p:txBody>
        </p:sp>
        <p:sp>
          <p:nvSpPr>
            <p:cNvPr id="49" name="rc49"/>
            <p:cNvSpPr/>
            <p:nvPr/>
          </p:nvSpPr>
          <p:spPr>
            <a:xfrm>
              <a:off x="4228248" y="3187845"/>
              <a:ext cx="239888" cy="1120175"/>
            </a:xfrm>
            <a:prstGeom prst="rect">
              <a:avLst/>
            </a:prstGeom>
            <a:solidFill>
              <a:srgbClr val="80BD41">
                <a:alpha val="100000"/>
              </a:srgbClr>
            </a:solidFill>
          </p:spPr>
          <p:txBody>
            <a:bodyPr/>
            <a:lstStyle/>
            <a:p/>
          </p:txBody>
        </p:sp>
        <p:sp>
          <p:nvSpPr>
            <p:cNvPr id="50" name="rc50"/>
            <p:cNvSpPr/>
            <p:nvPr/>
          </p:nvSpPr>
          <p:spPr>
            <a:xfrm>
              <a:off x="4228248" y="3128790"/>
              <a:ext cx="239888" cy="59055"/>
            </a:xfrm>
            <a:prstGeom prst="rect">
              <a:avLst/>
            </a:prstGeom>
            <a:solidFill>
              <a:srgbClr val="E2231A">
                <a:alpha val="100000"/>
              </a:srgbClr>
            </a:solidFill>
          </p:spPr>
          <p:txBody>
            <a:bodyPr/>
            <a:lstStyle/>
            <a:p/>
          </p:txBody>
        </p:sp>
        <p:sp>
          <p:nvSpPr>
            <p:cNvPr id="51" name="rc51"/>
            <p:cNvSpPr/>
            <p:nvPr/>
          </p:nvSpPr>
          <p:spPr>
            <a:xfrm>
              <a:off x="4494791" y="3213155"/>
              <a:ext cx="239888" cy="1094866"/>
            </a:xfrm>
            <a:prstGeom prst="rect">
              <a:avLst/>
            </a:prstGeom>
            <a:solidFill>
              <a:srgbClr val="80BD41">
                <a:alpha val="100000"/>
              </a:srgbClr>
            </a:solidFill>
          </p:spPr>
          <p:txBody>
            <a:bodyPr/>
            <a:lstStyle/>
            <a:p/>
          </p:txBody>
        </p:sp>
        <p:sp>
          <p:nvSpPr>
            <p:cNvPr id="52" name="rc52"/>
            <p:cNvSpPr/>
            <p:nvPr/>
          </p:nvSpPr>
          <p:spPr>
            <a:xfrm>
              <a:off x="4494791" y="3155037"/>
              <a:ext cx="239888" cy="58117"/>
            </a:xfrm>
            <a:prstGeom prst="rect">
              <a:avLst/>
            </a:prstGeom>
            <a:solidFill>
              <a:srgbClr val="E2231A">
                <a:alpha val="100000"/>
              </a:srgbClr>
            </a:solidFill>
          </p:spPr>
          <p:txBody>
            <a:bodyPr/>
            <a:lstStyle/>
            <a:p/>
          </p:txBody>
        </p:sp>
        <p:sp>
          <p:nvSpPr>
            <p:cNvPr id="53" name="rc53"/>
            <p:cNvSpPr/>
            <p:nvPr/>
          </p:nvSpPr>
          <p:spPr>
            <a:xfrm>
              <a:off x="4761334" y="3244089"/>
              <a:ext cx="239888" cy="1063932"/>
            </a:xfrm>
            <a:prstGeom prst="rect">
              <a:avLst/>
            </a:prstGeom>
            <a:solidFill>
              <a:srgbClr val="80BD41">
                <a:alpha val="100000"/>
              </a:srgbClr>
            </a:solidFill>
          </p:spPr>
          <p:txBody>
            <a:bodyPr/>
            <a:lstStyle/>
            <a:p/>
          </p:txBody>
        </p:sp>
        <p:sp>
          <p:nvSpPr>
            <p:cNvPr id="54" name="rc54"/>
            <p:cNvSpPr/>
            <p:nvPr/>
          </p:nvSpPr>
          <p:spPr>
            <a:xfrm>
              <a:off x="4761334" y="3176597"/>
              <a:ext cx="239888" cy="67491"/>
            </a:xfrm>
            <a:prstGeom prst="rect">
              <a:avLst/>
            </a:prstGeom>
            <a:solidFill>
              <a:srgbClr val="E2231A">
                <a:alpha val="100000"/>
              </a:srgbClr>
            </a:solidFill>
          </p:spPr>
          <p:txBody>
            <a:bodyPr/>
            <a:lstStyle/>
            <a:p/>
          </p:txBody>
        </p:sp>
        <p:sp>
          <p:nvSpPr>
            <p:cNvPr id="55" name="rc55"/>
            <p:cNvSpPr/>
            <p:nvPr/>
          </p:nvSpPr>
          <p:spPr>
            <a:xfrm>
              <a:off x="5027877" y="3239402"/>
              <a:ext cx="239888" cy="1068619"/>
            </a:xfrm>
            <a:prstGeom prst="rect">
              <a:avLst/>
            </a:prstGeom>
            <a:solidFill>
              <a:srgbClr val="80BD41">
                <a:alpha val="100000"/>
              </a:srgbClr>
            </a:solidFill>
          </p:spPr>
          <p:txBody>
            <a:bodyPr/>
            <a:lstStyle/>
            <a:p/>
          </p:txBody>
        </p:sp>
        <p:sp>
          <p:nvSpPr>
            <p:cNvPr id="56" name="rc56"/>
            <p:cNvSpPr/>
            <p:nvPr/>
          </p:nvSpPr>
          <p:spPr>
            <a:xfrm>
              <a:off x="5027877" y="3206593"/>
              <a:ext cx="239888" cy="32808"/>
            </a:xfrm>
            <a:prstGeom prst="rect">
              <a:avLst/>
            </a:prstGeom>
            <a:solidFill>
              <a:srgbClr val="E2231A">
                <a:alpha val="100000"/>
              </a:srgbClr>
            </a:solidFill>
          </p:spPr>
          <p:txBody>
            <a:bodyPr/>
            <a:lstStyle/>
            <a:p/>
          </p:txBody>
        </p:sp>
        <p:sp>
          <p:nvSpPr>
            <p:cNvPr id="57" name="rc57"/>
            <p:cNvSpPr/>
            <p:nvPr/>
          </p:nvSpPr>
          <p:spPr>
            <a:xfrm>
              <a:off x="5294420" y="3277835"/>
              <a:ext cx="239888" cy="1030186"/>
            </a:xfrm>
            <a:prstGeom prst="rect">
              <a:avLst/>
            </a:prstGeom>
            <a:solidFill>
              <a:srgbClr val="80BD41">
                <a:alpha val="100000"/>
              </a:srgbClr>
            </a:solidFill>
          </p:spPr>
          <p:txBody>
            <a:bodyPr/>
            <a:lstStyle/>
            <a:p/>
          </p:txBody>
        </p:sp>
        <p:sp>
          <p:nvSpPr>
            <p:cNvPr id="58" name="rc58"/>
            <p:cNvSpPr/>
            <p:nvPr/>
          </p:nvSpPr>
          <p:spPr>
            <a:xfrm>
              <a:off x="5294420" y="3245963"/>
              <a:ext cx="239888" cy="31871"/>
            </a:xfrm>
            <a:prstGeom prst="rect">
              <a:avLst/>
            </a:prstGeom>
            <a:solidFill>
              <a:srgbClr val="E2231A">
                <a:alpha val="100000"/>
              </a:srgbClr>
            </a:solidFill>
          </p:spPr>
          <p:txBody>
            <a:bodyPr/>
            <a:lstStyle/>
            <a:p/>
          </p:txBody>
        </p:sp>
        <p:sp>
          <p:nvSpPr>
            <p:cNvPr id="59" name="rc59"/>
            <p:cNvSpPr/>
            <p:nvPr/>
          </p:nvSpPr>
          <p:spPr>
            <a:xfrm>
              <a:off x="5560963" y="3322829"/>
              <a:ext cx="239888" cy="985192"/>
            </a:xfrm>
            <a:prstGeom prst="rect">
              <a:avLst/>
            </a:prstGeom>
            <a:solidFill>
              <a:srgbClr val="80BD41">
                <a:alpha val="100000"/>
              </a:srgbClr>
            </a:solidFill>
          </p:spPr>
          <p:txBody>
            <a:bodyPr/>
            <a:lstStyle/>
            <a:p/>
          </p:txBody>
        </p:sp>
        <p:sp>
          <p:nvSpPr>
            <p:cNvPr id="60" name="rc60"/>
            <p:cNvSpPr/>
            <p:nvPr/>
          </p:nvSpPr>
          <p:spPr>
            <a:xfrm>
              <a:off x="5560963" y="3292833"/>
              <a:ext cx="239888" cy="29996"/>
            </a:xfrm>
            <a:prstGeom prst="rect">
              <a:avLst/>
            </a:prstGeom>
            <a:solidFill>
              <a:srgbClr val="E2231A">
                <a:alpha val="100000"/>
              </a:srgbClr>
            </a:solidFill>
          </p:spPr>
          <p:txBody>
            <a:bodyPr/>
            <a:lstStyle/>
            <a:p/>
          </p:txBody>
        </p:sp>
        <p:sp>
          <p:nvSpPr>
            <p:cNvPr id="61" name="rc61"/>
            <p:cNvSpPr/>
            <p:nvPr/>
          </p:nvSpPr>
          <p:spPr>
            <a:xfrm>
              <a:off x="5827506" y="3383759"/>
              <a:ext cx="239888" cy="924262"/>
            </a:xfrm>
            <a:prstGeom prst="rect">
              <a:avLst/>
            </a:prstGeom>
            <a:solidFill>
              <a:srgbClr val="80BD41">
                <a:alpha val="100000"/>
              </a:srgbClr>
            </a:solidFill>
          </p:spPr>
          <p:txBody>
            <a:bodyPr/>
            <a:lstStyle/>
            <a:p/>
          </p:txBody>
        </p:sp>
        <p:sp>
          <p:nvSpPr>
            <p:cNvPr id="62" name="rc62"/>
            <p:cNvSpPr/>
            <p:nvPr/>
          </p:nvSpPr>
          <p:spPr>
            <a:xfrm>
              <a:off x="5827506" y="3355638"/>
              <a:ext cx="239888" cy="28121"/>
            </a:xfrm>
            <a:prstGeom prst="rect">
              <a:avLst/>
            </a:prstGeom>
            <a:solidFill>
              <a:srgbClr val="E2231A">
                <a:alpha val="100000"/>
              </a:srgbClr>
            </a:solidFill>
          </p:spPr>
          <p:txBody>
            <a:bodyPr/>
            <a:lstStyle/>
            <a:p/>
          </p:txBody>
        </p:sp>
        <p:sp>
          <p:nvSpPr>
            <p:cNvPr id="63" name="rc63"/>
            <p:cNvSpPr/>
            <p:nvPr/>
          </p:nvSpPr>
          <p:spPr>
            <a:xfrm>
              <a:off x="6094049" y="3432503"/>
              <a:ext cx="239888" cy="875518"/>
            </a:xfrm>
            <a:prstGeom prst="rect">
              <a:avLst/>
            </a:prstGeom>
            <a:solidFill>
              <a:srgbClr val="80BD41">
                <a:alpha val="100000"/>
              </a:srgbClr>
            </a:solidFill>
          </p:spPr>
          <p:txBody>
            <a:bodyPr/>
            <a:lstStyle/>
            <a:p/>
          </p:txBody>
        </p:sp>
        <p:sp>
          <p:nvSpPr>
            <p:cNvPr id="64" name="rc64"/>
            <p:cNvSpPr/>
            <p:nvPr/>
          </p:nvSpPr>
          <p:spPr>
            <a:xfrm>
              <a:off x="6094049" y="3405319"/>
              <a:ext cx="239888" cy="27184"/>
            </a:xfrm>
            <a:prstGeom prst="rect">
              <a:avLst/>
            </a:prstGeom>
            <a:solidFill>
              <a:srgbClr val="E2231A">
                <a:alpha val="100000"/>
              </a:srgbClr>
            </a:solidFill>
          </p:spPr>
          <p:txBody>
            <a:bodyPr/>
            <a:lstStyle/>
            <a:p/>
          </p:txBody>
        </p:sp>
        <p:sp>
          <p:nvSpPr>
            <p:cNvPr id="65" name="rc65"/>
            <p:cNvSpPr/>
            <p:nvPr/>
          </p:nvSpPr>
          <p:spPr>
            <a:xfrm>
              <a:off x="6360593" y="3461562"/>
              <a:ext cx="239888" cy="846459"/>
            </a:xfrm>
            <a:prstGeom prst="rect">
              <a:avLst/>
            </a:prstGeom>
            <a:solidFill>
              <a:srgbClr val="80BD41">
                <a:alpha val="100000"/>
              </a:srgbClr>
            </a:solidFill>
          </p:spPr>
          <p:txBody>
            <a:bodyPr/>
            <a:lstStyle/>
            <a:p/>
          </p:txBody>
        </p:sp>
        <p:sp>
          <p:nvSpPr>
            <p:cNvPr id="66" name="rc66"/>
            <p:cNvSpPr/>
            <p:nvPr/>
          </p:nvSpPr>
          <p:spPr>
            <a:xfrm>
              <a:off x="6360593" y="3435315"/>
              <a:ext cx="239888" cy="26246"/>
            </a:xfrm>
            <a:prstGeom prst="rect">
              <a:avLst/>
            </a:prstGeom>
            <a:solidFill>
              <a:srgbClr val="E2231A">
                <a:alpha val="100000"/>
              </a:srgbClr>
            </a:solidFill>
          </p:spPr>
          <p:txBody>
            <a:bodyPr/>
            <a:lstStyle/>
            <a:p/>
          </p:txBody>
        </p:sp>
        <p:sp>
          <p:nvSpPr>
            <p:cNvPr id="67" name="rc67"/>
            <p:cNvSpPr/>
            <p:nvPr/>
          </p:nvSpPr>
          <p:spPr>
            <a:xfrm>
              <a:off x="6627136" y="3455000"/>
              <a:ext cx="239888" cy="853020"/>
            </a:xfrm>
            <a:prstGeom prst="rect">
              <a:avLst/>
            </a:prstGeom>
            <a:solidFill>
              <a:srgbClr val="80BD41">
                <a:alpha val="100000"/>
              </a:srgbClr>
            </a:solidFill>
          </p:spPr>
          <p:txBody>
            <a:bodyPr/>
            <a:lstStyle/>
            <a:p/>
          </p:txBody>
        </p:sp>
        <p:sp>
          <p:nvSpPr>
            <p:cNvPr id="68" name="rc68"/>
            <p:cNvSpPr/>
            <p:nvPr/>
          </p:nvSpPr>
          <p:spPr>
            <a:xfrm>
              <a:off x="6627136" y="3390321"/>
              <a:ext cx="239888" cy="64679"/>
            </a:xfrm>
            <a:prstGeom prst="rect">
              <a:avLst/>
            </a:prstGeom>
            <a:solidFill>
              <a:srgbClr val="E2231A">
                <a:alpha val="100000"/>
              </a:srgbClr>
            </a:solidFill>
          </p:spPr>
          <p:txBody>
            <a:bodyPr/>
            <a:lstStyle/>
            <a:p/>
          </p:txBody>
        </p:sp>
        <p:sp>
          <p:nvSpPr>
            <p:cNvPr id="69" name="rc69"/>
            <p:cNvSpPr/>
            <p:nvPr/>
          </p:nvSpPr>
          <p:spPr>
            <a:xfrm>
              <a:off x="6893679" y="3415630"/>
              <a:ext cx="239888" cy="892390"/>
            </a:xfrm>
            <a:prstGeom prst="rect">
              <a:avLst/>
            </a:prstGeom>
            <a:solidFill>
              <a:srgbClr val="80BD41">
                <a:alpha val="100000"/>
              </a:srgbClr>
            </a:solidFill>
          </p:spPr>
          <p:txBody>
            <a:bodyPr/>
            <a:lstStyle/>
            <a:p/>
          </p:txBody>
        </p:sp>
        <p:sp>
          <p:nvSpPr>
            <p:cNvPr id="70" name="rc70"/>
            <p:cNvSpPr/>
            <p:nvPr/>
          </p:nvSpPr>
          <p:spPr>
            <a:xfrm>
              <a:off x="6893679" y="3388446"/>
              <a:ext cx="239888" cy="27184"/>
            </a:xfrm>
            <a:prstGeom prst="rect">
              <a:avLst/>
            </a:prstGeom>
            <a:solidFill>
              <a:srgbClr val="E2231A">
                <a:alpha val="100000"/>
              </a:srgbClr>
            </a:solidFill>
          </p:spPr>
          <p:txBody>
            <a:bodyPr/>
            <a:lstStyle/>
            <a:p/>
          </p:txBody>
        </p:sp>
        <p:sp>
          <p:nvSpPr>
            <p:cNvPr id="71" name="rc71"/>
            <p:cNvSpPr/>
            <p:nvPr/>
          </p:nvSpPr>
          <p:spPr>
            <a:xfrm>
              <a:off x="7160222" y="3414693"/>
              <a:ext cx="239888" cy="893328"/>
            </a:xfrm>
            <a:prstGeom prst="rect">
              <a:avLst/>
            </a:prstGeom>
            <a:solidFill>
              <a:srgbClr val="80BD41">
                <a:alpha val="100000"/>
              </a:srgbClr>
            </a:solidFill>
          </p:spPr>
          <p:txBody>
            <a:bodyPr/>
            <a:lstStyle/>
            <a:p/>
          </p:txBody>
        </p:sp>
        <p:sp>
          <p:nvSpPr>
            <p:cNvPr id="72" name="rc72"/>
            <p:cNvSpPr/>
            <p:nvPr/>
          </p:nvSpPr>
          <p:spPr>
            <a:xfrm>
              <a:off x="7160222" y="3386571"/>
              <a:ext cx="239888" cy="28121"/>
            </a:xfrm>
            <a:prstGeom prst="rect">
              <a:avLst/>
            </a:prstGeom>
            <a:solidFill>
              <a:srgbClr val="E2231A">
                <a:alpha val="100000"/>
              </a:srgbClr>
            </a:solidFill>
          </p:spPr>
          <p:txBody>
            <a:bodyPr/>
            <a:lstStyle/>
            <a:p/>
          </p:txBody>
        </p:sp>
        <p:sp>
          <p:nvSpPr>
            <p:cNvPr id="73" name="rc73"/>
            <p:cNvSpPr/>
            <p:nvPr/>
          </p:nvSpPr>
          <p:spPr>
            <a:xfrm>
              <a:off x="7426765" y="3399695"/>
              <a:ext cx="239888" cy="908326"/>
            </a:xfrm>
            <a:prstGeom prst="rect">
              <a:avLst/>
            </a:prstGeom>
            <a:solidFill>
              <a:srgbClr val="80BD41">
                <a:alpha val="100000"/>
              </a:srgbClr>
            </a:solidFill>
          </p:spPr>
          <p:txBody>
            <a:bodyPr/>
            <a:lstStyle/>
            <a:p/>
          </p:txBody>
        </p:sp>
        <p:sp>
          <p:nvSpPr>
            <p:cNvPr id="74" name="rc74"/>
            <p:cNvSpPr/>
            <p:nvPr/>
          </p:nvSpPr>
          <p:spPr>
            <a:xfrm>
              <a:off x="7426765" y="3390321"/>
              <a:ext cx="239888" cy="9373"/>
            </a:xfrm>
            <a:prstGeom prst="rect">
              <a:avLst/>
            </a:prstGeom>
            <a:solidFill>
              <a:srgbClr val="E2231A">
                <a:alpha val="100000"/>
              </a:srgbClr>
            </a:solidFill>
          </p:spPr>
          <p:txBody>
            <a:bodyPr/>
            <a:lstStyle/>
            <a:p/>
          </p:txBody>
        </p:sp>
        <p:sp>
          <p:nvSpPr>
            <p:cNvPr id="75" name="rc75"/>
            <p:cNvSpPr/>
            <p:nvPr/>
          </p:nvSpPr>
          <p:spPr>
            <a:xfrm>
              <a:off x="7693308" y="3421254"/>
              <a:ext cx="239888" cy="886766"/>
            </a:xfrm>
            <a:prstGeom prst="rect">
              <a:avLst/>
            </a:prstGeom>
            <a:solidFill>
              <a:srgbClr val="80BD41">
                <a:alpha val="100000"/>
              </a:srgbClr>
            </a:solidFill>
          </p:spPr>
          <p:txBody>
            <a:bodyPr/>
            <a:lstStyle/>
            <a:p/>
          </p:txBody>
        </p:sp>
        <p:sp>
          <p:nvSpPr>
            <p:cNvPr id="76" name="rc76"/>
            <p:cNvSpPr/>
            <p:nvPr/>
          </p:nvSpPr>
          <p:spPr>
            <a:xfrm>
              <a:off x="7693308" y="3394070"/>
              <a:ext cx="239888" cy="27184"/>
            </a:xfrm>
            <a:prstGeom prst="rect">
              <a:avLst/>
            </a:prstGeom>
            <a:solidFill>
              <a:srgbClr val="E2231A">
                <a:alpha val="100000"/>
              </a:srgbClr>
            </a:solidFill>
          </p:spPr>
          <p:txBody>
            <a:bodyPr/>
            <a:lstStyle/>
            <a:p/>
          </p:txBody>
        </p:sp>
        <p:sp>
          <p:nvSpPr>
            <p:cNvPr id="77" name="rc77"/>
            <p:cNvSpPr/>
            <p:nvPr/>
          </p:nvSpPr>
          <p:spPr>
            <a:xfrm>
              <a:off x="7959851" y="3418442"/>
              <a:ext cx="239888" cy="889578"/>
            </a:xfrm>
            <a:prstGeom prst="rect">
              <a:avLst/>
            </a:prstGeom>
            <a:solidFill>
              <a:srgbClr val="80BD41">
                <a:alpha val="100000"/>
              </a:srgbClr>
            </a:solidFill>
          </p:spPr>
          <p:txBody>
            <a:bodyPr/>
            <a:lstStyle/>
            <a:p/>
          </p:txBody>
        </p:sp>
        <p:sp>
          <p:nvSpPr>
            <p:cNvPr id="78" name="rc78"/>
            <p:cNvSpPr/>
            <p:nvPr/>
          </p:nvSpPr>
          <p:spPr>
            <a:xfrm>
              <a:off x="7959851" y="3400632"/>
              <a:ext cx="239888" cy="17810"/>
            </a:xfrm>
            <a:prstGeom prst="rect">
              <a:avLst/>
            </a:prstGeom>
            <a:solidFill>
              <a:srgbClr val="E2231A">
                <a:alpha val="100000"/>
              </a:srgbClr>
            </a:solidFill>
          </p:spPr>
          <p:txBody>
            <a:bodyPr/>
            <a:lstStyle/>
            <a:p/>
          </p:txBody>
        </p:sp>
        <p:sp>
          <p:nvSpPr>
            <p:cNvPr id="79" name="pl79"/>
            <p:cNvSpPr/>
            <p:nvPr/>
          </p:nvSpPr>
          <p:spPr>
            <a:xfrm>
              <a:off x="1416218" y="2095023"/>
              <a:ext cx="6663577" cy="469423"/>
            </a:xfrm>
            <a:custGeom>
              <a:avLst/>
              <a:pathLst>
                <a:path w="6663577" h="469423">
                  <a:moveTo>
                    <a:pt x="0" y="469423"/>
                  </a:moveTo>
                  <a:lnTo>
                    <a:pt x="266543" y="469423"/>
                  </a:lnTo>
                  <a:lnTo>
                    <a:pt x="533086" y="469423"/>
                  </a:lnTo>
                  <a:lnTo>
                    <a:pt x="799629" y="245888"/>
                  </a:lnTo>
                  <a:lnTo>
                    <a:pt x="1066172" y="268242"/>
                  </a:lnTo>
                  <a:lnTo>
                    <a:pt x="1332715" y="134121"/>
                  </a:lnTo>
                  <a:lnTo>
                    <a:pt x="1599258" y="201181"/>
                  </a:lnTo>
                  <a:lnTo>
                    <a:pt x="1865801" y="89414"/>
                  </a:lnTo>
                  <a:lnTo>
                    <a:pt x="2132344" y="0"/>
                  </a:lnTo>
                  <a:lnTo>
                    <a:pt x="2398888" y="111767"/>
                  </a:lnTo>
                  <a:lnTo>
                    <a:pt x="2665431" y="89414"/>
                  </a:lnTo>
                  <a:lnTo>
                    <a:pt x="2931974" y="89414"/>
                  </a:lnTo>
                  <a:lnTo>
                    <a:pt x="3198517" y="89414"/>
                  </a:lnTo>
                  <a:lnTo>
                    <a:pt x="3465060" y="111767"/>
                  </a:lnTo>
                  <a:lnTo>
                    <a:pt x="3731603" y="44707"/>
                  </a:lnTo>
                  <a:lnTo>
                    <a:pt x="3998146" y="44707"/>
                  </a:lnTo>
                  <a:lnTo>
                    <a:pt x="4264689" y="44707"/>
                  </a:lnTo>
                  <a:lnTo>
                    <a:pt x="4531233" y="44707"/>
                  </a:lnTo>
                  <a:lnTo>
                    <a:pt x="4797776" y="44707"/>
                  </a:lnTo>
                  <a:lnTo>
                    <a:pt x="5064319" y="44707"/>
                  </a:lnTo>
                  <a:lnTo>
                    <a:pt x="5330862" y="134121"/>
                  </a:lnTo>
                  <a:lnTo>
                    <a:pt x="5597405" y="44707"/>
                  </a:lnTo>
                  <a:lnTo>
                    <a:pt x="5863948" y="44707"/>
                  </a:lnTo>
                  <a:lnTo>
                    <a:pt x="6130491" y="0"/>
                  </a:lnTo>
                  <a:lnTo>
                    <a:pt x="6397034" y="44707"/>
                  </a:lnTo>
                  <a:lnTo>
                    <a:pt x="6663577" y="22353"/>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91" name="tx91"/>
            <p:cNvSpPr/>
            <p:nvPr/>
          </p:nvSpPr>
          <p:spPr>
            <a:xfrm>
              <a:off x="1324790" y="28306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92" name="tx92"/>
            <p:cNvSpPr/>
            <p:nvPr/>
          </p:nvSpPr>
          <p:spPr>
            <a:xfrm>
              <a:off x="2657505" y="29103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93" name="tx93"/>
            <p:cNvSpPr/>
            <p:nvPr/>
          </p:nvSpPr>
          <p:spPr>
            <a:xfrm>
              <a:off x="3990221" y="29647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4" name="tx94"/>
            <p:cNvSpPr/>
            <p:nvPr/>
          </p:nvSpPr>
          <p:spPr>
            <a:xfrm>
              <a:off x="5322937" y="31099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5" name="tx95"/>
            <p:cNvSpPr/>
            <p:nvPr/>
          </p:nvSpPr>
          <p:spPr>
            <a:xfrm>
              <a:off x="6415235" y="32993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6" name="tx96"/>
            <p:cNvSpPr/>
            <p:nvPr/>
          </p:nvSpPr>
          <p:spPr>
            <a:xfrm>
              <a:off x="6681778" y="3255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tx97"/>
            <p:cNvSpPr/>
            <p:nvPr/>
          </p:nvSpPr>
          <p:spPr>
            <a:xfrm>
              <a:off x="6948321" y="32525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8" name="tx98"/>
            <p:cNvSpPr/>
            <p:nvPr/>
          </p:nvSpPr>
          <p:spPr>
            <a:xfrm>
              <a:off x="7214864" y="32515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9" name="tx99"/>
            <p:cNvSpPr/>
            <p:nvPr/>
          </p:nvSpPr>
          <p:spPr>
            <a:xfrm>
              <a:off x="7481407" y="32553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0" name="tx100"/>
            <p:cNvSpPr/>
            <p:nvPr/>
          </p:nvSpPr>
          <p:spPr>
            <a:xfrm>
              <a:off x="7747950" y="32581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101" name="tx101"/>
            <p:cNvSpPr/>
            <p:nvPr/>
          </p:nvSpPr>
          <p:spPr>
            <a:xfrm>
              <a:off x="8014493" y="32647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a:t>
              </a:r>
            </a:p>
          </p:txBody>
        </p:sp>
        <p:sp>
          <p:nvSpPr>
            <p:cNvPr id="102" name="pl102"/>
            <p:cNvSpPr/>
            <p:nvPr/>
          </p:nvSpPr>
          <p:spPr>
            <a:xfrm>
              <a:off x="1416218"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24790" y="37510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4" name="tx114"/>
            <p:cNvSpPr/>
            <p:nvPr/>
          </p:nvSpPr>
          <p:spPr>
            <a:xfrm>
              <a:off x="1350915" y="307916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5" name="tx115"/>
            <p:cNvSpPr/>
            <p:nvPr/>
          </p:nvSpPr>
          <p:spPr>
            <a:xfrm>
              <a:off x="2657505" y="36861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6" name="tx116"/>
            <p:cNvSpPr/>
            <p:nvPr/>
          </p:nvSpPr>
          <p:spPr>
            <a:xfrm>
              <a:off x="2695375" y="30564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3990221" y="37004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8" name="tx118"/>
            <p:cNvSpPr/>
            <p:nvPr/>
          </p:nvSpPr>
          <p:spPr>
            <a:xfrm>
              <a:off x="4028090" y="30967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62113" y="375902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5360806" y="32279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54411" y="3849743"/>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22" name="tx122"/>
            <p:cNvSpPr/>
            <p:nvPr/>
          </p:nvSpPr>
          <p:spPr>
            <a:xfrm>
              <a:off x="6426979" y="34145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8464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24" name="tx124"/>
            <p:cNvSpPr/>
            <p:nvPr/>
          </p:nvSpPr>
          <p:spPr>
            <a:xfrm>
              <a:off x="6693522" y="33887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8267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6" name="tx126"/>
            <p:cNvSpPr/>
            <p:nvPr/>
          </p:nvSpPr>
          <p:spPr>
            <a:xfrm>
              <a:off x="6960065" y="33681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8263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8" name="tx128"/>
            <p:cNvSpPr/>
            <p:nvPr/>
          </p:nvSpPr>
          <p:spPr>
            <a:xfrm>
              <a:off x="7226608" y="33667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8188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0" name="tx130"/>
            <p:cNvSpPr/>
            <p:nvPr/>
          </p:nvSpPr>
          <p:spPr>
            <a:xfrm>
              <a:off x="7493151" y="3361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8295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32" name="tx132"/>
            <p:cNvSpPr/>
            <p:nvPr/>
          </p:nvSpPr>
          <p:spPr>
            <a:xfrm>
              <a:off x="7759694" y="33737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281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34" name="tx134"/>
            <p:cNvSpPr/>
            <p:nvPr/>
          </p:nvSpPr>
          <p:spPr>
            <a:xfrm>
              <a:off x="8026237" y="3375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8898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733081" y="3318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733081" y="2849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33081" y="23811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733081" y="19124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4448"/>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167" name="pl167"/>
            <p:cNvSpPr/>
            <p:nvPr/>
          </p:nvSpPr>
          <p:spPr>
            <a:xfrm>
              <a:off x="213918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82501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510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719667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821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6679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35375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03958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296273" y="5954972"/>
              <a:ext cx="6089211" cy="129091"/>
            </a:xfrm>
            <a:prstGeom prst="rect">
              <a:avLst/>
            </a:prstGeom>
            <a:solidFill>
              <a:srgbClr val="80BD41">
                <a:alpha val="100000"/>
              </a:srgbClr>
            </a:solidFill>
          </p:spPr>
          <p:txBody>
            <a:bodyPr/>
            <a:lstStyle/>
            <a:p/>
          </p:txBody>
        </p:sp>
        <p:sp>
          <p:nvSpPr>
            <p:cNvPr id="180" name="rc180"/>
            <p:cNvSpPr/>
            <p:nvPr/>
          </p:nvSpPr>
          <p:spPr>
            <a:xfrm>
              <a:off x="7385485" y="5954972"/>
              <a:ext cx="188812" cy="129091"/>
            </a:xfrm>
            <a:prstGeom prst="rect">
              <a:avLst/>
            </a:prstGeom>
            <a:solidFill>
              <a:srgbClr val="E2231A">
                <a:alpha val="100000"/>
              </a:srgbClr>
            </a:solidFill>
          </p:spPr>
          <p:txBody>
            <a:bodyPr/>
            <a:lstStyle/>
            <a:p/>
          </p:txBody>
        </p:sp>
        <p:sp>
          <p:nvSpPr>
            <p:cNvPr id="181" name="rc181"/>
            <p:cNvSpPr/>
            <p:nvPr/>
          </p:nvSpPr>
          <p:spPr>
            <a:xfrm>
              <a:off x="1296273" y="5793607"/>
              <a:ext cx="6379174" cy="129091"/>
            </a:xfrm>
            <a:prstGeom prst="rect">
              <a:avLst/>
            </a:prstGeom>
            <a:solidFill>
              <a:srgbClr val="80BD41">
                <a:alpha val="100000"/>
              </a:srgbClr>
            </a:solidFill>
          </p:spPr>
          <p:txBody>
            <a:bodyPr/>
            <a:lstStyle/>
            <a:p/>
          </p:txBody>
        </p:sp>
        <p:sp>
          <p:nvSpPr>
            <p:cNvPr id="182" name="rc182"/>
            <p:cNvSpPr/>
            <p:nvPr/>
          </p:nvSpPr>
          <p:spPr>
            <a:xfrm>
              <a:off x="7675448" y="5793607"/>
              <a:ext cx="195556" cy="129091"/>
            </a:xfrm>
            <a:prstGeom prst="rect">
              <a:avLst/>
            </a:prstGeom>
            <a:solidFill>
              <a:srgbClr val="E2231A">
                <a:alpha val="100000"/>
              </a:srgbClr>
            </a:solidFill>
          </p:spPr>
          <p:txBody>
            <a:bodyPr/>
            <a:lstStyle/>
            <a:p/>
          </p:txBody>
        </p:sp>
        <p:sp>
          <p:nvSpPr>
            <p:cNvPr id="183" name="rc183"/>
            <p:cNvSpPr/>
            <p:nvPr/>
          </p:nvSpPr>
          <p:spPr>
            <a:xfrm>
              <a:off x="1296273" y="5632243"/>
              <a:ext cx="6399404" cy="129091"/>
            </a:xfrm>
            <a:prstGeom prst="rect">
              <a:avLst/>
            </a:prstGeom>
            <a:solidFill>
              <a:srgbClr val="80BD41">
                <a:alpha val="100000"/>
              </a:srgbClr>
            </a:solidFill>
          </p:spPr>
          <p:txBody>
            <a:bodyPr/>
            <a:lstStyle/>
            <a:p/>
          </p:txBody>
        </p:sp>
        <p:sp>
          <p:nvSpPr>
            <p:cNvPr id="184" name="rc184"/>
            <p:cNvSpPr/>
            <p:nvPr/>
          </p:nvSpPr>
          <p:spPr>
            <a:xfrm>
              <a:off x="7695677" y="5632243"/>
              <a:ext cx="128122" cy="129091"/>
            </a:xfrm>
            <a:prstGeom prst="rect">
              <a:avLst/>
            </a:prstGeom>
            <a:solidFill>
              <a:srgbClr val="E2231A">
                <a:alpha val="100000"/>
              </a:srgbClr>
            </a:solidFill>
          </p:spPr>
          <p:txBody>
            <a:bodyPr/>
            <a:lstStyle/>
            <a:p/>
          </p:txBody>
        </p:sp>
        <p:sp>
          <p:nvSpPr>
            <p:cNvPr id="185" name="tx185"/>
            <p:cNvSpPr/>
            <p:nvPr/>
          </p:nvSpPr>
          <p:spPr>
            <a:xfrm>
              <a:off x="7807827" y="5976325"/>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86" name="tx186"/>
            <p:cNvSpPr/>
            <p:nvPr/>
          </p:nvSpPr>
          <p:spPr>
            <a:xfrm>
              <a:off x="8119368" y="5815017"/>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87" name="tx187"/>
            <p:cNvSpPr/>
            <p:nvPr/>
          </p:nvSpPr>
          <p:spPr>
            <a:xfrm>
              <a:off x="8069805" y="56536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a:t>
              </a:r>
            </a:p>
          </p:txBody>
        </p:sp>
        <p:sp>
          <p:nvSpPr>
            <p:cNvPr id="188" name="tx188"/>
            <p:cNvSpPr/>
            <p:nvPr/>
          </p:nvSpPr>
          <p:spPr>
            <a:xfrm>
              <a:off x="4310734" y="5979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9" name="tx189"/>
            <p:cNvSpPr/>
            <p:nvPr/>
          </p:nvSpPr>
          <p:spPr>
            <a:xfrm>
              <a:off x="7418093"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1051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91" name="tx191"/>
            <p:cNvSpPr/>
            <p:nvPr/>
          </p:nvSpPr>
          <p:spPr>
            <a:xfrm>
              <a:off x="771142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4420627"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93" name="tx193"/>
            <p:cNvSpPr/>
            <p:nvPr/>
          </p:nvSpPr>
          <p:spPr>
            <a:xfrm>
              <a:off x="7697941"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4" name="tx194"/>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8" name="tx198"/>
            <p:cNvSpPr/>
            <p:nvPr/>
          </p:nvSpPr>
          <p:spPr>
            <a:xfrm>
              <a:off x="2885001"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9" name="tx199"/>
            <p:cNvSpPr/>
            <p:nvPr/>
          </p:nvSpPr>
          <p:spPr>
            <a:xfrm>
              <a:off x="457082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00" name="tx200"/>
            <p:cNvSpPr/>
            <p:nvPr/>
          </p:nvSpPr>
          <p:spPr>
            <a:xfrm>
              <a:off x="6256657" y="6178557"/>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1" name="tx201"/>
            <p:cNvSpPr/>
            <p:nvPr/>
          </p:nvSpPr>
          <p:spPr>
            <a:xfrm>
              <a:off x="7903638" y="6176852"/>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(98%) was relatively constant within 1% compared to 2019 (97%).
The number of children vaccinated with MCV1 increased 5% compared to in 2019.
The number of surviving infants increased approximately 4%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183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4990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2814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61293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94445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8414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61566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94717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27869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161020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853589" y="4752087"/>
              <a:ext cx="425768" cy="200545"/>
            </a:xfrm>
            <a:prstGeom prst="rect">
              <a:avLst/>
            </a:prstGeom>
            <a:solidFill>
              <a:srgbClr val="1CABE2">
                <a:alpha val="100000"/>
              </a:srgbClr>
            </a:solidFill>
          </p:spPr>
          <p:txBody>
            <a:bodyPr/>
            <a:lstStyle/>
            <a:p/>
          </p:txBody>
        </p:sp>
        <p:sp>
          <p:nvSpPr>
            <p:cNvPr id="30" name="rc30"/>
            <p:cNvSpPr/>
            <p:nvPr/>
          </p:nvSpPr>
          <p:spPr>
            <a:xfrm>
              <a:off x="1326665" y="4952633"/>
              <a:ext cx="425768" cy="0"/>
            </a:xfrm>
            <a:prstGeom prst="rect">
              <a:avLst/>
            </a:prstGeom>
            <a:solidFill>
              <a:srgbClr val="1CABE2">
                <a:alpha val="100000"/>
              </a:srgbClr>
            </a:solidFill>
          </p:spPr>
          <p:txBody>
            <a:bodyPr/>
            <a:lstStyle/>
            <a:p/>
          </p:txBody>
        </p:sp>
        <p:sp>
          <p:nvSpPr>
            <p:cNvPr id="31" name="rc31"/>
            <p:cNvSpPr/>
            <p:nvPr/>
          </p:nvSpPr>
          <p:spPr>
            <a:xfrm>
              <a:off x="1799741" y="4792196"/>
              <a:ext cx="425768" cy="160436"/>
            </a:xfrm>
            <a:prstGeom prst="rect">
              <a:avLst/>
            </a:prstGeom>
            <a:solidFill>
              <a:srgbClr val="1CABE2">
                <a:alpha val="100000"/>
              </a:srgbClr>
            </a:solidFill>
          </p:spPr>
          <p:txBody>
            <a:bodyPr/>
            <a:lstStyle/>
            <a:p/>
          </p:txBody>
        </p:sp>
        <p:sp>
          <p:nvSpPr>
            <p:cNvPr id="32" name="rc32"/>
            <p:cNvSpPr/>
            <p:nvPr/>
          </p:nvSpPr>
          <p:spPr>
            <a:xfrm>
              <a:off x="2745893" y="4952633"/>
              <a:ext cx="425768" cy="0"/>
            </a:xfrm>
            <a:prstGeom prst="rect">
              <a:avLst/>
            </a:prstGeom>
            <a:solidFill>
              <a:srgbClr val="1CABE2">
                <a:alpha val="100000"/>
              </a:srgbClr>
            </a:solidFill>
          </p:spPr>
          <p:txBody>
            <a:bodyPr/>
            <a:lstStyle/>
            <a:p/>
          </p:txBody>
        </p:sp>
        <p:sp>
          <p:nvSpPr>
            <p:cNvPr id="33" name="rc33"/>
            <p:cNvSpPr/>
            <p:nvPr/>
          </p:nvSpPr>
          <p:spPr>
            <a:xfrm>
              <a:off x="3218969" y="4016754"/>
              <a:ext cx="425768" cy="935878"/>
            </a:xfrm>
            <a:prstGeom prst="rect">
              <a:avLst/>
            </a:prstGeom>
            <a:solidFill>
              <a:srgbClr val="1CABE2">
                <a:alpha val="100000"/>
              </a:srgbClr>
            </a:solidFill>
          </p:spPr>
          <p:txBody>
            <a:bodyPr/>
            <a:lstStyle/>
            <a:p/>
          </p:txBody>
        </p:sp>
        <p:sp>
          <p:nvSpPr>
            <p:cNvPr id="34" name="rc34"/>
            <p:cNvSpPr/>
            <p:nvPr/>
          </p:nvSpPr>
          <p:spPr>
            <a:xfrm>
              <a:off x="3692046" y="4818936"/>
              <a:ext cx="425768" cy="133696"/>
            </a:xfrm>
            <a:prstGeom prst="rect">
              <a:avLst/>
            </a:prstGeom>
            <a:solidFill>
              <a:srgbClr val="1CABE2">
                <a:alpha val="100000"/>
              </a:srgbClr>
            </a:solidFill>
          </p:spPr>
          <p:txBody>
            <a:bodyPr/>
            <a:lstStyle/>
            <a:p/>
          </p:txBody>
        </p:sp>
        <p:sp>
          <p:nvSpPr>
            <p:cNvPr id="35" name="rc35"/>
            <p:cNvSpPr/>
            <p:nvPr/>
          </p:nvSpPr>
          <p:spPr>
            <a:xfrm>
              <a:off x="4165122" y="4952633"/>
              <a:ext cx="425768" cy="0"/>
            </a:xfrm>
            <a:prstGeom prst="rect">
              <a:avLst/>
            </a:prstGeom>
            <a:solidFill>
              <a:srgbClr val="1CABE2">
                <a:alpha val="100000"/>
              </a:srgbClr>
            </a:solidFill>
          </p:spPr>
          <p:txBody>
            <a:bodyPr/>
            <a:lstStyle/>
            <a:p/>
          </p:txBody>
        </p:sp>
        <p:sp>
          <p:nvSpPr>
            <p:cNvPr id="36" name="rc36"/>
            <p:cNvSpPr/>
            <p:nvPr/>
          </p:nvSpPr>
          <p:spPr>
            <a:xfrm>
              <a:off x="4638198" y="4952633"/>
              <a:ext cx="425768" cy="0"/>
            </a:xfrm>
            <a:prstGeom prst="rect">
              <a:avLst/>
            </a:prstGeom>
            <a:solidFill>
              <a:srgbClr val="1CABE2">
                <a:alpha val="100000"/>
              </a:srgbClr>
            </a:solidFill>
          </p:spPr>
          <p:txBody>
            <a:bodyPr/>
            <a:lstStyle/>
            <a:p/>
          </p:txBody>
        </p:sp>
        <p:sp>
          <p:nvSpPr>
            <p:cNvPr id="37" name="rc37"/>
            <p:cNvSpPr/>
            <p:nvPr/>
          </p:nvSpPr>
          <p:spPr>
            <a:xfrm>
              <a:off x="5111274" y="4952633"/>
              <a:ext cx="425768" cy="0"/>
            </a:xfrm>
            <a:prstGeom prst="rect">
              <a:avLst/>
            </a:prstGeom>
            <a:solidFill>
              <a:srgbClr val="1CABE2">
                <a:alpha val="100000"/>
              </a:srgbClr>
            </a:solidFill>
          </p:spPr>
          <p:txBody>
            <a:bodyPr/>
            <a:lstStyle/>
            <a:p/>
          </p:txBody>
        </p:sp>
        <p:sp>
          <p:nvSpPr>
            <p:cNvPr id="38" name="rc38"/>
            <p:cNvSpPr/>
            <p:nvPr/>
          </p:nvSpPr>
          <p:spPr>
            <a:xfrm>
              <a:off x="5584350" y="4872414"/>
              <a:ext cx="425768" cy="80218"/>
            </a:xfrm>
            <a:prstGeom prst="rect">
              <a:avLst/>
            </a:prstGeom>
            <a:solidFill>
              <a:srgbClr val="1CABE2">
                <a:alpha val="100000"/>
              </a:srgbClr>
            </a:solidFill>
          </p:spPr>
          <p:txBody>
            <a:bodyPr/>
            <a:lstStyle/>
            <a:p/>
          </p:txBody>
        </p:sp>
        <p:sp>
          <p:nvSpPr>
            <p:cNvPr id="39" name="rc39"/>
            <p:cNvSpPr/>
            <p:nvPr/>
          </p:nvSpPr>
          <p:spPr>
            <a:xfrm>
              <a:off x="6057427" y="4885784"/>
              <a:ext cx="425768" cy="66848"/>
            </a:xfrm>
            <a:prstGeom prst="rect">
              <a:avLst/>
            </a:prstGeom>
            <a:solidFill>
              <a:srgbClr val="1CABE2">
                <a:alpha val="100000"/>
              </a:srgbClr>
            </a:solidFill>
          </p:spPr>
          <p:txBody>
            <a:bodyPr/>
            <a:lstStyle/>
            <a:p/>
          </p:txBody>
        </p:sp>
        <p:sp>
          <p:nvSpPr>
            <p:cNvPr id="40" name="rc40"/>
            <p:cNvSpPr/>
            <p:nvPr/>
          </p:nvSpPr>
          <p:spPr>
            <a:xfrm>
              <a:off x="6530503" y="4952633"/>
              <a:ext cx="425768" cy="0"/>
            </a:xfrm>
            <a:prstGeom prst="rect">
              <a:avLst/>
            </a:prstGeom>
            <a:solidFill>
              <a:srgbClr val="1CABE2">
                <a:alpha val="100000"/>
              </a:srgbClr>
            </a:solidFill>
          </p:spPr>
          <p:txBody>
            <a:bodyPr/>
            <a:lstStyle/>
            <a:p/>
          </p:txBody>
        </p:sp>
        <p:sp>
          <p:nvSpPr>
            <p:cNvPr id="41" name="rc41"/>
            <p:cNvSpPr/>
            <p:nvPr/>
          </p:nvSpPr>
          <p:spPr>
            <a:xfrm>
              <a:off x="7003579" y="4925893"/>
              <a:ext cx="425768" cy="26739"/>
            </a:xfrm>
            <a:prstGeom prst="rect">
              <a:avLst/>
            </a:prstGeom>
            <a:solidFill>
              <a:srgbClr val="1CABE2">
                <a:alpha val="100000"/>
              </a:srgbClr>
            </a:solidFill>
          </p:spPr>
          <p:txBody>
            <a:bodyPr/>
            <a:lstStyle/>
            <a:p/>
          </p:txBody>
        </p:sp>
        <p:sp>
          <p:nvSpPr>
            <p:cNvPr id="42" name="pl42"/>
            <p:cNvSpPr/>
            <p:nvPr/>
          </p:nvSpPr>
          <p:spPr>
            <a:xfrm>
              <a:off x="1066473" y="1864232"/>
              <a:ext cx="6149990" cy="187175"/>
            </a:xfrm>
            <a:custGeom>
              <a:avLst/>
              <a:pathLst>
                <a:path w="6149990" h="187175">
                  <a:moveTo>
                    <a:pt x="0" y="124783"/>
                  </a:moveTo>
                  <a:lnTo>
                    <a:pt x="473076" y="155979"/>
                  </a:lnTo>
                  <a:lnTo>
                    <a:pt x="946152" y="62391"/>
                  </a:lnTo>
                  <a:lnTo>
                    <a:pt x="1419228" y="62391"/>
                  </a:lnTo>
                  <a:lnTo>
                    <a:pt x="1892304" y="62391"/>
                  </a:lnTo>
                  <a:lnTo>
                    <a:pt x="2365380" y="62391"/>
                  </a:lnTo>
                  <a:lnTo>
                    <a:pt x="2838457" y="62391"/>
                  </a:lnTo>
                  <a:lnTo>
                    <a:pt x="3311533" y="62391"/>
                  </a:lnTo>
                  <a:lnTo>
                    <a:pt x="3784609" y="187175"/>
                  </a:lnTo>
                  <a:lnTo>
                    <a:pt x="4257685" y="62391"/>
                  </a:lnTo>
                  <a:lnTo>
                    <a:pt x="4730761" y="62391"/>
                  </a:lnTo>
                  <a:lnTo>
                    <a:pt x="5203838" y="0"/>
                  </a:lnTo>
                  <a:lnTo>
                    <a:pt x="5676914" y="62391"/>
                  </a:lnTo>
                  <a:lnTo>
                    <a:pt x="6149990" y="31195"/>
                  </a:lnTo>
                </a:path>
              </a:pathLst>
            </a:custGeom>
            <a:ln w="27101" cap="flat">
              <a:solidFill>
                <a:srgbClr val="00833D">
                  <a:alpha val="100000"/>
                </a:srgbClr>
              </a:solidFill>
              <a:prstDash val="solid"/>
              <a:round/>
            </a:ln>
          </p:spPr>
          <p:txBody>
            <a:bodyPr/>
            <a:lstStyle/>
            <a:p/>
          </p:txBody>
        </p:sp>
        <p:sp>
          <p:nvSpPr>
            <p:cNvPr id="43" name="pl43"/>
            <p:cNvSpPr/>
            <p:nvPr/>
          </p:nvSpPr>
          <p:spPr>
            <a:xfrm>
              <a:off x="1066473" y="1864232"/>
              <a:ext cx="6149990" cy="311959"/>
            </a:xfrm>
            <a:custGeom>
              <a:avLst/>
              <a:pathLst>
                <a:path w="6149990" h="311959">
                  <a:moveTo>
                    <a:pt x="0" y="280763"/>
                  </a:moveTo>
                  <a:lnTo>
                    <a:pt x="473076" y="311959"/>
                  </a:lnTo>
                  <a:lnTo>
                    <a:pt x="946152" y="218371"/>
                  </a:lnTo>
                  <a:lnTo>
                    <a:pt x="1419228" y="155979"/>
                  </a:lnTo>
                  <a:lnTo>
                    <a:pt x="1892304" y="280763"/>
                  </a:lnTo>
                  <a:lnTo>
                    <a:pt x="2365380" y="0"/>
                  </a:lnTo>
                  <a:lnTo>
                    <a:pt x="2838457" y="249567"/>
                  </a:lnTo>
                  <a:lnTo>
                    <a:pt x="3311533" y="218371"/>
                  </a:lnTo>
                  <a:lnTo>
                    <a:pt x="3784609" y="218371"/>
                  </a:lnTo>
                  <a:lnTo>
                    <a:pt x="4257685" y="249567"/>
                  </a:lnTo>
                  <a:lnTo>
                    <a:pt x="4730761" y="62391"/>
                  </a:lnTo>
                  <a:lnTo>
                    <a:pt x="5203838" y="62391"/>
                  </a:lnTo>
                  <a:lnTo>
                    <a:pt x="5676914" y="93587"/>
                  </a:lnTo>
                  <a:lnTo>
                    <a:pt x="6149990" y="0"/>
                  </a:lnTo>
                </a:path>
              </a:pathLst>
            </a:custGeom>
            <a:ln w="27101" cap="flat">
              <a:solidFill>
                <a:srgbClr val="002759">
                  <a:alpha val="100000"/>
                </a:srgbClr>
              </a:solidFill>
              <a:prstDash val="solid"/>
              <a:round/>
            </a:ln>
          </p:spPr>
          <p:txBody>
            <a:bodyPr/>
            <a:lstStyle/>
            <a:p/>
          </p:txBody>
        </p:sp>
        <p:sp>
          <p:nvSpPr>
            <p:cNvPr id="44" name="pt44"/>
            <p:cNvSpPr/>
            <p:nvPr/>
          </p:nvSpPr>
          <p:spPr>
            <a:xfrm>
              <a:off x="1034872"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507948"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981024"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2454100"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292717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40025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387332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34640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4819481"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292557"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5765633"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238710"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671178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718486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8" name="pt58"/>
            <p:cNvSpPr/>
            <p:nvPr/>
          </p:nvSpPr>
          <p:spPr>
            <a:xfrm>
              <a:off x="1034872"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1507948"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1981024"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2454100"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2927176"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40025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3873329"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346405"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4819481" y="205100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292557"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5765633"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238710"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6711786"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pt71"/>
            <p:cNvSpPr/>
            <p:nvPr/>
          </p:nvSpPr>
          <p:spPr>
            <a:xfrm>
              <a:off x="718486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2" name="tx72"/>
            <p:cNvSpPr/>
            <p:nvPr/>
          </p:nvSpPr>
          <p:spPr>
            <a:xfrm>
              <a:off x="1000154" y="46222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3" name="tx73"/>
            <p:cNvSpPr/>
            <p:nvPr/>
          </p:nvSpPr>
          <p:spPr>
            <a:xfrm>
              <a:off x="1506390"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1946307" y="466380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5" name="tx75"/>
            <p:cNvSpPr/>
            <p:nvPr/>
          </p:nvSpPr>
          <p:spPr>
            <a:xfrm>
              <a:off x="292561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3365535" y="38869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7" name="tx77"/>
            <p:cNvSpPr/>
            <p:nvPr/>
          </p:nvSpPr>
          <p:spPr>
            <a:xfrm>
              <a:off x="3838611" y="46890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8" name="tx78"/>
            <p:cNvSpPr/>
            <p:nvPr/>
          </p:nvSpPr>
          <p:spPr>
            <a:xfrm>
              <a:off x="434484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481792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2909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764075" y="474257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82" name="tx82"/>
            <p:cNvSpPr/>
            <p:nvPr/>
          </p:nvSpPr>
          <p:spPr>
            <a:xfrm>
              <a:off x="6237152" y="475745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83" name="tx83"/>
            <p:cNvSpPr/>
            <p:nvPr/>
          </p:nvSpPr>
          <p:spPr>
            <a:xfrm>
              <a:off x="671022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4" name="tx84"/>
            <p:cNvSpPr/>
            <p:nvPr/>
          </p:nvSpPr>
          <p:spPr>
            <a:xfrm>
              <a:off x="7183304" y="479750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85" name="pl85"/>
            <p:cNvSpPr/>
            <p:nvPr/>
          </p:nvSpPr>
          <p:spPr>
            <a:xfrm>
              <a:off x="7234073" y="1898902"/>
              <a:ext cx="628230" cy="123927"/>
            </a:xfrm>
            <a:custGeom>
              <a:avLst/>
              <a:pathLst>
                <a:path w="628230" h="123927">
                  <a:moveTo>
                    <a:pt x="628230" y="123927"/>
                  </a:moveTo>
                  <a:lnTo>
                    <a:pt x="0" y="0"/>
                  </a:lnTo>
                </a:path>
              </a:pathLst>
            </a:custGeom>
          </p:spPr>
          <p:txBody>
            <a:bodyPr/>
            <a:lstStyle/>
            <a:p/>
          </p:txBody>
        </p:sp>
        <p:sp>
          <p:nvSpPr>
            <p:cNvPr id="86" name="pl86"/>
            <p:cNvSpPr/>
            <p:nvPr/>
          </p:nvSpPr>
          <p:spPr>
            <a:xfrm>
              <a:off x="7234713" y="1767829"/>
              <a:ext cx="627590" cy="93679"/>
            </a:xfrm>
            <a:custGeom>
              <a:avLst/>
              <a:pathLst>
                <a:path w="627590" h="93679">
                  <a:moveTo>
                    <a:pt x="627590" y="0"/>
                  </a:moveTo>
                  <a:lnTo>
                    <a:pt x="0" y="93679"/>
                  </a:lnTo>
                </a:path>
              </a:pathLst>
            </a:custGeom>
          </p:spPr>
          <p:txBody>
            <a:bodyPr/>
            <a:lstStyle/>
            <a:p/>
          </p:txBody>
        </p:sp>
        <p:sp>
          <p:nvSpPr>
            <p:cNvPr id="87" name="pg87"/>
            <p:cNvSpPr/>
            <p:nvPr/>
          </p:nvSpPr>
          <p:spPr>
            <a:xfrm>
              <a:off x="7793724" y="19416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9827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98%</a:t>
              </a:r>
            </a:p>
          </p:txBody>
        </p:sp>
        <p:sp>
          <p:nvSpPr>
            <p:cNvPr id="89" name="pg89"/>
            <p:cNvSpPr/>
            <p:nvPr/>
          </p:nvSpPr>
          <p:spPr>
            <a:xfrm>
              <a:off x="7793724" y="16745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17157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99%</a:t>
              </a:r>
            </a:p>
          </p:txBody>
        </p:sp>
        <p:sp>
          <p:nvSpPr>
            <p:cNvPr id="91" name="rc91"/>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78734" y="423677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508103" y="356828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5" name="tx95"/>
            <p:cNvSpPr/>
            <p:nvPr/>
          </p:nvSpPr>
          <p:spPr>
            <a:xfrm>
              <a:off x="508103" y="28998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6" name="tx96"/>
            <p:cNvSpPr/>
            <p:nvPr/>
          </p:nvSpPr>
          <p:spPr>
            <a:xfrm>
              <a:off x="508103" y="223131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7" name="tx97"/>
            <p:cNvSpPr/>
            <p:nvPr/>
          </p:nvSpPr>
          <p:spPr>
            <a:xfrm>
              <a:off x="508103" y="156283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a:t>
              </a:r>
            </a:p>
          </p:txBody>
        </p:sp>
        <p:sp>
          <p:nvSpPr>
            <p:cNvPr id="98" name="tx98"/>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9" name="tx99"/>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100" name="tx100"/>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1" name="tx101"/>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2" name="tx102"/>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3" name="tx103"/>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4" name="tx104"/>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5" name="tx105"/>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6" name="tx106"/>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7" name="tx107"/>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8" name="tx108"/>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9" name="tx109"/>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10" name="tx110"/>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1" name="tx111"/>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2" name="tx112"/>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3" name="tx113"/>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4" name="tx114"/>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5" name="tx115"/>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6" name="tx116"/>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7" name="tx117"/>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8" name="tx118"/>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9" name="tx119"/>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20" name="tx120"/>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1" name="tx121"/>
            <p:cNvSpPr/>
            <p:nvPr/>
          </p:nvSpPr>
          <p:spPr>
            <a:xfrm rot="-5400000">
              <a:off x="660116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2" name="tx122"/>
            <p:cNvSpPr/>
            <p:nvPr/>
          </p:nvSpPr>
          <p:spPr>
            <a:xfrm rot="-5400000">
              <a:off x="704385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3" name="tx123"/>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4" name="tx124"/>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5" name="pl125"/>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6" name="pt126"/>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7" name="pl127"/>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8" name="pt128"/>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9" name="tx129"/>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0" name="tx130"/>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1" name="rc131"/>
            <p:cNvSpPr/>
            <p:nvPr/>
          </p:nvSpPr>
          <p:spPr>
            <a:xfrm>
              <a:off x="5576321" y="5900002"/>
              <a:ext cx="201456" cy="201456"/>
            </a:xfrm>
            <a:prstGeom prst="rect">
              <a:avLst/>
            </a:prstGeom>
            <a:solidFill>
              <a:srgbClr val="1CABE2">
                <a:alpha val="100000"/>
              </a:srgbClr>
            </a:solidFill>
          </p:spPr>
          <p:txBody>
            <a:bodyPr/>
            <a:lstStyle/>
            <a:p/>
          </p:txBody>
        </p:sp>
        <p:sp>
          <p:nvSpPr>
            <p:cNvPr id="132" name="tx132"/>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3" name="tx133"/>
            <p:cNvSpPr/>
            <p:nvPr/>
          </p:nvSpPr>
          <p:spPr>
            <a:xfrm>
              <a:off x="2010980" y="1334104"/>
              <a:ext cx="53963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Bhutan, 2012-2025</a:t>
              </a:r>
            </a:p>
          </p:txBody>
        </p:sp>
        <p:sp>
          <p:nvSpPr>
            <p:cNvPr id="134" name="tx134"/>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5" name="tx135"/>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6" name="tx136"/>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7" name="tx137"/>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2 confirmed measles cases in Bhutan. In the same year, MCV1 coverage was 98% and MCV2 coverage was 99%.
There were no confirmed cases in the previous year (n=0).
The highest number of measles cases was reported in 2017 (n=70). In this year, MCV1 coverage was 97%.
Bhutan reported measles vaccine stockouts in 2003.
There were measles-containing vaccine supplementary immunization activities/campaigns in 2025.</a:t>
            </a:r>
          </a:p>
        </p:txBody>
      </p:sp>
      <p:sp>
        <p:nvSpPr>
          <p:cNvPr id="13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experienced an increase in measles cases compared with 2024, while MCV1 coverage was 98% and MCV2 coverage was 99%.</a:t>
            </a:r>
          </a:p>
        </p:txBody>
      </p:sp>
      <p:grpSp xmlns:pic="http://schemas.openxmlformats.org/drawingml/2006/picture">
        <p:nvGrpSpPr>
          <p:cNvPr id="140" name=""/>
          <p:cNvGrpSpPr/>
          <p:nvPr/>
        </p:nvGrpSpPr>
        <p:grpSpPr>
          <a:xfrm>
            <a:off x="292608" y="1097280"/>
            <a:ext cx="8595360" cy="28575"/>
            <a:chOff x="292608" y="1097280"/>
            <a:chExt cx="8595360" cy="28575"/>
          </a:xfrm>
        </p:grpSpPr>
        <p:sp>
          <p:nvSpPr>
            <p:cNvPr id="14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531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433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336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79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9482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385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87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948253"/>
              <a:ext cx="3520101" cy="1009735"/>
            </a:xfrm>
            <a:custGeom>
              <a:avLst/>
              <a:pathLst>
                <a:path w="3520101" h="1009735">
                  <a:moveTo>
                    <a:pt x="0" y="605841"/>
                  </a:moveTo>
                  <a:lnTo>
                    <a:pt x="140804" y="201947"/>
                  </a:lnTo>
                  <a:lnTo>
                    <a:pt x="281608" y="0"/>
                  </a:lnTo>
                  <a:lnTo>
                    <a:pt x="422412" y="908761"/>
                  </a:lnTo>
                  <a:lnTo>
                    <a:pt x="563216" y="706814"/>
                  </a:lnTo>
                  <a:lnTo>
                    <a:pt x="704020" y="807788"/>
                  </a:lnTo>
                  <a:lnTo>
                    <a:pt x="844824" y="807788"/>
                  </a:lnTo>
                  <a:lnTo>
                    <a:pt x="985628" y="706814"/>
                  </a:lnTo>
                  <a:lnTo>
                    <a:pt x="1126432" y="908761"/>
                  </a:lnTo>
                  <a:lnTo>
                    <a:pt x="1267236" y="605841"/>
                  </a:lnTo>
                  <a:lnTo>
                    <a:pt x="1408040" y="706814"/>
                  </a:lnTo>
                  <a:lnTo>
                    <a:pt x="1548844" y="706814"/>
                  </a:lnTo>
                  <a:lnTo>
                    <a:pt x="1689648" y="1009735"/>
                  </a:lnTo>
                  <a:lnTo>
                    <a:pt x="1830452" y="1009735"/>
                  </a:lnTo>
                  <a:lnTo>
                    <a:pt x="1971256" y="1009735"/>
                  </a:lnTo>
                  <a:lnTo>
                    <a:pt x="2112061" y="1009735"/>
                  </a:lnTo>
                  <a:lnTo>
                    <a:pt x="2252865" y="908761"/>
                  </a:lnTo>
                  <a:lnTo>
                    <a:pt x="2393669" y="908761"/>
                  </a:lnTo>
                  <a:lnTo>
                    <a:pt x="2534473" y="908761"/>
                  </a:lnTo>
                  <a:lnTo>
                    <a:pt x="2675277" y="807788"/>
                  </a:lnTo>
                  <a:lnTo>
                    <a:pt x="2816081" y="908761"/>
                  </a:lnTo>
                  <a:lnTo>
                    <a:pt x="2956885" y="908761"/>
                  </a:lnTo>
                  <a:lnTo>
                    <a:pt x="3097689" y="1009735"/>
                  </a:lnTo>
                  <a:lnTo>
                    <a:pt x="3238493" y="1009735"/>
                  </a:lnTo>
                  <a:lnTo>
                    <a:pt x="3379297" y="1009735"/>
                  </a:lnTo>
                  <a:lnTo>
                    <a:pt x="3520101" y="1009735"/>
                  </a:lnTo>
                </a:path>
              </a:pathLst>
            </a:custGeom>
            <a:ln w="27101" cap="flat">
              <a:solidFill>
                <a:srgbClr val="0058AB">
                  <a:alpha val="80000"/>
                </a:srgbClr>
              </a:solidFill>
              <a:prstDash val="solid"/>
              <a:round/>
            </a:ln>
          </p:spPr>
          <p:txBody>
            <a:bodyPr/>
            <a:lstStyle/>
            <a:p/>
          </p:txBody>
        </p:sp>
        <p:sp>
          <p:nvSpPr>
            <p:cNvPr id="20" name="pl20"/>
            <p:cNvSpPr/>
            <p:nvPr/>
          </p:nvSpPr>
          <p:spPr>
            <a:xfrm>
              <a:off x="943464" y="3645333"/>
              <a:ext cx="3520101" cy="908761"/>
            </a:xfrm>
            <a:custGeom>
              <a:avLst/>
              <a:pathLst>
                <a:path w="3520101" h="908761">
                  <a:moveTo>
                    <a:pt x="0" y="0"/>
                  </a:moveTo>
                  <a:lnTo>
                    <a:pt x="140804" y="100973"/>
                  </a:lnTo>
                  <a:lnTo>
                    <a:pt x="281608" y="0"/>
                  </a:lnTo>
                  <a:lnTo>
                    <a:pt x="422412" y="201947"/>
                  </a:lnTo>
                  <a:lnTo>
                    <a:pt x="563216" y="302920"/>
                  </a:lnTo>
                  <a:lnTo>
                    <a:pt x="704020" y="201947"/>
                  </a:lnTo>
                  <a:lnTo>
                    <a:pt x="844824" y="302920"/>
                  </a:lnTo>
                  <a:lnTo>
                    <a:pt x="985628" y="302920"/>
                  </a:lnTo>
                  <a:lnTo>
                    <a:pt x="1126432" y="504867"/>
                  </a:lnTo>
                  <a:lnTo>
                    <a:pt x="1267236" y="605841"/>
                  </a:lnTo>
                  <a:lnTo>
                    <a:pt x="1408040" y="706814"/>
                  </a:lnTo>
                  <a:lnTo>
                    <a:pt x="1548844" y="706814"/>
                  </a:lnTo>
                  <a:lnTo>
                    <a:pt x="1689648" y="706814"/>
                  </a:lnTo>
                  <a:lnTo>
                    <a:pt x="1830452" y="706814"/>
                  </a:lnTo>
                  <a:lnTo>
                    <a:pt x="1971256" y="807788"/>
                  </a:lnTo>
                  <a:lnTo>
                    <a:pt x="2112061" y="807788"/>
                  </a:lnTo>
                  <a:lnTo>
                    <a:pt x="2252865" y="807788"/>
                  </a:lnTo>
                  <a:lnTo>
                    <a:pt x="2393669" y="807788"/>
                  </a:lnTo>
                  <a:lnTo>
                    <a:pt x="2534473" y="908761"/>
                  </a:lnTo>
                  <a:lnTo>
                    <a:pt x="2675277" y="908761"/>
                  </a:lnTo>
                  <a:lnTo>
                    <a:pt x="2816081" y="807788"/>
                  </a:lnTo>
                  <a:lnTo>
                    <a:pt x="2956885" y="706814"/>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21" name="pl21"/>
            <p:cNvSpPr/>
            <p:nvPr/>
          </p:nvSpPr>
          <p:spPr>
            <a:xfrm>
              <a:off x="943464" y="3039491"/>
              <a:ext cx="3520101" cy="1615576"/>
            </a:xfrm>
            <a:custGeom>
              <a:avLst/>
              <a:pathLst>
                <a:path w="3520101" h="1615576">
                  <a:moveTo>
                    <a:pt x="0" y="0"/>
                  </a:moveTo>
                  <a:lnTo>
                    <a:pt x="140804" y="0"/>
                  </a:lnTo>
                  <a:lnTo>
                    <a:pt x="281608" y="0"/>
                  </a:lnTo>
                  <a:lnTo>
                    <a:pt x="422412" y="201947"/>
                  </a:lnTo>
                  <a:lnTo>
                    <a:pt x="563216" y="403894"/>
                  </a:lnTo>
                  <a:lnTo>
                    <a:pt x="704020" y="100973"/>
                  </a:lnTo>
                  <a:lnTo>
                    <a:pt x="844824" y="201947"/>
                  </a:lnTo>
                  <a:lnTo>
                    <a:pt x="985628" y="0"/>
                  </a:lnTo>
                  <a:lnTo>
                    <a:pt x="1126432" y="605841"/>
                  </a:lnTo>
                  <a:lnTo>
                    <a:pt x="1267236" y="706814"/>
                  </a:lnTo>
                  <a:lnTo>
                    <a:pt x="1408040" y="1009735"/>
                  </a:lnTo>
                  <a:lnTo>
                    <a:pt x="1548844" y="1009735"/>
                  </a:lnTo>
                  <a:lnTo>
                    <a:pt x="1689648" y="1009735"/>
                  </a:lnTo>
                  <a:lnTo>
                    <a:pt x="1830452" y="1009735"/>
                  </a:lnTo>
                  <a:lnTo>
                    <a:pt x="1971256" y="1211682"/>
                  </a:lnTo>
                  <a:lnTo>
                    <a:pt x="2112061" y="1413629"/>
                  </a:lnTo>
                  <a:lnTo>
                    <a:pt x="2252865" y="1514603"/>
                  </a:lnTo>
                  <a:lnTo>
                    <a:pt x="2393669" y="1514603"/>
                  </a:lnTo>
                  <a:lnTo>
                    <a:pt x="2534473" y="1514603"/>
                  </a:lnTo>
                  <a:lnTo>
                    <a:pt x="2675277" y="1514603"/>
                  </a:lnTo>
                  <a:lnTo>
                    <a:pt x="2816081" y="1514603"/>
                  </a:lnTo>
                  <a:lnTo>
                    <a:pt x="2956885" y="1514603"/>
                  </a:lnTo>
                  <a:lnTo>
                    <a:pt x="3097689" y="1514603"/>
                  </a:lnTo>
                  <a:lnTo>
                    <a:pt x="3238493" y="1514603"/>
                  </a:lnTo>
                  <a:lnTo>
                    <a:pt x="3379297" y="1615576"/>
                  </a:lnTo>
                  <a:lnTo>
                    <a:pt x="3520101" y="1615576"/>
                  </a:lnTo>
                </a:path>
              </a:pathLst>
            </a:custGeom>
            <a:ln w="27101" cap="flat">
              <a:solidFill>
                <a:srgbClr val="00833D">
                  <a:alpha val="80000"/>
                </a:srgbClr>
              </a:solidFill>
              <a:prstDash val="solid"/>
              <a:round/>
            </a:ln>
          </p:spPr>
          <p:txBody>
            <a:bodyPr/>
            <a:lstStyle/>
            <a:p/>
          </p:txBody>
        </p:sp>
        <p:sp>
          <p:nvSpPr>
            <p:cNvPr id="22" name="pl22"/>
            <p:cNvSpPr/>
            <p:nvPr/>
          </p:nvSpPr>
          <p:spPr>
            <a:xfrm>
              <a:off x="943464" y="3948253"/>
              <a:ext cx="3520101" cy="1009735"/>
            </a:xfrm>
            <a:custGeom>
              <a:avLst/>
              <a:pathLst>
                <a:path w="3520101" h="1009735">
                  <a:moveTo>
                    <a:pt x="0" y="605841"/>
                  </a:moveTo>
                  <a:lnTo>
                    <a:pt x="140804" y="201947"/>
                  </a:lnTo>
                  <a:lnTo>
                    <a:pt x="281608" y="0"/>
                  </a:lnTo>
                  <a:lnTo>
                    <a:pt x="422412" y="908761"/>
                  </a:lnTo>
                  <a:lnTo>
                    <a:pt x="563216" y="706814"/>
                  </a:lnTo>
                  <a:lnTo>
                    <a:pt x="704020" y="807788"/>
                  </a:lnTo>
                  <a:lnTo>
                    <a:pt x="844824" y="807788"/>
                  </a:lnTo>
                  <a:lnTo>
                    <a:pt x="985628" y="706814"/>
                  </a:lnTo>
                  <a:lnTo>
                    <a:pt x="1126432" y="908761"/>
                  </a:lnTo>
                  <a:lnTo>
                    <a:pt x="1267236" y="605841"/>
                  </a:lnTo>
                  <a:lnTo>
                    <a:pt x="1408040" y="706814"/>
                  </a:lnTo>
                  <a:lnTo>
                    <a:pt x="1548844" y="706814"/>
                  </a:lnTo>
                  <a:lnTo>
                    <a:pt x="1689648" y="1009735"/>
                  </a:lnTo>
                  <a:lnTo>
                    <a:pt x="1830452" y="1009735"/>
                  </a:lnTo>
                  <a:lnTo>
                    <a:pt x="1971256" y="1009735"/>
                  </a:lnTo>
                  <a:lnTo>
                    <a:pt x="2112061" y="1009735"/>
                  </a:lnTo>
                  <a:lnTo>
                    <a:pt x="2252865" y="908761"/>
                  </a:lnTo>
                  <a:lnTo>
                    <a:pt x="2393669" y="908761"/>
                  </a:lnTo>
                  <a:lnTo>
                    <a:pt x="2534473" y="908761"/>
                  </a:lnTo>
                  <a:lnTo>
                    <a:pt x="2675277" y="807788"/>
                  </a:lnTo>
                  <a:lnTo>
                    <a:pt x="2816081" y="908761"/>
                  </a:lnTo>
                  <a:lnTo>
                    <a:pt x="2956885" y="908761"/>
                  </a:lnTo>
                  <a:lnTo>
                    <a:pt x="3097689" y="1009735"/>
                  </a:lnTo>
                  <a:lnTo>
                    <a:pt x="3238493" y="1009735"/>
                  </a:lnTo>
                  <a:lnTo>
                    <a:pt x="3379297" y="1009735"/>
                  </a:lnTo>
                  <a:lnTo>
                    <a:pt x="3520101" y="1009735"/>
                  </a:lnTo>
                </a:path>
              </a:pathLst>
            </a:custGeom>
            <a:ln w="43362" cap="flat">
              <a:solidFill>
                <a:srgbClr val="000000">
                  <a:alpha val="100000"/>
                </a:srgbClr>
              </a:solidFill>
              <a:prstDash val="solid"/>
              <a:round/>
            </a:ln>
          </p:spPr>
          <p:txBody>
            <a:bodyPr/>
            <a:lstStyle/>
            <a:p/>
          </p:txBody>
        </p:sp>
        <p:sp>
          <p:nvSpPr>
            <p:cNvPr id="23" name="pl23"/>
            <p:cNvSpPr/>
            <p:nvPr/>
          </p:nvSpPr>
          <p:spPr>
            <a:xfrm>
              <a:off x="943464" y="3948253"/>
              <a:ext cx="3520101" cy="1009735"/>
            </a:xfrm>
            <a:custGeom>
              <a:avLst/>
              <a:pathLst>
                <a:path w="3520101" h="1009735">
                  <a:moveTo>
                    <a:pt x="0" y="605841"/>
                  </a:moveTo>
                  <a:lnTo>
                    <a:pt x="140804" y="201947"/>
                  </a:lnTo>
                  <a:lnTo>
                    <a:pt x="281608" y="0"/>
                  </a:lnTo>
                  <a:lnTo>
                    <a:pt x="422412" y="908761"/>
                  </a:lnTo>
                  <a:lnTo>
                    <a:pt x="563216" y="706814"/>
                  </a:lnTo>
                  <a:lnTo>
                    <a:pt x="704020" y="807788"/>
                  </a:lnTo>
                  <a:lnTo>
                    <a:pt x="844824" y="807788"/>
                  </a:lnTo>
                  <a:lnTo>
                    <a:pt x="985628" y="706814"/>
                  </a:lnTo>
                  <a:lnTo>
                    <a:pt x="1126432" y="908761"/>
                  </a:lnTo>
                  <a:lnTo>
                    <a:pt x="1267236" y="605841"/>
                  </a:lnTo>
                  <a:lnTo>
                    <a:pt x="1408040" y="706814"/>
                  </a:lnTo>
                  <a:lnTo>
                    <a:pt x="1548844" y="706814"/>
                  </a:lnTo>
                  <a:lnTo>
                    <a:pt x="1689648" y="1009735"/>
                  </a:lnTo>
                  <a:lnTo>
                    <a:pt x="1830452" y="1009735"/>
                  </a:lnTo>
                  <a:lnTo>
                    <a:pt x="1971256" y="1009735"/>
                  </a:lnTo>
                  <a:lnTo>
                    <a:pt x="2112061" y="1009735"/>
                  </a:lnTo>
                  <a:lnTo>
                    <a:pt x="2252865" y="908761"/>
                  </a:lnTo>
                  <a:lnTo>
                    <a:pt x="2393669" y="908761"/>
                  </a:lnTo>
                  <a:lnTo>
                    <a:pt x="2534473" y="908761"/>
                  </a:lnTo>
                  <a:lnTo>
                    <a:pt x="2675277" y="807788"/>
                  </a:lnTo>
                  <a:lnTo>
                    <a:pt x="2816081" y="908761"/>
                  </a:lnTo>
                  <a:lnTo>
                    <a:pt x="2956885" y="908761"/>
                  </a:lnTo>
                  <a:lnTo>
                    <a:pt x="3097689" y="1009735"/>
                  </a:lnTo>
                  <a:lnTo>
                    <a:pt x="3238493" y="1009735"/>
                  </a:lnTo>
                  <a:lnTo>
                    <a:pt x="3379297" y="1009735"/>
                  </a:lnTo>
                  <a:lnTo>
                    <a:pt x="3520101" y="1009735"/>
                  </a:lnTo>
                </a:path>
              </a:pathLst>
            </a:custGeom>
            <a:ln w="27101" cap="flat">
              <a:solidFill>
                <a:srgbClr val="0058AB">
                  <a:alpha val="100000"/>
                </a:srgbClr>
              </a:solidFill>
              <a:prstDash val="solid"/>
              <a:round/>
            </a:ln>
          </p:spPr>
          <p:txBody>
            <a:bodyPr/>
            <a:lstStyle/>
            <a:p/>
          </p:txBody>
        </p:sp>
        <p:sp>
          <p:nvSpPr>
            <p:cNvPr id="24" name="pl24"/>
            <p:cNvSpPr/>
            <p:nvPr/>
          </p:nvSpPr>
          <p:spPr>
            <a:xfrm>
              <a:off x="767459" y="495798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435214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465506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465506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655068"/>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21496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4" name="pg34"/>
            <p:cNvSpPr/>
            <p:nvPr/>
          </p:nvSpPr>
          <p:spPr>
            <a:xfrm>
              <a:off x="1588995"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4166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293016" y="428558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431435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2997036" y="45885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46173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560252"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44166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4264273" y="45885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46173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58850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61732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4140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145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91535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056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8958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608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010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010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0245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6491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8154" y="6120905"/>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5" name="tx65"/>
            <p:cNvSpPr/>
            <p:nvPr/>
          </p:nvSpPr>
          <p:spPr>
            <a:xfrm>
              <a:off x="266955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32012"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531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433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3365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579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94825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3851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87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3039491"/>
              <a:ext cx="3520101" cy="2120444"/>
            </a:xfrm>
            <a:custGeom>
              <a:avLst/>
              <a:pathLst>
                <a:path w="3520101" h="2120444">
                  <a:moveTo>
                    <a:pt x="0" y="0"/>
                  </a:moveTo>
                  <a:lnTo>
                    <a:pt x="140804" y="0"/>
                  </a:lnTo>
                  <a:lnTo>
                    <a:pt x="281608" y="0"/>
                  </a:lnTo>
                  <a:lnTo>
                    <a:pt x="422412" y="1110709"/>
                  </a:lnTo>
                  <a:lnTo>
                    <a:pt x="563216" y="1413629"/>
                  </a:lnTo>
                  <a:lnTo>
                    <a:pt x="704020" y="1514603"/>
                  </a:lnTo>
                  <a:lnTo>
                    <a:pt x="844824" y="1211682"/>
                  </a:lnTo>
                  <a:lnTo>
                    <a:pt x="985628" y="1615576"/>
                  </a:lnTo>
                  <a:lnTo>
                    <a:pt x="1126432" y="2120444"/>
                  </a:lnTo>
                  <a:lnTo>
                    <a:pt x="1267236" y="1615576"/>
                  </a:lnTo>
                  <a:lnTo>
                    <a:pt x="1408040" y="2019471"/>
                  </a:lnTo>
                  <a:lnTo>
                    <a:pt x="1548844" y="1615576"/>
                  </a:lnTo>
                  <a:lnTo>
                    <a:pt x="1689648" y="1716550"/>
                  </a:lnTo>
                  <a:lnTo>
                    <a:pt x="1830452" y="1615576"/>
                  </a:lnTo>
                  <a:lnTo>
                    <a:pt x="1971256" y="1716550"/>
                  </a:lnTo>
                  <a:lnTo>
                    <a:pt x="2112061" y="1716550"/>
                  </a:lnTo>
                  <a:lnTo>
                    <a:pt x="2252865" y="1716550"/>
                  </a:lnTo>
                  <a:lnTo>
                    <a:pt x="2393669" y="1716550"/>
                  </a:lnTo>
                  <a:lnTo>
                    <a:pt x="2534473" y="1817523"/>
                  </a:lnTo>
                  <a:lnTo>
                    <a:pt x="2675277" y="1716550"/>
                  </a:lnTo>
                  <a:lnTo>
                    <a:pt x="2816081" y="1615576"/>
                  </a:lnTo>
                  <a:lnTo>
                    <a:pt x="2956885" y="1716550"/>
                  </a:lnTo>
                  <a:lnTo>
                    <a:pt x="3097689" y="1817523"/>
                  </a:lnTo>
                  <a:lnTo>
                    <a:pt x="3238493" y="1918497"/>
                  </a:lnTo>
                  <a:lnTo>
                    <a:pt x="3379297" y="1817523"/>
                  </a:lnTo>
                  <a:lnTo>
                    <a:pt x="3520101" y="1817523"/>
                  </a:lnTo>
                </a:path>
              </a:pathLst>
            </a:custGeom>
            <a:ln w="27101" cap="flat">
              <a:solidFill>
                <a:srgbClr val="0058AB">
                  <a:alpha val="80000"/>
                </a:srgbClr>
              </a:solidFill>
              <a:prstDash val="solid"/>
              <a:round/>
            </a:ln>
          </p:spPr>
          <p:txBody>
            <a:bodyPr/>
            <a:lstStyle/>
            <a:p/>
          </p:txBody>
        </p:sp>
        <p:sp>
          <p:nvSpPr>
            <p:cNvPr id="83" name="pl83"/>
            <p:cNvSpPr/>
            <p:nvPr/>
          </p:nvSpPr>
          <p:spPr>
            <a:xfrm>
              <a:off x="5308715" y="3544359"/>
              <a:ext cx="3520101" cy="908761"/>
            </a:xfrm>
            <a:custGeom>
              <a:avLst/>
              <a:pathLst>
                <a:path w="3520101" h="908761">
                  <a:moveTo>
                    <a:pt x="0" y="0"/>
                  </a:moveTo>
                  <a:lnTo>
                    <a:pt x="140804" y="100973"/>
                  </a:lnTo>
                  <a:lnTo>
                    <a:pt x="281608" y="100973"/>
                  </a:lnTo>
                  <a:lnTo>
                    <a:pt x="422412" y="201947"/>
                  </a:lnTo>
                  <a:lnTo>
                    <a:pt x="563216" y="302920"/>
                  </a:lnTo>
                  <a:lnTo>
                    <a:pt x="704020" y="302920"/>
                  </a:lnTo>
                  <a:lnTo>
                    <a:pt x="844824" y="403894"/>
                  </a:lnTo>
                  <a:lnTo>
                    <a:pt x="985628" y="504867"/>
                  </a:lnTo>
                  <a:lnTo>
                    <a:pt x="1126432" y="605841"/>
                  </a:lnTo>
                  <a:lnTo>
                    <a:pt x="1267236" y="706814"/>
                  </a:lnTo>
                  <a:lnTo>
                    <a:pt x="1408040" y="807788"/>
                  </a:lnTo>
                  <a:lnTo>
                    <a:pt x="1548844" y="807788"/>
                  </a:lnTo>
                  <a:lnTo>
                    <a:pt x="1689648" y="807788"/>
                  </a:lnTo>
                  <a:lnTo>
                    <a:pt x="1830452" y="807788"/>
                  </a:lnTo>
                  <a:lnTo>
                    <a:pt x="1971256" y="807788"/>
                  </a:lnTo>
                  <a:lnTo>
                    <a:pt x="2112061" y="908761"/>
                  </a:lnTo>
                  <a:lnTo>
                    <a:pt x="2252865" y="807788"/>
                  </a:lnTo>
                  <a:lnTo>
                    <a:pt x="2393669" y="807788"/>
                  </a:lnTo>
                  <a:lnTo>
                    <a:pt x="2534473" y="908761"/>
                  </a:lnTo>
                  <a:lnTo>
                    <a:pt x="2675277" y="908761"/>
                  </a:lnTo>
                  <a:lnTo>
                    <a:pt x="2816081" y="908761"/>
                  </a:lnTo>
                  <a:lnTo>
                    <a:pt x="2956885" y="807788"/>
                  </a:lnTo>
                  <a:lnTo>
                    <a:pt x="3097689" y="706814"/>
                  </a:lnTo>
                  <a:lnTo>
                    <a:pt x="3238493" y="706814"/>
                  </a:lnTo>
                  <a:lnTo>
                    <a:pt x="3379297" y="807788"/>
                  </a:lnTo>
                  <a:lnTo>
                    <a:pt x="3520101" y="807788"/>
                  </a:lnTo>
                </a:path>
              </a:pathLst>
            </a:custGeom>
            <a:ln w="27101" cap="flat">
              <a:solidFill>
                <a:srgbClr val="1CABE2">
                  <a:alpha val="80000"/>
                </a:srgbClr>
              </a:solidFill>
              <a:prstDash val="solid"/>
              <a:round/>
            </a:ln>
          </p:spPr>
          <p:txBody>
            <a:bodyPr/>
            <a:lstStyle/>
            <a:p/>
          </p:txBody>
        </p:sp>
        <p:sp>
          <p:nvSpPr>
            <p:cNvPr id="84" name="pl84"/>
            <p:cNvSpPr/>
            <p:nvPr/>
          </p:nvSpPr>
          <p:spPr>
            <a:xfrm>
              <a:off x="5308715" y="2534624"/>
              <a:ext cx="3520101" cy="2423365"/>
            </a:xfrm>
            <a:custGeom>
              <a:avLst/>
              <a:pathLst>
                <a:path w="3520101" h="2423365">
                  <a:moveTo>
                    <a:pt x="0" y="100973"/>
                  </a:moveTo>
                  <a:lnTo>
                    <a:pt x="140804" y="201947"/>
                  </a:lnTo>
                  <a:lnTo>
                    <a:pt x="281608" y="0"/>
                  </a:lnTo>
                  <a:lnTo>
                    <a:pt x="422412" y="403894"/>
                  </a:lnTo>
                  <a:lnTo>
                    <a:pt x="563216" y="706814"/>
                  </a:lnTo>
                  <a:lnTo>
                    <a:pt x="704020" y="807788"/>
                  </a:lnTo>
                  <a:lnTo>
                    <a:pt x="844824" y="908761"/>
                  </a:lnTo>
                  <a:lnTo>
                    <a:pt x="985628" y="1009735"/>
                  </a:lnTo>
                  <a:lnTo>
                    <a:pt x="1126432" y="1211682"/>
                  </a:lnTo>
                  <a:lnTo>
                    <a:pt x="1267236" y="1615576"/>
                  </a:lnTo>
                  <a:lnTo>
                    <a:pt x="1408040" y="1716550"/>
                  </a:lnTo>
                  <a:lnTo>
                    <a:pt x="1548844" y="1514603"/>
                  </a:lnTo>
                  <a:lnTo>
                    <a:pt x="1689648" y="1514603"/>
                  </a:lnTo>
                  <a:lnTo>
                    <a:pt x="1830452" y="1514603"/>
                  </a:lnTo>
                  <a:lnTo>
                    <a:pt x="1971256" y="1716550"/>
                  </a:lnTo>
                  <a:lnTo>
                    <a:pt x="2112061" y="2019471"/>
                  </a:lnTo>
                  <a:lnTo>
                    <a:pt x="2252865" y="2019471"/>
                  </a:lnTo>
                  <a:lnTo>
                    <a:pt x="2393669" y="2019471"/>
                  </a:lnTo>
                  <a:lnTo>
                    <a:pt x="2534473" y="2221418"/>
                  </a:lnTo>
                  <a:lnTo>
                    <a:pt x="2675277" y="2221418"/>
                  </a:lnTo>
                  <a:lnTo>
                    <a:pt x="2816081" y="2423365"/>
                  </a:lnTo>
                  <a:lnTo>
                    <a:pt x="2956885" y="2221418"/>
                  </a:lnTo>
                  <a:lnTo>
                    <a:pt x="3097689" y="2120444"/>
                  </a:lnTo>
                  <a:lnTo>
                    <a:pt x="3238493" y="2120444"/>
                  </a:lnTo>
                  <a:lnTo>
                    <a:pt x="3379297" y="2221418"/>
                  </a:lnTo>
                  <a:lnTo>
                    <a:pt x="3520101" y="2221418"/>
                  </a:lnTo>
                </a:path>
              </a:pathLst>
            </a:custGeom>
            <a:ln w="27101" cap="flat">
              <a:solidFill>
                <a:srgbClr val="00833D">
                  <a:alpha val="80000"/>
                </a:srgbClr>
              </a:solidFill>
              <a:prstDash val="solid"/>
              <a:round/>
            </a:ln>
          </p:spPr>
          <p:txBody>
            <a:bodyPr/>
            <a:lstStyle/>
            <a:p/>
          </p:txBody>
        </p:sp>
        <p:sp>
          <p:nvSpPr>
            <p:cNvPr id="85" name="pl85"/>
            <p:cNvSpPr/>
            <p:nvPr/>
          </p:nvSpPr>
          <p:spPr>
            <a:xfrm>
              <a:off x="5308715" y="3039491"/>
              <a:ext cx="3520101" cy="2120444"/>
            </a:xfrm>
            <a:custGeom>
              <a:avLst/>
              <a:pathLst>
                <a:path w="3520101" h="2120444">
                  <a:moveTo>
                    <a:pt x="0" y="0"/>
                  </a:moveTo>
                  <a:lnTo>
                    <a:pt x="140804" y="0"/>
                  </a:lnTo>
                  <a:lnTo>
                    <a:pt x="281608" y="0"/>
                  </a:lnTo>
                  <a:lnTo>
                    <a:pt x="422412" y="1110709"/>
                  </a:lnTo>
                  <a:lnTo>
                    <a:pt x="563216" y="1413629"/>
                  </a:lnTo>
                  <a:lnTo>
                    <a:pt x="704020" y="1514603"/>
                  </a:lnTo>
                  <a:lnTo>
                    <a:pt x="844824" y="1211682"/>
                  </a:lnTo>
                  <a:lnTo>
                    <a:pt x="985628" y="1615576"/>
                  </a:lnTo>
                  <a:lnTo>
                    <a:pt x="1126432" y="2120444"/>
                  </a:lnTo>
                  <a:lnTo>
                    <a:pt x="1267236" y="1615576"/>
                  </a:lnTo>
                  <a:lnTo>
                    <a:pt x="1408040" y="2019471"/>
                  </a:lnTo>
                  <a:lnTo>
                    <a:pt x="1548844" y="1615576"/>
                  </a:lnTo>
                  <a:lnTo>
                    <a:pt x="1689648" y="1716550"/>
                  </a:lnTo>
                  <a:lnTo>
                    <a:pt x="1830452" y="1615576"/>
                  </a:lnTo>
                  <a:lnTo>
                    <a:pt x="1971256" y="1716550"/>
                  </a:lnTo>
                  <a:lnTo>
                    <a:pt x="2112061" y="1716550"/>
                  </a:lnTo>
                  <a:lnTo>
                    <a:pt x="2252865" y="1716550"/>
                  </a:lnTo>
                  <a:lnTo>
                    <a:pt x="2393669" y="1716550"/>
                  </a:lnTo>
                  <a:lnTo>
                    <a:pt x="2534473" y="1817523"/>
                  </a:lnTo>
                  <a:lnTo>
                    <a:pt x="2675277" y="1716550"/>
                  </a:lnTo>
                  <a:lnTo>
                    <a:pt x="2816081" y="1615576"/>
                  </a:lnTo>
                  <a:lnTo>
                    <a:pt x="2956885" y="1716550"/>
                  </a:lnTo>
                  <a:lnTo>
                    <a:pt x="3097689" y="1817523"/>
                  </a:lnTo>
                  <a:lnTo>
                    <a:pt x="3238493" y="1918497"/>
                  </a:lnTo>
                  <a:lnTo>
                    <a:pt x="3379297" y="1817523"/>
                  </a:lnTo>
                  <a:lnTo>
                    <a:pt x="3520101" y="1817523"/>
                  </a:lnTo>
                </a:path>
              </a:pathLst>
            </a:custGeom>
            <a:ln w="43362" cap="flat">
              <a:solidFill>
                <a:srgbClr val="000000">
                  <a:alpha val="100000"/>
                </a:srgbClr>
              </a:solidFill>
              <a:prstDash val="solid"/>
              <a:round/>
            </a:ln>
          </p:spPr>
          <p:txBody>
            <a:bodyPr/>
            <a:lstStyle/>
            <a:p/>
          </p:txBody>
        </p:sp>
        <p:sp>
          <p:nvSpPr>
            <p:cNvPr id="86" name="pl86"/>
            <p:cNvSpPr/>
            <p:nvPr/>
          </p:nvSpPr>
          <p:spPr>
            <a:xfrm>
              <a:off x="5308715" y="3039491"/>
              <a:ext cx="3520101" cy="2120444"/>
            </a:xfrm>
            <a:custGeom>
              <a:avLst/>
              <a:pathLst>
                <a:path w="3520101" h="2120444">
                  <a:moveTo>
                    <a:pt x="0" y="0"/>
                  </a:moveTo>
                  <a:lnTo>
                    <a:pt x="140804" y="0"/>
                  </a:lnTo>
                  <a:lnTo>
                    <a:pt x="281608" y="0"/>
                  </a:lnTo>
                  <a:lnTo>
                    <a:pt x="422412" y="1110709"/>
                  </a:lnTo>
                  <a:lnTo>
                    <a:pt x="563216" y="1413629"/>
                  </a:lnTo>
                  <a:lnTo>
                    <a:pt x="704020" y="1514603"/>
                  </a:lnTo>
                  <a:lnTo>
                    <a:pt x="844824" y="1211682"/>
                  </a:lnTo>
                  <a:lnTo>
                    <a:pt x="985628" y="1615576"/>
                  </a:lnTo>
                  <a:lnTo>
                    <a:pt x="1126432" y="2120444"/>
                  </a:lnTo>
                  <a:lnTo>
                    <a:pt x="1267236" y="1615576"/>
                  </a:lnTo>
                  <a:lnTo>
                    <a:pt x="1408040" y="2019471"/>
                  </a:lnTo>
                  <a:lnTo>
                    <a:pt x="1548844" y="1615576"/>
                  </a:lnTo>
                  <a:lnTo>
                    <a:pt x="1689648" y="1716550"/>
                  </a:lnTo>
                  <a:lnTo>
                    <a:pt x="1830452" y="1615576"/>
                  </a:lnTo>
                  <a:lnTo>
                    <a:pt x="1971256" y="1716550"/>
                  </a:lnTo>
                  <a:lnTo>
                    <a:pt x="2112061" y="1716550"/>
                  </a:lnTo>
                  <a:lnTo>
                    <a:pt x="2252865" y="1716550"/>
                  </a:lnTo>
                  <a:lnTo>
                    <a:pt x="2393669" y="1716550"/>
                  </a:lnTo>
                  <a:lnTo>
                    <a:pt x="2534473" y="1817523"/>
                  </a:lnTo>
                  <a:lnTo>
                    <a:pt x="2675277" y="1716550"/>
                  </a:lnTo>
                  <a:lnTo>
                    <a:pt x="2816081" y="1615576"/>
                  </a:lnTo>
                  <a:lnTo>
                    <a:pt x="2956885" y="1716550"/>
                  </a:lnTo>
                  <a:lnTo>
                    <a:pt x="3097689" y="1817523"/>
                  </a:lnTo>
                  <a:lnTo>
                    <a:pt x="3238493" y="1918497"/>
                  </a:lnTo>
                  <a:lnTo>
                    <a:pt x="3379297" y="1817523"/>
                  </a:lnTo>
                  <a:lnTo>
                    <a:pt x="3520101" y="1817523"/>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5798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73657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4251174"/>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4756042"/>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453121"/>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54095"/>
              <a:ext cx="0" cy="302920"/>
            </a:xfrm>
            <a:custGeom>
              <a:avLst/>
              <a:pathLst>
                <a:path w="0" h="302920">
                  <a:moveTo>
                    <a:pt x="0" y="302920"/>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67000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69882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7" name="pg97"/>
            <p:cNvSpPr/>
            <p:nvPr/>
          </p:nvSpPr>
          <p:spPr>
            <a:xfrm>
              <a:off x="5954246" y="41846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4600" y="421496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641420" y="468947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71774" y="471953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362287"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44166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925503" y="43865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4166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9524"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5175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770328" y="44875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5175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3117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169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91535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056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8958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608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6630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6630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6770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3016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33405" y="6120905"/>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8" name="tx128"/>
            <p:cNvSpPr/>
            <p:nvPr/>
          </p:nvSpPr>
          <p:spPr>
            <a:xfrm>
              <a:off x="703480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97263" y="6119064"/>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Bhutan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Bhutan, indicating very good ability to deliver the primary series early on, but good ability to provide the full course of vaccines in infacy.</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50248"/>
            </a:xfrm>
            <a:custGeom>
              <a:avLst/>
              <a:pathLst>
                <a:path w="2135265" h="250248">
                  <a:moveTo>
                    <a:pt x="0" y="27805"/>
                  </a:moveTo>
                  <a:lnTo>
                    <a:pt x="85410" y="250248"/>
                  </a:lnTo>
                  <a:lnTo>
                    <a:pt x="170821" y="222442"/>
                  </a:lnTo>
                  <a:lnTo>
                    <a:pt x="256231" y="83416"/>
                  </a:lnTo>
                  <a:lnTo>
                    <a:pt x="341642" y="97318"/>
                  </a:lnTo>
                  <a:lnTo>
                    <a:pt x="427053" y="97318"/>
                  </a:lnTo>
                  <a:lnTo>
                    <a:pt x="512463" y="97318"/>
                  </a:lnTo>
                  <a:lnTo>
                    <a:pt x="597874" y="69513"/>
                  </a:lnTo>
                  <a:lnTo>
                    <a:pt x="683284" y="0"/>
                  </a:lnTo>
                  <a:lnTo>
                    <a:pt x="768695" y="69513"/>
                  </a:lnTo>
                  <a:lnTo>
                    <a:pt x="854106" y="41708"/>
                  </a:lnTo>
                  <a:lnTo>
                    <a:pt x="939516" y="55610"/>
                  </a:lnTo>
                  <a:lnTo>
                    <a:pt x="1024927" y="55610"/>
                  </a:lnTo>
                  <a:lnTo>
                    <a:pt x="1110337" y="27805"/>
                  </a:lnTo>
                  <a:lnTo>
                    <a:pt x="1195748" y="0"/>
                  </a:lnTo>
                  <a:lnTo>
                    <a:pt x="1281159" y="0"/>
                  </a:lnTo>
                  <a:lnTo>
                    <a:pt x="1366569" y="0"/>
                  </a:lnTo>
                  <a:lnTo>
                    <a:pt x="1451980" y="0"/>
                  </a:lnTo>
                  <a:lnTo>
                    <a:pt x="1537390" y="0"/>
                  </a:lnTo>
                  <a:lnTo>
                    <a:pt x="1622801" y="97318"/>
                  </a:lnTo>
                  <a:lnTo>
                    <a:pt x="1708212" y="13902"/>
                  </a:lnTo>
                  <a:lnTo>
                    <a:pt x="1793622" y="0"/>
                  </a:lnTo>
                  <a:lnTo>
                    <a:pt x="1879033" y="0"/>
                  </a:lnTo>
                  <a:lnTo>
                    <a:pt x="1964443" y="27805"/>
                  </a:lnTo>
                  <a:lnTo>
                    <a:pt x="2049854" y="0"/>
                  </a:lnTo>
                  <a:lnTo>
                    <a:pt x="2135265" y="13902"/>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41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889770"/>
            </a:xfrm>
            <a:custGeom>
              <a:avLst/>
              <a:pathLst>
                <a:path w="854106" h="889770">
                  <a:moveTo>
                    <a:pt x="0" y="778549"/>
                  </a:moveTo>
                  <a:lnTo>
                    <a:pt x="85410" y="125124"/>
                  </a:lnTo>
                  <a:lnTo>
                    <a:pt x="170821" y="889770"/>
                  </a:lnTo>
                  <a:lnTo>
                    <a:pt x="256231" y="27805"/>
                  </a:lnTo>
                  <a:lnTo>
                    <a:pt x="341642" y="41708"/>
                  </a:lnTo>
                  <a:lnTo>
                    <a:pt x="427053" y="83416"/>
                  </a:lnTo>
                  <a:lnTo>
                    <a:pt x="512463" y="13902"/>
                  </a:lnTo>
                  <a:lnTo>
                    <a:pt x="597874" y="0"/>
                  </a:lnTo>
                  <a:lnTo>
                    <a:pt x="683284" y="41708"/>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7643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48755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6900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86" name="tx86"/>
            <p:cNvSpPr/>
            <p:nvPr/>
          </p:nvSpPr>
          <p:spPr>
            <a:xfrm>
              <a:off x="3223926"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7" name="tx87"/>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97318"/>
            </a:xfrm>
            <a:custGeom>
              <a:avLst/>
              <a:pathLst>
                <a:path w="2135265" h="97318">
                  <a:moveTo>
                    <a:pt x="0" y="41708"/>
                  </a:moveTo>
                  <a:lnTo>
                    <a:pt x="85410" y="41708"/>
                  </a:lnTo>
                  <a:lnTo>
                    <a:pt x="170821" y="41708"/>
                  </a:lnTo>
                  <a:lnTo>
                    <a:pt x="256231" y="41708"/>
                  </a:lnTo>
                  <a:lnTo>
                    <a:pt x="341642" y="97318"/>
                  </a:lnTo>
                  <a:lnTo>
                    <a:pt x="427053" y="27805"/>
                  </a:lnTo>
                  <a:lnTo>
                    <a:pt x="512463" y="27805"/>
                  </a:lnTo>
                  <a:lnTo>
                    <a:pt x="597874" y="13902"/>
                  </a:lnTo>
                  <a:lnTo>
                    <a:pt x="683284" y="27805"/>
                  </a:lnTo>
                  <a:lnTo>
                    <a:pt x="768695" y="27805"/>
                  </a:lnTo>
                  <a:lnTo>
                    <a:pt x="854106" y="69513"/>
                  </a:lnTo>
                  <a:lnTo>
                    <a:pt x="939516" y="13902"/>
                  </a:lnTo>
                  <a:lnTo>
                    <a:pt x="1024927" y="27805"/>
                  </a:lnTo>
                  <a:lnTo>
                    <a:pt x="1110337" y="27805"/>
                  </a:lnTo>
                  <a:lnTo>
                    <a:pt x="1195748" y="0"/>
                  </a:lnTo>
                  <a:lnTo>
                    <a:pt x="1281159" y="0"/>
                  </a:lnTo>
                  <a:lnTo>
                    <a:pt x="1366569" y="0"/>
                  </a:lnTo>
                  <a:lnTo>
                    <a:pt x="1451980" y="0"/>
                  </a:lnTo>
                  <a:lnTo>
                    <a:pt x="1537390" y="13902"/>
                  </a:lnTo>
                  <a:lnTo>
                    <a:pt x="1622801" y="0"/>
                  </a:lnTo>
                  <a:lnTo>
                    <a:pt x="1708212" y="41708"/>
                  </a:lnTo>
                  <a:lnTo>
                    <a:pt x="1793622" y="0"/>
                  </a:lnTo>
                  <a:lnTo>
                    <a:pt x="1879033" y="13902"/>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443011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866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36" name="tx136"/>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291956"/>
            </a:xfrm>
            <a:custGeom>
              <a:avLst/>
              <a:pathLst>
                <a:path w="2135265" h="291956">
                  <a:moveTo>
                    <a:pt x="0" y="291956"/>
                  </a:moveTo>
                  <a:lnTo>
                    <a:pt x="85410" y="291956"/>
                  </a:lnTo>
                  <a:lnTo>
                    <a:pt x="170821" y="291956"/>
                  </a:lnTo>
                  <a:lnTo>
                    <a:pt x="256231" y="152929"/>
                  </a:lnTo>
                  <a:lnTo>
                    <a:pt x="341642" y="166832"/>
                  </a:lnTo>
                  <a:lnTo>
                    <a:pt x="427053" y="83416"/>
                  </a:lnTo>
                  <a:lnTo>
                    <a:pt x="512463" y="125124"/>
                  </a:lnTo>
                  <a:lnTo>
                    <a:pt x="597874" y="55610"/>
                  </a:lnTo>
                  <a:lnTo>
                    <a:pt x="683284" y="0"/>
                  </a:lnTo>
                  <a:lnTo>
                    <a:pt x="768695" y="69513"/>
                  </a:lnTo>
                  <a:lnTo>
                    <a:pt x="854106" y="55610"/>
                  </a:lnTo>
                  <a:lnTo>
                    <a:pt x="939516" y="55610"/>
                  </a:lnTo>
                  <a:lnTo>
                    <a:pt x="1024927" y="55610"/>
                  </a:lnTo>
                  <a:lnTo>
                    <a:pt x="1110337" y="69513"/>
                  </a:lnTo>
                  <a:lnTo>
                    <a:pt x="1195748" y="27805"/>
                  </a:lnTo>
                  <a:lnTo>
                    <a:pt x="1281159" y="27805"/>
                  </a:lnTo>
                  <a:lnTo>
                    <a:pt x="1366569" y="27805"/>
                  </a:lnTo>
                  <a:lnTo>
                    <a:pt x="1451980" y="27805"/>
                  </a:lnTo>
                  <a:lnTo>
                    <a:pt x="1537390" y="27805"/>
                  </a:lnTo>
                  <a:lnTo>
                    <a:pt x="1622801" y="27805"/>
                  </a:lnTo>
                  <a:lnTo>
                    <a:pt x="1708212" y="83416"/>
                  </a:lnTo>
                  <a:lnTo>
                    <a:pt x="1793622" y="27805"/>
                  </a:lnTo>
                  <a:lnTo>
                    <a:pt x="1879033" y="27805"/>
                  </a:lnTo>
                  <a:lnTo>
                    <a:pt x="1964443" y="0"/>
                  </a:lnTo>
                  <a:lnTo>
                    <a:pt x="2049854" y="27805"/>
                  </a:lnTo>
                  <a:lnTo>
                    <a:pt x="2135265" y="13902"/>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3871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173883"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86" name="tx186"/>
            <p:cNvSpPr/>
            <p:nvPr/>
          </p:nvSpPr>
          <p:spPr>
            <a:xfrm>
              <a:off x="601811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7" name="tx187"/>
            <p:cNvSpPr/>
            <p:nvPr/>
          </p:nvSpPr>
          <p:spPr>
            <a:xfrm>
              <a:off x="5418832"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8" name="tx188"/>
            <p:cNvSpPr/>
            <p:nvPr/>
          </p:nvSpPr>
          <p:spPr>
            <a:xfrm>
              <a:off x="5845885"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180734"/>
            </a:xfrm>
            <a:custGeom>
              <a:avLst/>
              <a:pathLst>
                <a:path w="2135265" h="180734">
                  <a:moveTo>
                    <a:pt x="0" y="97318"/>
                  </a:moveTo>
                  <a:lnTo>
                    <a:pt x="85410" y="152929"/>
                  </a:lnTo>
                  <a:lnTo>
                    <a:pt x="170821" y="180734"/>
                  </a:lnTo>
                  <a:lnTo>
                    <a:pt x="256231" y="55610"/>
                  </a:lnTo>
                  <a:lnTo>
                    <a:pt x="341642" y="139026"/>
                  </a:lnTo>
                  <a:lnTo>
                    <a:pt x="427053" y="55610"/>
                  </a:lnTo>
                  <a:lnTo>
                    <a:pt x="512463" y="55610"/>
                  </a:lnTo>
                  <a:lnTo>
                    <a:pt x="597874" y="55610"/>
                  </a:lnTo>
                  <a:lnTo>
                    <a:pt x="683284" y="41708"/>
                  </a:lnTo>
                  <a:lnTo>
                    <a:pt x="768695" y="83416"/>
                  </a:lnTo>
                  <a:lnTo>
                    <a:pt x="854106" y="111221"/>
                  </a:lnTo>
                  <a:lnTo>
                    <a:pt x="939516" y="55610"/>
                  </a:lnTo>
                  <a:lnTo>
                    <a:pt x="1024927" y="27805"/>
                  </a:lnTo>
                  <a:lnTo>
                    <a:pt x="1110337" y="27805"/>
                  </a:lnTo>
                  <a:lnTo>
                    <a:pt x="1195748" y="0"/>
                  </a:lnTo>
                  <a:lnTo>
                    <a:pt x="1281159" y="0"/>
                  </a:lnTo>
                  <a:lnTo>
                    <a:pt x="1366569" y="13902"/>
                  </a:lnTo>
                  <a:lnTo>
                    <a:pt x="1451980" y="13902"/>
                  </a:lnTo>
                  <a:lnTo>
                    <a:pt x="1537390" y="27805"/>
                  </a:lnTo>
                  <a:lnTo>
                    <a:pt x="1622801" y="27805"/>
                  </a:lnTo>
                  <a:lnTo>
                    <a:pt x="1708212" y="55610"/>
                  </a:lnTo>
                  <a:lnTo>
                    <a:pt x="1793622" y="13902"/>
                  </a:lnTo>
                  <a:lnTo>
                    <a:pt x="1879033" y="13902"/>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72243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756594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6" name="tx236"/>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7" name="tx237"/>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8" name="tx238"/>
            <p:cNvSpPr/>
            <p:nvPr/>
          </p:nvSpPr>
          <p:spPr>
            <a:xfrm>
              <a:off x="8640073"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327764" y="4003836"/>
              <a:ext cx="1451980" cy="375372"/>
            </a:xfrm>
            <a:custGeom>
              <a:avLst/>
              <a:pathLst>
                <a:path w="1451980" h="375372">
                  <a:moveTo>
                    <a:pt x="0" y="375372"/>
                  </a:moveTo>
                  <a:lnTo>
                    <a:pt x="85410" y="278053"/>
                  </a:lnTo>
                  <a:lnTo>
                    <a:pt x="170821" y="194637"/>
                  </a:lnTo>
                  <a:lnTo>
                    <a:pt x="256231" y="55610"/>
                  </a:lnTo>
                  <a:lnTo>
                    <a:pt x="341642" y="125124"/>
                  </a:lnTo>
                  <a:lnTo>
                    <a:pt x="427053" y="139026"/>
                  </a:lnTo>
                  <a:lnTo>
                    <a:pt x="512463" y="97318"/>
                  </a:lnTo>
                  <a:lnTo>
                    <a:pt x="597874" y="69513"/>
                  </a:lnTo>
                  <a:lnTo>
                    <a:pt x="683284" y="125124"/>
                  </a:lnTo>
                  <a:lnTo>
                    <a:pt x="768695" y="0"/>
                  </a:lnTo>
                  <a:lnTo>
                    <a:pt x="854106" y="111221"/>
                  </a:lnTo>
                  <a:lnTo>
                    <a:pt x="939516" y="97318"/>
                  </a:lnTo>
                  <a:lnTo>
                    <a:pt x="1024927" y="97318"/>
                  </a:lnTo>
                  <a:lnTo>
                    <a:pt x="1110337" y="111221"/>
                  </a:lnTo>
                  <a:lnTo>
                    <a:pt x="1195748" y="27805"/>
                  </a:lnTo>
                  <a:lnTo>
                    <a:pt x="1281159" y="27805"/>
                  </a:lnTo>
                  <a:lnTo>
                    <a:pt x="1366569" y="41708"/>
                  </a:lnTo>
                  <a:lnTo>
                    <a:pt x="1451980" y="0"/>
                  </a:lnTo>
                </a:path>
              </a:pathLst>
            </a:custGeom>
            <a:ln w="27101" cap="flat">
              <a:solidFill>
                <a:srgbClr val="1CABE2">
                  <a:alpha val="100000"/>
                </a:srgbClr>
              </a:solidFill>
              <a:prstDash val="solid"/>
              <a:round/>
            </a:ln>
          </p:spPr>
          <p:txBody>
            <a:bodyPr/>
            <a:lstStyle/>
            <a:p/>
          </p:txBody>
        </p:sp>
        <p:sp>
          <p:nvSpPr>
            <p:cNvPr id="259" name="pt259"/>
            <p:cNvSpPr/>
            <p:nvPr/>
          </p:nvSpPr>
          <p:spPr>
            <a:xfrm>
              <a:off x="7309713"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48053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65135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24923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334640"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420051"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05461"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9087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676283"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76169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7175834" y="42881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78" name="tx278"/>
            <p:cNvSpPr/>
            <p:nvPr/>
          </p:nvSpPr>
          <p:spPr>
            <a:xfrm>
              <a:off x="8812300"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9" name="tx279"/>
            <p:cNvSpPr/>
            <p:nvPr/>
          </p:nvSpPr>
          <p:spPr>
            <a:xfrm>
              <a:off x="8213020"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0" name="tx280"/>
            <p:cNvSpPr/>
            <p:nvPr/>
          </p:nvSpPr>
          <p:spPr>
            <a:xfrm>
              <a:off x="8640073"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1" name="tx281"/>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2" name="tx282"/>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3" name="tx283"/>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4" name="tx284"/>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5" name="tx285"/>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6" name="tx286"/>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7" name="tx287"/>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8" name="tx288"/>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9" name="tx289"/>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0" name="tx290"/>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1" name="tx291"/>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2" name="tx292"/>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3" name="tx293"/>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4" name="tx294"/>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5" name="tx295"/>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6" name="tx296"/>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7" name="tx297"/>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8" name="tx298"/>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9" name="tx299"/>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0" name="tx300"/>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1" name="tx301"/>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2" name="tx302"/>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3" name="tx303"/>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4" name="tx304"/>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5" name="tx305"/>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6" name="tx306"/>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7" name="tx307"/>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8" name="tx308"/>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9" name="tx309"/>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0" name="tx310"/>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1" name="tx311"/>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2" name="tx312"/>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3" name="tx313"/>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4" name="tx314"/>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5" name="tx315"/>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6" name="tx316"/>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7" name="tx317"/>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8" name="tx318"/>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9" name="tx319"/>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0" name="tx320"/>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1" name="pt321"/>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tx323"/>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4" name="tx324"/>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5" name="tx325"/>
            <p:cNvSpPr/>
            <p:nvPr/>
          </p:nvSpPr>
          <p:spPr>
            <a:xfrm>
              <a:off x="2411018" y="1330710"/>
              <a:ext cx="50138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Bhutan, 2000-2025</a:t>
              </a:r>
            </a:p>
          </p:txBody>
        </p:sp>
        <p:sp>
          <p:nvSpPr>
            <p:cNvPr id="326" name="tx326"/>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7" name="tx327"/>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BCG and MCV1 had the lowest coverage (98%), followed by DTP1, DTP3, IPV1, and MCV2 (99%).
Compared to 2019, coverage of 5 vaccines increased (BCG, DTP3, IPV1, MCV1 and MCV2) and one vaccine remained constant (DTP1).
Compared to 2024, coverage of one vaccine decreased (BCG), 4 vaccines increased (DTP1, DTP3, MCV1 and MCV2), and one vaccine remained constant (IPV1).</a:t>
            </a:r>
          </a:p>
        </p:txBody>
      </p:sp>
      <p:sp>
        <p:nvSpPr>
          <p:cNvPr id="3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had its lowest coverage in BCG and MCV1 (98%), while most other routine vaccines clustered around 99%; 5 antigens increased since 2019, and 4 antigens increased since 2024.</a:t>
            </a:r>
          </a:p>
        </p:txBody>
      </p:sp>
      <p:grpSp xmlns:pic="http://schemas.openxmlformats.org/drawingml/2006/picture">
        <p:nvGrpSpPr>
          <p:cNvPr id="330" name=""/>
          <p:cNvGrpSpPr/>
          <p:nvPr/>
        </p:nvGrpSpPr>
        <p:grpSpPr>
          <a:xfrm>
            <a:off x="292608" y="1097280"/>
            <a:ext cx="8595360" cy="28575"/>
            <a:chOff x="292608" y="1097280"/>
            <a:chExt cx="8595360" cy="28575"/>
          </a:xfrm>
        </p:grpSpPr>
        <p:sp>
          <p:nvSpPr>
            <p:cNvPr id="33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16844"/>
            </a:xfrm>
            <a:custGeom>
              <a:avLst/>
              <a:pathLst>
                <a:path w="6518190" h="616844">
                  <a:moveTo>
                    <a:pt x="0" y="332147"/>
                  </a:moveTo>
                  <a:lnTo>
                    <a:pt x="260727" y="521945"/>
                  </a:lnTo>
                  <a:lnTo>
                    <a:pt x="521455" y="616844"/>
                  </a:lnTo>
                  <a:lnTo>
                    <a:pt x="782182" y="189798"/>
                  </a:lnTo>
                  <a:lnTo>
                    <a:pt x="1042910" y="474496"/>
                  </a:lnTo>
                  <a:lnTo>
                    <a:pt x="1303638" y="189798"/>
                  </a:lnTo>
                  <a:lnTo>
                    <a:pt x="1564365" y="189798"/>
                  </a:lnTo>
                  <a:lnTo>
                    <a:pt x="1825093" y="189798"/>
                  </a:lnTo>
                  <a:lnTo>
                    <a:pt x="2085820" y="142348"/>
                  </a:lnTo>
                  <a:lnTo>
                    <a:pt x="2346548" y="284697"/>
                  </a:lnTo>
                  <a:lnTo>
                    <a:pt x="2607276" y="379596"/>
                  </a:lnTo>
                  <a:lnTo>
                    <a:pt x="2868003" y="189798"/>
                  </a:lnTo>
                  <a:lnTo>
                    <a:pt x="3128731" y="94899"/>
                  </a:lnTo>
                  <a:lnTo>
                    <a:pt x="3389458" y="94899"/>
                  </a:lnTo>
                  <a:lnTo>
                    <a:pt x="3650186" y="0"/>
                  </a:lnTo>
                  <a:lnTo>
                    <a:pt x="3910914" y="0"/>
                  </a:lnTo>
                  <a:lnTo>
                    <a:pt x="4171641" y="47449"/>
                  </a:lnTo>
                  <a:lnTo>
                    <a:pt x="4432369" y="47449"/>
                  </a:lnTo>
                  <a:lnTo>
                    <a:pt x="4693096" y="94899"/>
                  </a:lnTo>
                  <a:lnTo>
                    <a:pt x="4953824" y="94899"/>
                  </a:lnTo>
                  <a:lnTo>
                    <a:pt x="5214552" y="189798"/>
                  </a:lnTo>
                  <a:lnTo>
                    <a:pt x="5475279" y="47449"/>
                  </a:lnTo>
                  <a:lnTo>
                    <a:pt x="5736007" y="47449"/>
                  </a:lnTo>
                  <a:lnTo>
                    <a:pt x="5996734" y="0"/>
                  </a:lnTo>
                  <a:lnTo>
                    <a:pt x="6257462" y="4744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759193"/>
            </a:xfrm>
            <a:custGeom>
              <a:avLst/>
              <a:pathLst>
                <a:path w="6518190" h="759193">
                  <a:moveTo>
                    <a:pt x="0" y="47449"/>
                  </a:moveTo>
                  <a:lnTo>
                    <a:pt x="260727" y="474496"/>
                  </a:lnTo>
                  <a:lnTo>
                    <a:pt x="521455" y="759193"/>
                  </a:lnTo>
                  <a:lnTo>
                    <a:pt x="782182" y="189798"/>
                  </a:lnTo>
                  <a:lnTo>
                    <a:pt x="1042910" y="474496"/>
                  </a:lnTo>
                  <a:lnTo>
                    <a:pt x="1303638" y="189798"/>
                  </a:lnTo>
                  <a:lnTo>
                    <a:pt x="1564365" y="189798"/>
                  </a:lnTo>
                  <a:lnTo>
                    <a:pt x="1825093" y="189798"/>
                  </a:lnTo>
                  <a:lnTo>
                    <a:pt x="2085820" y="142348"/>
                  </a:lnTo>
                  <a:lnTo>
                    <a:pt x="2346548" y="284697"/>
                  </a:lnTo>
                  <a:lnTo>
                    <a:pt x="2607276" y="379596"/>
                  </a:lnTo>
                  <a:lnTo>
                    <a:pt x="2868003" y="189798"/>
                  </a:lnTo>
                  <a:lnTo>
                    <a:pt x="3128731" y="94899"/>
                  </a:lnTo>
                  <a:lnTo>
                    <a:pt x="3389458" y="94899"/>
                  </a:lnTo>
                  <a:lnTo>
                    <a:pt x="3650186" y="0"/>
                  </a:lnTo>
                  <a:lnTo>
                    <a:pt x="3910914" y="0"/>
                  </a:lnTo>
                  <a:lnTo>
                    <a:pt x="4171641" y="47449"/>
                  </a:lnTo>
                  <a:lnTo>
                    <a:pt x="4432369" y="47449"/>
                  </a:lnTo>
                  <a:lnTo>
                    <a:pt x="4693096" y="94899"/>
                  </a:lnTo>
                  <a:lnTo>
                    <a:pt x="4953824" y="94899"/>
                  </a:lnTo>
                  <a:lnTo>
                    <a:pt x="5214552" y="142348"/>
                  </a:lnTo>
                  <a:lnTo>
                    <a:pt x="5475279" y="47449"/>
                  </a:lnTo>
                  <a:lnTo>
                    <a:pt x="5736007" y="47449"/>
                  </a:lnTo>
                  <a:lnTo>
                    <a:pt x="5996734" y="0"/>
                  </a:lnTo>
                  <a:lnTo>
                    <a:pt x="6257462" y="47449"/>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4263986" y="930799"/>
              <a:ext cx="3389458" cy="142348"/>
            </a:xfrm>
            <a:custGeom>
              <a:avLst/>
              <a:pathLst>
                <a:path w="3389458" h="142348">
                  <a:moveTo>
                    <a:pt x="0" y="94899"/>
                  </a:moveTo>
                  <a:lnTo>
                    <a:pt x="260727" y="94899"/>
                  </a:lnTo>
                  <a:lnTo>
                    <a:pt x="521455" y="0"/>
                  </a:lnTo>
                  <a:lnTo>
                    <a:pt x="782182" y="0"/>
                  </a:lnTo>
                  <a:lnTo>
                    <a:pt x="1042910" y="47449"/>
                  </a:lnTo>
                  <a:lnTo>
                    <a:pt x="1303638" y="47449"/>
                  </a:lnTo>
                  <a:lnTo>
                    <a:pt x="1564365" y="94899"/>
                  </a:lnTo>
                  <a:lnTo>
                    <a:pt x="1825093" y="94899"/>
                  </a:lnTo>
                  <a:lnTo>
                    <a:pt x="2085820" y="142348"/>
                  </a:lnTo>
                  <a:lnTo>
                    <a:pt x="2346548" y="47449"/>
                  </a:lnTo>
                  <a:lnTo>
                    <a:pt x="2607276" y="47449"/>
                  </a:lnTo>
                  <a:lnTo>
                    <a:pt x="2868003" y="0"/>
                  </a:lnTo>
                  <a:lnTo>
                    <a:pt x="3128731" y="47449"/>
                  </a:lnTo>
                  <a:lnTo>
                    <a:pt x="3389458" y="0"/>
                  </a:lnTo>
                </a:path>
              </a:pathLst>
            </a:custGeom>
            <a:ln w="27101" cap="flat">
              <a:solidFill>
                <a:srgbClr val="EE00EE">
                  <a:alpha val="100000"/>
                </a:srgbClr>
              </a:solidFill>
              <a:prstDash val="solid"/>
              <a:round/>
            </a:ln>
          </p:spPr>
          <p:txBody>
            <a:bodyPr/>
            <a:lstStyle/>
            <a:p/>
          </p:txBody>
        </p:sp>
        <p:sp>
          <p:nvSpPr>
            <p:cNvPr id="41" name="pl41"/>
            <p:cNvSpPr/>
            <p:nvPr/>
          </p:nvSpPr>
          <p:spPr>
            <a:xfrm>
              <a:off x="3742531" y="978248"/>
              <a:ext cx="3910914" cy="1423488"/>
            </a:xfrm>
            <a:custGeom>
              <a:avLst/>
              <a:pathLst>
                <a:path w="3910914" h="1423488">
                  <a:moveTo>
                    <a:pt x="0" y="94899"/>
                  </a:moveTo>
                  <a:lnTo>
                    <a:pt x="260727" y="1091341"/>
                  </a:lnTo>
                  <a:lnTo>
                    <a:pt x="521455" y="948992"/>
                  </a:lnTo>
                  <a:lnTo>
                    <a:pt x="782182" y="1423488"/>
                  </a:lnTo>
                  <a:lnTo>
                    <a:pt x="1042910" y="189798"/>
                  </a:lnTo>
                  <a:lnTo>
                    <a:pt x="1303638" y="189798"/>
                  </a:lnTo>
                  <a:lnTo>
                    <a:pt x="1564365" y="94899"/>
                  </a:lnTo>
                  <a:lnTo>
                    <a:pt x="1825093" y="189798"/>
                  </a:lnTo>
                  <a:lnTo>
                    <a:pt x="2085820" y="142348"/>
                  </a:lnTo>
                  <a:lnTo>
                    <a:pt x="2346548" y="1091341"/>
                  </a:lnTo>
                  <a:lnTo>
                    <a:pt x="2607276" y="616844"/>
                  </a:lnTo>
                  <a:lnTo>
                    <a:pt x="2868003" y="284697"/>
                  </a:lnTo>
                  <a:lnTo>
                    <a:pt x="3128731" y="1233689"/>
                  </a:lnTo>
                  <a:lnTo>
                    <a:pt x="3389458" y="427046"/>
                  </a:lnTo>
                  <a:lnTo>
                    <a:pt x="3650186" y="284697"/>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036775"/>
            </a:xfrm>
            <a:custGeom>
              <a:avLst/>
              <a:pathLst>
                <a:path w="2607276" h="3036775">
                  <a:moveTo>
                    <a:pt x="0" y="2657178"/>
                  </a:moveTo>
                  <a:lnTo>
                    <a:pt x="260727" y="427046"/>
                  </a:lnTo>
                  <a:lnTo>
                    <a:pt x="521455" y="3036775"/>
                  </a:lnTo>
                  <a:lnTo>
                    <a:pt x="782182" y="94899"/>
                  </a:lnTo>
                  <a:lnTo>
                    <a:pt x="1042910" y="142348"/>
                  </a:lnTo>
                  <a:lnTo>
                    <a:pt x="1303638" y="284697"/>
                  </a:lnTo>
                  <a:lnTo>
                    <a:pt x="1564365" y="47449"/>
                  </a:lnTo>
                  <a:lnTo>
                    <a:pt x="1825093" y="0"/>
                  </a:lnTo>
                  <a:lnTo>
                    <a:pt x="2085820" y="142348"/>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7131990" y="1025698"/>
              <a:ext cx="521455" cy="616844"/>
            </a:xfrm>
            <a:custGeom>
              <a:avLst/>
              <a:pathLst>
                <a:path w="521455" h="616844">
                  <a:moveTo>
                    <a:pt x="0" y="616844"/>
                  </a:moveTo>
                  <a:lnTo>
                    <a:pt x="260727" y="0"/>
                  </a:lnTo>
                  <a:lnTo>
                    <a:pt x="521455"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996441"/>
            </a:xfrm>
            <a:custGeom>
              <a:avLst/>
              <a:pathLst>
                <a:path w="6518190" h="996441">
                  <a:moveTo>
                    <a:pt x="0" y="996441"/>
                  </a:moveTo>
                  <a:lnTo>
                    <a:pt x="260727" y="996441"/>
                  </a:lnTo>
                  <a:lnTo>
                    <a:pt x="521455" y="996441"/>
                  </a:lnTo>
                  <a:lnTo>
                    <a:pt x="782182" y="521945"/>
                  </a:lnTo>
                  <a:lnTo>
                    <a:pt x="1042910" y="569395"/>
                  </a:lnTo>
                  <a:lnTo>
                    <a:pt x="1303638" y="284697"/>
                  </a:lnTo>
                  <a:lnTo>
                    <a:pt x="1564365" y="427046"/>
                  </a:lnTo>
                  <a:lnTo>
                    <a:pt x="1825093" y="189798"/>
                  </a:lnTo>
                  <a:lnTo>
                    <a:pt x="2085820" y="0"/>
                  </a:lnTo>
                  <a:lnTo>
                    <a:pt x="2346548" y="237248"/>
                  </a:lnTo>
                  <a:lnTo>
                    <a:pt x="2607276" y="189798"/>
                  </a:lnTo>
                  <a:lnTo>
                    <a:pt x="2868003" y="189798"/>
                  </a:lnTo>
                  <a:lnTo>
                    <a:pt x="3128731" y="189798"/>
                  </a:lnTo>
                  <a:lnTo>
                    <a:pt x="3389458" y="237248"/>
                  </a:lnTo>
                  <a:lnTo>
                    <a:pt x="3650186" y="94899"/>
                  </a:lnTo>
                  <a:lnTo>
                    <a:pt x="3910914" y="94899"/>
                  </a:lnTo>
                  <a:lnTo>
                    <a:pt x="4171641" y="94899"/>
                  </a:lnTo>
                  <a:lnTo>
                    <a:pt x="4432369" y="94899"/>
                  </a:lnTo>
                  <a:lnTo>
                    <a:pt x="4693096" y="94899"/>
                  </a:lnTo>
                  <a:lnTo>
                    <a:pt x="4953824" y="94899"/>
                  </a:lnTo>
                  <a:lnTo>
                    <a:pt x="5214552" y="284697"/>
                  </a:lnTo>
                  <a:lnTo>
                    <a:pt x="5475279" y="94899"/>
                  </a:lnTo>
                  <a:lnTo>
                    <a:pt x="5736007" y="94899"/>
                  </a:lnTo>
                  <a:lnTo>
                    <a:pt x="5996734" y="0"/>
                  </a:lnTo>
                  <a:lnTo>
                    <a:pt x="6257462" y="9489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3221076" y="930799"/>
              <a:ext cx="4432369" cy="1281139"/>
            </a:xfrm>
            <a:custGeom>
              <a:avLst/>
              <a:pathLst>
                <a:path w="4432369" h="1281139">
                  <a:moveTo>
                    <a:pt x="0" y="1281139"/>
                  </a:moveTo>
                  <a:lnTo>
                    <a:pt x="260727" y="948992"/>
                  </a:lnTo>
                  <a:lnTo>
                    <a:pt x="521455" y="664294"/>
                  </a:lnTo>
                  <a:lnTo>
                    <a:pt x="782182" y="189798"/>
                  </a:lnTo>
                  <a:lnTo>
                    <a:pt x="1042910" y="427046"/>
                  </a:lnTo>
                  <a:lnTo>
                    <a:pt x="1303638" y="474496"/>
                  </a:lnTo>
                  <a:lnTo>
                    <a:pt x="1564365" y="332147"/>
                  </a:lnTo>
                  <a:lnTo>
                    <a:pt x="1825093" y="237248"/>
                  </a:lnTo>
                  <a:lnTo>
                    <a:pt x="2085820" y="427046"/>
                  </a:lnTo>
                  <a:lnTo>
                    <a:pt x="2346548" y="0"/>
                  </a:lnTo>
                  <a:lnTo>
                    <a:pt x="2607276" y="379596"/>
                  </a:lnTo>
                  <a:lnTo>
                    <a:pt x="2868003" y="332147"/>
                  </a:lnTo>
                  <a:lnTo>
                    <a:pt x="3128731" y="332147"/>
                  </a:lnTo>
                  <a:lnTo>
                    <a:pt x="3389458" y="379596"/>
                  </a:lnTo>
                  <a:lnTo>
                    <a:pt x="3650186" y="94899"/>
                  </a:lnTo>
                  <a:lnTo>
                    <a:pt x="3910914" y="94899"/>
                  </a:lnTo>
                  <a:lnTo>
                    <a:pt x="4171641" y="142348"/>
                  </a:lnTo>
                  <a:lnTo>
                    <a:pt x="4432369" y="0"/>
                  </a:lnTo>
                </a:path>
              </a:pathLst>
            </a:custGeom>
            <a:ln w="27101" cap="flat">
              <a:solidFill>
                <a:srgbClr val="008B00">
                  <a:alpha val="100000"/>
                </a:srgbClr>
              </a:solidFill>
              <a:prstDash val="solid"/>
              <a:round/>
            </a:ln>
          </p:spPr>
          <p:txBody>
            <a:bodyPr/>
            <a:lstStyle/>
            <a:p/>
          </p:txBody>
        </p:sp>
        <p:sp>
          <p:nvSpPr>
            <p:cNvPr id="46" name="pl46"/>
            <p:cNvSpPr/>
            <p:nvPr/>
          </p:nvSpPr>
          <p:spPr>
            <a:xfrm>
              <a:off x="6089079" y="930799"/>
              <a:ext cx="1564365" cy="3463821"/>
            </a:xfrm>
            <a:custGeom>
              <a:avLst/>
              <a:pathLst>
                <a:path w="1564365" h="3463821">
                  <a:moveTo>
                    <a:pt x="0" y="3463821"/>
                  </a:moveTo>
                  <a:lnTo>
                    <a:pt x="260727" y="427046"/>
                  </a:lnTo>
                  <a:lnTo>
                    <a:pt x="521455" y="189798"/>
                  </a:lnTo>
                  <a:lnTo>
                    <a:pt x="782182" y="94899"/>
                  </a:lnTo>
                  <a:lnTo>
                    <a:pt x="1042910" y="0"/>
                  </a:lnTo>
                  <a:lnTo>
                    <a:pt x="1303638" y="47449"/>
                  </a:lnTo>
                  <a:lnTo>
                    <a:pt x="1564365" y="0"/>
                  </a:lnTo>
                </a:path>
              </a:pathLst>
            </a:custGeom>
            <a:ln w="27101" cap="flat">
              <a:solidFill>
                <a:srgbClr val="9A32CD">
                  <a:alpha val="100000"/>
                </a:srgbClr>
              </a:solidFill>
              <a:prstDash val="solid"/>
              <a:round/>
            </a:ln>
          </p:spPr>
          <p:txBody>
            <a:bodyPr/>
            <a:lstStyle/>
            <a:p/>
          </p:txBody>
        </p:sp>
        <p:sp>
          <p:nvSpPr>
            <p:cNvPr id="47" name="pl47"/>
            <p:cNvSpPr/>
            <p:nvPr/>
          </p:nvSpPr>
          <p:spPr>
            <a:xfrm>
              <a:off x="2699620" y="930799"/>
              <a:ext cx="4953824" cy="427046"/>
            </a:xfrm>
            <a:custGeom>
              <a:avLst/>
              <a:pathLst>
                <a:path w="4953824" h="427046">
                  <a:moveTo>
                    <a:pt x="0" y="427046"/>
                  </a:moveTo>
                  <a:lnTo>
                    <a:pt x="260727" y="189798"/>
                  </a:lnTo>
                  <a:lnTo>
                    <a:pt x="521455" y="0"/>
                  </a:lnTo>
                  <a:lnTo>
                    <a:pt x="782182" y="237248"/>
                  </a:lnTo>
                  <a:lnTo>
                    <a:pt x="1042910" y="189798"/>
                  </a:lnTo>
                  <a:lnTo>
                    <a:pt x="1303638" y="189798"/>
                  </a:lnTo>
                  <a:lnTo>
                    <a:pt x="1564365" y="189798"/>
                  </a:lnTo>
                  <a:lnTo>
                    <a:pt x="1825093" y="237248"/>
                  </a:lnTo>
                  <a:lnTo>
                    <a:pt x="2085820" y="94899"/>
                  </a:lnTo>
                  <a:lnTo>
                    <a:pt x="2346548" y="94899"/>
                  </a:lnTo>
                  <a:lnTo>
                    <a:pt x="2607276" y="94899"/>
                  </a:lnTo>
                  <a:lnTo>
                    <a:pt x="2868003" y="94899"/>
                  </a:lnTo>
                  <a:lnTo>
                    <a:pt x="3128731" y="94899"/>
                  </a:lnTo>
                  <a:lnTo>
                    <a:pt x="3389458" y="94899"/>
                  </a:lnTo>
                  <a:lnTo>
                    <a:pt x="3650186" y="284697"/>
                  </a:lnTo>
                  <a:lnTo>
                    <a:pt x="3910914" y="94899"/>
                  </a:lnTo>
                  <a:lnTo>
                    <a:pt x="4171641" y="94899"/>
                  </a:lnTo>
                  <a:lnTo>
                    <a:pt x="4432369" y="0"/>
                  </a:lnTo>
                  <a:lnTo>
                    <a:pt x="4693096" y="94899"/>
                  </a:lnTo>
                  <a:lnTo>
                    <a:pt x="4953824" y="47449"/>
                  </a:lnTo>
                </a:path>
              </a:pathLst>
            </a:custGeom>
            <a:ln w="27101" cap="flat">
              <a:solidFill>
                <a:srgbClr val="836FFF">
                  <a:alpha val="100000"/>
                </a:srgbClr>
              </a:solidFill>
              <a:prstDash val="solid"/>
              <a:round/>
            </a:ln>
          </p:spPr>
          <p:txBody>
            <a:bodyPr/>
            <a:lstStyle/>
            <a:p/>
          </p:txBody>
        </p:sp>
        <p:sp>
          <p:nvSpPr>
            <p:cNvPr id="48" name="pl48"/>
            <p:cNvSpPr/>
            <p:nvPr/>
          </p:nvSpPr>
          <p:spPr>
            <a:xfrm>
              <a:off x="7660227" y="941357"/>
              <a:ext cx="722718" cy="1125184"/>
            </a:xfrm>
            <a:custGeom>
              <a:avLst/>
              <a:pathLst>
                <a:path w="722718" h="1125184">
                  <a:moveTo>
                    <a:pt x="722718" y="1125184"/>
                  </a:moveTo>
                  <a:lnTo>
                    <a:pt x="0" y="0"/>
                  </a:lnTo>
                </a:path>
              </a:pathLst>
            </a:custGeom>
          </p:spPr>
          <p:txBody>
            <a:bodyPr/>
            <a:lstStyle/>
            <a:p/>
          </p:txBody>
        </p:sp>
        <p:sp>
          <p:nvSpPr>
            <p:cNvPr id="49" name="pl49"/>
            <p:cNvSpPr/>
            <p:nvPr/>
          </p:nvSpPr>
          <p:spPr>
            <a:xfrm>
              <a:off x="7661355" y="941044"/>
              <a:ext cx="667229" cy="864193"/>
            </a:xfrm>
            <a:custGeom>
              <a:avLst/>
              <a:pathLst>
                <a:path w="667229" h="864193">
                  <a:moveTo>
                    <a:pt x="667229" y="864193"/>
                  </a:moveTo>
                  <a:lnTo>
                    <a:pt x="0" y="0"/>
                  </a:lnTo>
                </a:path>
              </a:pathLst>
            </a:custGeom>
          </p:spPr>
          <p:txBody>
            <a:bodyPr/>
            <a:lstStyle/>
            <a:p/>
          </p:txBody>
        </p:sp>
        <p:sp>
          <p:nvSpPr>
            <p:cNvPr id="50" name="pl50"/>
            <p:cNvSpPr/>
            <p:nvPr/>
          </p:nvSpPr>
          <p:spPr>
            <a:xfrm>
              <a:off x="7671205" y="933117"/>
              <a:ext cx="765889" cy="99960"/>
            </a:xfrm>
            <a:custGeom>
              <a:avLst/>
              <a:pathLst>
                <a:path w="765889" h="99960">
                  <a:moveTo>
                    <a:pt x="765889" y="99960"/>
                  </a:moveTo>
                  <a:lnTo>
                    <a:pt x="0" y="0"/>
                  </a:lnTo>
                </a:path>
              </a:pathLst>
            </a:custGeom>
          </p:spPr>
          <p:txBody>
            <a:bodyPr/>
            <a:lstStyle/>
            <a:p/>
          </p:txBody>
        </p:sp>
        <p:sp>
          <p:nvSpPr>
            <p:cNvPr id="51" name="pl51"/>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2" name="pl52"/>
            <p:cNvSpPr/>
            <p:nvPr/>
          </p:nvSpPr>
          <p:spPr>
            <a:xfrm>
              <a:off x="7664053" y="940033"/>
              <a:ext cx="694808" cy="604854"/>
            </a:xfrm>
            <a:custGeom>
              <a:avLst/>
              <a:pathLst>
                <a:path w="694808" h="604854">
                  <a:moveTo>
                    <a:pt x="694808" y="604854"/>
                  </a:moveTo>
                  <a:lnTo>
                    <a:pt x="0" y="0"/>
                  </a:lnTo>
                </a:path>
              </a:pathLst>
            </a:custGeom>
          </p:spPr>
          <p:txBody>
            <a:bodyPr/>
            <a:lstStyle/>
            <a:p/>
          </p:txBody>
        </p:sp>
        <p:sp>
          <p:nvSpPr>
            <p:cNvPr id="53" name="pl53"/>
            <p:cNvSpPr/>
            <p:nvPr/>
          </p:nvSpPr>
          <p:spPr>
            <a:xfrm>
              <a:off x="7667778" y="937776"/>
              <a:ext cx="715166" cy="348143"/>
            </a:xfrm>
            <a:custGeom>
              <a:avLst/>
              <a:pathLst>
                <a:path w="715166" h="348143">
                  <a:moveTo>
                    <a:pt x="715166" y="348143"/>
                  </a:moveTo>
                  <a:lnTo>
                    <a:pt x="0" y="0"/>
                  </a:lnTo>
                </a:path>
              </a:pathLst>
            </a:custGeom>
          </p:spPr>
          <p:txBody>
            <a:bodyPr/>
            <a:lstStyle/>
            <a:p/>
          </p:txBody>
        </p:sp>
        <p:sp>
          <p:nvSpPr>
            <p:cNvPr id="54" name="pl54"/>
            <p:cNvSpPr/>
            <p:nvPr/>
          </p:nvSpPr>
          <p:spPr>
            <a:xfrm>
              <a:off x="7660546" y="988724"/>
              <a:ext cx="1031863" cy="1522318"/>
            </a:xfrm>
            <a:custGeom>
              <a:avLst/>
              <a:pathLst>
                <a:path w="1031863" h="1522318">
                  <a:moveTo>
                    <a:pt x="1031863" y="1522318"/>
                  </a:moveTo>
                  <a:lnTo>
                    <a:pt x="0" y="0"/>
                  </a:lnTo>
                </a:path>
              </a:pathLst>
            </a:custGeom>
          </p:spPr>
          <p:txBody>
            <a:bodyPr/>
            <a:lstStyle/>
            <a:p/>
          </p:txBody>
        </p:sp>
        <p:sp>
          <p:nvSpPr>
            <p:cNvPr id="55" name="pl55"/>
            <p:cNvSpPr/>
            <p:nvPr/>
          </p:nvSpPr>
          <p:spPr>
            <a:xfrm>
              <a:off x="7659595" y="988958"/>
              <a:ext cx="1023415" cy="1782104"/>
            </a:xfrm>
            <a:custGeom>
              <a:avLst/>
              <a:pathLst>
                <a:path w="1023415" h="1782104">
                  <a:moveTo>
                    <a:pt x="1023415" y="1782104"/>
                  </a:moveTo>
                  <a:lnTo>
                    <a:pt x="0" y="0"/>
                  </a:lnTo>
                </a:path>
              </a:pathLst>
            </a:custGeom>
          </p:spPr>
          <p:txBody>
            <a:bodyPr/>
            <a:lstStyle/>
            <a:p/>
          </p:txBody>
        </p:sp>
        <p:sp>
          <p:nvSpPr>
            <p:cNvPr id="56" name="pl56"/>
            <p:cNvSpPr/>
            <p:nvPr/>
          </p:nvSpPr>
          <p:spPr>
            <a:xfrm>
              <a:off x="7658610" y="989161"/>
              <a:ext cx="633821" cy="1339192"/>
            </a:xfrm>
            <a:custGeom>
              <a:avLst/>
              <a:pathLst>
                <a:path w="633821" h="1339192">
                  <a:moveTo>
                    <a:pt x="633821" y="1339192"/>
                  </a:moveTo>
                  <a:lnTo>
                    <a:pt x="0" y="0"/>
                  </a:lnTo>
                </a:path>
              </a:pathLst>
            </a:custGeom>
          </p:spPr>
          <p:txBody>
            <a:bodyPr/>
            <a:lstStyle/>
            <a:p/>
          </p:txBody>
        </p:sp>
        <p:sp>
          <p:nvSpPr>
            <p:cNvPr id="57" name="pl57"/>
            <p:cNvSpPr/>
            <p:nvPr/>
          </p:nvSpPr>
          <p:spPr>
            <a:xfrm>
              <a:off x="7659131" y="1036508"/>
              <a:ext cx="1050911" cy="1997879"/>
            </a:xfrm>
            <a:custGeom>
              <a:avLst/>
              <a:pathLst>
                <a:path w="1050911" h="1997879">
                  <a:moveTo>
                    <a:pt x="1050911" y="1997879"/>
                  </a:moveTo>
                  <a:lnTo>
                    <a:pt x="0" y="0"/>
                  </a:lnTo>
                </a:path>
              </a:pathLst>
            </a:custGeom>
          </p:spPr>
          <p:txBody>
            <a:bodyPr/>
            <a:lstStyle/>
            <a:p/>
          </p:txBody>
        </p:sp>
        <p:sp>
          <p:nvSpPr>
            <p:cNvPr id="58" name="pg58"/>
            <p:cNvSpPr/>
            <p:nvPr/>
          </p:nvSpPr>
          <p:spPr>
            <a:xfrm>
              <a:off x="8314365" y="19873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20289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172723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175009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9503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99186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290281" y="146780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13141" y="15093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99%</a:t>
              </a:r>
            </a:p>
          </p:txBody>
        </p:sp>
        <p:sp>
          <p:nvSpPr>
            <p:cNvPr id="68" name="pg68"/>
            <p:cNvSpPr/>
            <p:nvPr/>
          </p:nvSpPr>
          <p:spPr>
            <a:xfrm>
              <a:off x="8314365" y="12083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12499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99%</a:t>
              </a:r>
            </a:p>
          </p:txBody>
        </p:sp>
        <p:sp>
          <p:nvSpPr>
            <p:cNvPr id="70" name="pg70"/>
            <p:cNvSpPr/>
            <p:nvPr/>
          </p:nvSpPr>
          <p:spPr>
            <a:xfrm>
              <a:off x="8314365" y="25110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1" name="tx71"/>
            <p:cNvSpPr/>
            <p:nvPr/>
          </p:nvSpPr>
          <p:spPr>
            <a:xfrm>
              <a:off x="8337225" y="255258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98%</a:t>
              </a:r>
            </a:p>
          </p:txBody>
        </p:sp>
        <p:sp>
          <p:nvSpPr>
            <p:cNvPr id="72" name="pg72"/>
            <p:cNvSpPr/>
            <p:nvPr/>
          </p:nvSpPr>
          <p:spPr>
            <a:xfrm>
              <a:off x="8290281" y="27710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8126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98%</a:t>
              </a:r>
            </a:p>
          </p:txBody>
        </p:sp>
        <p:sp>
          <p:nvSpPr>
            <p:cNvPr id="74" name="pg74"/>
            <p:cNvSpPr/>
            <p:nvPr/>
          </p:nvSpPr>
          <p:spPr>
            <a:xfrm>
              <a:off x="8223851" y="224866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246711" y="229020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98%</a:t>
              </a:r>
            </a:p>
          </p:txBody>
        </p:sp>
        <p:sp>
          <p:nvSpPr>
            <p:cNvPr id="76" name="pg76"/>
            <p:cNvSpPr/>
            <p:nvPr/>
          </p:nvSpPr>
          <p:spPr>
            <a:xfrm>
              <a:off x="8338449" y="303438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2"/>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7" name="tx77"/>
            <p:cNvSpPr/>
            <p:nvPr/>
          </p:nvSpPr>
          <p:spPr>
            <a:xfrm>
              <a:off x="8361309" y="307592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9800" y="401416"/>
              <a:ext cx="28720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Bhutan,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IPVC had the lowest coverage of all vaccines (97%), followed by HPVc, MCV1, and Rubella (98%).
Coverage of 8 vaccines increased (DTP3, HEPB3, HIB3, HPVC, IPV1, MCV1, MCV2 and RUBELLA) compared to respective coverage in 2019.
Coverage of 7 vaccines increased (DTP3, HEPB3, HIB3, HPVC, MCV1, MCV2 and RUBELLA) and 2 vaccines were the same (IPV1 and IPVC)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135597" y="907931"/>
              <a:ext cx="505514" cy="0"/>
            </a:xfrm>
            <a:custGeom>
              <a:avLst/>
              <a:pathLst>
                <a:path w="505514" h="0">
                  <a:moveTo>
                    <a:pt x="0" y="0"/>
                  </a:moveTo>
                  <a:lnTo>
                    <a:pt x="361082" y="0"/>
                  </a:lnTo>
                  <a:lnTo>
                    <a:pt x="433298"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320786"/>
              <a:ext cx="216649" cy="0"/>
            </a:xfrm>
            <a:custGeom>
              <a:avLst/>
              <a:pathLst>
                <a:path w="216649" h="0">
                  <a:moveTo>
                    <a:pt x="0" y="0"/>
                  </a:moveTo>
                  <a:lnTo>
                    <a:pt x="144432" y="0"/>
                  </a:lnTo>
                  <a:lnTo>
                    <a:pt x="144432"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352246" y="1733641"/>
              <a:ext cx="288865" cy="0"/>
            </a:xfrm>
            <a:custGeom>
              <a:avLst/>
              <a:pathLst>
                <a:path w="288865" h="0">
                  <a:moveTo>
                    <a:pt x="0" y="0"/>
                  </a:moveTo>
                  <a:lnTo>
                    <a:pt x="144432" y="0"/>
                  </a:lnTo>
                  <a:lnTo>
                    <a:pt x="216649"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146496"/>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559351"/>
              <a:ext cx="722164" cy="0"/>
            </a:xfrm>
            <a:custGeom>
              <a:avLst/>
              <a:pathLst>
                <a:path w="722164" h="0">
                  <a:moveTo>
                    <a:pt x="0" y="0"/>
                  </a:moveTo>
                  <a:lnTo>
                    <a:pt x="72216" y="0"/>
                  </a:lnTo>
                  <a:lnTo>
                    <a:pt x="144432" y="0"/>
                  </a:lnTo>
                  <a:lnTo>
                    <a:pt x="505514"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8424463" y="2972206"/>
              <a:ext cx="216649" cy="0"/>
            </a:xfrm>
            <a:custGeom>
              <a:avLst/>
              <a:pathLst>
                <a:path w="216649" h="0">
                  <a:moveTo>
                    <a:pt x="0" y="0"/>
                  </a:moveTo>
                  <a:lnTo>
                    <a:pt x="72216" y="0"/>
                  </a:ln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433298" cy="0"/>
            </a:xfrm>
            <a:custGeom>
              <a:avLst/>
              <a:pathLst>
                <a:path w="433298" h="0">
                  <a:moveTo>
                    <a:pt x="0" y="0"/>
                  </a:moveTo>
                  <a:lnTo>
                    <a:pt x="216649" y="0"/>
                  </a:lnTo>
                  <a:lnTo>
                    <a:pt x="216649"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797917"/>
              <a:ext cx="433298" cy="0"/>
            </a:xfrm>
            <a:custGeom>
              <a:avLst/>
              <a:pathLst>
                <a:path w="433298" h="0">
                  <a:moveTo>
                    <a:pt x="0" y="0"/>
                  </a:moveTo>
                  <a:lnTo>
                    <a:pt x="288865"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4210772"/>
              <a:ext cx="577731" cy="0"/>
            </a:xfrm>
            <a:custGeom>
              <a:avLst/>
              <a:pathLst>
                <a:path w="577731" h="0">
                  <a:moveTo>
                    <a:pt x="0" y="0"/>
                  </a:moveTo>
                  <a:lnTo>
                    <a:pt x="72216" y="0"/>
                  </a:lnTo>
                  <a:lnTo>
                    <a:pt x="72216" y="0"/>
                  </a:lnTo>
                  <a:lnTo>
                    <a:pt x="361082"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3369314" y="4623627"/>
              <a:ext cx="5271797" cy="0"/>
            </a:xfrm>
            <a:custGeom>
              <a:avLst/>
              <a:pathLst>
                <a:path w="5271797" h="0">
                  <a:moveTo>
                    <a:pt x="0" y="0"/>
                  </a:moveTo>
                  <a:lnTo>
                    <a:pt x="4621849" y="0"/>
                  </a:lnTo>
                  <a:lnTo>
                    <a:pt x="4982931" y="0"/>
                  </a:lnTo>
                  <a:lnTo>
                    <a:pt x="5127364" y="0"/>
                  </a:lnTo>
                  <a:lnTo>
                    <a:pt x="5199581" y="0"/>
                  </a:lnTo>
                  <a:lnTo>
                    <a:pt x="5271797" y="0"/>
                  </a:lnTo>
                  <a:lnTo>
                    <a:pt x="5271797" y="0"/>
                  </a:lnTo>
                </a:path>
              </a:pathLst>
            </a:custGeom>
            <a:ln w="116535" cap="flat">
              <a:solidFill>
                <a:srgbClr val="E8E8E8">
                  <a:alpha val="100000"/>
                </a:srgbClr>
              </a:solidFill>
              <a:prstDash val="solid"/>
              <a:round/>
            </a:ln>
          </p:spPr>
          <p:txBody>
            <a:bodyPr/>
            <a:lstStyle/>
            <a:p/>
          </p:txBody>
        </p:sp>
        <p:sp>
          <p:nvSpPr>
            <p:cNvPr id="30" name="pl30"/>
            <p:cNvSpPr/>
            <p:nvPr/>
          </p:nvSpPr>
          <p:spPr>
            <a:xfrm>
              <a:off x="8207814" y="5036482"/>
              <a:ext cx="433298" cy="0"/>
            </a:xfrm>
            <a:custGeom>
              <a:avLst/>
              <a:pathLst>
                <a:path w="433298" h="0">
                  <a:moveTo>
                    <a:pt x="0" y="0"/>
                  </a:moveTo>
                  <a:lnTo>
                    <a:pt x="288865" y="0"/>
                  </a:lnTo>
                  <a:lnTo>
                    <a:pt x="288865"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31" name="pt31"/>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5336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05888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33648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033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63661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072830"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06128"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06128"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639531"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000613"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330654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43391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275" y="454313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5" name="tx145"/>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6" name="tx146"/>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7" name="tx147"/>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592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Bhutan,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(98%). DTP1 coverage increased in 2025 (99%) compared to 2024, and was the same as in 2019. In 2019-2025, DTP1 coverage was at it's lowest level in 2020 (96%).
In 2024, 1 vaccine had lower coverage than in 2019.
In 2025, 0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2325769"/>
              <a:ext cx="3307869" cy="410101"/>
            </a:xfrm>
            <a:custGeom>
              <a:avLst/>
              <a:pathLst>
                <a:path w="3307869" h="410101">
                  <a:moveTo>
                    <a:pt x="0" y="164040"/>
                  </a:moveTo>
                  <a:lnTo>
                    <a:pt x="220524" y="410101"/>
                  </a:lnTo>
                  <a:lnTo>
                    <a:pt x="441049" y="382761"/>
                  </a:lnTo>
                  <a:lnTo>
                    <a:pt x="661573" y="382761"/>
                  </a:lnTo>
                  <a:lnTo>
                    <a:pt x="882098" y="0"/>
                  </a:lnTo>
                  <a:lnTo>
                    <a:pt x="1102623" y="27340"/>
                  </a:lnTo>
                  <a:lnTo>
                    <a:pt x="1323147" y="27340"/>
                  </a:lnTo>
                  <a:lnTo>
                    <a:pt x="1543672" y="54680"/>
                  </a:lnTo>
                  <a:lnTo>
                    <a:pt x="1764197" y="54680"/>
                  </a:lnTo>
                  <a:lnTo>
                    <a:pt x="1984721" y="191380"/>
                  </a:lnTo>
                  <a:lnTo>
                    <a:pt x="2205246" y="273400"/>
                  </a:lnTo>
                  <a:lnTo>
                    <a:pt x="2425771" y="136700"/>
                  </a:lnTo>
                  <a:lnTo>
                    <a:pt x="2646295" y="273400"/>
                  </a:lnTo>
                  <a:lnTo>
                    <a:pt x="2866820" y="191380"/>
                  </a:lnTo>
                  <a:lnTo>
                    <a:pt x="3087344" y="109360"/>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2325769"/>
              <a:ext cx="3307869" cy="820202"/>
            </a:xfrm>
            <a:custGeom>
              <a:avLst/>
              <a:pathLst>
                <a:path w="3307869" h="820202">
                  <a:moveTo>
                    <a:pt x="0" y="54680"/>
                  </a:moveTo>
                  <a:lnTo>
                    <a:pt x="220524" y="628822"/>
                  </a:lnTo>
                  <a:lnTo>
                    <a:pt x="441049" y="546801"/>
                  </a:lnTo>
                  <a:lnTo>
                    <a:pt x="661573" y="820202"/>
                  </a:lnTo>
                  <a:lnTo>
                    <a:pt x="882098" y="109360"/>
                  </a:lnTo>
                  <a:lnTo>
                    <a:pt x="1102623" y="109360"/>
                  </a:lnTo>
                  <a:lnTo>
                    <a:pt x="1323147" y="54680"/>
                  </a:lnTo>
                  <a:lnTo>
                    <a:pt x="1543672" y="109360"/>
                  </a:lnTo>
                  <a:lnTo>
                    <a:pt x="1764197" y="82020"/>
                  </a:lnTo>
                  <a:lnTo>
                    <a:pt x="1984721" y="628822"/>
                  </a:lnTo>
                  <a:lnTo>
                    <a:pt x="2205246" y="355421"/>
                  </a:lnTo>
                  <a:lnTo>
                    <a:pt x="2425771" y="164040"/>
                  </a:lnTo>
                  <a:lnTo>
                    <a:pt x="2646295" y="710842"/>
                  </a:lnTo>
                  <a:lnTo>
                    <a:pt x="2866820" y="246060"/>
                  </a:lnTo>
                  <a:lnTo>
                    <a:pt x="3087344" y="164040"/>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2328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23556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2410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23556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2410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26563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24649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23009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68" name="tx68"/>
            <p:cNvSpPr/>
            <p:nvPr/>
          </p:nvSpPr>
          <p:spPr>
            <a:xfrm>
              <a:off x="1385695"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9" name="tx69"/>
            <p:cNvSpPr/>
            <p:nvPr/>
          </p:nvSpPr>
          <p:spPr>
            <a:xfrm>
              <a:off x="1606220"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0" name="tx70"/>
            <p:cNvSpPr/>
            <p:nvPr/>
          </p:nvSpPr>
          <p:spPr>
            <a:xfrm>
              <a:off x="1826744"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71" name="tx71"/>
            <p:cNvSpPr/>
            <p:nvPr/>
          </p:nvSpPr>
          <p:spPr>
            <a:xfrm>
              <a:off x="2047269"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72" name="tx72"/>
            <p:cNvSpPr/>
            <p:nvPr/>
          </p:nvSpPr>
          <p:spPr>
            <a:xfrm>
              <a:off x="2267794"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73" name="tx73"/>
            <p:cNvSpPr/>
            <p:nvPr/>
          </p:nvSpPr>
          <p:spPr>
            <a:xfrm>
              <a:off x="2488318" y="245007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74" name="tx74"/>
            <p:cNvSpPr/>
            <p:nvPr/>
          </p:nvSpPr>
          <p:spPr>
            <a:xfrm>
              <a:off x="2708843" y="25047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75" name="tx75"/>
            <p:cNvSpPr/>
            <p:nvPr/>
          </p:nvSpPr>
          <p:spPr>
            <a:xfrm>
              <a:off x="2929368"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76" name="tx76"/>
            <p:cNvSpPr/>
            <p:nvPr/>
          </p:nvSpPr>
          <p:spPr>
            <a:xfrm>
              <a:off x="3149892"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7" name="tx77"/>
            <p:cNvSpPr/>
            <p:nvPr/>
          </p:nvSpPr>
          <p:spPr>
            <a:xfrm>
              <a:off x="3370417" y="275081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8" name="tx78"/>
            <p:cNvSpPr/>
            <p:nvPr/>
          </p:nvSpPr>
          <p:spPr>
            <a:xfrm>
              <a:off x="3590941"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9" name="tx79"/>
            <p:cNvSpPr/>
            <p:nvPr/>
          </p:nvSpPr>
          <p:spPr>
            <a:xfrm>
              <a:off x="3811466"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80" name="tx80"/>
            <p:cNvSpPr/>
            <p:nvPr/>
          </p:nvSpPr>
          <p:spPr>
            <a:xfrm>
              <a:off x="4031991"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81" name="tx81"/>
            <p:cNvSpPr/>
            <p:nvPr/>
          </p:nvSpPr>
          <p:spPr>
            <a:xfrm>
              <a:off x="4252515" y="25594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82" name="tx82"/>
            <p:cNvSpPr/>
            <p:nvPr/>
          </p:nvSpPr>
          <p:spPr>
            <a:xfrm>
              <a:off x="4473040" y="239539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83" name="tx83"/>
            <p:cNvSpPr/>
            <p:nvPr/>
          </p:nvSpPr>
          <p:spPr>
            <a:xfrm>
              <a:off x="1165170"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4" name="tx84"/>
            <p:cNvSpPr/>
            <p:nvPr/>
          </p:nvSpPr>
          <p:spPr>
            <a:xfrm>
              <a:off x="138569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85" name="tx85"/>
            <p:cNvSpPr/>
            <p:nvPr/>
          </p:nvSpPr>
          <p:spPr>
            <a:xfrm>
              <a:off x="1606220"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6" name="tx86"/>
            <p:cNvSpPr/>
            <p:nvPr/>
          </p:nvSpPr>
          <p:spPr>
            <a:xfrm>
              <a:off x="1826744"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2047269"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88" name="tx88"/>
            <p:cNvSpPr/>
            <p:nvPr/>
          </p:nvSpPr>
          <p:spPr>
            <a:xfrm>
              <a:off x="2267794"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89" name="tx89"/>
            <p:cNvSpPr/>
            <p:nvPr/>
          </p:nvSpPr>
          <p:spPr>
            <a:xfrm>
              <a:off x="2488318" y="21808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90" name="tx90"/>
            <p:cNvSpPr/>
            <p:nvPr/>
          </p:nvSpPr>
          <p:spPr>
            <a:xfrm>
              <a:off x="2708843"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91" name="tx91"/>
            <p:cNvSpPr/>
            <p:nvPr/>
          </p:nvSpPr>
          <p:spPr>
            <a:xfrm>
              <a:off x="2929368" y="22082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92" name="tx92"/>
            <p:cNvSpPr/>
            <p:nvPr/>
          </p:nvSpPr>
          <p:spPr>
            <a:xfrm>
              <a:off x="3149892"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3" name="tx93"/>
            <p:cNvSpPr/>
            <p:nvPr/>
          </p:nvSpPr>
          <p:spPr>
            <a:xfrm>
              <a:off x="3370417"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94" name="tx94"/>
            <p:cNvSpPr/>
            <p:nvPr/>
          </p:nvSpPr>
          <p:spPr>
            <a:xfrm>
              <a:off x="3590941"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5" name="tx95"/>
            <p:cNvSpPr/>
            <p:nvPr/>
          </p:nvSpPr>
          <p:spPr>
            <a:xfrm>
              <a:off x="3811466"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96" name="tx96"/>
            <p:cNvSpPr/>
            <p:nvPr/>
          </p:nvSpPr>
          <p:spPr>
            <a:xfrm>
              <a:off x="4031991"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7" name="tx97"/>
            <p:cNvSpPr/>
            <p:nvPr/>
          </p:nvSpPr>
          <p:spPr>
            <a:xfrm>
              <a:off x="4252515" y="22629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8" name="tx98"/>
            <p:cNvSpPr/>
            <p:nvPr/>
          </p:nvSpPr>
          <p:spPr>
            <a:xfrm>
              <a:off x="4473040"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tx100"/>
            <p:cNvSpPr/>
            <p:nvPr/>
          </p:nvSpPr>
          <p:spPr>
            <a:xfrm>
              <a:off x="414614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01" name="tx101"/>
            <p:cNvSpPr/>
            <p:nvPr/>
          </p:nvSpPr>
          <p:spPr>
            <a:xfrm>
              <a:off x="401247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02" name="rc10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3" name="pl10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9" name="pl10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0" name="pl11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5" name="pl11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6" name="pl116"/>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784341" y="2571830"/>
              <a:ext cx="882098" cy="355421"/>
            </a:xfrm>
            <a:custGeom>
              <a:avLst/>
              <a:pathLst>
                <a:path w="882098" h="355421">
                  <a:moveTo>
                    <a:pt x="0" y="0"/>
                  </a:moveTo>
                  <a:lnTo>
                    <a:pt x="220524" y="355421"/>
                  </a:lnTo>
                  <a:lnTo>
                    <a:pt x="441049" y="246060"/>
                  </a:lnTo>
                  <a:lnTo>
                    <a:pt x="661573" y="136700"/>
                  </a:lnTo>
                  <a:lnTo>
                    <a:pt x="882098" y="27340"/>
                  </a:lnTo>
                </a:path>
              </a:pathLst>
            </a:custGeom>
            <a:ln w="29811" cap="flat">
              <a:solidFill>
                <a:srgbClr val="FF0000">
                  <a:alpha val="100000"/>
                </a:srgbClr>
              </a:solidFill>
              <a:prstDash val="solid"/>
              <a:round/>
            </a:ln>
          </p:spPr>
          <p:txBody>
            <a:bodyPr/>
            <a:lstStyle/>
            <a:p/>
          </p:txBody>
        </p:sp>
        <p:sp>
          <p:nvSpPr>
            <p:cNvPr id="133" name="pl133"/>
            <p:cNvSpPr/>
            <p:nvPr/>
          </p:nvSpPr>
          <p:spPr>
            <a:xfrm>
              <a:off x="7784341" y="2599170"/>
              <a:ext cx="882098" cy="683502"/>
            </a:xfrm>
            <a:custGeom>
              <a:avLst/>
              <a:pathLst>
                <a:path w="882098" h="683502">
                  <a:moveTo>
                    <a:pt x="0" y="27340"/>
                  </a:moveTo>
                  <a:lnTo>
                    <a:pt x="220524" y="683502"/>
                  </a:lnTo>
                  <a:lnTo>
                    <a:pt x="441049" y="300740"/>
                  </a:lnTo>
                  <a:lnTo>
                    <a:pt x="661573" y="164040"/>
                  </a:lnTo>
                  <a:lnTo>
                    <a:pt x="882098" y="0"/>
                  </a:lnTo>
                </a:path>
              </a:pathLst>
            </a:custGeom>
            <a:ln w="29811" cap="flat">
              <a:solidFill>
                <a:srgbClr val="0058AB">
                  <a:alpha val="100000"/>
                </a:srgbClr>
              </a:solidFill>
              <a:prstDash val="solid"/>
              <a:round/>
            </a:ln>
          </p:spPr>
          <p:txBody>
            <a:bodyPr/>
            <a:lstStyle/>
            <a:p/>
          </p:txBody>
        </p:sp>
        <p:sp>
          <p:nvSpPr>
            <p:cNvPr id="134" name="pt134"/>
            <p:cNvSpPr/>
            <p:nvPr/>
          </p:nvSpPr>
          <p:spPr>
            <a:xfrm>
              <a:off x="7759515"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980040"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200565"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42108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641614"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7759515"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980040" y="32578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200565"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421089"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641614"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tx144"/>
            <p:cNvSpPr/>
            <p:nvPr/>
          </p:nvSpPr>
          <p:spPr>
            <a:xfrm>
              <a:off x="7784341"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145" name="tx145"/>
            <p:cNvSpPr/>
            <p:nvPr/>
          </p:nvSpPr>
          <p:spPr>
            <a:xfrm>
              <a:off x="8004866" y="33522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46" name="tx146"/>
            <p:cNvSpPr/>
            <p:nvPr/>
          </p:nvSpPr>
          <p:spPr>
            <a:xfrm>
              <a:off x="8225391"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47" name="tx147"/>
            <p:cNvSpPr/>
            <p:nvPr/>
          </p:nvSpPr>
          <p:spPr>
            <a:xfrm>
              <a:off x="8445915"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148" name="tx148"/>
            <p:cNvSpPr/>
            <p:nvPr/>
          </p:nvSpPr>
          <p:spPr>
            <a:xfrm>
              <a:off x="8666440"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149" name="tx149"/>
            <p:cNvSpPr/>
            <p:nvPr/>
          </p:nvSpPr>
          <p:spPr>
            <a:xfrm>
              <a:off x="7784341"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50" name="tx150"/>
            <p:cNvSpPr/>
            <p:nvPr/>
          </p:nvSpPr>
          <p:spPr>
            <a:xfrm>
              <a:off x="8004866"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51" name="tx151"/>
            <p:cNvSpPr/>
            <p:nvPr/>
          </p:nvSpPr>
          <p:spPr>
            <a:xfrm>
              <a:off x="8225391"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152" name="tx152"/>
            <p:cNvSpPr/>
            <p:nvPr/>
          </p:nvSpPr>
          <p:spPr>
            <a:xfrm>
              <a:off x="844591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153" name="tx153"/>
            <p:cNvSpPr/>
            <p:nvPr/>
          </p:nvSpPr>
          <p:spPr>
            <a:xfrm>
              <a:off x="8666440"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54" name="pl15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tx155"/>
            <p:cNvSpPr/>
            <p:nvPr/>
          </p:nvSpPr>
          <p:spPr>
            <a:xfrm>
              <a:off x="833954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56" name="tx156"/>
            <p:cNvSpPr/>
            <p:nvPr/>
          </p:nvSpPr>
          <p:spPr>
            <a:xfrm>
              <a:off x="820587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57" name="rc15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58" name="tx15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9" name="tx15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0" name="tx160"/>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1" name="tx161"/>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2" name="tx162"/>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3" name="tx163"/>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7" name="tx177"/>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8" name="tx178"/>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9" name="tx179"/>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0" name="tx180"/>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1" name="tx181"/>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2" name="tx182"/>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3" name="tx183"/>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4" name="tx184"/>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5" name="tx185"/>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6" name="tx186"/>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7" name="tx187"/>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8" name="tx188"/>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9" name="tx189"/>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0" name="tx190"/>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1" name="tx191"/>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92" name="tx19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3" name="tx19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4" name="tx19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5" name="tx19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6" name="tx19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7" name="tx19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8" name="tx19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9" name="pl19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0" name="pl20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1" name="tx20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2" name="tx20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3" name="tx203"/>
            <p:cNvSpPr/>
            <p:nvPr/>
          </p:nvSpPr>
          <p:spPr>
            <a:xfrm>
              <a:off x="757200" y="1330710"/>
              <a:ext cx="53391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Bhutan, 2010-2025</a:t>
              </a:r>
            </a:p>
          </p:txBody>
        </p:sp>
        <p:sp>
          <p:nvSpPr>
            <p:cNvPr id="204" name="tx20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Bhutan was 2010.
In 2025, first dose (HPV1) programme coverage among girls was 98%. In 2025, last dose (HPVc) programme coverage among girls was 98%.</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98% and coverage among boys increased to 88%, following switch to single dose in 2025.</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391220"/>
            </a:xfrm>
            <a:custGeom>
              <a:avLst/>
              <a:pathLst>
                <a:path w="6481656" h="391220">
                  <a:moveTo>
                    <a:pt x="0" y="210657"/>
                  </a:moveTo>
                  <a:lnTo>
                    <a:pt x="259266" y="331032"/>
                  </a:lnTo>
                  <a:lnTo>
                    <a:pt x="518532" y="391220"/>
                  </a:lnTo>
                  <a:lnTo>
                    <a:pt x="777798" y="120375"/>
                  </a:lnTo>
                  <a:lnTo>
                    <a:pt x="1037065" y="300938"/>
                  </a:lnTo>
                  <a:lnTo>
                    <a:pt x="1296331" y="120375"/>
                  </a:lnTo>
                  <a:lnTo>
                    <a:pt x="1555597" y="120375"/>
                  </a:lnTo>
                  <a:lnTo>
                    <a:pt x="1814863" y="120375"/>
                  </a:lnTo>
                  <a:lnTo>
                    <a:pt x="2074130" y="90281"/>
                  </a:lnTo>
                  <a:lnTo>
                    <a:pt x="2333396" y="180563"/>
                  </a:lnTo>
                  <a:lnTo>
                    <a:pt x="2592662" y="240750"/>
                  </a:lnTo>
                  <a:lnTo>
                    <a:pt x="2851928" y="120375"/>
                  </a:lnTo>
                  <a:lnTo>
                    <a:pt x="3111195" y="60187"/>
                  </a:lnTo>
                  <a:lnTo>
                    <a:pt x="3370461" y="60187"/>
                  </a:lnTo>
                  <a:lnTo>
                    <a:pt x="3629727" y="0"/>
                  </a:lnTo>
                  <a:lnTo>
                    <a:pt x="3888994" y="0"/>
                  </a:lnTo>
                  <a:lnTo>
                    <a:pt x="4148260" y="30093"/>
                  </a:lnTo>
                  <a:lnTo>
                    <a:pt x="4407526" y="30093"/>
                  </a:lnTo>
                  <a:lnTo>
                    <a:pt x="4666792" y="60187"/>
                  </a:lnTo>
                  <a:lnTo>
                    <a:pt x="4926059" y="60187"/>
                  </a:lnTo>
                  <a:lnTo>
                    <a:pt x="5185325" y="120375"/>
                  </a:lnTo>
                  <a:lnTo>
                    <a:pt x="5444591" y="30093"/>
                  </a:lnTo>
                  <a:lnTo>
                    <a:pt x="5703857" y="30093"/>
                  </a:lnTo>
                  <a:lnTo>
                    <a:pt x="5963124" y="0"/>
                  </a:lnTo>
                  <a:lnTo>
                    <a:pt x="6222390" y="30093"/>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3513149" y="2135571"/>
              <a:ext cx="4407526" cy="812534"/>
            </a:xfrm>
            <a:custGeom>
              <a:avLst/>
              <a:pathLst>
                <a:path w="4407526" h="812534">
                  <a:moveTo>
                    <a:pt x="0" y="812534"/>
                  </a:moveTo>
                  <a:lnTo>
                    <a:pt x="259266" y="601877"/>
                  </a:lnTo>
                  <a:lnTo>
                    <a:pt x="518532" y="421314"/>
                  </a:lnTo>
                  <a:lnTo>
                    <a:pt x="777798" y="120375"/>
                  </a:lnTo>
                  <a:lnTo>
                    <a:pt x="1037065" y="270844"/>
                  </a:lnTo>
                  <a:lnTo>
                    <a:pt x="1296331" y="300938"/>
                  </a:lnTo>
                  <a:lnTo>
                    <a:pt x="1555597" y="210657"/>
                  </a:lnTo>
                  <a:lnTo>
                    <a:pt x="1814863" y="150469"/>
                  </a:lnTo>
                  <a:lnTo>
                    <a:pt x="2074130" y="270844"/>
                  </a:lnTo>
                  <a:lnTo>
                    <a:pt x="2333396" y="0"/>
                  </a:lnTo>
                  <a:lnTo>
                    <a:pt x="2592662" y="240750"/>
                  </a:lnTo>
                  <a:lnTo>
                    <a:pt x="2851928" y="210657"/>
                  </a:lnTo>
                  <a:lnTo>
                    <a:pt x="3111195" y="210657"/>
                  </a:lnTo>
                  <a:lnTo>
                    <a:pt x="3370461" y="240750"/>
                  </a:lnTo>
                  <a:lnTo>
                    <a:pt x="3629727" y="60187"/>
                  </a:lnTo>
                  <a:lnTo>
                    <a:pt x="3888994" y="60187"/>
                  </a:lnTo>
                  <a:lnTo>
                    <a:pt x="4148260" y="90281"/>
                  </a:lnTo>
                  <a:lnTo>
                    <a:pt x="4407526" y="0"/>
                  </a:lnTo>
                </a:path>
              </a:pathLst>
            </a:custGeom>
            <a:ln w="27101" cap="flat">
              <a:solidFill>
                <a:srgbClr val="7CAE00">
                  <a:alpha val="100000"/>
                </a:srgbClr>
              </a:solidFill>
              <a:prstDash val="solid"/>
              <a:round/>
            </a:ln>
          </p:spPr>
          <p:txBody>
            <a:bodyPr/>
            <a:lstStyle/>
            <a:p/>
          </p:txBody>
        </p:sp>
        <p:sp>
          <p:nvSpPr>
            <p:cNvPr id="29" name="pl29"/>
            <p:cNvSpPr/>
            <p:nvPr/>
          </p:nvSpPr>
          <p:spPr>
            <a:xfrm>
              <a:off x="6365078" y="2135571"/>
              <a:ext cx="1555597" cy="2196852"/>
            </a:xfrm>
            <a:custGeom>
              <a:avLst/>
              <a:pathLst>
                <a:path w="1555597" h="2196852">
                  <a:moveTo>
                    <a:pt x="0" y="2196852"/>
                  </a:moveTo>
                  <a:lnTo>
                    <a:pt x="259266" y="270844"/>
                  </a:lnTo>
                  <a:lnTo>
                    <a:pt x="518532" y="120375"/>
                  </a:lnTo>
                  <a:lnTo>
                    <a:pt x="777798" y="60187"/>
                  </a:lnTo>
                  <a:lnTo>
                    <a:pt x="1037065" y="0"/>
                  </a:lnTo>
                  <a:lnTo>
                    <a:pt x="1296331" y="30093"/>
                  </a:lnTo>
                  <a:lnTo>
                    <a:pt x="1555597" y="0"/>
                  </a:lnTo>
                </a:path>
              </a:pathLst>
            </a:custGeom>
            <a:ln w="27101" cap="flat">
              <a:solidFill>
                <a:srgbClr val="00BFC4">
                  <a:alpha val="100000"/>
                </a:srgbClr>
              </a:solidFill>
              <a:prstDash val="solid"/>
              <a:round/>
            </a:ln>
          </p:spPr>
          <p:txBody>
            <a:bodyPr/>
            <a:lstStyle/>
            <a:p/>
          </p:txBody>
        </p:sp>
        <p:sp>
          <p:nvSpPr>
            <p:cNvPr id="30" name="pl30"/>
            <p:cNvSpPr/>
            <p:nvPr/>
          </p:nvSpPr>
          <p:spPr>
            <a:xfrm>
              <a:off x="4031682" y="2165665"/>
              <a:ext cx="3888994" cy="902816"/>
            </a:xfrm>
            <a:custGeom>
              <a:avLst/>
              <a:pathLst>
                <a:path w="3888994" h="902816">
                  <a:moveTo>
                    <a:pt x="0" y="60187"/>
                  </a:moveTo>
                  <a:lnTo>
                    <a:pt x="259266" y="692158"/>
                  </a:lnTo>
                  <a:lnTo>
                    <a:pt x="518532" y="601877"/>
                  </a:lnTo>
                  <a:lnTo>
                    <a:pt x="777798" y="902816"/>
                  </a:lnTo>
                  <a:lnTo>
                    <a:pt x="1037065" y="120375"/>
                  </a:lnTo>
                  <a:lnTo>
                    <a:pt x="1296331" y="120375"/>
                  </a:lnTo>
                  <a:lnTo>
                    <a:pt x="1555597" y="60187"/>
                  </a:lnTo>
                  <a:lnTo>
                    <a:pt x="1814863" y="120375"/>
                  </a:lnTo>
                  <a:lnTo>
                    <a:pt x="2074130" y="90281"/>
                  </a:lnTo>
                  <a:lnTo>
                    <a:pt x="2333396" y="692158"/>
                  </a:lnTo>
                  <a:lnTo>
                    <a:pt x="2592662" y="391220"/>
                  </a:lnTo>
                  <a:lnTo>
                    <a:pt x="2851928" y="180563"/>
                  </a:lnTo>
                  <a:lnTo>
                    <a:pt x="3111195" y="782440"/>
                  </a:lnTo>
                  <a:lnTo>
                    <a:pt x="3370461" y="270844"/>
                  </a:lnTo>
                  <a:lnTo>
                    <a:pt x="3629727" y="180563"/>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9719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971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1272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474772" y="290972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326701" y="429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21874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05"/>
              <a:ext cx="241217" cy="37276"/>
            </a:xfrm>
            <a:custGeom>
              <a:avLst/>
              <a:pathLst>
                <a:path w="241217" h="37276">
                  <a:moveTo>
                    <a:pt x="241217" y="0"/>
                  </a:moveTo>
                  <a:lnTo>
                    <a:pt x="0" y="37276"/>
                  </a:lnTo>
                </a:path>
              </a:pathLst>
            </a:custGeom>
          </p:spPr>
          <p:txBody>
            <a:bodyPr/>
            <a:lstStyle/>
            <a:p/>
          </p:txBody>
        </p:sp>
        <p:sp>
          <p:nvSpPr>
            <p:cNvPr id="41" name="pl41"/>
            <p:cNvSpPr/>
            <p:nvPr/>
          </p:nvSpPr>
          <p:spPr>
            <a:xfrm>
              <a:off x="7929607" y="2142440"/>
              <a:ext cx="250334" cy="192535"/>
            </a:xfrm>
            <a:custGeom>
              <a:avLst/>
              <a:pathLst>
                <a:path w="250334" h="192535">
                  <a:moveTo>
                    <a:pt x="250334" y="192535"/>
                  </a:moveTo>
                  <a:lnTo>
                    <a:pt x="0" y="0"/>
                  </a:lnTo>
                </a:path>
              </a:pathLst>
            </a:custGeom>
          </p:spPr>
          <p:txBody>
            <a:bodyPr/>
            <a:lstStyle/>
            <a:p/>
          </p:txBody>
        </p:sp>
        <p:sp>
          <p:nvSpPr>
            <p:cNvPr id="42" name="pl42"/>
            <p:cNvSpPr/>
            <p:nvPr/>
          </p:nvSpPr>
          <p:spPr>
            <a:xfrm>
              <a:off x="7930562" y="2142228"/>
              <a:ext cx="596484" cy="401592"/>
            </a:xfrm>
            <a:custGeom>
              <a:avLst/>
              <a:pathLst>
                <a:path w="596484" h="401592">
                  <a:moveTo>
                    <a:pt x="596484" y="401592"/>
                  </a:moveTo>
                  <a:lnTo>
                    <a:pt x="0" y="0"/>
                  </a:lnTo>
                </a:path>
              </a:pathLst>
            </a:custGeom>
          </p:spPr>
          <p:txBody>
            <a:bodyPr/>
            <a:lstStyle/>
            <a:p/>
          </p:txBody>
        </p:sp>
        <p:sp>
          <p:nvSpPr>
            <p:cNvPr id="43" name="pl43"/>
            <p:cNvSpPr/>
            <p:nvPr/>
          </p:nvSpPr>
          <p:spPr>
            <a:xfrm>
              <a:off x="7927608" y="2172895"/>
              <a:ext cx="616129" cy="642528"/>
            </a:xfrm>
            <a:custGeom>
              <a:avLst/>
              <a:pathLst>
                <a:path w="616129" h="642528">
                  <a:moveTo>
                    <a:pt x="616129" y="642528"/>
                  </a:moveTo>
                  <a:lnTo>
                    <a:pt x="0" y="0"/>
                  </a:lnTo>
                </a:path>
              </a:pathLst>
            </a:custGeom>
          </p:spPr>
          <p:txBody>
            <a:bodyPr/>
            <a:lstStyle/>
            <a:p/>
          </p:txBody>
        </p:sp>
        <p:sp>
          <p:nvSpPr>
            <p:cNvPr id="44" name="pg44"/>
            <p:cNvSpPr/>
            <p:nvPr/>
          </p:nvSpPr>
          <p:spPr>
            <a:xfrm>
              <a:off x="8111362" y="200115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199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25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3133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8" name="pg48"/>
            <p:cNvSpPr/>
            <p:nvPr/>
          </p:nvSpPr>
          <p:spPr>
            <a:xfrm>
              <a:off x="8111362" y="254382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58466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99%</a:t>
              </a:r>
            </a:p>
          </p:txBody>
        </p:sp>
        <p:sp>
          <p:nvSpPr>
            <p:cNvPr id="50" name="pg50"/>
            <p:cNvSpPr/>
            <p:nvPr/>
          </p:nvSpPr>
          <p:spPr>
            <a:xfrm>
              <a:off x="8111362" y="28154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562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98%</a:t>
              </a:r>
            </a:p>
          </p:txBody>
        </p:sp>
        <p:sp>
          <p:nvSpPr>
            <p:cNvPr id="52" name="pg52"/>
            <p:cNvSpPr/>
            <p:nvPr/>
          </p:nvSpPr>
          <p:spPr>
            <a:xfrm>
              <a:off x="1503307" y="21835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027" y="22273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92</a:t>
              </a:r>
            </a:p>
          </p:txBody>
        </p:sp>
        <p:sp>
          <p:nvSpPr>
            <p:cNvPr id="54" name="pg54"/>
            <p:cNvSpPr/>
            <p:nvPr/>
          </p:nvSpPr>
          <p:spPr>
            <a:xfrm>
              <a:off x="3577268" y="278500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622988" y="283035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72</a:t>
              </a:r>
            </a:p>
          </p:txBody>
        </p:sp>
        <p:sp>
          <p:nvSpPr>
            <p:cNvPr id="56" name="pg56"/>
            <p:cNvSpPr/>
            <p:nvPr/>
          </p:nvSpPr>
          <p:spPr>
            <a:xfrm>
              <a:off x="6428438" y="416962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474158" y="42134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26</a:t>
              </a:r>
            </a:p>
          </p:txBody>
        </p:sp>
        <p:sp>
          <p:nvSpPr>
            <p:cNvPr id="58" name="pg58"/>
            <p:cNvSpPr/>
            <p:nvPr/>
          </p:nvSpPr>
          <p:spPr>
            <a:xfrm>
              <a:off x="3735180" y="22071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3780900" y="225090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6030" y="1705910"/>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Bhutan has all 4 of the  SDG vaccines.
In 2025, Bhutan had achieved at least 90% coverage of all 4 of the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Bhutan met the 90% SDG coverage target for all SDG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98% in 2024 to 99% in 2025.
• DTP3 coverage increased 1 percentage point from 98% in 2024 to 99% in 2025.
• There were there were &lt;100 fewer zero-dose children in 2025. This leaves &lt;100 children without vaccination, vulnerable to vaccine-preventable diseases and a further &lt;100 with incomplete protection.
• Bhutan accounted for &lt;0.1% of zero-dose children in South Asia (ROSA) and &lt;0.1% of zero-dose children globally.
• MCV1 coverage increased 1 percentage point from 97% in 2024 to 98% in 2025. There were &lt;200 children who missed out on the first measles vaccination.
• MCV2 coverage increased 3 percentage points from 96% in 2024 to 99% in 2025.
• Last dose coverage of HPV vaccination (HPVc) among girls increased from 92% to 98%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Bhutan,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Bhutan.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8" name="rc108"/>
            <p:cNvSpPr/>
            <p:nvPr/>
          </p:nvSpPr>
          <p:spPr>
            <a:xfrm>
              <a:off x="4377521" y="2232131"/>
              <a:ext cx="311052"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09" name="rc109"/>
            <p:cNvSpPr/>
            <p:nvPr/>
          </p:nvSpPr>
          <p:spPr>
            <a:xfrm>
              <a:off x="4688573" y="2232131"/>
              <a:ext cx="311052"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10" name="rc110"/>
            <p:cNvSpPr/>
            <p:nvPr/>
          </p:nvSpPr>
          <p:spPr>
            <a:xfrm>
              <a:off x="4999625" y="2232131"/>
              <a:ext cx="311052" cy="28080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1" name="rc111"/>
            <p:cNvSpPr/>
            <p:nvPr/>
          </p:nvSpPr>
          <p:spPr>
            <a:xfrm>
              <a:off x="5310677"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5621730" y="2232131"/>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3" name="rc113"/>
            <p:cNvSpPr/>
            <p:nvPr/>
          </p:nvSpPr>
          <p:spPr>
            <a:xfrm>
              <a:off x="5932782"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4" name="rc114"/>
            <p:cNvSpPr/>
            <p:nvPr/>
          </p:nvSpPr>
          <p:spPr>
            <a:xfrm>
              <a:off x="6243834" y="2232131"/>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6554887" y="2232131"/>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6" name="rc116"/>
            <p:cNvSpPr/>
            <p:nvPr/>
          </p:nvSpPr>
          <p:spPr>
            <a:xfrm>
              <a:off x="6865939" y="2232131"/>
              <a:ext cx="311052" cy="280801"/>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7" name="rc117"/>
            <p:cNvSpPr/>
            <p:nvPr/>
          </p:nvSpPr>
          <p:spPr>
            <a:xfrm>
              <a:off x="7176991"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7488044" y="2232131"/>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9" name="rc119"/>
            <p:cNvSpPr/>
            <p:nvPr/>
          </p:nvSpPr>
          <p:spPr>
            <a:xfrm>
              <a:off x="7799096"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0" name="rc120"/>
            <p:cNvSpPr/>
            <p:nvPr/>
          </p:nvSpPr>
          <p:spPr>
            <a:xfrm>
              <a:off x="8110148" y="2232131"/>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1" name="rc121"/>
            <p:cNvSpPr/>
            <p:nvPr/>
          </p:nvSpPr>
          <p:spPr>
            <a:xfrm>
              <a:off x="8421201" y="2232131"/>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2" name="rc122"/>
            <p:cNvSpPr/>
            <p:nvPr/>
          </p:nvSpPr>
          <p:spPr>
            <a:xfrm>
              <a:off x="8732253" y="2232131"/>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4" name="rc124"/>
            <p:cNvSpPr/>
            <p:nvPr/>
          </p:nvSpPr>
          <p:spPr>
            <a:xfrm>
              <a:off x="4999625"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5" name="rc125"/>
            <p:cNvSpPr/>
            <p:nvPr/>
          </p:nvSpPr>
          <p:spPr>
            <a:xfrm>
              <a:off x="5310677"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5621730"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8" name="rc128"/>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9" name="rc129"/>
            <p:cNvSpPr/>
            <p:nvPr/>
          </p:nvSpPr>
          <p:spPr>
            <a:xfrm>
              <a:off x="655488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6865939"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1" name="rc131"/>
            <p:cNvSpPr/>
            <p:nvPr/>
          </p:nvSpPr>
          <p:spPr>
            <a:xfrm>
              <a:off x="7176991"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748804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7799096"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8110148"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8421201"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8732253" y="3074535"/>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5621730" y="3916939"/>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8" name="rc138"/>
            <p:cNvSpPr/>
            <p:nvPr/>
          </p:nvSpPr>
          <p:spPr>
            <a:xfrm>
              <a:off x="5932782" y="3916939"/>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9" name="rc139"/>
            <p:cNvSpPr/>
            <p:nvPr/>
          </p:nvSpPr>
          <p:spPr>
            <a:xfrm>
              <a:off x="6243834" y="3916939"/>
              <a:ext cx="311052"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0" name="rc140"/>
            <p:cNvSpPr/>
            <p:nvPr/>
          </p:nvSpPr>
          <p:spPr>
            <a:xfrm>
              <a:off x="6554887"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6865939"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7176991" y="3916939"/>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7488044"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7799096"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5" name="rc145"/>
            <p:cNvSpPr/>
            <p:nvPr/>
          </p:nvSpPr>
          <p:spPr>
            <a:xfrm>
              <a:off x="8110148"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21201"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32253" y="3916939"/>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4197740"/>
              <a:ext cx="311052"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1" name="rc151"/>
            <p:cNvSpPr/>
            <p:nvPr/>
          </p:nvSpPr>
          <p:spPr>
            <a:xfrm>
              <a:off x="955945"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1266997"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3" name="rc153"/>
            <p:cNvSpPr/>
            <p:nvPr/>
          </p:nvSpPr>
          <p:spPr>
            <a:xfrm>
              <a:off x="1578050" y="4478542"/>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4" name="rc154"/>
            <p:cNvSpPr/>
            <p:nvPr/>
          </p:nvSpPr>
          <p:spPr>
            <a:xfrm>
              <a:off x="1889102" y="4478542"/>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5" name="rc155"/>
            <p:cNvSpPr/>
            <p:nvPr/>
          </p:nvSpPr>
          <p:spPr>
            <a:xfrm>
              <a:off x="2200154" y="4478542"/>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6" name="rc156"/>
            <p:cNvSpPr/>
            <p:nvPr/>
          </p:nvSpPr>
          <p:spPr>
            <a:xfrm>
              <a:off x="2511207"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2822259"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313331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3444364"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3755416"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1" name="rc161"/>
            <p:cNvSpPr/>
            <p:nvPr/>
          </p:nvSpPr>
          <p:spPr>
            <a:xfrm>
              <a:off x="4066468"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4377521"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4688573"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531067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6" name="rc166"/>
            <p:cNvSpPr/>
            <p:nvPr/>
          </p:nvSpPr>
          <p:spPr>
            <a:xfrm>
              <a:off x="5621730"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7" name="rc167"/>
            <p:cNvSpPr/>
            <p:nvPr/>
          </p:nvSpPr>
          <p:spPr>
            <a:xfrm>
              <a:off x="5932782"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624383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9" name="rc169"/>
            <p:cNvSpPr/>
            <p:nvPr/>
          </p:nvSpPr>
          <p:spPr>
            <a:xfrm>
              <a:off x="6554887"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0" name="rc170"/>
            <p:cNvSpPr/>
            <p:nvPr/>
          </p:nvSpPr>
          <p:spPr>
            <a:xfrm>
              <a:off x="6865939"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7176991" y="4478542"/>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7488044"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7799096"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8110148" y="4478542"/>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5" name="rc175"/>
            <p:cNvSpPr/>
            <p:nvPr/>
          </p:nvSpPr>
          <p:spPr>
            <a:xfrm>
              <a:off x="8421201"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8732253"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5040144"/>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5040144"/>
              <a:ext cx="311052" cy="28080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5040144"/>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5040144"/>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5040144"/>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5040144"/>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5040144"/>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5040144"/>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5" name="rc195"/>
            <p:cNvSpPr/>
            <p:nvPr/>
          </p:nvSpPr>
          <p:spPr>
            <a:xfrm>
              <a:off x="6865939" y="3636138"/>
              <a:ext cx="311052"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6" name="rc196"/>
            <p:cNvSpPr/>
            <p:nvPr/>
          </p:nvSpPr>
          <p:spPr>
            <a:xfrm>
              <a:off x="7176991" y="3636138"/>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488044" y="3636138"/>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7799096"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8110148"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8421201"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8732253" y="3636138"/>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2822259" y="4759343"/>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3" name="rc203"/>
            <p:cNvSpPr/>
            <p:nvPr/>
          </p:nvSpPr>
          <p:spPr>
            <a:xfrm>
              <a:off x="313331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3444364"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5" name="rc205"/>
            <p:cNvSpPr/>
            <p:nvPr/>
          </p:nvSpPr>
          <p:spPr>
            <a:xfrm>
              <a:off x="3755416"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4066468"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4377521"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4688573"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531067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5621730"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5932782"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624383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4" name="rc214"/>
            <p:cNvSpPr/>
            <p:nvPr/>
          </p:nvSpPr>
          <p:spPr>
            <a:xfrm>
              <a:off x="6554887"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6865939"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7176991" y="4759343"/>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7" name="rc217"/>
            <p:cNvSpPr/>
            <p:nvPr/>
          </p:nvSpPr>
          <p:spPr>
            <a:xfrm>
              <a:off x="7488044"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7799096"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8110148" y="475934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0" name="rc220"/>
            <p:cNvSpPr/>
            <p:nvPr/>
          </p:nvSpPr>
          <p:spPr>
            <a:xfrm>
              <a:off x="8421201" y="475934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1" name="rc221"/>
            <p:cNvSpPr/>
            <p:nvPr/>
          </p:nvSpPr>
          <p:spPr>
            <a:xfrm>
              <a:off x="8732253"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4066468"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3" name="rc223"/>
            <p:cNvSpPr/>
            <p:nvPr/>
          </p:nvSpPr>
          <p:spPr>
            <a:xfrm>
              <a:off x="4377521" y="532094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4" name="rc224"/>
            <p:cNvSpPr/>
            <p:nvPr/>
          </p:nvSpPr>
          <p:spPr>
            <a:xfrm>
              <a:off x="4688573" y="5320945"/>
              <a:ext cx="311052" cy="28080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5" name="rc225"/>
            <p:cNvSpPr/>
            <p:nvPr/>
          </p:nvSpPr>
          <p:spPr>
            <a:xfrm>
              <a:off x="4999625" y="5320945"/>
              <a:ext cx="311052" cy="28080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6" name="rc226"/>
            <p:cNvSpPr/>
            <p:nvPr/>
          </p:nvSpPr>
          <p:spPr>
            <a:xfrm>
              <a:off x="5310677"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5621730"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8" name="rc228"/>
            <p:cNvSpPr/>
            <p:nvPr/>
          </p:nvSpPr>
          <p:spPr>
            <a:xfrm>
              <a:off x="5932782" y="532094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6243834" y="5320945"/>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6554887" y="5320945"/>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6865939" y="5320945"/>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2" name="rc232"/>
            <p:cNvSpPr/>
            <p:nvPr/>
          </p:nvSpPr>
          <p:spPr>
            <a:xfrm>
              <a:off x="7176991" y="5320945"/>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3" name="rc233"/>
            <p:cNvSpPr/>
            <p:nvPr/>
          </p:nvSpPr>
          <p:spPr>
            <a:xfrm>
              <a:off x="7488044"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7799096" y="5320945"/>
              <a:ext cx="311052"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5" name="rc235"/>
            <p:cNvSpPr/>
            <p:nvPr/>
          </p:nvSpPr>
          <p:spPr>
            <a:xfrm>
              <a:off x="8110148" y="5320945"/>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6" name="rc236"/>
            <p:cNvSpPr/>
            <p:nvPr/>
          </p:nvSpPr>
          <p:spPr>
            <a:xfrm>
              <a:off x="8421201" y="5320945"/>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8732253" y="532094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tx238"/>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40" name="tx240"/>
            <p:cNvSpPr/>
            <p:nvPr/>
          </p:nvSpPr>
          <p:spPr>
            <a:xfrm>
              <a:off x="1673286"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1" name="tx241"/>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2" name="tx242"/>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3" name="tx243"/>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4" name="tx244"/>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5" name="tx245"/>
            <p:cNvSpPr/>
            <p:nvPr/>
          </p:nvSpPr>
          <p:spPr>
            <a:xfrm>
              <a:off x="320745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6" name="tx246"/>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8" name="tx248"/>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0" name="tx250"/>
            <p:cNvSpPr/>
            <p:nvPr/>
          </p:nvSpPr>
          <p:spPr>
            <a:xfrm>
              <a:off x="4762716"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1" name="tx251"/>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8" name="tx258"/>
            <p:cNvSpPr/>
            <p:nvPr/>
          </p:nvSpPr>
          <p:spPr>
            <a:xfrm>
              <a:off x="72722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5" name="tx265"/>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6" name="tx266"/>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7" name="tx267"/>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9" name="tx269"/>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2896402"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1" name="tx271"/>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414061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5" name="tx275"/>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8" name="tx278"/>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7272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9433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2" name="tx292"/>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3" name="tx293"/>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2896402"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3850652" y="28936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414061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7272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789433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8" name="tx318"/>
            <p:cNvSpPr/>
            <p:nvPr/>
          </p:nvSpPr>
          <p:spPr>
            <a:xfrm>
              <a:off x="167328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9" name="tx319"/>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1" name="tx321"/>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2896402"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3" name="tx323"/>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3850652"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4140611"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7" name="tx327"/>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2" name="tx332"/>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3" name="tx333"/>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727222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7" name="tx337"/>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789433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478380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3" name="tx343"/>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4" name="tx344"/>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5" name="tx345"/>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633907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0" name="tx350"/>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75832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2" name="tx352"/>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820538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851643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882748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727222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5" name="tx365"/>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789433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6006925" y="401589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7272228"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0" name="tx380"/>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4" name="tx384"/>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1963245" y="457749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7" name="tx387"/>
            <p:cNvSpPr/>
            <p:nvPr/>
          </p:nvSpPr>
          <p:spPr>
            <a:xfrm>
              <a:off x="2606443"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9" name="tx399"/>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2" name="tx402"/>
            <p:cNvSpPr/>
            <p:nvPr/>
          </p:nvSpPr>
          <p:spPr>
            <a:xfrm>
              <a:off x="7272228"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5" name="tx405"/>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7" name="tx407"/>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3539600" y="5141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9" name="tx409"/>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1" name="tx411"/>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3" name="tx413"/>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4" name="tx414"/>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5" name="tx415"/>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19" name="tx419"/>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1" name="tx421"/>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4" name="tx424"/>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5" name="tx425"/>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9" name="tx429"/>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1" name="tx431"/>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291749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322854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353960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385065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41617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447275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9" name="tx43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7272228"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9" name="tx44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0" name="tx45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1" name="tx45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16170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4472757"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4" name="tx454"/>
            <p:cNvSpPr/>
            <p:nvPr/>
          </p:nvSpPr>
          <p:spPr>
            <a:xfrm>
              <a:off x="478380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5" name="tx455"/>
            <p:cNvSpPr/>
            <p:nvPr/>
          </p:nvSpPr>
          <p:spPr>
            <a:xfrm>
              <a:off x="5094862"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6" name="tx456"/>
            <p:cNvSpPr/>
            <p:nvPr/>
          </p:nvSpPr>
          <p:spPr>
            <a:xfrm>
              <a:off x="5405914"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7" name="tx457"/>
            <p:cNvSpPr/>
            <p:nvPr/>
          </p:nvSpPr>
          <p:spPr>
            <a:xfrm>
              <a:off x="571696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602801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633907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0" name="tx460"/>
            <p:cNvSpPr/>
            <p:nvPr/>
          </p:nvSpPr>
          <p:spPr>
            <a:xfrm>
              <a:off x="6650123"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1" name="tx461"/>
            <p:cNvSpPr/>
            <p:nvPr/>
          </p:nvSpPr>
          <p:spPr>
            <a:xfrm>
              <a:off x="696117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2" name="tx462"/>
            <p:cNvSpPr/>
            <p:nvPr/>
          </p:nvSpPr>
          <p:spPr>
            <a:xfrm>
              <a:off x="7272228"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3" name="tx463"/>
            <p:cNvSpPr/>
            <p:nvPr/>
          </p:nvSpPr>
          <p:spPr>
            <a:xfrm>
              <a:off x="75832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4" name="tx464"/>
            <p:cNvSpPr/>
            <p:nvPr/>
          </p:nvSpPr>
          <p:spPr>
            <a:xfrm>
              <a:off x="7894332"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5" name="tx465"/>
            <p:cNvSpPr/>
            <p:nvPr/>
          </p:nvSpPr>
          <p:spPr>
            <a:xfrm>
              <a:off x="820538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6" name="tx466"/>
            <p:cNvSpPr/>
            <p:nvPr/>
          </p:nvSpPr>
          <p:spPr>
            <a:xfrm>
              <a:off x="8516437"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8827489"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8" name="tx468"/>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69" name="tx469"/>
            <p:cNvSpPr/>
            <p:nvPr/>
          </p:nvSpPr>
          <p:spPr>
            <a:xfrm>
              <a:off x="5716966" y="40168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70" name="tx470"/>
            <p:cNvSpPr/>
            <p:nvPr/>
          </p:nvSpPr>
          <p:spPr>
            <a:xfrm>
              <a:off x="6317977" y="401584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71" name="tx47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72" name="tx47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3" name="tx47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4" name="tx47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5" name="tx47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6" name="tx47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7" name="tx47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8" name="tx47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9" name="tx47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80" name="tx48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81" name="tx48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2" name="tx48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3" name="tx48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4" name="tx48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5" name="tx48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6" name="tx48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7" name="tx48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8" name="tx48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9" name="tx48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90" name="tx49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91" name="tx49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2" name="tx49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3" name="tx49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4" name="tx49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5" name="tx49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6" name="tx49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7" name="tx49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8" name="tx498"/>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9" name="tx499"/>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00" name="tx500"/>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01" name="tx501"/>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2" name="tx502"/>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3" name="tx503"/>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4" name="tx504"/>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05" name="tx505"/>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6" name="tx506"/>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7" name="tx507"/>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8" name="tx508"/>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9" name="tx509"/>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10" name="tx510"/>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11" name="tx511"/>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12" name="pic512"/>
            <p:cNvPicPr/>
            <p:nvPr/>
          </p:nvPicPr>
          <p:blipFill>
            <a:blip r:embed="rId2" cstate="print"/>
            <a:stretch>
              <a:fillRect/>
            </a:stretch>
          </p:blipFill>
          <p:spPr>
            <a:xfrm>
              <a:off x="4653227" y="5838594"/>
              <a:ext cx="2160000" cy="219455"/>
            </a:xfrm>
            <a:prstGeom prst="rect">
              <a:avLst/>
            </a:prstGeom>
          </p:spPr>
        </p:pic>
        <p:sp>
          <p:nvSpPr>
            <p:cNvPr id="513" name="pl513"/>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7" name="pl517"/>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8" name="pl518"/>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9" name="pl519"/>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pl522"/>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3" name="pl523"/>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4" name="pl524"/>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5" name="tx525"/>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6" name="tx526"/>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7" name="tx527"/>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8" name="tx528"/>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9" name="tx529"/>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30" name="tx530"/>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31" name="tx531"/>
            <p:cNvSpPr/>
            <p:nvPr/>
          </p:nvSpPr>
          <p:spPr>
            <a:xfrm>
              <a:off x="924840" y="1332266"/>
              <a:ext cx="28519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Bhutan, 2000-2025</a:t>
              </a:r>
            </a:p>
          </p:txBody>
        </p:sp>
        <p:sp>
          <p:nvSpPr>
            <p:cNvPr id="532" name="tx53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3" name="tx53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4" name="tx53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13 (100%) vaccines in the schedule achieved coverage of 90% or more. Vaccine coverage ranged from 93% to 99%.
Since 2006, estimates have been made for 8 new vaccines. IPVC is the newest vaccine reported (2023), which achieved 97% coverage in 2025.
In 2025, Bhutan did not report any stockouts of vaccines or supplies.</a:t>
            </a:r>
          </a:p>
        </p:txBody>
      </p:sp>
      <p:sp>
        <p:nvSpPr>
          <p:cNvPr id="5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one, indicating overall progress in routine immunization performance; 13 achieved at least 90% coverage.</a:t>
            </a:r>
          </a:p>
        </p:txBody>
      </p:sp>
      <p:grpSp xmlns:pic="http://schemas.openxmlformats.org/drawingml/2006/picture">
        <p:nvGrpSpPr>
          <p:cNvPr id="537" name=""/>
          <p:cNvGrpSpPr/>
          <p:nvPr/>
        </p:nvGrpSpPr>
        <p:grpSpPr>
          <a:xfrm>
            <a:off x="292608" y="1005840"/>
            <a:ext cx="8595360" cy="28575"/>
            <a:chOff x="292608" y="1005840"/>
            <a:chExt cx="8595360" cy="28575"/>
          </a:xfrm>
        </p:grpSpPr>
        <p:sp>
          <p:nvSpPr>
            <p:cNvPr id="53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P7TF5XRZ5TZD-1674051314-8066</_dlc_DocId>
    <_dlc_DocIdUrl xmlns="5ce71423-0d49-4a04-8822-86064e799dcd">
      <Url>https://unicef.sharepoint.com/teams/DAPM-DataComm/_layouts/15/DocIdRedir.aspx?ID=P7TF5XRZ5TZD-1674051314-8066</Url>
      <Description>P7TF5XRZ5TZD-1674051314-8066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820AD79-CF05-4746-99E4-698ACDA25B73}"/>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cd290990-3e19-4837-b10e-b3def0a050ca</vt:lpwstr>
  </property>
</Properties>
</file>