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d25fefe66a59b6be994a17665642523c6f1f633.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ce70b67ef0f1c3516b591ee79aca8660d974ed3.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c6f9603e2ffd90573afd32adb38dea2f2ce8bd4.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363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865085"/>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865085"/>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865085"/>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865085"/>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865085"/>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865085"/>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865085"/>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472721"/>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472721"/>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7176991" y="2257449"/>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9" name="rc109"/>
            <p:cNvSpPr/>
            <p:nvPr/>
          </p:nvSpPr>
          <p:spPr>
            <a:xfrm>
              <a:off x="7488044" y="2257449"/>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0" name="rc110"/>
            <p:cNvSpPr/>
            <p:nvPr/>
          </p:nvSpPr>
          <p:spPr>
            <a:xfrm>
              <a:off x="7799096" y="2257449"/>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1" name="rc111"/>
            <p:cNvSpPr/>
            <p:nvPr/>
          </p:nvSpPr>
          <p:spPr>
            <a:xfrm>
              <a:off x="8110148"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2" name="rc112"/>
            <p:cNvSpPr/>
            <p:nvPr/>
          </p:nvSpPr>
          <p:spPr>
            <a:xfrm>
              <a:off x="8421201" y="2257449"/>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3" name="rc113"/>
            <p:cNvSpPr/>
            <p:nvPr/>
          </p:nvSpPr>
          <p:spPr>
            <a:xfrm>
              <a:off x="8732253" y="2257449"/>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4" name="rc114"/>
            <p:cNvSpPr/>
            <p:nvPr/>
          </p:nvSpPr>
          <p:spPr>
            <a:xfrm>
              <a:off x="1578050" y="3168903"/>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5" name="rc115"/>
            <p:cNvSpPr/>
            <p:nvPr/>
          </p:nvSpPr>
          <p:spPr>
            <a:xfrm>
              <a:off x="1889102" y="3168903"/>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6" name="rc116"/>
            <p:cNvSpPr/>
            <p:nvPr/>
          </p:nvSpPr>
          <p:spPr>
            <a:xfrm>
              <a:off x="2200154" y="3168903"/>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7" name="rc117"/>
            <p:cNvSpPr/>
            <p:nvPr/>
          </p:nvSpPr>
          <p:spPr>
            <a:xfrm>
              <a:off x="2511207" y="3168903"/>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8" name="rc118"/>
            <p:cNvSpPr/>
            <p:nvPr/>
          </p:nvSpPr>
          <p:spPr>
            <a:xfrm>
              <a:off x="2822259" y="3168903"/>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9" name="rc119"/>
            <p:cNvSpPr/>
            <p:nvPr/>
          </p:nvSpPr>
          <p:spPr>
            <a:xfrm>
              <a:off x="3133311"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3444364" y="3168903"/>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1" name="rc121"/>
            <p:cNvSpPr/>
            <p:nvPr/>
          </p:nvSpPr>
          <p:spPr>
            <a:xfrm>
              <a:off x="3755416"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4066468"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3" name="rc123"/>
            <p:cNvSpPr/>
            <p:nvPr/>
          </p:nvSpPr>
          <p:spPr>
            <a:xfrm>
              <a:off x="4377521" y="3168903"/>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4" name="rc124"/>
            <p:cNvSpPr/>
            <p:nvPr/>
          </p:nvSpPr>
          <p:spPr>
            <a:xfrm>
              <a:off x="4688573"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5" name="rc125"/>
            <p:cNvSpPr/>
            <p:nvPr/>
          </p:nvSpPr>
          <p:spPr>
            <a:xfrm>
              <a:off x="4999625"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5310677" y="3168903"/>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7" name="rc127"/>
            <p:cNvSpPr/>
            <p:nvPr/>
          </p:nvSpPr>
          <p:spPr>
            <a:xfrm>
              <a:off x="5621730"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5932782"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6243834"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6554887"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6865939"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7176991"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7488044"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7799096"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8110148"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8421201"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8732253"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5621730" y="3776538"/>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5932782" y="3776538"/>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6243834" y="3776538"/>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6554887" y="3776538"/>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6865939" y="3776538"/>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7176991" y="3776538"/>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7488044" y="3776538"/>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7799096" y="3776538"/>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8110148" y="3776538"/>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8421201" y="3776538"/>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8732253" y="3776538"/>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7488044" y="4080356"/>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7799096" y="4080356"/>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8110148" y="4080356"/>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8421201" y="4080356"/>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8732253" y="4080356"/>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955945"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1266997"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1578050"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1889102" y="4384174"/>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8" name="rc158"/>
            <p:cNvSpPr/>
            <p:nvPr/>
          </p:nvSpPr>
          <p:spPr>
            <a:xfrm>
              <a:off x="2200154"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2511207" y="4384174"/>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0" name="rc160"/>
            <p:cNvSpPr/>
            <p:nvPr/>
          </p:nvSpPr>
          <p:spPr>
            <a:xfrm>
              <a:off x="2822259" y="4384174"/>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1" name="rc161"/>
            <p:cNvSpPr/>
            <p:nvPr/>
          </p:nvSpPr>
          <p:spPr>
            <a:xfrm>
              <a:off x="3133311" y="4384174"/>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2" name="rc162"/>
            <p:cNvSpPr/>
            <p:nvPr/>
          </p:nvSpPr>
          <p:spPr>
            <a:xfrm>
              <a:off x="3444364"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3755416"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4066468" y="4384174"/>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5" name="rc165"/>
            <p:cNvSpPr/>
            <p:nvPr/>
          </p:nvSpPr>
          <p:spPr>
            <a:xfrm>
              <a:off x="4377521" y="4384174"/>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6" name="rc166"/>
            <p:cNvSpPr/>
            <p:nvPr/>
          </p:nvSpPr>
          <p:spPr>
            <a:xfrm>
              <a:off x="4688573" y="4384174"/>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7" name="rc167"/>
            <p:cNvSpPr/>
            <p:nvPr/>
          </p:nvSpPr>
          <p:spPr>
            <a:xfrm>
              <a:off x="4999625"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677" y="4384174"/>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9" name="rc169"/>
            <p:cNvSpPr/>
            <p:nvPr/>
          </p:nvSpPr>
          <p:spPr>
            <a:xfrm>
              <a:off x="5621730"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0" name="rc170"/>
            <p:cNvSpPr/>
            <p:nvPr/>
          </p:nvSpPr>
          <p:spPr>
            <a:xfrm>
              <a:off x="5932782" y="4384174"/>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1" name="rc171"/>
            <p:cNvSpPr/>
            <p:nvPr/>
          </p:nvSpPr>
          <p:spPr>
            <a:xfrm>
              <a:off x="6243834" y="4384174"/>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2" name="rc172"/>
            <p:cNvSpPr/>
            <p:nvPr/>
          </p:nvSpPr>
          <p:spPr>
            <a:xfrm>
              <a:off x="6554887"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6865939" y="4384174"/>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4" name="rc174"/>
            <p:cNvSpPr/>
            <p:nvPr/>
          </p:nvSpPr>
          <p:spPr>
            <a:xfrm>
              <a:off x="7176991"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5" name="rc175"/>
            <p:cNvSpPr/>
            <p:nvPr/>
          </p:nvSpPr>
          <p:spPr>
            <a:xfrm>
              <a:off x="7488044"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7799096" y="4384174"/>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7" name="rc177"/>
            <p:cNvSpPr/>
            <p:nvPr/>
          </p:nvSpPr>
          <p:spPr>
            <a:xfrm>
              <a:off x="8110148" y="4384174"/>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8" name="rc178"/>
            <p:cNvSpPr/>
            <p:nvPr/>
          </p:nvSpPr>
          <p:spPr>
            <a:xfrm>
              <a:off x="8421201"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9" name="rc179"/>
            <p:cNvSpPr/>
            <p:nvPr/>
          </p:nvSpPr>
          <p:spPr>
            <a:xfrm>
              <a:off x="8732253"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0" name="rc180"/>
            <p:cNvSpPr/>
            <p:nvPr/>
          </p:nvSpPr>
          <p:spPr>
            <a:xfrm>
              <a:off x="955945" y="499180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1" name="rc181"/>
            <p:cNvSpPr/>
            <p:nvPr/>
          </p:nvSpPr>
          <p:spPr>
            <a:xfrm>
              <a:off x="1266997" y="499180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2" name="rc182"/>
            <p:cNvSpPr/>
            <p:nvPr/>
          </p:nvSpPr>
          <p:spPr>
            <a:xfrm>
              <a:off x="1578050" y="499180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3" name="rc183"/>
            <p:cNvSpPr/>
            <p:nvPr/>
          </p:nvSpPr>
          <p:spPr>
            <a:xfrm>
              <a:off x="1889102" y="499180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4" name="rc184"/>
            <p:cNvSpPr/>
            <p:nvPr/>
          </p:nvSpPr>
          <p:spPr>
            <a:xfrm>
              <a:off x="2200154" y="499180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5" name="rc185"/>
            <p:cNvSpPr/>
            <p:nvPr/>
          </p:nvSpPr>
          <p:spPr>
            <a:xfrm>
              <a:off x="2511207" y="499180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6" name="rc186"/>
            <p:cNvSpPr/>
            <p:nvPr/>
          </p:nvSpPr>
          <p:spPr>
            <a:xfrm>
              <a:off x="2822259" y="499180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7" name="rc187"/>
            <p:cNvSpPr/>
            <p:nvPr/>
          </p:nvSpPr>
          <p:spPr>
            <a:xfrm>
              <a:off x="3133311" y="4991809"/>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8" name="rc188"/>
            <p:cNvSpPr/>
            <p:nvPr/>
          </p:nvSpPr>
          <p:spPr>
            <a:xfrm>
              <a:off x="3444364" y="4991809"/>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9" name="rc189"/>
            <p:cNvSpPr/>
            <p:nvPr/>
          </p:nvSpPr>
          <p:spPr>
            <a:xfrm>
              <a:off x="3755416"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4066468" y="4991809"/>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1" name="rc191"/>
            <p:cNvSpPr/>
            <p:nvPr/>
          </p:nvSpPr>
          <p:spPr>
            <a:xfrm>
              <a:off x="4377521" y="4991809"/>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2" name="rc192"/>
            <p:cNvSpPr/>
            <p:nvPr/>
          </p:nvSpPr>
          <p:spPr>
            <a:xfrm>
              <a:off x="4688573" y="499180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3" name="rc193"/>
            <p:cNvSpPr/>
            <p:nvPr/>
          </p:nvSpPr>
          <p:spPr>
            <a:xfrm>
              <a:off x="4999625" y="4991809"/>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4" name="rc194"/>
            <p:cNvSpPr/>
            <p:nvPr/>
          </p:nvSpPr>
          <p:spPr>
            <a:xfrm>
              <a:off x="5310677" y="499180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5" name="rc195"/>
            <p:cNvSpPr/>
            <p:nvPr/>
          </p:nvSpPr>
          <p:spPr>
            <a:xfrm>
              <a:off x="5621730" y="499180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782" y="499180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34" y="499180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8" name="rc198"/>
            <p:cNvSpPr/>
            <p:nvPr/>
          </p:nvSpPr>
          <p:spPr>
            <a:xfrm>
              <a:off x="6554887" y="499180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9" name="rc199"/>
            <p:cNvSpPr/>
            <p:nvPr/>
          </p:nvSpPr>
          <p:spPr>
            <a:xfrm>
              <a:off x="6865939" y="499180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0" name="rc200"/>
            <p:cNvSpPr/>
            <p:nvPr/>
          </p:nvSpPr>
          <p:spPr>
            <a:xfrm>
              <a:off x="7176991" y="499180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1" name="rc201"/>
            <p:cNvSpPr/>
            <p:nvPr/>
          </p:nvSpPr>
          <p:spPr>
            <a:xfrm>
              <a:off x="7488044"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7799096"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8110148"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8421201"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8732253"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955945"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1266997"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1578050"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1889102" y="468799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0" name="rc210"/>
            <p:cNvSpPr/>
            <p:nvPr/>
          </p:nvSpPr>
          <p:spPr>
            <a:xfrm>
              <a:off x="2200154"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2511207" y="468799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2" name="rc212"/>
            <p:cNvSpPr/>
            <p:nvPr/>
          </p:nvSpPr>
          <p:spPr>
            <a:xfrm>
              <a:off x="2822259" y="468799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3" name="rc213"/>
            <p:cNvSpPr/>
            <p:nvPr/>
          </p:nvSpPr>
          <p:spPr>
            <a:xfrm>
              <a:off x="3133311" y="468799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4" name="rc214"/>
            <p:cNvSpPr/>
            <p:nvPr/>
          </p:nvSpPr>
          <p:spPr>
            <a:xfrm>
              <a:off x="3444364"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5" name="rc215"/>
            <p:cNvSpPr/>
            <p:nvPr/>
          </p:nvSpPr>
          <p:spPr>
            <a:xfrm>
              <a:off x="3755416"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6" name="rc216"/>
            <p:cNvSpPr/>
            <p:nvPr/>
          </p:nvSpPr>
          <p:spPr>
            <a:xfrm>
              <a:off x="4066468" y="468799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7" name="rc217"/>
            <p:cNvSpPr/>
            <p:nvPr/>
          </p:nvSpPr>
          <p:spPr>
            <a:xfrm>
              <a:off x="4377521" y="4687992"/>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8" name="rc218"/>
            <p:cNvSpPr/>
            <p:nvPr/>
          </p:nvSpPr>
          <p:spPr>
            <a:xfrm>
              <a:off x="4688573"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9" name="rc219"/>
            <p:cNvSpPr/>
            <p:nvPr/>
          </p:nvSpPr>
          <p:spPr>
            <a:xfrm>
              <a:off x="4999625"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0" name="rc220"/>
            <p:cNvSpPr/>
            <p:nvPr/>
          </p:nvSpPr>
          <p:spPr>
            <a:xfrm>
              <a:off x="5310677" y="468799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1" name="rc221"/>
            <p:cNvSpPr/>
            <p:nvPr/>
          </p:nvSpPr>
          <p:spPr>
            <a:xfrm>
              <a:off x="5621730"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2" name="rc222"/>
            <p:cNvSpPr/>
            <p:nvPr/>
          </p:nvSpPr>
          <p:spPr>
            <a:xfrm>
              <a:off x="5932782" y="468799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3" name="rc223"/>
            <p:cNvSpPr/>
            <p:nvPr/>
          </p:nvSpPr>
          <p:spPr>
            <a:xfrm>
              <a:off x="6243834" y="468799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887"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39" y="468799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6" name="rc226"/>
            <p:cNvSpPr/>
            <p:nvPr/>
          </p:nvSpPr>
          <p:spPr>
            <a:xfrm>
              <a:off x="7176991"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7488044"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8" name="rc228"/>
            <p:cNvSpPr/>
            <p:nvPr/>
          </p:nvSpPr>
          <p:spPr>
            <a:xfrm>
              <a:off x="7799096" y="468799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9" name="rc229"/>
            <p:cNvSpPr/>
            <p:nvPr/>
          </p:nvSpPr>
          <p:spPr>
            <a:xfrm>
              <a:off x="8110148" y="468799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0" name="rc230"/>
            <p:cNvSpPr/>
            <p:nvPr/>
          </p:nvSpPr>
          <p:spPr>
            <a:xfrm>
              <a:off x="8421201"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1" name="rc231"/>
            <p:cNvSpPr/>
            <p:nvPr/>
          </p:nvSpPr>
          <p:spPr>
            <a:xfrm>
              <a:off x="8732253"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2" name="rc232"/>
            <p:cNvSpPr/>
            <p:nvPr/>
          </p:nvSpPr>
          <p:spPr>
            <a:xfrm>
              <a:off x="4688573" y="5295627"/>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3" name="rc233"/>
            <p:cNvSpPr/>
            <p:nvPr/>
          </p:nvSpPr>
          <p:spPr>
            <a:xfrm>
              <a:off x="4999625" y="5295627"/>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4" name="rc234"/>
            <p:cNvSpPr/>
            <p:nvPr/>
          </p:nvSpPr>
          <p:spPr>
            <a:xfrm>
              <a:off x="5310677" y="5295627"/>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5" name="rc235"/>
            <p:cNvSpPr/>
            <p:nvPr/>
          </p:nvSpPr>
          <p:spPr>
            <a:xfrm>
              <a:off x="5621730" y="5295627"/>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6" name="rc236"/>
            <p:cNvSpPr/>
            <p:nvPr/>
          </p:nvSpPr>
          <p:spPr>
            <a:xfrm>
              <a:off x="5932782" y="5295627"/>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7" name="rc237"/>
            <p:cNvSpPr/>
            <p:nvPr/>
          </p:nvSpPr>
          <p:spPr>
            <a:xfrm>
              <a:off x="6243834" y="5295627"/>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8" name="rc238"/>
            <p:cNvSpPr/>
            <p:nvPr/>
          </p:nvSpPr>
          <p:spPr>
            <a:xfrm>
              <a:off x="6554887" y="5295627"/>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9" name="rc239"/>
            <p:cNvSpPr/>
            <p:nvPr/>
          </p:nvSpPr>
          <p:spPr>
            <a:xfrm>
              <a:off x="6865939" y="5295627"/>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0" name="rc240"/>
            <p:cNvSpPr/>
            <p:nvPr/>
          </p:nvSpPr>
          <p:spPr>
            <a:xfrm>
              <a:off x="7176991" y="5295627"/>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1" name="rc241"/>
            <p:cNvSpPr/>
            <p:nvPr/>
          </p:nvSpPr>
          <p:spPr>
            <a:xfrm>
              <a:off x="7488044" y="5295627"/>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2" name="rc242"/>
            <p:cNvSpPr/>
            <p:nvPr/>
          </p:nvSpPr>
          <p:spPr>
            <a:xfrm>
              <a:off x="7799096" y="5295627"/>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3" name="rc243"/>
            <p:cNvSpPr/>
            <p:nvPr/>
          </p:nvSpPr>
          <p:spPr>
            <a:xfrm>
              <a:off x="8110148" y="5295627"/>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4" name="rc244"/>
            <p:cNvSpPr/>
            <p:nvPr/>
          </p:nvSpPr>
          <p:spPr>
            <a:xfrm>
              <a:off x="8421201" y="5295627"/>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5" name="rc245"/>
            <p:cNvSpPr/>
            <p:nvPr/>
          </p:nvSpPr>
          <p:spPr>
            <a:xfrm>
              <a:off x="8732253" y="5295627"/>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6" name="tx246"/>
            <p:cNvSpPr/>
            <p:nvPr/>
          </p:nvSpPr>
          <p:spPr>
            <a:xfrm>
              <a:off x="105118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136223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167328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9" name="tx249"/>
            <p:cNvSpPr/>
            <p:nvPr/>
          </p:nvSpPr>
          <p:spPr>
            <a:xfrm>
              <a:off x="1963245"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0" name="tx250"/>
            <p:cNvSpPr/>
            <p:nvPr/>
          </p:nvSpPr>
          <p:spPr>
            <a:xfrm>
              <a:off x="229539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260644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2" name="tx252"/>
            <p:cNvSpPr/>
            <p:nvPr/>
          </p:nvSpPr>
          <p:spPr>
            <a:xfrm>
              <a:off x="291749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322854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4" name="tx254"/>
            <p:cNvSpPr/>
            <p:nvPr/>
          </p:nvSpPr>
          <p:spPr>
            <a:xfrm>
              <a:off x="353960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385065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41617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7" name="tx257"/>
            <p:cNvSpPr/>
            <p:nvPr/>
          </p:nvSpPr>
          <p:spPr>
            <a:xfrm>
              <a:off x="4451664"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8" name="tx258"/>
            <p:cNvSpPr/>
            <p:nvPr/>
          </p:nvSpPr>
          <p:spPr>
            <a:xfrm>
              <a:off x="478380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509486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540591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571696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602801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633907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665012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696117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7272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75832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789433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820538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851643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882748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105118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136223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167328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198433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229539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260644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291749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322854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353960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385065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41617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3" name="tx283"/>
            <p:cNvSpPr/>
            <p:nvPr/>
          </p:nvSpPr>
          <p:spPr>
            <a:xfrm>
              <a:off x="447275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478380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5" name="tx285"/>
            <p:cNvSpPr/>
            <p:nvPr/>
          </p:nvSpPr>
          <p:spPr>
            <a:xfrm>
              <a:off x="509486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540591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5695873"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6006925"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633907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665012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696117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7272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75832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789433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8184291"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851643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882748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105118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136223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0" name="tx300"/>
            <p:cNvSpPr/>
            <p:nvPr/>
          </p:nvSpPr>
          <p:spPr>
            <a:xfrm>
              <a:off x="167328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1" name="tx301"/>
            <p:cNvSpPr/>
            <p:nvPr/>
          </p:nvSpPr>
          <p:spPr>
            <a:xfrm>
              <a:off x="198433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2" name="tx302"/>
            <p:cNvSpPr/>
            <p:nvPr/>
          </p:nvSpPr>
          <p:spPr>
            <a:xfrm>
              <a:off x="229539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3" name="tx303"/>
            <p:cNvSpPr/>
            <p:nvPr/>
          </p:nvSpPr>
          <p:spPr>
            <a:xfrm>
              <a:off x="260644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4" name="tx304"/>
            <p:cNvSpPr/>
            <p:nvPr/>
          </p:nvSpPr>
          <p:spPr>
            <a:xfrm>
              <a:off x="291749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5" name="tx305"/>
            <p:cNvSpPr/>
            <p:nvPr/>
          </p:nvSpPr>
          <p:spPr>
            <a:xfrm>
              <a:off x="322854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353960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7" name="tx307"/>
            <p:cNvSpPr/>
            <p:nvPr/>
          </p:nvSpPr>
          <p:spPr>
            <a:xfrm>
              <a:off x="385065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41617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9" name="tx309"/>
            <p:cNvSpPr/>
            <p:nvPr/>
          </p:nvSpPr>
          <p:spPr>
            <a:xfrm>
              <a:off x="447275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0" name="tx310"/>
            <p:cNvSpPr/>
            <p:nvPr/>
          </p:nvSpPr>
          <p:spPr>
            <a:xfrm>
              <a:off x="478380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1" name="tx311"/>
            <p:cNvSpPr/>
            <p:nvPr/>
          </p:nvSpPr>
          <p:spPr>
            <a:xfrm>
              <a:off x="509486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540591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5695873"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6006925"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633907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665012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696117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7272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75832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789433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8184291"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851643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3" name="tx323"/>
            <p:cNvSpPr/>
            <p:nvPr/>
          </p:nvSpPr>
          <p:spPr>
            <a:xfrm>
              <a:off x="882748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4" name="tx324"/>
            <p:cNvSpPr/>
            <p:nvPr/>
          </p:nvSpPr>
          <p:spPr>
            <a:xfrm>
              <a:off x="105118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5" name="tx325"/>
            <p:cNvSpPr/>
            <p:nvPr/>
          </p:nvSpPr>
          <p:spPr>
            <a:xfrm>
              <a:off x="136223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6" name="tx326"/>
            <p:cNvSpPr/>
            <p:nvPr/>
          </p:nvSpPr>
          <p:spPr>
            <a:xfrm>
              <a:off x="167328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1963245"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229539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9" name="tx329"/>
            <p:cNvSpPr/>
            <p:nvPr/>
          </p:nvSpPr>
          <p:spPr>
            <a:xfrm>
              <a:off x="2606443"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0" name="tx330"/>
            <p:cNvSpPr/>
            <p:nvPr/>
          </p:nvSpPr>
          <p:spPr>
            <a:xfrm>
              <a:off x="291749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322854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2" name="tx332"/>
            <p:cNvSpPr/>
            <p:nvPr/>
          </p:nvSpPr>
          <p:spPr>
            <a:xfrm>
              <a:off x="353960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3" name="tx333"/>
            <p:cNvSpPr/>
            <p:nvPr/>
          </p:nvSpPr>
          <p:spPr>
            <a:xfrm>
              <a:off x="385065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4" name="tx334"/>
            <p:cNvSpPr/>
            <p:nvPr/>
          </p:nvSpPr>
          <p:spPr>
            <a:xfrm>
              <a:off x="41617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5" name="tx335"/>
            <p:cNvSpPr/>
            <p:nvPr/>
          </p:nvSpPr>
          <p:spPr>
            <a:xfrm>
              <a:off x="4472757"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6" name="tx336"/>
            <p:cNvSpPr/>
            <p:nvPr/>
          </p:nvSpPr>
          <p:spPr>
            <a:xfrm>
              <a:off x="478380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509486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8" name="tx338"/>
            <p:cNvSpPr/>
            <p:nvPr/>
          </p:nvSpPr>
          <p:spPr>
            <a:xfrm>
              <a:off x="540591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5695873"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6006925"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6317977"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6650123"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696117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727222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75832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789433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8184291"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8495344"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9" name="tx349"/>
            <p:cNvSpPr/>
            <p:nvPr/>
          </p:nvSpPr>
          <p:spPr>
            <a:xfrm>
              <a:off x="882748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7272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1" name="tx351"/>
            <p:cNvSpPr/>
            <p:nvPr/>
          </p:nvSpPr>
          <p:spPr>
            <a:xfrm>
              <a:off x="75832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2" name="tx352"/>
            <p:cNvSpPr/>
            <p:nvPr/>
          </p:nvSpPr>
          <p:spPr>
            <a:xfrm>
              <a:off x="7894332"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3" name="tx353"/>
            <p:cNvSpPr/>
            <p:nvPr/>
          </p:nvSpPr>
          <p:spPr>
            <a:xfrm>
              <a:off x="820538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4" name="tx354"/>
            <p:cNvSpPr/>
            <p:nvPr/>
          </p:nvSpPr>
          <p:spPr>
            <a:xfrm>
              <a:off x="8495344"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5" name="tx355"/>
            <p:cNvSpPr/>
            <p:nvPr/>
          </p:nvSpPr>
          <p:spPr>
            <a:xfrm>
              <a:off x="882748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6" name="tx356"/>
            <p:cNvSpPr/>
            <p:nvPr/>
          </p:nvSpPr>
          <p:spPr>
            <a:xfrm>
              <a:off x="167328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7" name="tx357"/>
            <p:cNvSpPr/>
            <p:nvPr/>
          </p:nvSpPr>
          <p:spPr>
            <a:xfrm>
              <a:off x="1963245"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8" name="tx358"/>
            <p:cNvSpPr/>
            <p:nvPr/>
          </p:nvSpPr>
          <p:spPr>
            <a:xfrm>
              <a:off x="229539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9" name="tx359"/>
            <p:cNvSpPr/>
            <p:nvPr/>
          </p:nvSpPr>
          <p:spPr>
            <a:xfrm>
              <a:off x="260644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0" name="tx360"/>
            <p:cNvSpPr/>
            <p:nvPr/>
          </p:nvSpPr>
          <p:spPr>
            <a:xfrm>
              <a:off x="291749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1" name="tx361"/>
            <p:cNvSpPr/>
            <p:nvPr/>
          </p:nvSpPr>
          <p:spPr>
            <a:xfrm>
              <a:off x="322854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353960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3" name="tx363"/>
            <p:cNvSpPr/>
            <p:nvPr/>
          </p:nvSpPr>
          <p:spPr>
            <a:xfrm>
              <a:off x="385065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41617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5" name="tx365"/>
            <p:cNvSpPr/>
            <p:nvPr/>
          </p:nvSpPr>
          <p:spPr>
            <a:xfrm>
              <a:off x="4451664"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6" name="tx366"/>
            <p:cNvSpPr/>
            <p:nvPr/>
          </p:nvSpPr>
          <p:spPr>
            <a:xfrm>
              <a:off x="478380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7" name="tx367"/>
            <p:cNvSpPr/>
            <p:nvPr/>
          </p:nvSpPr>
          <p:spPr>
            <a:xfrm>
              <a:off x="509486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540591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9" name="tx369"/>
            <p:cNvSpPr/>
            <p:nvPr/>
          </p:nvSpPr>
          <p:spPr>
            <a:xfrm>
              <a:off x="5695873"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6006925"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1" name="tx371"/>
            <p:cNvSpPr/>
            <p:nvPr/>
          </p:nvSpPr>
          <p:spPr>
            <a:xfrm>
              <a:off x="633907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2" name="tx372"/>
            <p:cNvSpPr/>
            <p:nvPr/>
          </p:nvSpPr>
          <p:spPr>
            <a:xfrm>
              <a:off x="665012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696117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72722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75832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789433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8184291"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851643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882748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571696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602801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633907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6650123"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696117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5" name="tx385"/>
            <p:cNvSpPr/>
            <p:nvPr/>
          </p:nvSpPr>
          <p:spPr>
            <a:xfrm>
              <a:off x="7272228"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75832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7" name="tx387"/>
            <p:cNvSpPr/>
            <p:nvPr/>
          </p:nvSpPr>
          <p:spPr>
            <a:xfrm>
              <a:off x="7894332"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820538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9" name="tx389"/>
            <p:cNvSpPr/>
            <p:nvPr/>
          </p:nvSpPr>
          <p:spPr>
            <a:xfrm>
              <a:off x="8516437"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882748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758328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7894332"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3" name="tx393"/>
            <p:cNvSpPr/>
            <p:nvPr/>
          </p:nvSpPr>
          <p:spPr>
            <a:xfrm>
              <a:off x="820538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4" name="tx394"/>
            <p:cNvSpPr/>
            <p:nvPr/>
          </p:nvSpPr>
          <p:spPr>
            <a:xfrm>
              <a:off x="8516437"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5" name="tx395"/>
            <p:cNvSpPr/>
            <p:nvPr/>
          </p:nvSpPr>
          <p:spPr>
            <a:xfrm>
              <a:off x="8827489"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105118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136223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167328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9" name="tx399"/>
            <p:cNvSpPr/>
            <p:nvPr/>
          </p:nvSpPr>
          <p:spPr>
            <a:xfrm>
              <a:off x="1963245"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0" name="tx400"/>
            <p:cNvSpPr/>
            <p:nvPr/>
          </p:nvSpPr>
          <p:spPr>
            <a:xfrm>
              <a:off x="229539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260644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2" name="tx402"/>
            <p:cNvSpPr/>
            <p:nvPr/>
          </p:nvSpPr>
          <p:spPr>
            <a:xfrm>
              <a:off x="291749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3" name="tx403"/>
            <p:cNvSpPr/>
            <p:nvPr/>
          </p:nvSpPr>
          <p:spPr>
            <a:xfrm>
              <a:off x="322854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4" name="tx404"/>
            <p:cNvSpPr/>
            <p:nvPr/>
          </p:nvSpPr>
          <p:spPr>
            <a:xfrm>
              <a:off x="353960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385065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41617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7" name="tx407"/>
            <p:cNvSpPr/>
            <p:nvPr/>
          </p:nvSpPr>
          <p:spPr>
            <a:xfrm>
              <a:off x="447275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8" name="tx408"/>
            <p:cNvSpPr/>
            <p:nvPr/>
          </p:nvSpPr>
          <p:spPr>
            <a:xfrm>
              <a:off x="478380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9" name="tx409"/>
            <p:cNvSpPr/>
            <p:nvPr/>
          </p:nvSpPr>
          <p:spPr>
            <a:xfrm>
              <a:off x="509486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0" name="tx410"/>
            <p:cNvSpPr/>
            <p:nvPr/>
          </p:nvSpPr>
          <p:spPr>
            <a:xfrm>
              <a:off x="540591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1" name="tx411"/>
            <p:cNvSpPr/>
            <p:nvPr/>
          </p:nvSpPr>
          <p:spPr>
            <a:xfrm>
              <a:off x="571696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2" name="tx412"/>
            <p:cNvSpPr/>
            <p:nvPr/>
          </p:nvSpPr>
          <p:spPr>
            <a:xfrm>
              <a:off x="6006925"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3" name="tx413"/>
            <p:cNvSpPr/>
            <p:nvPr/>
          </p:nvSpPr>
          <p:spPr>
            <a:xfrm>
              <a:off x="6317977"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4" name="tx414"/>
            <p:cNvSpPr/>
            <p:nvPr/>
          </p:nvSpPr>
          <p:spPr>
            <a:xfrm>
              <a:off x="665012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5" name="tx415"/>
            <p:cNvSpPr/>
            <p:nvPr/>
          </p:nvSpPr>
          <p:spPr>
            <a:xfrm>
              <a:off x="696117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6" name="tx416"/>
            <p:cNvSpPr/>
            <p:nvPr/>
          </p:nvSpPr>
          <p:spPr>
            <a:xfrm>
              <a:off x="7272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75832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789433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9" name="tx419"/>
            <p:cNvSpPr/>
            <p:nvPr/>
          </p:nvSpPr>
          <p:spPr>
            <a:xfrm>
              <a:off x="8184291"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0" name="tx420"/>
            <p:cNvSpPr/>
            <p:nvPr/>
          </p:nvSpPr>
          <p:spPr>
            <a:xfrm>
              <a:off x="851643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882748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105118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3" name="tx423"/>
            <p:cNvSpPr/>
            <p:nvPr/>
          </p:nvSpPr>
          <p:spPr>
            <a:xfrm>
              <a:off x="136223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4" name="tx424"/>
            <p:cNvSpPr/>
            <p:nvPr/>
          </p:nvSpPr>
          <p:spPr>
            <a:xfrm>
              <a:off x="167328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5" name="tx425"/>
            <p:cNvSpPr/>
            <p:nvPr/>
          </p:nvSpPr>
          <p:spPr>
            <a:xfrm>
              <a:off x="1963245"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6" name="tx426"/>
            <p:cNvSpPr/>
            <p:nvPr/>
          </p:nvSpPr>
          <p:spPr>
            <a:xfrm>
              <a:off x="229539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7" name="tx427"/>
            <p:cNvSpPr/>
            <p:nvPr/>
          </p:nvSpPr>
          <p:spPr>
            <a:xfrm>
              <a:off x="260644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8" name="tx428"/>
            <p:cNvSpPr/>
            <p:nvPr/>
          </p:nvSpPr>
          <p:spPr>
            <a:xfrm>
              <a:off x="291749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9" name="tx429"/>
            <p:cNvSpPr/>
            <p:nvPr/>
          </p:nvSpPr>
          <p:spPr>
            <a:xfrm>
              <a:off x="322854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0" name="tx430"/>
            <p:cNvSpPr/>
            <p:nvPr/>
          </p:nvSpPr>
          <p:spPr>
            <a:xfrm>
              <a:off x="353960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1" name="tx431"/>
            <p:cNvSpPr/>
            <p:nvPr/>
          </p:nvSpPr>
          <p:spPr>
            <a:xfrm>
              <a:off x="385065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2" name="tx432"/>
            <p:cNvSpPr/>
            <p:nvPr/>
          </p:nvSpPr>
          <p:spPr>
            <a:xfrm>
              <a:off x="4161705"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3" name="tx433"/>
            <p:cNvSpPr/>
            <p:nvPr/>
          </p:nvSpPr>
          <p:spPr>
            <a:xfrm>
              <a:off x="4472757"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4" name="tx434"/>
            <p:cNvSpPr/>
            <p:nvPr/>
          </p:nvSpPr>
          <p:spPr>
            <a:xfrm>
              <a:off x="478380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5" name="tx435"/>
            <p:cNvSpPr/>
            <p:nvPr/>
          </p:nvSpPr>
          <p:spPr>
            <a:xfrm>
              <a:off x="509486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6" name="tx436"/>
            <p:cNvSpPr/>
            <p:nvPr/>
          </p:nvSpPr>
          <p:spPr>
            <a:xfrm>
              <a:off x="540591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7" name="tx437"/>
            <p:cNvSpPr/>
            <p:nvPr/>
          </p:nvSpPr>
          <p:spPr>
            <a:xfrm>
              <a:off x="571696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8" name="tx438"/>
            <p:cNvSpPr/>
            <p:nvPr/>
          </p:nvSpPr>
          <p:spPr>
            <a:xfrm>
              <a:off x="6006925"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9" name="tx439"/>
            <p:cNvSpPr/>
            <p:nvPr/>
          </p:nvSpPr>
          <p:spPr>
            <a:xfrm>
              <a:off x="6317977"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0" name="tx440"/>
            <p:cNvSpPr/>
            <p:nvPr/>
          </p:nvSpPr>
          <p:spPr>
            <a:xfrm>
              <a:off x="665012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1" name="tx441"/>
            <p:cNvSpPr/>
            <p:nvPr/>
          </p:nvSpPr>
          <p:spPr>
            <a:xfrm>
              <a:off x="696117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2" name="tx442"/>
            <p:cNvSpPr/>
            <p:nvPr/>
          </p:nvSpPr>
          <p:spPr>
            <a:xfrm>
              <a:off x="72722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3" name="tx443"/>
            <p:cNvSpPr/>
            <p:nvPr/>
          </p:nvSpPr>
          <p:spPr>
            <a:xfrm>
              <a:off x="75832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4" name="tx444"/>
            <p:cNvSpPr/>
            <p:nvPr/>
          </p:nvSpPr>
          <p:spPr>
            <a:xfrm>
              <a:off x="789433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5" name="tx445"/>
            <p:cNvSpPr/>
            <p:nvPr/>
          </p:nvSpPr>
          <p:spPr>
            <a:xfrm>
              <a:off x="8184291"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6" name="tx446"/>
            <p:cNvSpPr/>
            <p:nvPr/>
          </p:nvSpPr>
          <p:spPr>
            <a:xfrm>
              <a:off x="851643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7" name="tx447"/>
            <p:cNvSpPr/>
            <p:nvPr/>
          </p:nvSpPr>
          <p:spPr>
            <a:xfrm>
              <a:off x="882748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8" name="tx448"/>
            <p:cNvSpPr/>
            <p:nvPr/>
          </p:nvSpPr>
          <p:spPr>
            <a:xfrm>
              <a:off x="105118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9" name="tx449"/>
            <p:cNvSpPr/>
            <p:nvPr/>
          </p:nvSpPr>
          <p:spPr>
            <a:xfrm>
              <a:off x="136223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0" name="tx450"/>
            <p:cNvSpPr/>
            <p:nvPr/>
          </p:nvSpPr>
          <p:spPr>
            <a:xfrm>
              <a:off x="167328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1" name="tx451"/>
            <p:cNvSpPr/>
            <p:nvPr/>
          </p:nvSpPr>
          <p:spPr>
            <a:xfrm>
              <a:off x="198433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2" name="tx452"/>
            <p:cNvSpPr/>
            <p:nvPr/>
          </p:nvSpPr>
          <p:spPr>
            <a:xfrm>
              <a:off x="229539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3" name="tx453"/>
            <p:cNvSpPr/>
            <p:nvPr/>
          </p:nvSpPr>
          <p:spPr>
            <a:xfrm>
              <a:off x="260644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4" name="tx454"/>
            <p:cNvSpPr/>
            <p:nvPr/>
          </p:nvSpPr>
          <p:spPr>
            <a:xfrm>
              <a:off x="291749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5" name="tx455"/>
            <p:cNvSpPr/>
            <p:nvPr/>
          </p:nvSpPr>
          <p:spPr>
            <a:xfrm>
              <a:off x="322854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6" name="tx456"/>
            <p:cNvSpPr/>
            <p:nvPr/>
          </p:nvSpPr>
          <p:spPr>
            <a:xfrm>
              <a:off x="353960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7" name="tx457"/>
            <p:cNvSpPr/>
            <p:nvPr/>
          </p:nvSpPr>
          <p:spPr>
            <a:xfrm>
              <a:off x="385065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8" name="tx458"/>
            <p:cNvSpPr/>
            <p:nvPr/>
          </p:nvSpPr>
          <p:spPr>
            <a:xfrm>
              <a:off x="41617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9" name="tx459"/>
            <p:cNvSpPr/>
            <p:nvPr/>
          </p:nvSpPr>
          <p:spPr>
            <a:xfrm>
              <a:off x="447275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0" name="tx460"/>
            <p:cNvSpPr/>
            <p:nvPr/>
          </p:nvSpPr>
          <p:spPr>
            <a:xfrm>
              <a:off x="478380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1" name="tx461"/>
            <p:cNvSpPr/>
            <p:nvPr/>
          </p:nvSpPr>
          <p:spPr>
            <a:xfrm>
              <a:off x="509486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2" name="tx462"/>
            <p:cNvSpPr/>
            <p:nvPr/>
          </p:nvSpPr>
          <p:spPr>
            <a:xfrm>
              <a:off x="540591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3" name="tx463"/>
            <p:cNvSpPr/>
            <p:nvPr/>
          </p:nvSpPr>
          <p:spPr>
            <a:xfrm>
              <a:off x="571696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4" name="tx464"/>
            <p:cNvSpPr/>
            <p:nvPr/>
          </p:nvSpPr>
          <p:spPr>
            <a:xfrm>
              <a:off x="602801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5" name="tx465"/>
            <p:cNvSpPr/>
            <p:nvPr/>
          </p:nvSpPr>
          <p:spPr>
            <a:xfrm>
              <a:off x="633907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6" name="tx466"/>
            <p:cNvSpPr/>
            <p:nvPr/>
          </p:nvSpPr>
          <p:spPr>
            <a:xfrm>
              <a:off x="665012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7" name="tx467"/>
            <p:cNvSpPr/>
            <p:nvPr/>
          </p:nvSpPr>
          <p:spPr>
            <a:xfrm>
              <a:off x="696117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8" name="tx468"/>
            <p:cNvSpPr/>
            <p:nvPr/>
          </p:nvSpPr>
          <p:spPr>
            <a:xfrm>
              <a:off x="7272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9" name="tx469"/>
            <p:cNvSpPr/>
            <p:nvPr/>
          </p:nvSpPr>
          <p:spPr>
            <a:xfrm>
              <a:off x="75832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0" name="tx470"/>
            <p:cNvSpPr/>
            <p:nvPr/>
          </p:nvSpPr>
          <p:spPr>
            <a:xfrm>
              <a:off x="789433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1" name="tx471"/>
            <p:cNvSpPr/>
            <p:nvPr/>
          </p:nvSpPr>
          <p:spPr>
            <a:xfrm>
              <a:off x="8184291"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2" name="tx472"/>
            <p:cNvSpPr/>
            <p:nvPr/>
          </p:nvSpPr>
          <p:spPr>
            <a:xfrm>
              <a:off x="851643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3" name="tx473"/>
            <p:cNvSpPr/>
            <p:nvPr/>
          </p:nvSpPr>
          <p:spPr>
            <a:xfrm>
              <a:off x="882748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4" name="tx474"/>
            <p:cNvSpPr/>
            <p:nvPr/>
          </p:nvSpPr>
          <p:spPr>
            <a:xfrm>
              <a:off x="478380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75" name="tx475"/>
            <p:cNvSpPr/>
            <p:nvPr/>
          </p:nvSpPr>
          <p:spPr>
            <a:xfrm>
              <a:off x="5094862"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6" name="tx476"/>
            <p:cNvSpPr/>
            <p:nvPr/>
          </p:nvSpPr>
          <p:spPr>
            <a:xfrm>
              <a:off x="5405914"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7" name="tx477"/>
            <p:cNvSpPr/>
            <p:nvPr/>
          </p:nvSpPr>
          <p:spPr>
            <a:xfrm>
              <a:off x="5716966"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78" name="tx478"/>
            <p:cNvSpPr/>
            <p:nvPr/>
          </p:nvSpPr>
          <p:spPr>
            <a:xfrm>
              <a:off x="602801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9" name="tx479"/>
            <p:cNvSpPr/>
            <p:nvPr/>
          </p:nvSpPr>
          <p:spPr>
            <a:xfrm>
              <a:off x="6339071"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0" name="tx480"/>
            <p:cNvSpPr/>
            <p:nvPr/>
          </p:nvSpPr>
          <p:spPr>
            <a:xfrm>
              <a:off x="6650123"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1" name="tx481"/>
            <p:cNvSpPr/>
            <p:nvPr/>
          </p:nvSpPr>
          <p:spPr>
            <a:xfrm>
              <a:off x="696117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2" name="tx482"/>
            <p:cNvSpPr/>
            <p:nvPr/>
          </p:nvSpPr>
          <p:spPr>
            <a:xfrm>
              <a:off x="7272228"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3" name="tx483"/>
            <p:cNvSpPr/>
            <p:nvPr/>
          </p:nvSpPr>
          <p:spPr>
            <a:xfrm>
              <a:off x="758328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4" name="tx484"/>
            <p:cNvSpPr/>
            <p:nvPr/>
          </p:nvSpPr>
          <p:spPr>
            <a:xfrm>
              <a:off x="7894332"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5" name="tx485"/>
            <p:cNvSpPr/>
            <p:nvPr/>
          </p:nvSpPr>
          <p:spPr>
            <a:xfrm>
              <a:off x="820538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86" name="tx486"/>
            <p:cNvSpPr/>
            <p:nvPr/>
          </p:nvSpPr>
          <p:spPr>
            <a:xfrm>
              <a:off x="8516437"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7" name="tx487"/>
            <p:cNvSpPr/>
            <p:nvPr/>
          </p:nvSpPr>
          <p:spPr>
            <a:xfrm>
              <a:off x="882748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88" name="tx48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89" name="tx48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90" name="tx49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91" name="tx49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92" name="tx49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93" name="tx49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94" name="tx49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95" name="tx49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96" name="tx49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97" name="tx49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98" name="tx49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99" name="tx49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00" name="tx50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01" name="tx50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02" name="tx50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03" name="tx50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04" name="tx50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05" name="tx50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06" name="tx50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07" name="tx50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08" name="tx50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09" name="tx50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10" name="tx51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11" name="tx51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12" name="tx51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13" name="tx51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14" name="tx514"/>
            <p:cNvSpPr/>
            <p:nvPr/>
          </p:nvSpPr>
          <p:spPr>
            <a:xfrm>
              <a:off x="576534"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15" name="tx515"/>
            <p:cNvSpPr/>
            <p:nvPr/>
          </p:nvSpPr>
          <p:spPr>
            <a:xfrm>
              <a:off x="551705"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16" name="tx516"/>
            <p:cNvSpPr/>
            <p:nvPr/>
          </p:nvSpPr>
          <p:spPr>
            <a:xfrm>
              <a:off x="564092"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17" name="tx517"/>
            <p:cNvSpPr/>
            <p:nvPr/>
          </p:nvSpPr>
          <p:spPr>
            <a:xfrm>
              <a:off x="551705"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18" name="tx518"/>
            <p:cNvSpPr/>
            <p:nvPr/>
          </p:nvSpPr>
          <p:spPr>
            <a:xfrm>
              <a:off x="601364"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19" name="tx519"/>
            <p:cNvSpPr/>
            <p:nvPr/>
          </p:nvSpPr>
          <p:spPr>
            <a:xfrm>
              <a:off x="619917"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20" name="tx520"/>
            <p:cNvSpPr/>
            <p:nvPr/>
          </p:nvSpPr>
          <p:spPr>
            <a:xfrm>
              <a:off x="520490" y="356209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21" name="tx521"/>
            <p:cNvSpPr/>
            <p:nvPr/>
          </p:nvSpPr>
          <p:spPr>
            <a:xfrm>
              <a:off x="632360" y="327906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22" name="tx522"/>
            <p:cNvSpPr/>
            <p:nvPr/>
          </p:nvSpPr>
          <p:spPr>
            <a:xfrm>
              <a:off x="576534" y="297524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23" name="tx523"/>
            <p:cNvSpPr/>
            <p:nvPr/>
          </p:nvSpPr>
          <p:spPr>
            <a:xfrm>
              <a:off x="576534" y="267284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24" name="tx524"/>
            <p:cNvSpPr/>
            <p:nvPr/>
          </p:nvSpPr>
          <p:spPr>
            <a:xfrm>
              <a:off x="508103" y="2347148"/>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25" name="tx525"/>
            <p:cNvSpPr/>
            <p:nvPr/>
          </p:nvSpPr>
          <p:spPr>
            <a:xfrm>
              <a:off x="620027"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26" name="tx526"/>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27" name="pic527"/>
            <p:cNvPicPr/>
            <p:nvPr/>
          </p:nvPicPr>
          <p:blipFill>
            <a:blip r:embed="rId2" cstate="print"/>
            <a:stretch>
              <a:fillRect/>
            </a:stretch>
          </p:blipFill>
          <p:spPr>
            <a:xfrm>
              <a:off x="4653227" y="5838594"/>
              <a:ext cx="2160000" cy="219455"/>
            </a:xfrm>
            <a:prstGeom prst="rect">
              <a:avLst/>
            </a:prstGeom>
          </p:spPr>
        </p:pic>
        <p:sp>
          <p:nvSpPr>
            <p:cNvPr id="528" name="pl528"/>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9" name="pl529"/>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0" name="pl530"/>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1" name="pl531"/>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2" name="pl532"/>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3" name="pl533"/>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4" name="pl534"/>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5" name="pl535"/>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6" name="pl536"/>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7" name="pl537"/>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8" name="pl538"/>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9" name="pl539"/>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0" name="tx540"/>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41" name="tx541"/>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42" name="tx542"/>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43" name="tx543"/>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44" name="tx544"/>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45" name="tx545"/>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46" name="tx546"/>
            <p:cNvSpPr/>
            <p:nvPr/>
          </p:nvSpPr>
          <p:spPr>
            <a:xfrm>
              <a:off x="924840" y="1332266"/>
              <a:ext cx="374611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Brunei Darussalam, 2000-2025</a:t>
              </a:r>
            </a:p>
          </p:txBody>
        </p:sp>
        <p:sp>
          <p:nvSpPr>
            <p:cNvPr id="547" name="tx547"/>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48" name="tx548"/>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49" name="tx549"/>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10 out of 12 (83%) vaccines in the schedule achieved coverage of 90% or more. Vaccine coverage ranged from 89% to 99%.
Since 2002, estimates have been made for 5 new vaccines. IPVC is the newest vaccine reported (2021), which achieved 99% coverage in 2025.
In 2025, Brunei Darussalam reported stockouts of vaccines/supplies (YFV) (more information on slide 8).</a:t>
            </a:r>
          </a:p>
        </p:txBody>
      </p:sp>
      <p:sp>
        <p:nvSpPr>
          <p:cNvPr id="5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10, and declined for two, indicating limited improvement in routine immunization performance; 10 achieved at least 90% coverage.</a:t>
            </a:r>
          </a:p>
        </p:txBody>
      </p:sp>
      <p:grpSp xmlns:pic="http://schemas.openxmlformats.org/drawingml/2006/picture">
        <p:nvGrpSpPr>
          <p:cNvPr id="552" name=""/>
          <p:cNvGrpSpPr/>
          <p:nvPr/>
        </p:nvGrpSpPr>
        <p:grpSpPr>
          <a:xfrm>
            <a:off x="292608" y="1005840"/>
            <a:ext cx="8595360" cy="28575"/>
            <a:chOff x="292608" y="1005840"/>
            <a:chExt cx="8595360" cy="28575"/>
          </a:xfrm>
        </p:grpSpPr>
        <p:sp>
          <p:nvSpPr>
            <p:cNvPr id="5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9902"/>
            </a:xfrm>
            <a:custGeom>
              <a:avLst/>
              <a:pathLst>
                <a:path w="6481656" h="39902">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39902"/>
                  </a:lnTo>
                  <a:lnTo>
                    <a:pt x="2851928" y="0"/>
                  </a:lnTo>
                  <a:lnTo>
                    <a:pt x="3111195" y="39902"/>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279319"/>
            </a:xfrm>
            <a:custGeom>
              <a:avLst/>
              <a:pathLst>
                <a:path w="6481656" h="279319">
                  <a:moveTo>
                    <a:pt x="0" y="0"/>
                  </a:moveTo>
                  <a:lnTo>
                    <a:pt x="259266" y="79805"/>
                  </a:lnTo>
                  <a:lnTo>
                    <a:pt x="518532" y="199513"/>
                  </a:lnTo>
                  <a:lnTo>
                    <a:pt x="777798" y="279319"/>
                  </a:lnTo>
                  <a:lnTo>
                    <a:pt x="1037065" y="279319"/>
                  </a:lnTo>
                  <a:lnTo>
                    <a:pt x="1296331" y="199513"/>
                  </a:lnTo>
                  <a:lnTo>
                    <a:pt x="1555597" y="79805"/>
                  </a:lnTo>
                  <a:lnTo>
                    <a:pt x="1814863" y="0"/>
                  </a:lnTo>
                  <a:lnTo>
                    <a:pt x="2074130" y="39902"/>
                  </a:lnTo>
                  <a:lnTo>
                    <a:pt x="2333396" y="0"/>
                  </a:lnTo>
                  <a:lnTo>
                    <a:pt x="2592662" y="159610"/>
                  </a:lnTo>
                  <a:lnTo>
                    <a:pt x="2851928" y="79805"/>
                  </a:lnTo>
                  <a:lnTo>
                    <a:pt x="3111195" y="15961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319221"/>
            </a:xfrm>
            <a:custGeom>
              <a:avLst/>
              <a:pathLst>
                <a:path w="6481656" h="319221">
                  <a:moveTo>
                    <a:pt x="0" y="0"/>
                  </a:moveTo>
                  <a:lnTo>
                    <a:pt x="259266" y="0"/>
                  </a:lnTo>
                  <a:lnTo>
                    <a:pt x="518532" y="0"/>
                  </a:lnTo>
                  <a:lnTo>
                    <a:pt x="777798" y="39902"/>
                  </a:lnTo>
                  <a:lnTo>
                    <a:pt x="1037065" y="0"/>
                  </a:lnTo>
                  <a:lnTo>
                    <a:pt x="1296331" y="39902"/>
                  </a:lnTo>
                  <a:lnTo>
                    <a:pt x="1555597" y="79805"/>
                  </a:lnTo>
                  <a:lnTo>
                    <a:pt x="1814863" y="79805"/>
                  </a:lnTo>
                  <a:lnTo>
                    <a:pt x="2074130" y="0"/>
                  </a:lnTo>
                  <a:lnTo>
                    <a:pt x="2333396" y="0"/>
                  </a:lnTo>
                  <a:lnTo>
                    <a:pt x="2592662" y="199513"/>
                  </a:lnTo>
                  <a:lnTo>
                    <a:pt x="2851928" y="319221"/>
                  </a:lnTo>
                  <a:lnTo>
                    <a:pt x="3111195" y="159610"/>
                  </a:lnTo>
                  <a:lnTo>
                    <a:pt x="3370461" y="119708"/>
                  </a:lnTo>
                  <a:lnTo>
                    <a:pt x="3629727" y="79805"/>
                  </a:lnTo>
                  <a:lnTo>
                    <a:pt x="3888994" y="119708"/>
                  </a:lnTo>
                  <a:lnTo>
                    <a:pt x="4148260" y="39902"/>
                  </a:lnTo>
                  <a:lnTo>
                    <a:pt x="4407526" y="79805"/>
                  </a:lnTo>
                  <a:lnTo>
                    <a:pt x="4666792" y="0"/>
                  </a:lnTo>
                  <a:lnTo>
                    <a:pt x="4926059" y="79805"/>
                  </a:lnTo>
                  <a:lnTo>
                    <a:pt x="5185325" y="0"/>
                  </a:lnTo>
                  <a:lnTo>
                    <a:pt x="5444591" y="0"/>
                  </a:lnTo>
                  <a:lnTo>
                    <a:pt x="5703857" y="79805"/>
                  </a:lnTo>
                  <a:lnTo>
                    <a:pt x="5963124" y="79805"/>
                  </a:lnTo>
                  <a:lnTo>
                    <a:pt x="6222390" y="0"/>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359124"/>
            </a:xfrm>
            <a:custGeom>
              <a:avLst/>
              <a:pathLst>
                <a:path w="6481656" h="359124">
                  <a:moveTo>
                    <a:pt x="0" y="159610"/>
                  </a:moveTo>
                  <a:lnTo>
                    <a:pt x="259266" y="159610"/>
                  </a:lnTo>
                  <a:lnTo>
                    <a:pt x="518532" y="119708"/>
                  </a:lnTo>
                  <a:lnTo>
                    <a:pt x="777798" y="119708"/>
                  </a:lnTo>
                  <a:lnTo>
                    <a:pt x="1037065" y="79805"/>
                  </a:lnTo>
                  <a:lnTo>
                    <a:pt x="1296331" y="159610"/>
                  </a:lnTo>
                  <a:lnTo>
                    <a:pt x="1555597" y="199513"/>
                  </a:lnTo>
                  <a:lnTo>
                    <a:pt x="1814863" y="279319"/>
                  </a:lnTo>
                  <a:lnTo>
                    <a:pt x="2074130" y="359124"/>
                  </a:lnTo>
                  <a:lnTo>
                    <a:pt x="2333396" y="0"/>
                  </a:lnTo>
                  <a:lnTo>
                    <a:pt x="2592662" y="239416"/>
                  </a:lnTo>
                  <a:lnTo>
                    <a:pt x="2851928" y="239416"/>
                  </a:lnTo>
                  <a:lnTo>
                    <a:pt x="3111195" y="119708"/>
                  </a:lnTo>
                  <a:lnTo>
                    <a:pt x="3370461" y="279319"/>
                  </a:lnTo>
                  <a:lnTo>
                    <a:pt x="3629727" y="119708"/>
                  </a:lnTo>
                  <a:lnTo>
                    <a:pt x="3888994" y="79805"/>
                  </a:lnTo>
                  <a:lnTo>
                    <a:pt x="4148260" y="79805"/>
                  </a:lnTo>
                  <a:lnTo>
                    <a:pt x="4407526" y="39902"/>
                  </a:lnTo>
                  <a:lnTo>
                    <a:pt x="4666792" y="39902"/>
                  </a:lnTo>
                  <a:lnTo>
                    <a:pt x="4926059" y="39902"/>
                  </a:lnTo>
                  <a:lnTo>
                    <a:pt x="5185325" y="79805"/>
                  </a:lnTo>
                  <a:lnTo>
                    <a:pt x="5444591" y="0"/>
                  </a:lnTo>
                  <a:lnTo>
                    <a:pt x="5703857" y="0"/>
                  </a:lnTo>
                  <a:lnTo>
                    <a:pt x="5963124" y="0"/>
                  </a:lnTo>
                  <a:lnTo>
                    <a:pt x="6222390" y="0"/>
                  </a:lnTo>
                  <a:lnTo>
                    <a:pt x="6481656"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8800" y="1009216"/>
              <a:ext cx="251142" cy="299701"/>
            </a:xfrm>
            <a:custGeom>
              <a:avLst/>
              <a:pathLst>
                <a:path w="251142" h="299701">
                  <a:moveTo>
                    <a:pt x="251142" y="0"/>
                  </a:moveTo>
                  <a:lnTo>
                    <a:pt x="0" y="299701"/>
                  </a:lnTo>
                </a:path>
              </a:pathLst>
            </a:custGeom>
          </p:spPr>
          <p:txBody>
            <a:bodyPr/>
            <a:lstStyle/>
            <a:p/>
          </p:txBody>
        </p:sp>
        <p:sp>
          <p:nvSpPr>
            <p:cNvPr id="42" name="pl42"/>
            <p:cNvSpPr/>
            <p:nvPr/>
          </p:nvSpPr>
          <p:spPr>
            <a:xfrm>
              <a:off x="7926273" y="1328899"/>
              <a:ext cx="253668" cy="466176"/>
            </a:xfrm>
            <a:custGeom>
              <a:avLst/>
              <a:pathLst>
                <a:path w="253668" h="466176">
                  <a:moveTo>
                    <a:pt x="253668" y="466176"/>
                  </a:moveTo>
                  <a:lnTo>
                    <a:pt x="0" y="0"/>
                  </a:lnTo>
                </a:path>
              </a:pathLst>
            </a:custGeom>
          </p:spPr>
          <p:txBody>
            <a:bodyPr/>
            <a:lstStyle/>
            <a:p/>
          </p:txBody>
        </p:sp>
        <p:sp>
          <p:nvSpPr>
            <p:cNvPr id="43" name="pl43"/>
            <p:cNvSpPr/>
            <p:nvPr/>
          </p:nvSpPr>
          <p:spPr>
            <a:xfrm>
              <a:off x="7938159" y="1266585"/>
              <a:ext cx="241782" cy="48518"/>
            </a:xfrm>
            <a:custGeom>
              <a:avLst/>
              <a:pathLst>
                <a:path w="241782" h="48518">
                  <a:moveTo>
                    <a:pt x="241782" y="0"/>
                  </a:moveTo>
                  <a:lnTo>
                    <a:pt x="0" y="48518"/>
                  </a:lnTo>
                </a:path>
              </a:pathLst>
            </a:custGeom>
          </p:spPr>
          <p:txBody>
            <a:bodyPr/>
            <a:lstStyle/>
            <a:p/>
          </p:txBody>
        </p:sp>
        <p:sp>
          <p:nvSpPr>
            <p:cNvPr id="44" name="pl44"/>
            <p:cNvSpPr/>
            <p:nvPr/>
          </p:nvSpPr>
          <p:spPr>
            <a:xfrm>
              <a:off x="7932090" y="1327103"/>
              <a:ext cx="247851" cy="184357"/>
            </a:xfrm>
            <a:custGeom>
              <a:avLst/>
              <a:pathLst>
                <a:path w="247851" h="184357">
                  <a:moveTo>
                    <a:pt x="247851" y="184357"/>
                  </a:moveTo>
                  <a:lnTo>
                    <a:pt x="0" y="0"/>
                  </a:lnTo>
                </a:path>
              </a:pathLst>
            </a:custGeom>
          </p:spPr>
          <p:txBody>
            <a:bodyPr/>
            <a:lstStyle/>
            <a:p/>
          </p:txBody>
        </p:sp>
        <p:sp>
          <p:nvSpPr>
            <p:cNvPr id="45" name="pg45"/>
            <p:cNvSpPr/>
            <p:nvPr/>
          </p:nvSpPr>
          <p:spPr>
            <a:xfrm>
              <a:off x="8111362" y="89812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93896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71932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76016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9" name="pg49"/>
            <p:cNvSpPr/>
            <p:nvPr/>
          </p:nvSpPr>
          <p:spPr>
            <a:xfrm>
              <a:off x="8111362" y="117222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21306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51" name="pg51"/>
            <p:cNvSpPr/>
            <p:nvPr/>
          </p:nvSpPr>
          <p:spPr>
            <a:xfrm>
              <a:off x="8111362" y="144373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48458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4045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Brunei Darussalam,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exceeded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7887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9611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6133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03058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983035"/>
              <a:ext cx="1861912" cy="162934"/>
            </a:xfrm>
            <a:prstGeom prst="rect">
              <a:avLst/>
            </a:prstGeom>
            <a:solidFill>
              <a:srgbClr val="D9D9D9">
                <a:alpha val="60000"/>
              </a:srgbClr>
            </a:solidFill>
          </p:spPr>
          <p:txBody>
            <a:bodyPr/>
            <a:lstStyle/>
            <a:p/>
          </p:txBody>
        </p:sp>
        <p:sp>
          <p:nvSpPr>
            <p:cNvPr id="10" name="pl10"/>
            <p:cNvSpPr/>
            <p:nvPr/>
          </p:nvSpPr>
          <p:spPr>
            <a:xfrm>
              <a:off x="194713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51515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91%</a:t>
              </a:r>
            </a:p>
          </p:txBody>
        </p:sp>
        <p:sp>
          <p:nvSpPr>
            <p:cNvPr id="12" name="pt12"/>
            <p:cNvSpPr/>
            <p:nvPr/>
          </p:nvSpPr>
          <p:spPr>
            <a:xfrm>
              <a:off x="102216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543708" y="5111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585432" y="494854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648017"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773188" y="4622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814911" y="44597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856635"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898358" y="41338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981805" y="397093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981805" y="38080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981805" y="36450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981805" y="348213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981805" y="33192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2002667"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2023529" y="29933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2023529" y="28303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2023529"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2023529"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2023529"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2044391"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2065252"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2065252"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2065252"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2065252"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2065252"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2065252"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206525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tx39"/>
            <p:cNvSpPr/>
            <p:nvPr/>
          </p:nvSpPr>
          <p:spPr>
            <a:xfrm>
              <a:off x="1175250"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40" name="tx40"/>
            <p:cNvSpPr/>
            <p:nvPr/>
          </p:nvSpPr>
          <p:spPr>
            <a:xfrm>
              <a:off x="1696794"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41" name="tx41"/>
            <p:cNvSpPr/>
            <p:nvPr/>
          </p:nvSpPr>
          <p:spPr>
            <a:xfrm>
              <a:off x="1738518" y="4968871"/>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2" name="tx42"/>
            <p:cNvSpPr/>
            <p:nvPr/>
          </p:nvSpPr>
          <p:spPr>
            <a:xfrm>
              <a:off x="1801103"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43" name="tx43"/>
            <p:cNvSpPr/>
            <p:nvPr/>
          </p:nvSpPr>
          <p:spPr>
            <a:xfrm>
              <a:off x="1580749" y="464300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 name="tx44"/>
            <p:cNvSpPr/>
            <p:nvPr/>
          </p:nvSpPr>
          <p:spPr>
            <a:xfrm>
              <a:off x="1582724" y="448006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45" name="tx45"/>
            <p:cNvSpPr/>
            <p:nvPr/>
          </p:nvSpPr>
          <p:spPr>
            <a:xfrm>
              <a:off x="1655307"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6" name="tx46"/>
            <p:cNvSpPr/>
            <p:nvPr/>
          </p:nvSpPr>
          <p:spPr>
            <a:xfrm>
              <a:off x="1692566" y="415225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7" name="tx47"/>
            <p:cNvSpPr/>
            <p:nvPr/>
          </p:nvSpPr>
          <p:spPr>
            <a:xfrm>
              <a:off x="1815878" y="3990293"/>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8" name="tx48"/>
            <p:cNvSpPr/>
            <p:nvPr/>
          </p:nvSpPr>
          <p:spPr>
            <a:xfrm>
              <a:off x="1754004" y="38263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9" name="tx49"/>
            <p:cNvSpPr/>
            <p:nvPr/>
          </p:nvSpPr>
          <p:spPr>
            <a:xfrm>
              <a:off x="1758468" y="3663454"/>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50" name="tx50"/>
            <p:cNvSpPr/>
            <p:nvPr/>
          </p:nvSpPr>
          <p:spPr>
            <a:xfrm>
              <a:off x="1754043" y="350148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51" name="tx51"/>
            <p:cNvSpPr/>
            <p:nvPr/>
          </p:nvSpPr>
          <p:spPr>
            <a:xfrm>
              <a:off x="1789366" y="333855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52" name="tx52"/>
            <p:cNvSpPr/>
            <p:nvPr/>
          </p:nvSpPr>
          <p:spPr>
            <a:xfrm>
              <a:off x="1788141" y="31765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53" name="tx53"/>
            <p:cNvSpPr/>
            <p:nvPr/>
          </p:nvSpPr>
          <p:spPr>
            <a:xfrm>
              <a:off x="1795767" y="3011715"/>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54" name="tx54"/>
            <p:cNvSpPr/>
            <p:nvPr/>
          </p:nvSpPr>
          <p:spPr>
            <a:xfrm>
              <a:off x="1835476" y="285072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55" name="tx55"/>
            <p:cNvSpPr/>
            <p:nvPr/>
          </p:nvSpPr>
          <p:spPr>
            <a:xfrm>
              <a:off x="1782530" y="2685846"/>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56" name="tx56"/>
            <p:cNvSpPr/>
            <p:nvPr/>
          </p:nvSpPr>
          <p:spPr>
            <a:xfrm>
              <a:off x="1800192" y="2522873"/>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57" name="tx57"/>
            <p:cNvSpPr/>
            <p:nvPr/>
          </p:nvSpPr>
          <p:spPr>
            <a:xfrm>
              <a:off x="1809003" y="236094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58" name="tx58"/>
            <p:cNvSpPr/>
            <p:nvPr/>
          </p:nvSpPr>
          <p:spPr>
            <a:xfrm>
              <a:off x="1821015" y="219898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59" name="tx59"/>
            <p:cNvSpPr/>
            <p:nvPr/>
          </p:nvSpPr>
          <p:spPr>
            <a:xfrm>
              <a:off x="1841876" y="203604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60" name="tx60"/>
            <p:cNvSpPr/>
            <p:nvPr/>
          </p:nvSpPr>
          <p:spPr>
            <a:xfrm>
              <a:off x="1837451" y="187113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61" name="tx61"/>
            <p:cNvSpPr/>
            <p:nvPr/>
          </p:nvSpPr>
          <p:spPr>
            <a:xfrm>
              <a:off x="1846263" y="17101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62" name="tx62"/>
            <p:cNvSpPr/>
            <p:nvPr/>
          </p:nvSpPr>
          <p:spPr>
            <a:xfrm>
              <a:off x="1837451" y="154724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63" name="tx63"/>
            <p:cNvSpPr/>
            <p:nvPr/>
          </p:nvSpPr>
          <p:spPr>
            <a:xfrm>
              <a:off x="1815442" y="138237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64" name="tx64"/>
            <p:cNvSpPr/>
            <p:nvPr/>
          </p:nvSpPr>
          <p:spPr>
            <a:xfrm>
              <a:off x="1850727" y="12204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65" name="tx65"/>
            <p:cNvSpPr/>
            <p:nvPr/>
          </p:nvSpPr>
          <p:spPr>
            <a:xfrm>
              <a:off x="1833065" y="10584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66" name="rc66"/>
            <p:cNvSpPr/>
            <p:nvPr/>
          </p:nvSpPr>
          <p:spPr>
            <a:xfrm>
              <a:off x="343909" y="875080"/>
              <a:ext cx="1861912" cy="4659927"/>
            </a:xfrm>
            <a:prstGeom prst="rect">
              <a:avLst/>
            </a:prstGeom>
            <a:ln w="13550" cap="rnd">
              <a:solidFill>
                <a:srgbClr val="999999">
                  <a:alpha val="100000"/>
                </a:srgbClr>
              </a:solidFill>
              <a:prstDash val="solid"/>
              <a:round/>
            </a:ln>
          </p:spPr>
          <p:txBody>
            <a:bodyPr/>
            <a:lstStyle/>
            <a:p/>
          </p:txBody>
        </p:sp>
        <p:sp>
          <p:nvSpPr>
            <p:cNvPr id="67" name="pl67"/>
            <p:cNvSpPr/>
            <p:nvPr/>
          </p:nvSpPr>
          <p:spPr>
            <a:xfrm>
              <a:off x="22931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103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1276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54484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96208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2" name="rc72"/>
            <p:cNvSpPr/>
            <p:nvPr/>
          </p:nvSpPr>
          <p:spPr>
            <a:xfrm>
              <a:off x="2275410" y="1331296"/>
              <a:ext cx="1861912" cy="162934"/>
            </a:xfrm>
            <a:prstGeom prst="rect">
              <a:avLst/>
            </a:prstGeom>
            <a:solidFill>
              <a:srgbClr val="D9D9D9">
                <a:alpha val="60000"/>
              </a:srgbClr>
            </a:solidFill>
          </p:spPr>
          <p:txBody>
            <a:bodyPr/>
            <a:lstStyle/>
            <a:p/>
          </p:txBody>
        </p:sp>
        <p:sp>
          <p:nvSpPr>
            <p:cNvPr id="73" name="pl73"/>
            <p:cNvSpPr/>
            <p:nvPr/>
          </p:nvSpPr>
          <p:spPr>
            <a:xfrm>
              <a:off x="383691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74" name="tx74"/>
            <p:cNvSpPr/>
            <p:nvPr/>
          </p:nvSpPr>
          <p:spPr>
            <a:xfrm>
              <a:off x="3404935"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75" name="pt75"/>
            <p:cNvSpPr/>
            <p:nvPr/>
          </p:nvSpPr>
          <p:spPr>
            <a:xfrm>
              <a:off x="282849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6" name="pt76"/>
            <p:cNvSpPr/>
            <p:nvPr/>
          </p:nvSpPr>
          <p:spPr>
            <a:xfrm>
              <a:off x="3308316"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7" name="pt77"/>
            <p:cNvSpPr/>
            <p:nvPr/>
          </p:nvSpPr>
          <p:spPr>
            <a:xfrm>
              <a:off x="3329178"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8" name="pt78"/>
            <p:cNvSpPr/>
            <p:nvPr/>
          </p:nvSpPr>
          <p:spPr>
            <a:xfrm>
              <a:off x="3412625"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3412625"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3454348"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 name="pt81"/>
            <p:cNvSpPr/>
            <p:nvPr/>
          </p:nvSpPr>
          <p:spPr>
            <a:xfrm>
              <a:off x="3537795"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2" name="pt82"/>
            <p:cNvSpPr/>
            <p:nvPr/>
          </p:nvSpPr>
          <p:spPr>
            <a:xfrm>
              <a:off x="3621242"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642104"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662966"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683828"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3704689"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3746413"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8" name="pt88"/>
            <p:cNvSpPr/>
            <p:nvPr/>
          </p:nvSpPr>
          <p:spPr>
            <a:xfrm>
              <a:off x="3746413"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9" name="pt89"/>
            <p:cNvSpPr/>
            <p:nvPr/>
          </p:nvSpPr>
          <p:spPr>
            <a:xfrm>
              <a:off x="3850722"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892445"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3892445"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913307"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3913307"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3913307"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934169"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934169"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955031"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3955031"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3996754"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3996754"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pt101"/>
            <p:cNvSpPr/>
            <p:nvPr/>
          </p:nvSpPr>
          <p:spPr>
            <a:xfrm>
              <a:off x="399675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2" name="tx102"/>
            <p:cNvSpPr/>
            <p:nvPr/>
          </p:nvSpPr>
          <p:spPr>
            <a:xfrm>
              <a:off x="2981581"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03" name="tx103"/>
            <p:cNvSpPr/>
            <p:nvPr/>
          </p:nvSpPr>
          <p:spPr>
            <a:xfrm>
              <a:off x="3461402" y="513083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04" name="tx104"/>
            <p:cNvSpPr/>
            <p:nvPr/>
          </p:nvSpPr>
          <p:spPr>
            <a:xfrm>
              <a:off x="3482264" y="496689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05" name="tx105"/>
            <p:cNvSpPr/>
            <p:nvPr/>
          </p:nvSpPr>
          <p:spPr>
            <a:xfrm>
              <a:off x="3565711"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06" name="tx106"/>
            <p:cNvSpPr/>
            <p:nvPr/>
          </p:nvSpPr>
          <p:spPr>
            <a:xfrm>
              <a:off x="3565711" y="46430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07" name="tx107"/>
            <p:cNvSpPr/>
            <p:nvPr/>
          </p:nvSpPr>
          <p:spPr>
            <a:xfrm>
              <a:off x="3607434" y="447812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08" name="tx108"/>
            <p:cNvSpPr/>
            <p:nvPr/>
          </p:nvSpPr>
          <p:spPr>
            <a:xfrm>
              <a:off x="3690881"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09" name="tx109"/>
            <p:cNvSpPr/>
            <p:nvPr/>
          </p:nvSpPr>
          <p:spPr>
            <a:xfrm>
              <a:off x="3389055"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10" name="tx110"/>
            <p:cNvSpPr/>
            <p:nvPr/>
          </p:nvSpPr>
          <p:spPr>
            <a:xfrm>
              <a:off x="3449665"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11" name="tx111"/>
            <p:cNvSpPr/>
            <p:nvPr/>
          </p:nvSpPr>
          <p:spPr>
            <a:xfrm>
              <a:off x="3461638" y="3826388"/>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12" name="tx112"/>
            <p:cNvSpPr/>
            <p:nvPr/>
          </p:nvSpPr>
          <p:spPr>
            <a:xfrm>
              <a:off x="3434017"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13" name="tx113"/>
            <p:cNvSpPr/>
            <p:nvPr/>
          </p:nvSpPr>
          <p:spPr>
            <a:xfrm>
              <a:off x="3481314" y="350246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14" name="tx114"/>
            <p:cNvSpPr/>
            <p:nvPr/>
          </p:nvSpPr>
          <p:spPr>
            <a:xfrm>
              <a:off x="3558360" y="33395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15" name="tx115"/>
            <p:cNvSpPr/>
            <p:nvPr/>
          </p:nvSpPr>
          <p:spPr>
            <a:xfrm>
              <a:off x="3540621" y="31746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16" name="tx116"/>
            <p:cNvSpPr/>
            <p:nvPr/>
          </p:nvSpPr>
          <p:spPr>
            <a:xfrm>
              <a:off x="3636196" y="301365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17" name="tx117"/>
            <p:cNvSpPr/>
            <p:nvPr/>
          </p:nvSpPr>
          <p:spPr>
            <a:xfrm>
              <a:off x="3726518" y="284975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18" name="tx118"/>
            <p:cNvSpPr/>
            <p:nvPr/>
          </p:nvSpPr>
          <p:spPr>
            <a:xfrm>
              <a:off x="3669108" y="2685808"/>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19" name="tx119"/>
            <p:cNvSpPr/>
            <p:nvPr/>
          </p:nvSpPr>
          <p:spPr>
            <a:xfrm>
              <a:off x="3685506" y="2522873"/>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20" name="tx120"/>
            <p:cNvSpPr/>
            <p:nvPr/>
          </p:nvSpPr>
          <p:spPr>
            <a:xfrm>
              <a:off x="3685506"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21" name="tx121"/>
            <p:cNvSpPr/>
            <p:nvPr/>
          </p:nvSpPr>
          <p:spPr>
            <a:xfrm>
              <a:off x="3720868"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22" name="tx122"/>
            <p:cNvSpPr/>
            <p:nvPr/>
          </p:nvSpPr>
          <p:spPr>
            <a:xfrm>
              <a:off x="3693170" y="203410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23" name="tx123"/>
            <p:cNvSpPr/>
            <p:nvPr/>
          </p:nvSpPr>
          <p:spPr>
            <a:xfrm>
              <a:off x="3706368" y="187311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24" name="tx124"/>
            <p:cNvSpPr/>
            <p:nvPr/>
          </p:nvSpPr>
          <p:spPr>
            <a:xfrm>
              <a:off x="3727268" y="1708239"/>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25" name="tx125"/>
            <p:cNvSpPr/>
            <p:nvPr/>
          </p:nvSpPr>
          <p:spPr>
            <a:xfrm>
              <a:off x="3722843"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26" name="tx126"/>
            <p:cNvSpPr/>
            <p:nvPr/>
          </p:nvSpPr>
          <p:spPr>
            <a:xfrm>
              <a:off x="3773378"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27" name="tx127"/>
            <p:cNvSpPr/>
            <p:nvPr/>
          </p:nvSpPr>
          <p:spPr>
            <a:xfrm>
              <a:off x="3777765"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28" name="tx128"/>
            <p:cNvSpPr/>
            <p:nvPr/>
          </p:nvSpPr>
          <p:spPr>
            <a:xfrm>
              <a:off x="3782229"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29" name="rc129"/>
            <p:cNvSpPr/>
            <p:nvPr/>
          </p:nvSpPr>
          <p:spPr>
            <a:xfrm>
              <a:off x="2275410" y="875080"/>
              <a:ext cx="1861912" cy="4659927"/>
            </a:xfrm>
            <a:prstGeom prst="rect">
              <a:avLst/>
            </a:prstGeom>
            <a:ln w="13550" cap="rnd">
              <a:solidFill>
                <a:srgbClr val="999999">
                  <a:alpha val="100000"/>
                </a:srgbClr>
              </a:solidFill>
              <a:prstDash val="solid"/>
              <a:round/>
            </a:ln>
          </p:spPr>
          <p:txBody>
            <a:bodyPr/>
            <a:lstStyle/>
            <a:p/>
          </p:txBody>
        </p:sp>
        <p:sp>
          <p:nvSpPr>
            <p:cNvPr id="130" name="pl130"/>
            <p:cNvSpPr/>
            <p:nvPr/>
          </p:nvSpPr>
          <p:spPr>
            <a:xfrm>
              <a:off x="4224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6418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05911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4763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893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4206912" y="1494231"/>
              <a:ext cx="1861912" cy="162934"/>
            </a:xfrm>
            <a:prstGeom prst="rect">
              <a:avLst/>
            </a:prstGeom>
            <a:solidFill>
              <a:srgbClr val="D9D9D9">
                <a:alpha val="60000"/>
              </a:srgbClr>
            </a:solidFill>
          </p:spPr>
          <p:txBody>
            <a:bodyPr/>
            <a:lstStyle/>
            <a:p/>
          </p:txBody>
        </p:sp>
        <p:sp>
          <p:nvSpPr>
            <p:cNvPr id="136" name="pl136"/>
            <p:cNvSpPr/>
            <p:nvPr/>
          </p:nvSpPr>
          <p:spPr>
            <a:xfrm>
              <a:off x="576841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37" name="tx137"/>
            <p:cNvSpPr/>
            <p:nvPr/>
          </p:nvSpPr>
          <p:spPr>
            <a:xfrm>
              <a:off x="533643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38" name="pt138"/>
            <p:cNvSpPr/>
            <p:nvPr/>
          </p:nvSpPr>
          <p:spPr>
            <a:xfrm>
              <a:off x="4822582"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9" name="pt139"/>
            <p:cNvSpPr/>
            <p:nvPr/>
          </p:nvSpPr>
          <p:spPr>
            <a:xfrm>
              <a:off x="5198094"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0" name="pt140"/>
            <p:cNvSpPr/>
            <p:nvPr/>
          </p:nvSpPr>
          <p:spPr>
            <a:xfrm>
              <a:off x="5239818"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1" name="pt141"/>
            <p:cNvSpPr/>
            <p:nvPr/>
          </p:nvSpPr>
          <p:spPr>
            <a:xfrm>
              <a:off x="5364988"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2" name="pt142"/>
            <p:cNvSpPr/>
            <p:nvPr/>
          </p:nvSpPr>
          <p:spPr>
            <a:xfrm>
              <a:off x="5385850"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3" name="pt143"/>
            <p:cNvSpPr/>
            <p:nvPr/>
          </p:nvSpPr>
          <p:spPr>
            <a:xfrm>
              <a:off x="5469297"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4" name="pt144"/>
            <p:cNvSpPr/>
            <p:nvPr/>
          </p:nvSpPr>
          <p:spPr>
            <a:xfrm>
              <a:off x="5531882"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5552744"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5552744"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5573606"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8" name="pt148"/>
            <p:cNvSpPr/>
            <p:nvPr/>
          </p:nvSpPr>
          <p:spPr>
            <a:xfrm>
              <a:off x="5615329"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9" name="pt149"/>
            <p:cNvSpPr/>
            <p:nvPr/>
          </p:nvSpPr>
          <p:spPr>
            <a:xfrm>
              <a:off x="5615329"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0" name="pt150"/>
            <p:cNvSpPr/>
            <p:nvPr/>
          </p:nvSpPr>
          <p:spPr>
            <a:xfrm>
              <a:off x="5782224" y="33192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5803085"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2" name="pt152"/>
            <p:cNvSpPr/>
            <p:nvPr/>
          </p:nvSpPr>
          <p:spPr>
            <a:xfrm>
              <a:off x="5823947"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3" name="pt153"/>
            <p:cNvSpPr/>
            <p:nvPr/>
          </p:nvSpPr>
          <p:spPr>
            <a:xfrm>
              <a:off x="5823947"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4" name="pt154"/>
            <p:cNvSpPr/>
            <p:nvPr/>
          </p:nvSpPr>
          <p:spPr>
            <a:xfrm>
              <a:off x="5844809"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5844809"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5844809"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5844809"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5865671"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5907394"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5907394"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5928256"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pt162"/>
            <p:cNvSpPr/>
            <p:nvPr/>
          </p:nvSpPr>
          <p:spPr>
            <a:xfrm>
              <a:off x="5928256"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3" name="pt163"/>
            <p:cNvSpPr/>
            <p:nvPr/>
          </p:nvSpPr>
          <p:spPr>
            <a:xfrm>
              <a:off x="5928256"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92825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tx165"/>
            <p:cNvSpPr/>
            <p:nvPr/>
          </p:nvSpPr>
          <p:spPr>
            <a:xfrm>
              <a:off x="4975668"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66" name="tx166"/>
            <p:cNvSpPr/>
            <p:nvPr/>
          </p:nvSpPr>
          <p:spPr>
            <a:xfrm>
              <a:off x="5351180"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67" name="tx167"/>
            <p:cNvSpPr/>
            <p:nvPr/>
          </p:nvSpPr>
          <p:spPr>
            <a:xfrm>
              <a:off x="5392904" y="4967900"/>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68" name="tx168"/>
            <p:cNvSpPr/>
            <p:nvPr/>
          </p:nvSpPr>
          <p:spPr>
            <a:xfrm>
              <a:off x="5518074"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69" name="tx169"/>
            <p:cNvSpPr/>
            <p:nvPr/>
          </p:nvSpPr>
          <p:spPr>
            <a:xfrm>
              <a:off x="5538936" y="4643002"/>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70" name="tx170"/>
            <p:cNvSpPr/>
            <p:nvPr/>
          </p:nvSpPr>
          <p:spPr>
            <a:xfrm>
              <a:off x="5622383" y="447909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71" name="tx171"/>
            <p:cNvSpPr/>
            <p:nvPr/>
          </p:nvSpPr>
          <p:spPr>
            <a:xfrm>
              <a:off x="5330555"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72" name="tx172"/>
            <p:cNvSpPr/>
            <p:nvPr/>
          </p:nvSpPr>
          <p:spPr>
            <a:xfrm>
              <a:off x="5320557"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73" name="tx173"/>
            <p:cNvSpPr/>
            <p:nvPr/>
          </p:nvSpPr>
          <p:spPr>
            <a:xfrm>
              <a:off x="5360305"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74" name="tx174"/>
            <p:cNvSpPr/>
            <p:nvPr/>
          </p:nvSpPr>
          <p:spPr>
            <a:xfrm>
              <a:off x="5385553" y="382832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75" name="tx175"/>
            <p:cNvSpPr/>
            <p:nvPr/>
          </p:nvSpPr>
          <p:spPr>
            <a:xfrm>
              <a:off x="5365519"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76" name="tx176"/>
            <p:cNvSpPr/>
            <p:nvPr/>
          </p:nvSpPr>
          <p:spPr>
            <a:xfrm>
              <a:off x="5409538" y="3500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77" name="tx177"/>
            <p:cNvSpPr/>
            <p:nvPr/>
          </p:nvSpPr>
          <p:spPr>
            <a:xfrm>
              <a:off x="5567698" y="333952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78" name="tx178"/>
            <p:cNvSpPr/>
            <p:nvPr/>
          </p:nvSpPr>
          <p:spPr>
            <a:xfrm>
              <a:off x="5570898" y="31765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79" name="tx179"/>
            <p:cNvSpPr/>
            <p:nvPr/>
          </p:nvSpPr>
          <p:spPr>
            <a:xfrm>
              <a:off x="5658020"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80" name="tx180"/>
            <p:cNvSpPr/>
            <p:nvPr/>
          </p:nvSpPr>
          <p:spPr>
            <a:xfrm>
              <a:off x="5600610" y="2848742"/>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81" name="tx181"/>
            <p:cNvSpPr/>
            <p:nvPr/>
          </p:nvSpPr>
          <p:spPr>
            <a:xfrm>
              <a:off x="5617008"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82" name="tx182"/>
            <p:cNvSpPr/>
            <p:nvPr/>
          </p:nvSpPr>
          <p:spPr>
            <a:xfrm>
              <a:off x="5621472" y="252291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83" name="tx183"/>
            <p:cNvSpPr/>
            <p:nvPr/>
          </p:nvSpPr>
          <p:spPr>
            <a:xfrm>
              <a:off x="5603810" y="235997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84" name="tx184"/>
            <p:cNvSpPr/>
            <p:nvPr/>
          </p:nvSpPr>
          <p:spPr>
            <a:xfrm>
              <a:off x="5652370"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85" name="tx185"/>
            <p:cNvSpPr/>
            <p:nvPr/>
          </p:nvSpPr>
          <p:spPr>
            <a:xfrm>
              <a:off x="5637870"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86" name="tx186"/>
            <p:cNvSpPr/>
            <p:nvPr/>
          </p:nvSpPr>
          <p:spPr>
            <a:xfrm>
              <a:off x="5679632" y="1871174"/>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87" name="tx187"/>
            <p:cNvSpPr/>
            <p:nvPr/>
          </p:nvSpPr>
          <p:spPr>
            <a:xfrm>
              <a:off x="5684018" y="171018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88" name="tx188"/>
            <p:cNvSpPr/>
            <p:nvPr/>
          </p:nvSpPr>
          <p:spPr>
            <a:xfrm>
              <a:off x="5704880" y="154724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89" name="tx189"/>
            <p:cNvSpPr/>
            <p:nvPr/>
          </p:nvSpPr>
          <p:spPr>
            <a:xfrm>
              <a:off x="5709266" y="138431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90" name="tx190"/>
            <p:cNvSpPr/>
            <p:nvPr/>
          </p:nvSpPr>
          <p:spPr>
            <a:xfrm>
              <a:off x="5700455" y="1221376"/>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91" name="tx191"/>
            <p:cNvSpPr/>
            <p:nvPr/>
          </p:nvSpPr>
          <p:spPr>
            <a:xfrm>
              <a:off x="5713730"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92" name="rc192"/>
            <p:cNvSpPr/>
            <p:nvPr/>
          </p:nvSpPr>
          <p:spPr>
            <a:xfrm>
              <a:off x="4206912" y="875080"/>
              <a:ext cx="1861912" cy="4659927"/>
            </a:xfrm>
            <a:prstGeom prst="rect">
              <a:avLst/>
            </a:prstGeom>
            <a:ln w="13550" cap="rnd">
              <a:solidFill>
                <a:srgbClr val="999999">
                  <a:alpha val="100000"/>
                </a:srgbClr>
              </a:solidFill>
              <a:prstDash val="solid"/>
              <a:round/>
            </a:ln>
          </p:spPr>
          <p:txBody>
            <a:bodyPr/>
            <a:lstStyle/>
            <a:p/>
          </p:txBody>
        </p:sp>
        <p:sp>
          <p:nvSpPr>
            <p:cNvPr id="193" name="pl193"/>
            <p:cNvSpPr/>
            <p:nvPr/>
          </p:nvSpPr>
          <p:spPr>
            <a:xfrm>
              <a:off x="61561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657338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9906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74078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8250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6138414" y="1086895"/>
              <a:ext cx="1861912" cy="313799"/>
            </a:xfrm>
            <a:prstGeom prst="rect">
              <a:avLst/>
            </a:prstGeom>
            <a:solidFill>
              <a:srgbClr val="D9D9D9">
                <a:alpha val="60000"/>
              </a:srgbClr>
            </a:solidFill>
          </p:spPr>
          <p:txBody>
            <a:bodyPr/>
            <a:lstStyle/>
            <a:p/>
          </p:txBody>
        </p:sp>
        <p:sp>
          <p:nvSpPr>
            <p:cNvPr id="199" name="pl199"/>
            <p:cNvSpPr/>
            <p:nvPr/>
          </p:nvSpPr>
          <p:spPr>
            <a:xfrm>
              <a:off x="740785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697587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75%</a:t>
              </a:r>
            </a:p>
          </p:txBody>
        </p:sp>
        <p:sp>
          <p:nvSpPr>
            <p:cNvPr id="201" name="pt201"/>
            <p:cNvSpPr/>
            <p:nvPr/>
          </p:nvSpPr>
          <p:spPr>
            <a:xfrm>
              <a:off x="6107369"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6628914" y="49606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3" name="pt203"/>
            <p:cNvSpPr/>
            <p:nvPr/>
          </p:nvSpPr>
          <p:spPr>
            <a:xfrm>
              <a:off x="6879255" y="46468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4" name="pt204"/>
            <p:cNvSpPr/>
            <p:nvPr/>
          </p:nvSpPr>
          <p:spPr>
            <a:xfrm>
              <a:off x="7004425" y="43330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5" name="pt205"/>
            <p:cNvSpPr/>
            <p:nvPr/>
          </p:nvSpPr>
          <p:spPr>
            <a:xfrm>
              <a:off x="7317352" y="40192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7379937" y="37054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7" name="pt207"/>
            <p:cNvSpPr/>
            <p:nvPr/>
          </p:nvSpPr>
          <p:spPr>
            <a:xfrm>
              <a:off x="7546831" y="33916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8" name="pt208"/>
            <p:cNvSpPr/>
            <p:nvPr/>
          </p:nvSpPr>
          <p:spPr>
            <a:xfrm>
              <a:off x="7588555" y="30778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9" name="pt209"/>
            <p:cNvSpPr/>
            <p:nvPr/>
          </p:nvSpPr>
          <p:spPr>
            <a:xfrm>
              <a:off x="7776311" y="27640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7776311" y="24502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7797173" y="21364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7818034" y="18226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7838896"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7859758" y="11950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tx215"/>
            <p:cNvSpPr/>
            <p:nvPr/>
          </p:nvSpPr>
          <p:spPr>
            <a:xfrm>
              <a:off x="6260455"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16" name="tx216"/>
            <p:cNvSpPr/>
            <p:nvPr/>
          </p:nvSpPr>
          <p:spPr>
            <a:xfrm>
              <a:off x="6782000" y="498094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17" name="tx217"/>
            <p:cNvSpPr/>
            <p:nvPr/>
          </p:nvSpPr>
          <p:spPr>
            <a:xfrm>
              <a:off x="7032341" y="4665160"/>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18" name="tx218"/>
            <p:cNvSpPr/>
            <p:nvPr/>
          </p:nvSpPr>
          <p:spPr>
            <a:xfrm>
              <a:off x="7157511" y="435334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19" name="tx219"/>
            <p:cNvSpPr/>
            <p:nvPr/>
          </p:nvSpPr>
          <p:spPr>
            <a:xfrm>
              <a:off x="7470438" y="4037600"/>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20" name="tx220"/>
            <p:cNvSpPr/>
            <p:nvPr/>
          </p:nvSpPr>
          <p:spPr>
            <a:xfrm>
              <a:off x="7533023" y="372574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21" name="tx221"/>
            <p:cNvSpPr/>
            <p:nvPr/>
          </p:nvSpPr>
          <p:spPr>
            <a:xfrm>
              <a:off x="7323455" y="34119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22" name="tx222"/>
            <p:cNvSpPr/>
            <p:nvPr/>
          </p:nvSpPr>
          <p:spPr>
            <a:xfrm>
              <a:off x="7356368" y="309814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23" name="tx223"/>
            <p:cNvSpPr/>
            <p:nvPr/>
          </p:nvSpPr>
          <p:spPr>
            <a:xfrm>
              <a:off x="7548510" y="278240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24" name="tx224"/>
            <p:cNvSpPr/>
            <p:nvPr/>
          </p:nvSpPr>
          <p:spPr>
            <a:xfrm>
              <a:off x="7583872" y="24695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25" name="tx225"/>
            <p:cNvSpPr/>
            <p:nvPr/>
          </p:nvSpPr>
          <p:spPr>
            <a:xfrm>
              <a:off x="7569372" y="215674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26" name="tx226"/>
            <p:cNvSpPr/>
            <p:nvPr/>
          </p:nvSpPr>
          <p:spPr>
            <a:xfrm>
              <a:off x="7603509" y="18419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27" name="tx227"/>
            <p:cNvSpPr/>
            <p:nvPr/>
          </p:nvSpPr>
          <p:spPr>
            <a:xfrm>
              <a:off x="7611134" y="1527201"/>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28" name="tx228"/>
            <p:cNvSpPr/>
            <p:nvPr/>
          </p:nvSpPr>
          <p:spPr>
            <a:xfrm>
              <a:off x="7636382" y="121534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29" name="rc229"/>
            <p:cNvSpPr/>
            <p:nvPr/>
          </p:nvSpPr>
          <p:spPr>
            <a:xfrm>
              <a:off x="6138414" y="875080"/>
              <a:ext cx="1861912" cy="4659927"/>
            </a:xfrm>
            <a:prstGeom prst="rect">
              <a:avLst/>
            </a:prstGeom>
            <a:ln w="13550" cap="rnd">
              <a:solidFill>
                <a:srgbClr val="999999">
                  <a:alpha val="100000"/>
                </a:srgbClr>
              </a:solidFill>
              <a:prstDash val="solid"/>
              <a:round/>
            </a:ln>
          </p:spPr>
          <p:txBody>
            <a:bodyPr/>
            <a:lstStyle/>
            <a:p/>
          </p:txBody>
        </p:sp>
        <p:sp>
          <p:nvSpPr>
            <p:cNvPr id="230" name="pl230"/>
            <p:cNvSpPr/>
            <p:nvPr/>
          </p:nvSpPr>
          <p:spPr>
            <a:xfrm>
              <a:off x="80876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50488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892211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93393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97565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5" name="rc235"/>
            <p:cNvSpPr/>
            <p:nvPr/>
          </p:nvSpPr>
          <p:spPr>
            <a:xfrm>
              <a:off x="8069916" y="1331296"/>
              <a:ext cx="1861912" cy="162934"/>
            </a:xfrm>
            <a:prstGeom prst="rect">
              <a:avLst/>
            </a:prstGeom>
            <a:solidFill>
              <a:srgbClr val="D9D9D9">
                <a:alpha val="60000"/>
              </a:srgbClr>
            </a:solidFill>
          </p:spPr>
          <p:txBody>
            <a:bodyPr/>
            <a:lstStyle/>
            <a:p/>
          </p:txBody>
        </p:sp>
        <p:sp>
          <p:nvSpPr>
            <p:cNvPr id="236" name="pl236"/>
            <p:cNvSpPr/>
            <p:nvPr/>
          </p:nvSpPr>
          <p:spPr>
            <a:xfrm>
              <a:off x="963141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37" name="tx237"/>
            <p:cNvSpPr/>
            <p:nvPr/>
          </p:nvSpPr>
          <p:spPr>
            <a:xfrm>
              <a:off x="9199441"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238" name="pt238"/>
            <p:cNvSpPr/>
            <p:nvPr/>
          </p:nvSpPr>
          <p:spPr>
            <a:xfrm>
              <a:off x="866472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9" name="pt239"/>
            <p:cNvSpPr/>
            <p:nvPr/>
          </p:nvSpPr>
          <p:spPr>
            <a:xfrm>
              <a:off x="8935927"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0" name="pt240"/>
            <p:cNvSpPr/>
            <p:nvPr/>
          </p:nvSpPr>
          <p:spPr>
            <a:xfrm>
              <a:off x="8998512"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1" name="pt241"/>
            <p:cNvSpPr/>
            <p:nvPr/>
          </p:nvSpPr>
          <p:spPr>
            <a:xfrm>
              <a:off x="9207130"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2" name="pt242"/>
            <p:cNvSpPr/>
            <p:nvPr/>
          </p:nvSpPr>
          <p:spPr>
            <a:xfrm>
              <a:off x="9207130"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3" name="pt243"/>
            <p:cNvSpPr/>
            <p:nvPr/>
          </p:nvSpPr>
          <p:spPr>
            <a:xfrm>
              <a:off x="9227992"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9269715"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9311439" y="41338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9353163"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7" name="pt247"/>
            <p:cNvSpPr/>
            <p:nvPr/>
          </p:nvSpPr>
          <p:spPr>
            <a:xfrm>
              <a:off x="9415748"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9478333"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9499195"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9540918"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9561780"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9624366"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3" name="pt253"/>
            <p:cNvSpPr/>
            <p:nvPr/>
          </p:nvSpPr>
          <p:spPr>
            <a:xfrm>
              <a:off x="9666089"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4" name="pt254"/>
            <p:cNvSpPr/>
            <p:nvPr/>
          </p:nvSpPr>
          <p:spPr>
            <a:xfrm>
              <a:off x="9686951"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5" name="pt255"/>
            <p:cNvSpPr/>
            <p:nvPr/>
          </p:nvSpPr>
          <p:spPr>
            <a:xfrm>
              <a:off x="9707813"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6" name="pt256"/>
            <p:cNvSpPr/>
            <p:nvPr/>
          </p:nvSpPr>
          <p:spPr>
            <a:xfrm>
              <a:off x="9707813"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7" name="pt257"/>
            <p:cNvSpPr/>
            <p:nvPr/>
          </p:nvSpPr>
          <p:spPr>
            <a:xfrm>
              <a:off x="9707813"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8" name="pt258"/>
            <p:cNvSpPr/>
            <p:nvPr/>
          </p:nvSpPr>
          <p:spPr>
            <a:xfrm>
              <a:off x="9728674"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9" name="pt259"/>
            <p:cNvSpPr/>
            <p:nvPr/>
          </p:nvSpPr>
          <p:spPr>
            <a:xfrm>
              <a:off x="9749536"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9749536"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9770398"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9791260"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9791260"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979126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tx265"/>
            <p:cNvSpPr/>
            <p:nvPr/>
          </p:nvSpPr>
          <p:spPr>
            <a:xfrm>
              <a:off x="8817810"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66" name="tx266"/>
            <p:cNvSpPr/>
            <p:nvPr/>
          </p:nvSpPr>
          <p:spPr>
            <a:xfrm>
              <a:off x="9089013"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67" name="tx267"/>
            <p:cNvSpPr/>
            <p:nvPr/>
          </p:nvSpPr>
          <p:spPr>
            <a:xfrm>
              <a:off x="9151599" y="4966930"/>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68" name="tx268"/>
            <p:cNvSpPr/>
            <p:nvPr/>
          </p:nvSpPr>
          <p:spPr>
            <a:xfrm>
              <a:off x="9360216"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69" name="tx269"/>
            <p:cNvSpPr/>
            <p:nvPr/>
          </p:nvSpPr>
          <p:spPr>
            <a:xfrm>
              <a:off x="9360216" y="464203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70" name="tx270"/>
            <p:cNvSpPr/>
            <p:nvPr/>
          </p:nvSpPr>
          <p:spPr>
            <a:xfrm>
              <a:off x="9381078" y="448006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71" name="tx271"/>
            <p:cNvSpPr/>
            <p:nvPr/>
          </p:nvSpPr>
          <p:spPr>
            <a:xfrm>
              <a:off x="9422801"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72" name="tx272"/>
            <p:cNvSpPr/>
            <p:nvPr/>
          </p:nvSpPr>
          <p:spPr>
            <a:xfrm>
              <a:off x="9464525" y="4152257"/>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273" name="tx273"/>
            <p:cNvSpPr/>
            <p:nvPr/>
          </p:nvSpPr>
          <p:spPr>
            <a:xfrm>
              <a:off x="9506249"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74" name="tx274"/>
            <p:cNvSpPr/>
            <p:nvPr/>
          </p:nvSpPr>
          <p:spPr>
            <a:xfrm>
              <a:off x="9192411" y="382638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75" name="tx275"/>
            <p:cNvSpPr/>
            <p:nvPr/>
          </p:nvSpPr>
          <p:spPr>
            <a:xfrm>
              <a:off x="9290281" y="366539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76" name="tx276"/>
            <p:cNvSpPr/>
            <p:nvPr/>
          </p:nvSpPr>
          <p:spPr>
            <a:xfrm>
              <a:off x="9306756" y="350246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77" name="tx277"/>
            <p:cNvSpPr/>
            <p:nvPr/>
          </p:nvSpPr>
          <p:spPr>
            <a:xfrm>
              <a:off x="9308731" y="33395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78" name="tx278"/>
            <p:cNvSpPr/>
            <p:nvPr/>
          </p:nvSpPr>
          <p:spPr>
            <a:xfrm>
              <a:off x="9338404"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79" name="tx279"/>
            <p:cNvSpPr/>
            <p:nvPr/>
          </p:nvSpPr>
          <p:spPr>
            <a:xfrm>
              <a:off x="9458439"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80" name="tx280"/>
            <p:cNvSpPr/>
            <p:nvPr/>
          </p:nvSpPr>
          <p:spPr>
            <a:xfrm>
              <a:off x="9451563" y="28507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281" name="tx281"/>
            <p:cNvSpPr/>
            <p:nvPr/>
          </p:nvSpPr>
          <p:spPr>
            <a:xfrm>
              <a:off x="9459150" y="268778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82" name="tx282"/>
            <p:cNvSpPr/>
            <p:nvPr/>
          </p:nvSpPr>
          <p:spPr>
            <a:xfrm>
              <a:off x="9480050" y="2522912"/>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83" name="tx283"/>
            <p:cNvSpPr/>
            <p:nvPr/>
          </p:nvSpPr>
          <p:spPr>
            <a:xfrm>
              <a:off x="9480012"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84" name="tx284"/>
            <p:cNvSpPr/>
            <p:nvPr/>
          </p:nvSpPr>
          <p:spPr>
            <a:xfrm>
              <a:off x="9484476" y="2197004"/>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285" name="tx285"/>
            <p:cNvSpPr/>
            <p:nvPr/>
          </p:nvSpPr>
          <p:spPr>
            <a:xfrm>
              <a:off x="9500873"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286" name="tx286"/>
            <p:cNvSpPr/>
            <p:nvPr/>
          </p:nvSpPr>
          <p:spPr>
            <a:xfrm>
              <a:off x="9508537" y="187117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287" name="tx287"/>
            <p:cNvSpPr/>
            <p:nvPr/>
          </p:nvSpPr>
          <p:spPr>
            <a:xfrm>
              <a:off x="9535010" y="170921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88" name="tx288"/>
            <p:cNvSpPr/>
            <p:nvPr/>
          </p:nvSpPr>
          <p:spPr>
            <a:xfrm>
              <a:off x="9538211"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89" name="tx289"/>
            <p:cNvSpPr/>
            <p:nvPr/>
          </p:nvSpPr>
          <p:spPr>
            <a:xfrm>
              <a:off x="9567884"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90" name="tx290"/>
            <p:cNvSpPr/>
            <p:nvPr/>
          </p:nvSpPr>
          <p:spPr>
            <a:xfrm>
              <a:off x="9572270"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291" name="tx291"/>
            <p:cNvSpPr/>
            <p:nvPr/>
          </p:nvSpPr>
          <p:spPr>
            <a:xfrm>
              <a:off x="9598821"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92" name="rc292"/>
            <p:cNvSpPr/>
            <p:nvPr/>
          </p:nvSpPr>
          <p:spPr>
            <a:xfrm>
              <a:off x="8069916" y="875080"/>
              <a:ext cx="1861912" cy="4659927"/>
            </a:xfrm>
            <a:prstGeom prst="rect">
              <a:avLst/>
            </a:prstGeom>
            <a:ln w="13550" cap="rnd">
              <a:solidFill>
                <a:srgbClr val="999999">
                  <a:alpha val="100000"/>
                </a:srgbClr>
              </a:solidFill>
              <a:prstDash val="solid"/>
              <a:round/>
            </a:ln>
          </p:spPr>
          <p:txBody>
            <a:bodyPr/>
            <a:lstStyle/>
            <a:p/>
          </p:txBody>
        </p:sp>
        <p:sp>
          <p:nvSpPr>
            <p:cNvPr id="293" name="pl293"/>
            <p:cNvSpPr/>
            <p:nvPr/>
          </p:nvSpPr>
          <p:spPr>
            <a:xfrm>
              <a:off x="1001915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104363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10853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112708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1168809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8" name="rc298"/>
            <p:cNvSpPr/>
            <p:nvPr/>
          </p:nvSpPr>
          <p:spPr>
            <a:xfrm>
              <a:off x="10001418" y="1331296"/>
              <a:ext cx="1861912" cy="162934"/>
            </a:xfrm>
            <a:prstGeom prst="rect">
              <a:avLst/>
            </a:prstGeom>
            <a:solidFill>
              <a:srgbClr val="D9D9D9">
                <a:alpha val="60000"/>
              </a:srgbClr>
            </a:solidFill>
          </p:spPr>
          <p:txBody>
            <a:bodyPr/>
            <a:lstStyle/>
            <a:p/>
          </p:txBody>
        </p:sp>
        <p:sp>
          <p:nvSpPr>
            <p:cNvPr id="299" name="pl299"/>
            <p:cNvSpPr/>
            <p:nvPr/>
          </p:nvSpPr>
          <p:spPr>
            <a:xfrm>
              <a:off x="1147947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00" name="tx300"/>
            <p:cNvSpPr/>
            <p:nvPr/>
          </p:nvSpPr>
          <p:spPr>
            <a:xfrm>
              <a:off x="1104749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85%</a:t>
              </a:r>
            </a:p>
          </p:txBody>
        </p:sp>
        <p:sp>
          <p:nvSpPr>
            <p:cNvPr id="301" name="pt301"/>
            <p:cNvSpPr/>
            <p:nvPr/>
          </p:nvSpPr>
          <p:spPr>
            <a:xfrm>
              <a:off x="1024157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2" name="pt302"/>
            <p:cNvSpPr/>
            <p:nvPr/>
          </p:nvSpPr>
          <p:spPr>
            <a:xfrm>
              <a:off x="10491917"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3" name="pt303"/>
            <p:cNvSpPr/>
            <p:nvPr/>
          </p:nvSpPr>
          <p:spPr>
            <a:xfrm>
              <a:off x="10637950"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4" name="pt304"/>
            <p:cNvSpPr/>
            <p:nvPr/>
          </p:nvSpPr>
          <p:spPr>
            <a:xfrm>
              <a:off x="10721397" y="478561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5" name="pt305"/>
            <p:cNvSpPr/>
            <p:nvPr/>
          </p:nvSpPr>
          <p:spPr>
            <a:xfrm>
              <a:off x="10846567"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6" name="pt306"/>
            <p:cNvSpPr/>
            <p:nvPr/>
          </p:nvSpPr>
          <p:spPr>
            <a:xfrm>
              <a:off x="10867429" y="445974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7" name="pt307"/>
            <p:cNvSpPr/>
            <p:nvPr/>
          </p:nvSpPr>
          <p:spPr>
            <a:xfrm>
              <a:off x="10909153" y="429680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8" name="pt308"/>
            <p:cNvSpPr/>
            <p:nvPr/>
          </p:nvSpPr>
          <p:spPr>
            <a:xfrm>
              <a:off x="10930014" y="41338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9" name="pt309"/>
            <p:cNvSpPr/>
            <p:nvPr/>
          </p:nvSpPr>
          <p:spPr>
            <a:xfrm>
              <a:off x="11034323" y="397093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0" name="pt310"/>
            <p:cNvSpPr/>
            <p:nvPr/>
          </p:nvSpPr>
          <p:spPr>
            <a:xfrm>
              <a:off x="11055185" y="380800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1" name="pt311"/>
            <p:cNvSpPr/>
            <p:nvPr/>
          </p:nvSpPr>
          <p:spPr>
            <a:xfrm>
              <a:off x="11076047" y="36450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2" name="pt312"/>
            <p:cNvSpPr/>
            <p:nvPr/>
          </p:nvSpPr>
          <p:spPr>
            <a:xfrm>
              <a:off x="11180356" y="348213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3" name="pt313"/>
            <p:cNvSpPr/>
            <p:nvPr/>
          </p:nvSpPr>
          <p:spPr>
            <a:xfrm>
              <a:off x="11222079" y="33192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4" name="pt314"/>
            <p:cNvSpPr/>
            <p:nvPr/>
          </p:nvSpPr>
          <p:spPr>
            <a:xfrm>
              <a:off x="11242941"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5" name="pt315"/>
            <p:cNvSpPr/>
            <p:nvPr/>
          </p:nvSpPr>
          <p:spPr>
            <a:xfrm>
              <a:off x="11284664" y="299333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6" name="pt316"/>
            <p:cNvSpPr/>
            <p:nvPr/>
          </p:nvSpPr>
          <p:spPr>
            <a:xfrm>
              <a:off x="11284664" y="283039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7" name="pt317"/>
            <p:cNvSpPr/>
            <p:nvPr/>
          </p:nvSpPr>
          <p:spPr>
            <a:xfrm>
              <a:off x="11409835" y="26674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8" name="pt318"/>
            <p:cNvSpPr/>
            <p:nvPr/>
          </p:nvSpPr>
          <p:spPr>
            <a:xfrm>
              <a:off x="11472420" y="250452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9" name="pt319"/>
            <p:cNvSpPr/>
            <p:nvPr/>
          </p:nvSpPr>
          <p:spPr>
            <a:xfrm>
              <a:off x="11618453" y="234159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0" name="pt320"/>
            <p:cNvSpPr/>
            <p:nvPr/>
          </p:nvSpPr>
          <p:spPr>
            <a:xfrm>
              <a:off x="11639314"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11639314"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11639314"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11701900"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11701900"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11722761"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pt326"/>
            <p:cNvSpPr/>
            <p:nvPr/>
          </p:nvSpPr>
          <p:spPr>
            <a:xfrm>
              <a:off x="11722761"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7" name="pt327"/>
            <p:cNvSpPr/>
            <p:nvPr/>
          </p:nvSpPr>
          <p:spPr>
            <a:xfrm>
              <a:off x="1172276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8" name="tx328"/>
            <p:cNvSpPr/>
            <p:nvPr/>
          </p:nvSpPr>
          <p:spPr>
            <a:xfrm>
              <a:off x="10394662"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29" name="tx329"/>
            <p:cNvSpPr/>
            <p:nvPr/>
          </p:nvSpPr>
          <p:spPr>
            <a:xfrm>
              <a:off x="10645003" y="513083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30" name="tx330"/>
            <p:cNvSpPr/>
            <p:nvPr/>
          </p:nvSpPr>
          <p:spPr>
            <a:xfrm>
              <a:off x="10791036" y="49688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31" name="tx331"/>
            <p:cNvSpPr/>
            <p:nvPr/>
          </p:nvSpPr>
          <p:spPr>
            <a:xfrm>
              <a:off x="10874483" y="480496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32" name="tx332"/>
            <p:cNvSpPr/>
            <p:nvPr/>
          </p:nvSpPr>
          <p:spPr>
            <a:xfrm>
              <a:off x="10999653" y="464106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33" name="tx333"/>
            <p:cNvSpPr/>
            <p:nvPr/>
          </p:nvSpPr>
          <p:spPr>
            <a:xfrm>
              <a:off x="11020515" y="447808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34" name="tx334"/>
            <p:cNvSpPr/>
            <p:nvPr/>
          </p:nvSpPr>
          <p:spPr>
            <a:xfrm>
              <a:off x="11062239" y="431519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35" name="tx335"/>
            <p:cNvSpPr/>
            <p:nvPr/>
          </p:nvSpPr>
          <p:spPr>
            <a:xfrm>
              <a:off x="11083100" y="415419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36" name="tx336"/>
            <p:cNvSpPr/>
            <p:nvPr/>
          </p:nvSpPr>
          <p:spPr>
            <a:xfrm>
              <a:off x="11187409"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37" name="tx337"/>
            <p:cNvSpPr/>
            <p:nvPr/>
          </p:nvSpPr>
          <p:spPr>
            <a:xfrm>
              <a:off x="11208271" y="382832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38" name="tx338"/>
            <p:cNvSpPr/>
            <p:nvPr/>
          </p:nvSpPr>
          <p:spPr>
            <a:xfrm>
              <a:off x="11229133" y="3665394"/>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39" name="tx339"/>
            <p:cNvSpPr/>
            <p:nvPr/>
          </p:nvSpPr>
          <p:spPr>
            <a:xfrm>
              <a:off x="11333442" y="350246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40" name="tx340"/>
            <p:cNvSpPr/>
            <p:nvPr/>
          </p:nvSpPr>
          <p:spPr>
            <a:xfrm>
              <a:off x="11375165" y="3338555"/>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41" name="tx341"/>
            <p:cNvSpPr/>
            <p:nvPr/>
          </p:nvSpPr>
          <p:spPr>
            <a:xfrm>
              <a:off x="11396027" y="317465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42" name="tx342"/>
            <p:cNvSpPr/>
            <p:nvPr/>
          </p:nvSpPr>
          <p:spPr>
            <a:xfrm>
              <a:off x="11437750" y="301365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43" name="tx343"/>
            <p:cNvSpPr/>
            <p:nvPr/>
          </p:nvSpPr>
          <p:spPr>
            <a:xfrm>
              <a:off x="11437750" y="2850722"/>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44" name="tx344"/>
            <p:cNvSpPr/>
            <p:nvPr/>
          </p:nvSpPr>
          <p:spPr>
            <a:xfrm>
              <a:off x="11182034"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45" name="tx345"/>
            <p:cNvSpPr/>
            <p:nvPr/>
          </p:nvSpPr>
          <p:spPr>
            <a:xfrm>
              <a:off x="11257895" y="252485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46" name="tx346"/>
            <p:cNvSpPr/>
            <p:nvPr/>
          </p:nvSpPr>
          <p:spPr>
            <a:xfrm>
              <a:off x="11390690" y="2359977"/>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347" name="tx347"/>
            <p:cNvSpPr/>
            <p:nvPr/>
          </p:nvSpPr>
          <p:spPr>
            <a:xfrm>
              <a:off x="11398316" y="219704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48" name="tx348"/>
            <p:cNvSpPr/>
            <p:nvPr/>
          </p:nvSpPr>
          <p:spPr>
            <a:xfrm>
              <a:off x="11424789" y="203507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49" name="tx349"/>
            <p:cNvSpPr/>
            <p:nvPr/>
          </p:nvSpPr>
          <p:spPr>
            <a:xfrm>
              <a:off x="11407127" y="187311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350" name="tx350"/>
            <p:cNvSpPr/>
            <p:nvPr/>
          </p:nvSpPr>
          <p:spPr>
            <a:xfrm>
              <a:off x="11474099" y="1708200"/>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51" name="tx351"/>
            <p:cNvSpPr/>
            <p:nvPr/>
          </p:nvSpPr>
          <p:spPr>
            <a:xfrm>
              <a:off x="11478563" y="154526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52" name="tx352"/>
            <p:cNvSpPr/>
            <p:nvPr/>
          </p:nvSpPr>
          <p:spPr>
            <a:xfrm>
              <a:off x="11499386"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353" name="tx353"/>
            <p:cNvSpPr/>
            <p:nvPr/>
          </p:nvSpPr>
          <p:spPr>
            <a:xfrm>
              <a:off x="11503772"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354" name="tx354"/>
            <p:cNvSpPr/>
            <p:nvPr/>
          </p:nvSpPr>
          <p:spPr>
            <a:xfrm>
              <a:off x="11530323"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55" name="rc355"/>
            <p:cNvSpPr/>
            <p:nvPr/>
          </p:nvSpPr>
          <p:spPr>
            <a:xfrm>
              <a:off x="10001418" y="875080"/>
              <a:ext cx="1861912" cy="4659927"/>
            </a:xfrm>
            <a:prstGeom prst="rect">
              <a:avLst/>
            </a:prstGeom>
            <a:ln w="13550" cap="rnd">
              <a:solidFill>
                <a:srgbClr val="999999">
                  <a:alpha val="100000"/>
                </a:srgbClr>
              </a:solidFill>
              <a:prstDash val="solid"/>
              <a:round/>
            </a:ln>
          </p:spPr>
          <p:txBody>
            <a:bodyPr/>
            <a:lstStyle/>
            <a:p/>
          </p:txBody>
        </p:sp>
        <p:sp>
          <p:nvSpPr>
            <p:cNvPr id="356" name="rc356"/>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7" name="tx357"/>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358" name="rc358"/>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9" name="tx359"/>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(99%)</a:t>
              </a:r>
            </a:p>
          </p:txBody>
        </p:sp>
        <p:sp>
          <p:nvSpPr>
            <p:cNvPr id="360" name="rc360"/>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1" name="tx361"/>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362" name="rc362"/>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3" name="tx363"/>
            <p:cNvSpPr/>
            <p:nvPr/>
          </p:nvSpPr>
          <p:spPr>
            <a:xfrm>
              <a:off x="6774363"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(99%)</a:t>
              </a:r>
            </a:p>
          </p:txBody>
        </p:sp>
        <p:sp>
          <p:nvSpPr>
            <p:cNvPr id="364" name="rc364"/>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5" name="tx365"/>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(99%)</a:t>
              </a:r>
            </a:p>
          </p:txBody>
        </p:sp>
        <p:sp>
          <p:nvSpPr>
            <p:cNvPr id="366" name="rc366"/>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7" name="tx367"/>
            <p:cNvSpPr/>
            <p:nvPr/>
          </p:nvSpPr>
          <p:spPr>
            <a:xfrm>
              <a:off x="10612537"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(99%)</a:t>
              </a:r>
            </a:p>
          </p:txBody>
        </p:sp>
        <p:sp>
          <p:nvSpPr>
            <p:cNvPr id="368" name="pl368"/>
            <p:cNvSpPr/>
            <p:nvPr/>
          </p:nvSpPr>
          <p:spPr>
            <a:xfrm>
              <a:off x="343909"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69" name="pl369"/>
            <p:cNvSpPr/>
            <p:nvPr/>
          </p:nvSpPr>
          <p:spPr>
            <a:xfrm>
              <a:off x="361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0" name="pl370"/>
            <p:cNvSpPr/>
            <p:nvPr/>
          </p:nvSpPr>
          <p:spPr>
            <a:xfrm>
              <a:off x="77887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1" name="pl371"/>
            <p:cNvSpPr/>
            <p:nvPr/>
          </p:nvSpPr>
          <p:spPr>
            <a:xfrm>
              <a:off x="119611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2" name="pl372"/>
            <p:cNvSpPr/>
            <p:nvPr/>
          </p:nvSpPr>
          <p:spPr>
            <a:xfrm>
              <a:off x="16133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3" name="pl373"/>
            <p:cNvSpPr/>
            <p:nvPr/>
          </p:nvSpPr>
          <p:spPr>
            <a:xfrm>
              <a:off x="203058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4" name="tx374"/>
            <p:cNvSpPr/>
            <p:nvPr/>
          </p:nvSpPr>
          <p:spPr>
            <a:xfrm rot="-5400000">
              <a:off x="2986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75" name="tx375"/>
            <p:cNvSpPr/>
            <p:nvPr/>
          </p:nvSpPr>
          <p:spPr>
            <a:xfrm rot="-5400000">
              <a:off x="71584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76" name="tx376"/>
            <p:cNvSpPr/>
            <p:nvPr/>
          </p:nvSpPr>
          <p:spPr>
            <a:xfrm rot="-5400000">
              <a:off x="113382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77" name="tx377"/>
            <p:cNvSpPr/>
            <p:nvPr/>
          </p:nvSpPr>
          <p:spPr>
            <a:xfrm rot="-5400000">
              <a:off x="155102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78" name="tx378"/>
            <p:cNvSpPr/>
            <p:nvPr/>
          </p:nvSpPr>
          <p:spPr>
            <a:xfrm rot="-5400000">
              <a:off x="196758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79" name="pl379"/>
            <p:cNvSpPr/>
            <p:nvPr/>
          </p:nvSpPr>
          <p:spPr>
            <a:xfrm>
              <a:off x="2275410"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80" name="pl380"/>
            <p:cNvSpPr/>
            <p:nvPr/>
          </p:nvSpPr>
          <p:spPr>
            <a:xfrm>
              <a:off x="22931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1" name="pl381"/>
            <p:cNvSpPr/>
            <p:nvPr/>
          </p:nvSpPr>
          <p:spPr>
            <a:xfrm>
              <a:off x="27103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2" name="pl382"/>
            <p:cNvSpPr/>
            <p:nvPr/>
          </p:nvSpPr>
          <p:spPr>
            <a:xfrm>
              <a:off x="31276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3" name="pl383"/>
            <p:cNvSpPr/>
            <p:nvPr/>
          </p:nvSpPr>
          <p:spPr>
            <a:xfrm>
              <a:off x="354484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4" name="pl384"/>
            <p:cNvSpPr/>
            <p:nvPr/>
          </p:nvSpPr>
          <p:spPr>
            <a:xfrm>
              <a:off x="396208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5" name="tx385"/>
            <p:cNvSpPr/>
            <p:nvPr/>
          </p:nvSpPr>
          <p:spPr>
            <a:xfrm rot="-5400000">
              <a:off x="22301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6" name="tx386"/>
            <p:cNvSpPr/>
            <p:nvPr/>
          </p:nvSpPr>
          <p:spPr>
            <a:xfrm rot="-5400000">
              <a:off x="264735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87" name="tx387"/>
            <p:cNvSpPr/>
            <p:nvPr/>
          </p:nvSpPr>
          <p:spPr>
            <a:xfrm rot="-5400000">
              <a:off x="306532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88" name="tx388"/>
            <p:cNvSpPr/>
            <p:nvPr/>
          </p:nvSpPr>
          <p:spPr>
            <a:xfrm rot="-5400000">
              <a:off x="348253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89" name="tx389"/>
            <p:cNvSpPr/>
            <p:nvPr/>
          </p:nvSpPr>
          <p:spPr>
            <a:xfrm rot="-5400000">
              <a:off x="389908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90" name="pl390"/>
            <p:cNvSpPr/>
            <p:nvPr/>
          </p:nvSpPr>
          <p:spPr>
            <a:xfrm>
              <a:off x="4206912"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91" name="pl391"/>
            <p:cNvSpPr/>
            <p:nvPr/>
          </p:nvSpPr>
          <p:spPr>
            <a:xfrm>
              <a:off x="4224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2" name="pl392"/>
            <p:cNvSpPr/>
            <p:nvPr/>
          </p:nvSpPr>
          <p:spPr>
            <a:xfrm>
              <a:off x="46418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pl393"/>
            <p:cNvSpPr/>
            <p:nvPr/>
          </p:nvSpPr>
          <p:spPr>
            <a:xfrm>
              <a:off x="505911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4" name="pl394"/>
            <p:cNvSpPr/>
            <p:nvPr/>
          </p:nvSpPr>
          <p:spPr>
            <a:xfrm>
              <a:off x="54763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5" name="pl395"/>
            <p:cNvSpPr/>
            <p:nvPr/>
          </p:nvSpPr>
          <p:spPr>
            <a:xfrm>
              <a:off x="5893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6" name="tx396"/>
            <p:cNvSpPr/>
            <p:nvPr/>
          </p:nvSpPr>
          <p:spPr>
            <a:xfrm rot="-5400000">
              <a:off x="416164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97" name="tx397"/>
            <p:cNvSpPr/>
            <p:nvPr/>
          </p:nvSpPr>
          <p:spPr>
            <a:xfrm rot="-5400000">
              <a:off x="457885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98" name="tx398"/>
            <p:cNvSpPr/>
            <p:nvPr/>
          </p:nvSpPr>
          <p:spPr>
            <a:xfrm rot="-5400000">
              <a:off x="499682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99" name="tx399"/>
            <p:cNvSpPr/>
            <p:nvPr/>
          </p:nvSpPr>
          <p:spPr>
            <a:xfrm rot="-5400000">
              <a:off x="5414031"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00" name="tx400"/>
            <p:cNvSpPr/>
            <p:nvPr/>
          </p:nvSpPr>
          <p:spPr>
            <a:xfrm rot="-5400000">
              <a:off x="58305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01" name="pl401"/>
            <p:cNvSpPr/>
            <p:nvPr/>
          </p:nvSpPr>
          <p:spPr>
            <a:xfrm>
              <a:off x="6138414"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02" name="pl402"/>
            <p:cNvSpPr/>
            <p:nvPr/>
          </p:nvSpPr>
          <p:spPr>
            <a:xfrm>
              <a:off x="61561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3" name="pl403"/>
            <p:cNvSpPr/>
            <p:nvPr/>
          </p:nvSpPr>
          <p:spPr>
            <a:xfrm>
              <a:off x="657338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69906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pl405"/>
            <p:cNvSpPr/>
            <p:nvPr/>
          </p:nvSpPr>
          <p:spPr>
            <a:xfrm>
              <a:off x="74078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78250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7" name="tx407"/>
            <p:cNvSpPr/>
            <p:nvPr/>
          </p:nvSpPr>
          <p:spPr>
            <a:xfrm rot="-5400000">
              <a:off x="6093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08" name="tx408"/>
            <p:cNvSpPr/>
            <p:nvPr/>
          </p:nvSpPr>
          <p:spPr>
            <a:xfrm rot="-5400000">
              <a:off x="651035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9" name="tx409"/>
            <p:cNvSpPr/>
            <p:nvPr/>
          </p:nvSpPr>
          <p:spPr>
            <a:xfrm rot="-5400000">
              <a:off x="6928325"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10" name="tx410"/>
            <p:cNvSpPr/>
            <p:nvPr/>
          </p:nvSpPr>
          <p:spPr>
            <a:xfrm rot="-5400000">
              <a:off x="734553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11" name="tx411"/>
            <p:cNvSpPr/>
            <p:nvPr/>
          </p:nvSpPr>
          <p:spPr>
            <a:xfrm rot="-5400000">
              <a:off x="77620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12" name="pl412"/>
            <p:cNvSpPr/>
            <p:nvPr/>
          </p:nvSpPr>
          <p:spPr>
            <a:xfrm>
              <a:off x="8069916"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13" name="pl413"/>
            <p:cNvSpPr/>
            <p:nvPr/>
          </p:nvSpPr>
          <p:spPr>
            <a:xfrm>
              <a:off x="80876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4" name="pl414"/>
            <p:cNvSpPr/>
            <p:nvPr/>
          </p:nvSpPr>
          <p:spPr>
            <a:xfrm>
              <a:off x="850488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5" name="pl415"/>
            <p:cNvSpPr/>
            <p:nvPr/>
          </p:nvSpPr>
          <p:spPr>
            <a:xfrm>
              <a:off x="892211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6" name="pl416"/>
            <p:cNvSpPr/>
            <p:nvPr/>
          </p:nvSpPr>
          <p:spPr>
            <a:xfrm>
              <a:off x="93393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97565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tx418"/>
            <p:cNvSpPr/>
            <p:nvPr/>
          </p:nvSpPr>
          <p:spPr>
            <a:xfrm rot="-5400000">
              <a:off x="802464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19" name="tx419"/>
            <p:cNvSpPr/>
            <p:nvPr/>
          </p:nvSpPr>
          <p:spPr>
            <a:xfrm rot="-5400000">
              <a:off x="844185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20" name="tx420"/>
            <p:cNvSpPr/>
            <p:nvPr/>
          </p:nvSpPr>
          <p:spPr>
            <a:xfrm rot="-5400000">
              <a:off x="8859827"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21" name="tx421"/>
            <p:cNvSpPr/>
            <p:nvPr/>
          </p:nvSpPr>
          <p:spPr>
            <a:xfrm rot="-5400000">
              <a:off x="927703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22" name="tx422"/>
            <p:cNvSpPr/>
            <p:nvPr/>
          </p:nvSpPr>
          <p:spPr>
            <a:xfrm rot="-5400000">
              <a:off x="969358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23" name="pl423"/>
            <p:cNvSpPr/>
            <p:nvPr/>
          </p:nvSpPr>
          <p:spPr>
            <a:xfrm>
              <a:off x="10001418"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24" name="pl424"/>
            <p:cNvSpPr/>
            <p:nvPr/>
          </p:nvSpPr>
          <p:spPr>
            <a:xfrm>
              <a:off x="1001915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104363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0853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12708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1168809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tx429"/>
            <p:cNvSpPr/>
            <p:nvPr/>
          </p:nvSpPr>
          <p:spPr>
            <a:xfrm rot="-5400000">
              <a:off x="995614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30" name="tx430"/>
            <p:cNvSpPr/>
            <p:nvPr/>
          </p:nvSpPr>
          <p:spPr>
            <a:xfrm rot="-5400000">
              <a:off x="1037335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1" name="tx431"/>
            <p:cNvSpPr/>
            <p:nvPr/>
          </p:nvSpPr>
          <p:spPr>
            <a:xfrm rot="-5400000">
              <a:off x="1079132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32" name="tx432"/>
            <p:cNvSpPr/>
            <p:nvPr/>
          </p:nvSpPr>
          <p:spPr>
            <a:xfrm rot="-5400000">
              <a:off x="11208537"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33" name="tx433"/>
            <p:cNvSpPr/>
            <p:nvPr/>
          </p:nvSpPr>
          <p:spPr>
            <a:xfrm rot="-5400000">
              <a:off x="116250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34" name="tx434"/>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5" name="tx435"/>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6" name="pt436"/>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7" name="pt437"/>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8" name="pt438"/>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39" name="pt439"/>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0" name="pt440"/>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41" name="pt441"/>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2" name="tx442"/>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43" name="tx443"/>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44" name="tx444"/>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45" name="tx445"/>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46" name="tx446"/>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47" name="tx447"/>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48" name="tx448"/>
            <p:cNvSpPr/>
            <p:nvPr/>
          </p:nvSpPr>
          <p:spPr>
            <a:xfrm>
              <a:off x="343909" y="399578"/>
              <a:ext cx="56098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EAPR, 2025</a:t>
              </a:r>
            </a:p>
          </p:txBody>
        </p:sp>
        <p:sp>
          <p:nvSpPr>
            <p:cNvPr id="449" name="tx449"/>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50" name="tx450"/>
            <p:cNvSpPr/>
            <p:nvPr/>
          </p:nvSpPr>
          <p:spPr>
            <a:xfrm>
              <a:off x="5414593" y="6568512"/>
              <a:ext cx="64487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brn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49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28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607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386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939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718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497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956743"/>
              <a:ext cx="239888" cy="159254"/>
            </a:xfrm>
            <a:prstGeom prst="rect">
              <a:avLst/>
            </a:prstGeom>
            <a:solidFill>
              <a:srgbClr val="1CABE2">
                <a:alpha val="85098"/>
              </a:srgbClr>
            </a:solidFill>
          </p:spPr>
          <p:txBody>
            <a:bodyPr/>
            <a:lstStyle/>
            <a:p/>
          </p:txBody>
        </p:sp>
        <p:sp>
          <p:nvSpPr>
            <p:cNvPr id="25" name="rc25"/>
            <p:cNvSpPr/>
            <p:nvPr/>
          </p:nvSpPr>
          <p:spPr>
            <a:xfrm>
              <a:off x="1562816" y="3956743"/>
              <a:ext cx="239888" cy="159254"/>
            </a:xfrm>
            <a:prstGeom prst="rect">
              <a:avLst/>
            </a:prstGeom>
            <a:solidFill>
              <a:srgbClr val="1CABE2">
                <a:alpha val="85098"/>
              </a:srgbClr>
            </a:solidFill>
          </p:spPr>
          <p:txBody>
            <a:bodyPr/>
            <a:lstStyle/>
            <a:p/>
          </p:txBody>
        </p:sp>
        <p:sp>
          <p:nvSpPr>
            <p:cNvPr id="26" name="rc26"/>
            <p:cNvSpPr/>
            <p:nvPr/>
          </p:nvSpPr>
          <p:spPr>
            <a:xfrm>
              <a:off x="1829360" y="3959231"/>
              <a:ext cx="239888" cy="156765"/>
            </a:xfrm>
            <a:prstGeom prst="rect">
              <a:avLst/>
            </a:prstGeom>
            <a:solidFill>
              <a:srgbClr val="1CABE2">
                <a:alpha val="85098"/>
              </a:srgbClr>
            </a:solidFill>
          </p:spPr>
          <p:txBody>
            <a:bodyPr/>
            <a:lstStyle/>
            <a:p/>
          </p:txBody>
        </p:sp>
        <p:sp>
          <p:nvSpPr>
            <p:cNvPr id="27" name="rc27"/>
            <p:cNvSpPr/>
            <p:nvPr/>
          </p:nvSpPr>
          <p:spPr>
            <a:xfrm>
              <a:off x="2095903" y="3961720"/>
              <a:ext cx="239888" cy="154277"/>
            </a:xfrm>
            <a:prstGeom prst="rect">
              <a:avLst/>
            </a:prstGeom>
            <a:solidFill>
              <a:srgbClr val="1CABE2">
                <a:alpha val="85098"/>
              </a:srgbClr>
            </a:solidFill>
          </p:spPr>
          <p:txBody>
            <a:bodyPr/>
            <a:lstStyle/>
            <a:p/>
          </p:txBody>
        </p:sp>
        <p:sp>
          <p:nvSpPr>
            <p:cNvPr id="28" name="rc28"/>
            <p:cNvSpPr/>
            <p:nvPr/>
          </p:nvSpPr>
          <p:spPr>
            <a:xfrm>
              <a:off x="2362446" y="3964208"/>
              <a:ext cx="239888" cy="151789"/>
            </a:xfrm>
            <a:prstGeom prst="rect">
              <a:avLst/>
            </a:prstGeom>
            <a:solidFill>
              <a:srgbClr val="1CABE2">
                <a:alpha val="85098"/>
              </a:srgbClr>
            </a:solidFill>
          </p:spPr>
          <p:txBody>
            <a:bodyPr/>
            <a:lstStyle/>
            <a:p/>
          </p:txBody>
        </p:sp>
        <p:sp>
          <p:nvSpPr>
            <p:cNvPr id="29" name="rc29"/>
            <p:cNvSpPr/>
            <p:nvPr/>
          </p:nvSpPr>
          <p:spPr>
            <a:xfrm>
              <a:off x="2628989" y="3966696"/>
              <a:ext cx="239888" cy="149300"/>
            </a:xfrm>
            <a:prstGeom prst="rect">
              <a:avLst/>
            </a:prstGeom>
            <a:solidFill>
              <a:srgbClr val="1CABE2">
                <a:alpha val="85098"/>
              </a:srgbClr>
            </a:solidFill>
          </p:spPr>
          <p:txBody>
            <a:bodyPr/>
            <a:lstStyle/>
            <a:p/>
          </p:txBody>
        </p:sp>
        <p:sp>
          <p:nvSpPr>
            <p:cNvPr id="30" name="rc30"/>
            <p:cNvSpPr/>
            <p:nvPr/>
          </p:nvSpPr>
          <p:spPr>
            <a:xfrm>
              <a:off x="2895532" y="3969185"/>
              <a:ext cx="239888" cy="146812"/>
            </a:xfrm>
            <a:prstGeom prst="rect">
              <a:avLst/>
            </a:prstGeom>
            <a:solidFill>
              <a:srgbClr val="1CABE2">
                <a:alpha val="85098"/>
              </a:srgbClr>
            </a:solidFill>
          </p:spPr>
          <p:txBody>
            <a:bodyPr/>
            <a:lstStyle/>
            <a:p/>
          </p:txBody>
        </p:sp>
        <p:sp>
          <p:nvSpPr>
            <p:cNvPr id="31" name="rc31"/>
            <p:cNvSpPr/>
            <p:nvPr/>
          </p:nvSpPr>
          <p:spPr>
            <a:xfrm>
              <a:off x="3162075" y="3969185"/>
              <a:ext cx="239888" cy="146812"/>
            </a:xfrm>
            <a:prstGeom prst="rect">
              <a:avLst/>
            </a:prstGeom>
            <a:solidFill>
              <a:srgbClr val="1CABE2">
                <a:alpha val="85098"/>
              </a:srgbClr>
            </a:solidFill>
          </p:spPr>
          <p:txBody>
            <a:bodyPr/>
            <a:lstStyle/>
            <a:p/>
          </p:txBody>
        </p:sp>
        <p:sp>
          <p:nvSpPr>
            <p:cNvPr id="32" name="rc32"/>
            <p:cNvSpPr/>
            <p:nvPr/>
          </p:nvSpPr>
          <p:spPr>
            <a:xfrm>
              <a:off x="3428618" y="3966696"/>
              <a:ext cx="239888" cy="149300"/>
            </a:xfrm>
            <a:prstGeom prst="rect">
              <a:avLst/>
            </a:prstGeom>
            <a:solidFill>
              <a:srgbClr val="1CABE2">
                <a:alpha val="85098"/>
              </a:srgbClr>
            </a:solidFill>
          </p:spPr>
          <p:txBody>
            <a:bodyPr/>
            <a:lstStyle/>
            <a:p/>
          </p:txBody>
        </p:sp>
        <p:sp>
          <p:nvSpPr>
            <p:cNvPr id="33" name="rc33"/>
            <p:cNvSpPr/>
            <p:nvPr/>
          </p:nvSpPr>
          <p:spPr>
            <a:xfrm>
              <a:off x="3695161" y="3961720"/>
              <a:ext cx="239888" cy="154277"/>
            </a:xfrm>
            <a:prstGeom prst="rect">
              <a:avLst/>
            </a:prstGeom>
            <a:solidFill>
              <a:srgbClr val="1CABE2">
                <a:alpha val="85098"/>
              </a:srgbClr>
            </a:solidFill>
          </p:spPr>
          <p:txBody>
            <a:bodyPr/>
            <a:lstStyle/>
            <a:p/>
          </p:txBody>
        </p:sp>
        <p:sp>
          <p:nvSpPr>
            <p:cNvPr id="34" name="rc34"/>
            <p:cNvSpPr/>
            <p:nvPr/>
          </p:nvSpPr>
          <p:spPr>
            <a:xfrm>
              <a:off x="3961705" y="3795000"/>
              <a:ext cx="239888" cy="320996"/>
            </a:xfrm>
            <a:prstGeom prst="rect">
              <a:avLst/>
            </a:prstGeom>
            <a:solidFill>
              <a:srgbClr val="1CABE2">
                <a:alpha val="85098"/>
              </a:srgbClr>
            </a:solidFill>
          </p:spPr>
          <p:txBody>
            <a:bodyPr/>
            <a:lstStyle/>
            <a:p/>
          </p:txBody>
        </p:sp>
        <p:sp>
          <p:nvSpPr>
            <p:cNvPr id="35" name="rc35"/>
            <p:cNvSpPr/>
            <p:nvPr/>
          </p:nvSpPr>
          <p:spPr>
            <a:xfrm>
              <a:off x="4228248" y="3949278"/>
              <a:ext cx="239888" cy="166719"/>
            </a:xfrm>
            <a:prstGeom prst="rect">
              <a:avLst/>
            </a:prstGeom>
            <a:solidFill>
              <a:srgbClr val="1CABE2">
                <a:alpha val="85098"/>
              </a:srgbClr>
            </a:solidFill>
          </p:spPr>
          <p:txBody>
            <a:bodyPr/>
            <a:lstStyle/>
            <a:p/>
          </p:txBody>
        </p:sp>
        <p:sp>
          <p:nvSpPr>
            <p:cNvPr id="36" name="rc36"/>
            <p:cNvSpPr/>
            <p:nvPr/>
          </p:nvSpPr>
          <p:spPr>
            <a:xfrm>
              <a:off x="4494791" y="3772605"/>
              <a:ext cx="239888" cy="343391"/>
            </a:xfrm>
            <a:prstGeom prst="rect">
              <a:avLst/>
            </a:prstGeom>
            <a:solidFill>
              <a:srgbClr val="1CABE2">
                <a:alpha val="85098"/>
              </a:srgbClr>
            </a:solidFill>
          </p:spPr>
          <p:txBody>
            <a:bodyPr/>
            <a:lstStyle/>
            <a:p/>
          </p:txBody>
        </p:sp>
        <p:sp>
          <p:nvSpPr>
            <p:cNvPr id="37" name="rc37"/>
            <p:cNvSpPr/>
            <p:nvPr/>
          </p:nvSpPr>
          <p:spPr>
            <a:xfrm>
              <a:off x="4761334" y="3944301"/>
              <a:ext cx="239888" cy="171695"/>
            </a:xfrm>
            <a:prstGeom prst="rect">
              <a:avLst/>
            </a:prstGeom>
            <a:solidFill>
              <a:srgbClr val="1CABE2">
                <a:alpha val="85098"/>
              </a:srgbClr>
            </a:solidFill>
          </p:spPr>
          <p:txBody>
            <a:bodyPr/>
            <a:lstStyle/>
            <a:p/>
          </p:txBody>
        </p:sp>
        <p:sp>
          <p:nvSpPr>
            <p:cNvPr id="38" name="rc38"/>
            <p:cNvSpPr/>
            <p:nvPr/>
          </p:nvSpPr>
          <p:spPr>
            <a:xfrm>
              <a:off x="5027877" y="3944301"/>
              <a:ext cx="239888" cy="171695"/>
            </a:xfrm>
            <a:prstGeom prst="rect">
              <a:avLst/>
            </a:prstGeom>
            <a:solidFill>
              <a:srgbClr val="1CABE2">
                <a:alpha val="85098"/>
              </a:srgbClr>
            </a:solidFill>
          </p:spPr>
          <p:txBody>
            <a:bodyPr/>
            <a:lstStyle/>
            <a:p/>
          </p:txBody>
        </p:sp>
        <p:sp>
          <p:nvSpPr>
            <p:cNvPr id="39" name="rc39"/>
            <p:cNvSpPr/>
            <p:nvPr/>
          </p:nvSpPr>
          <p:spPr>
            <a:xfrm>
              <a:off x="5294420" y="3946790"/>
              <a:ext cx="239888" cy="169207"/>
            </a:xfrm>
            <a:prstGeom prst="rect">
              <a:avLst/>
            </a:prstGeom>
            <a:solidFill>
              <a:srgbClr val="1CABE2">
                <a:alpha val="85098"/>
              </a:srgbClr>
            </a:solidFill>
          </p:spPr>
          <p:txBody>
            <a:bodyPr/>
            <a:lstStyle/>
            <a:p/>
          </p:txBody>
        </p:sp>
        <p:sp>
          <p:nvSpPr>
            <p:cNvPr id="40" name="rc40"/>
            <p:cNvSpPr/>
            <p:nvPr/>
          </p:nvSpPr>
          <p:spPr>
            <a:xfrm>
              <a:off x="5560963" y="3949278"/>
              <a:ext cx="239888" cy="166719"/>
            </a:xfrm>
            <a:prstGeom prst="rect">
              <a:avLst/>
            </a:prstGeom>
            <a:solidFill>
              <a:srgbClr val="1CABE2">
                <a:alpha val="85098"/>
              </a:srgbClr>
            </a:solidFill>
          </p:spPr>
          <p:txBody>
            <a:bodyPr/>
            <a:lstStyle/>
            <a:p/>
          </p:txBody>
        </p:sp>
        <p:sp>
          <p:nvSpPr>
            <p:cNvPr id="41" name="rc41"/>
            <p:cNvSpPr/>
            <p:nvPr/>
          </p:nvSpPr>
          <p:spPr>
            <a:xfrm>
              <a:off x="5827506" y="3951766"/>
              <a:ext cx="239888" cy="164230"/>
            </a:xfrm>
            <a:prstGeom prst="rect">
              <a:avLst/>
            </a:prstGeom>
            <a:solidFill>
              <a:srgbClr val="1CABE2">
                <a:alpha val="85098"/>
              </a:srgbClr>
            </a:solidFill>
          </p:spPr>
          <p:txBody>
            <a:bodyPr/>
            <a:lstStyle/>
            <a:p/>
          </p:txBody>
        </p:sp>
        <p:sp>
          <p:nvSpPr>
            <p:cNvPr id="42" name="rc42"/>
            <p:cNvSpPr/>
            <p:nvPr/>
          </p:nvSpPr>
          <p:spPr>
            <a:xfrm>
              <a:off x="6094049" y="3954255"/>
              <a:ext cx="239888" cy="161742"/>
            </a:xfrm>
            <a:prstGeom prst="rect">
              <a:avLst/>
            </a:prstGeom>
            <a:solidFill>
              <a:srgbClr val="1CABE2">
                <a:alpha val="85098"/>
              </a:srgbClr>
            </a:solidFill>
          </p:spPr>
          <p:txBody>
            <a:bodyPr/>
            <a:lstStyle/>
            <a:p/>
          </p:txBody>
        </p:sp>
        <p:sp>
          <p:nvSpPr>
            <p:cNvPr id="43" name="rc43"/>
            <p:cNvSpPr/>
            <p:nvPr/>
          </p:nvSpPr>
          <p:spPr>
            <a:xfrm>
              <a:off x="6360593" y="3956743"/>
              <a:ext cx="239888" cy="159254"/>
            </a:xfrm>
            <a:prstGeom prst="rect">
              <a:avLst/>
            </a:prstGeom>
            <a:solidFill>
              <a:srgbClr val="1CABE2">
                <a:alpha val="85098"/>
              </a:srgbClr>
            </a:solidFill>
          </p:spPr>
          <p:txBody>
            <a:bodyPr/>
            <a:lstStyle/>
            <a:p/>
          </p:txBody>
        </p:sp>
        <p:sp>
          <p:nvSpPr>
            <p:cNvPr id="44" name="rc44"/>
            <p:cNvSpPr/>
            <p:nvPr/>
          </p:nvSpPr>
          <p:spPr>
            <a:xfrm>
              <a:off x="6627136" y="3959231"/>
              <a:ext cx="239888" cy="156765"/>
            </a:xfrm>
            <a:prstGeom prst="rect">
              <a:avLst/>
            </a:prstGeom>
            <a:solidFill>
              <a:srgbClr val="1CABE2">
                <a:alpha val="85098"/>
              </a:srgbClr>
            </a:solidFill>
          </p:spPr>
          <p:txBody>
            <a:bodyPr/>
            <a:lstStyle/>
            <a:p/>
          </p:txBody>
        </p:sp>
        <p:sp>
          <p:nvSpPr>
            <p:cNvPr id="45" name="rc45"/>
            <p:cNvSpPr/>
            <p:nvPr/>
          </p:nvSpPr>
          <p:spPr>
            <a:xfrm>
              <a:off x="6893679" y="3959231"/>
              <a:ext cx="239888" cy="156765"/>
            </a:xfrm>
            <a:prstGeom prst="rect">
              <a:avLst/>
            </a:prstGeom>
            <a:solidFill>
              <a:srgbClr val="1CABE2">
                <a:alpha val="85098"/>
              </a:srgbClr>
            </a:solidFill>
          </p:spPr>
          <p:txBody>
            <a:bodyPr/>
            <a:lstStyle/>
            <a:p/>
          </p:txBody>
        </p:sp>
        <p:sp>
          <p:nvSpPr>
            <p:cNvPr id="46" name="rc46"/>
            <p:cNvSpPr/>
            <p:nvPr/>
          </p:nvSpPr>
          <p:spPr>
            <a:xfrm>
              <a:off x="7160222" y="3959231"/>
              <a:ext cx="239888" cy="156765"/>
            </a:xfrm>
            <a:prstGeom prst="rect">
              <a:avLst/>
            </a:prstGeom>
            <a:solidFill>
              <a:srgbClr val="1CABE2">
                <a:alpha val="85098"/>
              </a:srgbClr>
            </a:solidFill>
          </p:spPr>
          <p:txBody>
            <a:bodyPr/>
            <a:lstStyle/>
            <a:p/>
          </p:txBody>
        </p:sp>
        <p:sp>
          <p:nvSpPr>
            <p:cNvPr id="47" name="rc47"/>
            <p:cNvSpPr/>
            <p:nvPr/>
          </p:nvSpPr>
          <p:spPr>
            <a:xfrm>
              <a:off x="7426765" y="3961720"/>
              <a:ext cx="239888" cy="154277"/>
            </a:xfrm>
            <a:prstGeom prst="rect">
              <a:avLst/>
            </a:prstGeom>
            <a:solidFill>
              <a:srgbClr val="1CABE2">
                <a:alpha val="85098"/>
              </a:srgbClr>
            </a:solidFill>
          </p:spPr>
          <p:txBody>
            <a:bodyPr/>
            <a:lstStyle/>
            <a:p/>
          </p:txBody>
        </p:sp>
        <p:sp>
          <p:nvSpPr>
            <p:cNvPr id="48" name="rc48"/>
            <p:cNvSpPr/>
            <p:nvPr/>
          </p:nvSpPr>
          <p:spPr>
            <a:xfrm>
              <a:off x="7693308" y="3964208"/>
              <a:ext cx="239888" cy="151789"/>
            </a:xfrm>
            <a:prstGeom prst="rect">
              <a:avLst/>
            </a:prstGeom>
            <a:solidFill>
              <a:srgbClr val="1CABE2">
                <a:alpha val="85098"/>
              </a:srgbClr>
            </a:solidFill>
          </p:spPr>
          <p:txBody>
            <a:bodyPr/>
            <a:lstStyle/>
            <a:p/>
          </p:txBody>
        </p:sp>
        <p:sp>
          <p:nvSpPr>
            <p:cNvPr id="49" name="rc49"/>
            <p:cNvSpPr/>
            <p:nvPr/>
          </p:nvSpPr>
          <p:spPr>
            <a:xfrm>
              <a:off x="7959851" y="3966696"/>
              <a:ext cx="239888" cy="149300"/>
            </a:xfrm>
            <a:prstGeom prst="rect">
              <a:avLst/>
            </a:prstGeom>
            <a:solidFill>
              <a:srgbClr val="1CABE2">
                <a:alpha val="85098"/>
              </a:srgbClr>
            </a:solidFill>
          </p:spPr>
          <p:txBody>
            <a:bodyPr/>
            <a:lstStyle/>
            <a:p/>
          </p:txBody>
        </p:sp>
        <p:sp>
          <p:nvSpPr>
            <p:cNvPr id="50" name="rc50"/>
            <p:cNvSpPr/>
            <p:nvPr/>
          </p:nvSpPr>
          <p:spPr>
            <a:xfrm>
              <a:off x="1296273" y="3956743"/>
              <a:ext cx="239888" cy="0"/>
            </a:xfrm>
            <a:prstGeom prst="rect">
              <a:avLst/>
            </a:prstGeom>
            <a:solidFill>
              <a:srgbClr val="B3B3B3">
                <a:alpha val="85098"/>
              </a:srgbClr>
            </a:solidFill>
          </p:spPr>
          <p:txBody>
            <a:bodyPr/>
            <a:lstStyle/>
            <a:p/>
          </p:txBody>
        </p:sp>
        <p:sp>
          <p:nvSpPr>
            <p:cNvPr id="51" name="rc51"/>
            <p:cNvSpPr/>
            <p:nvPr/>
          </p:nvSpPr>
          <p:spPr>
            <a:xfrm>
              <a:off x="1562816" y="3638235"/>
              <a:ext cx="239888" cy="318508"/>
            </a:xfrm>
            <a:prstGeom prst="rect">
              <a:avLst/>
            </a:prstGeom>
            <a:solidFill>
              <a:srgbClr val="B3B3B3">
                <a:alpha val="85098"/>
              </a:srgbClr>
            </a:solidFill>
          </p:spPr>
          <p:txBody>
            <a:bodyPr/>
            <a:lstStyle/>
            <a:p/>
          </p:txBody>
        </p:sp>
        <p:sp>
          <p:nvSpPr>
            <p:cNvPr id="52" name="rc52"/>
            <p:cNvSpPr/>
            <p:nvPr/>
          </p:nvSpPr>
          <p:spPr>
            <a:xfrm>
              <a:off x="1829360" y="3172914"/>
              <a:ext cx="239888" cy="786317"/>
            </a:xfrm>
            <a:prstGeom prst="rect">
              <a:avLst/>
            </a:prstGeom>
            <a:solidFill>
              <a:srgbClr val="B3B3B3">
                <a:alpha val="85098"/>
              </a:srgbClr>
            </a:solidFill>
          </p:spPr>
          <p:txBody>
            <a:bodyPr/>
            <a:lstStyle/>
            <a:p/>
          </p:txBody>
        </p:sp>
        <p:sp>
          <p:nvSpPr>
            <p:cNvPr id="53" name="rc53"/>
            <p:cNvSpPr/>
            <p:nvPr/>
          </p:nvSpPr>
          <p:spPr>
            <a:xfrm>
              <a:off x="2095903" y="2879289"/>
              <a:ext cx="239888" cy="1082430"/>
            </a:xfrm>
            <a:prstGeom prst="rect">
              <a:avLst/>
            </a:prstGeom>
            <a:solidFill>
              <a:srgbClr val="B3B3B3">
                <a:alpha val="85098"/>
              </a:srgbClr>
            </a:solidFill>
          </p:spPr>
          <p:txBody>
            <a:bodyPr/>
            <a:lstStyle/>
            <a:p/>
          </p:txBody>
        </p:sp>
        <p:sp>
          <p:nvSpPr>
            <p:cNvPr id="54" name="rc54"/>
            <p:cNvSpPr/>
            <p:nvPr/>
          </p:nvSpPr>
          <p:spPr>
            <a:xfrm>
              <a:off x="2362446" y="2904172"/>
              <a:ext cx="239888" cy="1060035"/>
            </a:xfrm>
            <a:prstGeom prst="rect">
              <a:avLst/>
            </a:prstGeom>
            <a:solidFill>
              <a:srgbClr val="B3B3B3">
                <a:alpha val="85098"/>
              </a:srgbClr>
            </a:solidFill>
          </p:spPr>
          <p:txBody>
            <a:bodyPr/>
            <a:lstStyle/>
            <a:p/>
          </p:txBody>
        </p:sp>
        <p:sp>
          <p:nvSpPr>
            <p:cNvPr id="55" name="rc55"/>
            <p:cNvSpPr/>
            <p:nvPr/>
          </p:nvSpPr>
          <p:spPr>
            <a:xfrm>
              <a:off x="2628989" y="3227657"/>
              <a:ext cx="239888" cy="739038"/>
            </a:xfrm>
            <a:prstGeom prst="rect">
              <a:avLst/>
            </a:prstGeom>
            <a:solidFill>
              <a:srgbClr val="B3B3B3">
                <a:alpha val="85098"/>
              </a:srgbClr>
            </a:solidFill>
          </p:spPr>
          <p:txBody>
            <a:bodyPr/>
            <a:lstStyle/>
            <a:p/>
          </p:txBody>
        </p:sp>
        <p:sp>
          <p:nvSpPr>
            <p:cNvPr id="56" name="rc56"/>
            <p:cNvSpPr/>
            <p:nvPr/>
          </p:nvSpPr>
          <p:spPr>
            <a:xfrm>
              <a:off x="2895532" y="3675560"/>
              <a:ext cx="239888" cy="293624"/>
            </a:xfrm>
            <a:prstGeom prst="rect">
              <a:avLst/>
            </a:prstGeom>
            <a:solidFill>
              <a:srgbClr val="B3B3B3">
                <a:alpha val="85098"/>
              </a:srgbClr>
            </a:solidFill>
          </p:spPr>
          <p:txBody>
            <a:bodyPr/>
            <a:lstStyle/>
            <a:p/>
          </p:txBody>
        </p:sp>
        <p:sp>
          <p:nvSpPr>
            <p:cNvPr id="57" name="rc57"/>
            <p:cNvSpPr/>
            <p:nvPr/>
          </p:nvSpPr>
          <p:spPr>
            <a:xfrm>
              <a:off x="3162075" y="3969185"/>
              <a:ext cx="239888" cy="0"/>
            </a:xfrm>
            <a:prstGeom prst="rect">
              <a:avLst/>
            </a:prstGeom>
            <a:solidFill>
              <a:srgbClr val="B3B3B3">
                <a:alpha val="85098"/>
              </a:srgbClr>
            </a:solidFill>
          </p:spPr>
          <p:txBody>
            <a:bodyPr/>
            <a:lstStyle/>
            <a:p/>
          </p:txBody>
        </p:sp>
        <p:sp>
          <p:nvSpPr>
            <p:cNvPr id="58" name="rc58"/>
            <p:cNvSpPr/>
            <p:nvPr/>
          </p:nvSpPr>
          <p:spPr>
            <a:xfrm>
              <a:off x="3428618" y="3817396"/>
              <a:ext cx="239888" cy="149300"/>
            </a:xfrm>
            <a:prstGeom prst="rect">
              <a:avLst/>
            </a:prstGeom>
            <a:solidFill>
              <a:srgbClr val="B3B3B3">
                <a:alpha val="85098"/>
              </a:srgbClr>
            </a:solidFill>
          </p:spPr>
          <p:txBody>
            <a:bodyPr/>
            <a:lstStyle/>
            <a:p/>
          </p:txBody>
        </p:sp>
        <p:sp>
          <p:nvSpPr>
            <p:cNvPr id="59" name="rc59"/>
            <p:cNvSpPr/>
            <p:nvPr/>
          </p:nvSpPr>
          <p:spPr>
            <a:xfrm>
              <a:off x="3695161" y="3961720"/>
              <a:ext cx="239888" cy="0"/>
            </a:xfrm>
            <a:prstGeom prst="rect">
              <a:avLst/>
            </a:prstGeom>
            <a:solidFill>
              <a:srgbClr val="B3B3B3">
                <a:alpha val="85098"/>
              </a:srgbClr>
            </a:solidFill>
          </p:spPr>
          <p:txBody>
            <a:bodyPr/>
            <a:lstStyle/>
            <a:p/>
          </p:txBody>
        </p:sp>
        <p:sp>
          <p:nvSpPr>
            <p:cNvPr id="60" name="rc60"/>
            <p:cNvSpPr/>
            <p:nvPr/>
          </p:nvSpPr>
          <p:spPr>
            <a:xfrm>
              <a:off x="3961705" y="3312261"/>
              <a:ext cx="239888" cy="482739"/>
            </a:xfrm>
            <a:prstGeom prst="rect">
              <a:avLst/>
            </a:prstGeom>
            <a:solidFill>
              <a:srgbClr val="B3B3B3">
                <a:alpha val="85098"/>
              </a:srgbClr>
            </a:solidFill>
          </p:spPr>
          <p:txBody>
            <a:bodyPr/>
            <a:lstStyle/>
            <a:p/>
          </p:txBody>
        </p:sp>
        <p:sp>
          <p:nvSpPr>
            <p:cNvPr id="61" name="rc61"/>
            <p:cNvSpPr/>
            <p:nvPr/>
          </p:nvSpPr>
          <p:spPr>
            <a:xfrm>
              <a:off x="4228248" y="3613351"/>
              <a:ext cx="239888" cy="335926"/>
            </a:xfrm>
            <a:prstGeom prst="rect">
              <a:avLst/>
            </a:prstGeom>
            <a:solidFill>
              <a:srgbClr val="B3B3B3">
                <a:alpha val="85098"/>
              </a:srgbClr>
            </a:solidFill>
          </p:spPr>
          <p:txBody>
            <a:bodyPr/>
            <a:lstStyle/>
            <a:p/>
          </p:txBody>
        </p:sp>
        <p:sp>
          <p:nvSpPr>
            <p:cNvPr id="62" name="rc62"/>
            <p:cNvSpPr/>
            <p:nvPr/>
          </p:nvSpPr>
          <p:spPr>
            <a:xfrm>
              <a:off x="4494791" y="3260006"/>
              <a:ext cx="239888" cy="512599"/>
            </a:xfrm>
            <a:prstGeom prst="rect">
              <a:avLst/>
            </a:prstGeom>
            <a:solidFill>
              <a:srgbClr val="B3B3B3">
                <a:alpha val="85098"/>
              </a:srgbClr>
            </a:solidFill>
          </p:spPr>
          <p:txBody>
            <a:bodyPr/>
            <a:lstStyle/>
            <a:p/>
          </p:txBody>
        </p:sp>
        <p:sp>
          <p:nvSpPr>
            <p:cNvPr id="63" name="rc63"/>
            <p:cNvSpPr/>
            <p:nvPr/>
          </p:nvSpPr>
          <p:spPr>
            <a:xfrm>
              <a:off x="4761334" y="3944301"/>
              <a:ext cx="239888" cy="0"/>
            </a:xfrm>
            <a:prstGeom prst="rect">
              <a:avLst/>
            </a:prstGeom>
            <a:solidFill>
              <a:srgbClr val="B3B3B3">
                <a:alpha val="85098"/>
              </a:srgbClr>
            </a:solidFill>
          </p:spPr>
          <p:txBody>
            <a:bodyPr/>
            <a:lstStyle/>
            <a:p/>
          </p:txBody>
        </p:sp>
        <p:sp>
          <p:nvSpPr>
            <p:cNvPr id="64" name="rc64"/>
            <p:cNvSpPr/>
            <p:nvPr/>
          </p:nvSpPr>
          <p:spPr>
            <a:xfrm>
              <a:off x="5027877" y="3944301"/>
              <a:ext cx="239888" cy="0"/>
            </a:xfrm>
            <a:prstGeom prst="rect">
              <a:avLst/>
            </a:prstGeom>
            <a:solidFill>
              <a:srgbClr val="B3B3B3">
                <a:alpha val="85098"/>
              </a:srgbClr>
            </a:solidFill>
          </p:spPr>
          <p:txBody>
            <a:bodyPr/>
            <a:lstStyle/>
            <a:p/>
          </p:txBody>
        </p:sp>
        <p:sp>
          <p:nvSpPr>
            <p:cNvPr id="65" name="rc65"/>
            <p:cNvSpPr/>
            <p:nvPr/>
          </p:nvSpPr>
          <p:spPr>
            <a:xfrm>
              <a:off x="5294420" y="3946790"/>
              <a:ext cx="239888" cy="0"/>
            </a:xfrm>
            <a:prstGeom prst="rect">
              <a:avLst/>
            </a:prstGeom>
            <a:solidFill>
              <a:srgbClr val="B3B3B3">
                <a:alpha val="85098"/>
              </a:srgbClr>
            </a:solidFill>
          </p:spPr>
          <p:txBody>
            <a:bodyPr/>
            <a:lstStyle/>
            <a:p/>
          </p:txBody>
        </p:sp>
        <p:sp>
          <p:nvSpPr>
            <p:cNvPr id="66" name="rc66"/>
            <p:cNvSpPr/>
            <p:nvPr/>
          </p:nvSpPr>
          <p:spPr>
            <a:xfrm>
              <a:off x="5560963" y="3949278"/>
              <a:ext cx="239888" cy="0"/>
            </a:xfrm>
            <a:prstGeom prst="rect">
              <a:avLst/>
            </a:prstGeom>
            <a:solidFill>
              <a:srgbClr val="B3B3B3">
                <a:alpha val="85098"/>
              </a:srgbClr>
            </a:solidFill>
          </p:spPr>
          <p:txBody>
            <a:bodyPr/>
            <a:lstStyle/>
            <a:p/>
          </p:txBody>
        </p:sp>
        <p:sp>
          <p:nvSpPr>
            <p:cNvPr id="67" name="rc67"/>
            <p:cNvSpPr/>
            <p:nvPr/>
          </p:nvSpPr>
          <p:spPr>
            <a:xfrm>
              <a:off x="5827506" y="3951766"/>
              <a:ext cx="239888" cy="0"/>
            </a:xfrm>
            <a:prstGeom prst="rect">
              <a:avLst/>
            </a:prstGeom>
            <a:solidFill>
              <a:srgbClr val="B3B3B3">
                <a:alpha val="85098"/>
              </a:srgbClr>
            </a:solidFill>
          </p:spPr>
          <p:txBody>
            <a:bodyPr/>
            <a:lstStyle/>
            <a:p/>
          </p:txBody>
        </p:sp>
        <p:sp>
          <p:nvSpPr>
            <p:cNvPr id="68" name="rc68"/>
            <p:cNvSpPr/>
            <p:nvPr/>
          </p:nvSpPr>
          <p:spPr>
            <a:xfrm>
              <a:off x="6094049" y="3954255"/>
              <a:ext cx="239888" cy="0"/>
            </a:xfrm>
            <a:prstGeom prst="rect">
              <a:avLst/>
            </a:prstGeom>
            <a:solidFill>
              <a:srgbClr val="B3B3B3">
                <a:alpha val="85098"/>
              </a:srgbClr>
            </a:solidFill>
          </p:spPr>
          <p:txBody>
            <a:bodyPr/>
            <a:lstStyle/>
            <a:p/>
          </p:txBody>
        </p:sp>
        <p:sp>
          <p:nvSpPr>
            <p:cNvPr id="69" name="rc69"/>
            <p:cNvSpPr/>
            <p:nvPr/>
          </p:nvSpPr>
          <p:spPr>
            <a:xfrm>
              <a:off x="6360593" y="3956743"/>
              <a:ext cx="239888" cy="0"/>
            </a:xfrm>
            <a:prstGeom prst="rect">
              <a:avLst/>
            </a:prstGeom>
            <a:solidFill>
              <a:srgbClr val="B3B3B3">
                <a:alpha val="85098"/>
              </a:srgbClr>
            </a:solidFill>
          </p:spPr>
          <p:txBody>
            <a:bodyPr/>
            <a:lstStyle/>
            <a:p/>
          </p:txBody>
        </p:sp>
        <p:sp>
          <p:nvSpPr>
            <p:cNvPr id="70" name="rc70"/>
            <p:cNvSpPr/>
            <p:nvPr/>
          </p:nvSpPr>
          <p:spPr>
            <a:xfrm>
              <a:off x="6627136" y="3959231"/>
              <a:ext cx="239888" cy="0"/>
            </a:xfrm>
            <a:prstGeom prst="rect">
              <a:avLst/>
            </a:prstGeom>
            <a:solidFill>
              <a:srgbClr val="B3B3B3">
                <a:alpha val="85098"/>
              </a:srgbClr>
            </a:solidFill>
          </p:spPr>
          <p:txBody>
            <a:bodyPr/>
            <a:lstStyle/>
            <a:p/>
          </p:txBody>
        </p:sp>
        <p:sp>
          <p:nvSpPr>
            <p:cNvPr id="71" name="rc71"/>
            <p:cNvSpPr/>
            <p:nvPr/>
          </p:nvSpPr>
          <p:spPr>
            <a:xfrm>
              <a:off x="6893679" y="3959231"/>
              <a:ext cx="239888" cy="0"/>
            </a:xfrm>
            <a:prstGeom prst="rect">
              <a:avLst/>
            </a:prstGeom>
            <a:solidFill>
              <a:srgbClr val="B3B3B3">
                <a:alpha val="85098"/>
              </a:srgbClr>
            </a:solidFill>
          </p:spPr>
          <p:txBody>
            <a:bodyPr/>
            <a:lstStyle/>
            <a:p/>
          </p:txBody>
        </p:sp>
        <p:sp>
          <p:nvSpPr>
            <p:cNvPr id="72" name="rc72"/>
            <p:cNvSpPr/>
            <p:nvPr/>
          </p:nvSpPr>
          <p:spPr>
            <a:xfrm>
              <a:off x="7160222" y="3959231"/>
              <a:ext cx="239888" cy="0"/>
            </a:xfrm>
            <a:prstGeom prst="rect">
              <a:avLst/>
            </a:prstGeom>
            <a:solidFill>
              <a:srgbClr val="B3B3B3">
                <a:alpha val="85098"/>
              </a:srgbClr>
            </a:solidFill>
          </p:spPr>
          <p:txBody>
            <a:bodyPr/>
            <a:lstStyle/>
            <a:p/>
          </p:txBody>
        </p:sp>
        <p:sp>
          <p:nvSpPr>
            <p:cNvPr id="73" name="rc73"/>
            <p:cNvSpPr/>
            <p:nvPr/>
          </p:nvSpPr>
          <p:spPr>
            <a:xfrm>
              <a:off x="7426765" y="3961720"/>
              <a:ext cx="239888" cy="0"/>
            </a:xfrm>
            <a:prstGeom prst="rect">
              <a:avLst/>
            </a:prstGeom>
            <a:solidFill>
              <a:srgbClr val="B3B3B3">
                <a:alpha val="85098"/>
              </a:srgbClr>
            </a:solidFill>
          </p:spPr>
          <p:txBody>
            <a:bodyPr/>
            <a:lstStyle/>
            <a:p/>
          </p:txBody>
        </p:sp>
        <p:sp>
          <p:nvSpPr>
            <p:cNvPr id="74" name="rc74"/>
            <p:cNvSpPr/>
            <p:nvPr/>
          </p:nvSpPr>
          <p:spPr>
            <a:xfrm>
              <a:off x="7693308" y="3964208"/>
              <a:ext cx="239888" cy="0"/>
            </a:xfrm>
            <a:prstGeom prst="rect">
              <a:avLst/>
            </a:prstGeom>
            <a:solidFill>
              <a:srgbClr val="B3B3B3">
                <a:alpha val="85098"/>
              </a:srgbClr>
            </a:solidFill>
          </p:spPr>
          <p:txBody>
            <a:bodyPr/>
            <a:lstStyle/>
            <a:p/>
          </p:txBody>
        </p:sp>
        <p:sp>
          <p:nvSpPr>
            <p:cNvPr id="75" name="rc75"/>
            <p:cNvSpPr/>
            <p:nvPr/>
          </p:nvSpPr>
          <p:spPr>
            <a:xfrm>
              <a:off x="7959851" y="3966696"/>
              <a:ext cx="239888" cy="0"/>
            </a:xfrm>
            <a:prstGeom prst="rect">
              <a:avLst/>
            </a:prstGeom>
            <a:solidFill>
              <a:srgbClr val="B3B3B3">
                <a:alpha val="85098"/>
              </a:srgbClr>
            </a:solidFill>
          </p:spPr>
          <p:txBody>
            <a:bodyPr/>
            <a:lstStyle/>
            <a:p/>
          </p:txBody>
        </p:sp>
        <p:sp>
          <p:nvSpPr>
            <p:cNvPr id="76" name="pl76"/>
            <p:cNvSpPr/>
            <p:nvPr/>
          </p:nvSpPr>
          <p:spPr>
            <a:xfrm>
              <a:off x="1416218" y="2075428"/>
              <a:ext cx="6663577" cy="20611"/>
            </a:xfrm>
            <a:custGeom>
              <a:avLst/>
              <a:pathLst>
                <a:path w="6663577" h="20611">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20611"/>
                  </a:lnTo>
                  <a:lnTo>
                    <a:pt x="2931974" y="0"/>
                  </a:lnTo>
                  <a:lnTo>
                    <a:pt x="3198517" y="20611"/>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7" name="pl77"/>
            <p:cNvSpPr/>
            <p:nvPr/>
          </p:nvSpPr>
          <p:spPr>
            <a:xfrm>
              <a:off x="1416218" y="2075428"/>
              <a:ext cx="6663577" cy="144282"/>
            </a:xfrm>
            <a:custGeom>
              <a:avLst/>
              <a:pathLst>
                <a:path w="6663577" h="144282">
                  <a:moveTo>
                    <a:pt x="0" y="0"/>
                  </a:moveTo>
                  <a:lnTo>
                    <a:pt x="266543" y="41223"/>
                  </a:lnTo>
                  <a:lnTo>
                    <a:pt x="533086" y="103059"/>
                  </a:lnTo>
                  <a:lnTo>
                    <a:pt x="799629" y="144282"/>
                  </a:lnTo>
                  <a:lnTo>
                    <a:pt x="1066172" y="144282"/>
                  </a:lnTo>
                  <a:lnTo>
                    <a:pt x="1332715" y="103059"/>
                  </a:lnTo>
                  <a:lnTo>
                    <a:pt x="1599258" y="41223"/>
                  </a:lnTo>
                  <a:lnTo>
                    <a:pt x="1865801" y="0"/>
                  </a:lnTo>
                  <a:lnTo>
                    <a:pt x="2132344" y="20611"/>
                  </a:lnTo>
                  <a:lnTo>
                    <a:pt x="2398888" y="0"/>
                  </a:lnTo>
                  <a:lnTo>
                    <a:pt x="2665431" y="82447"/>
                  </a:lnTo>
                  <a:lnTo>
                    <a:pt x="2931974" y="41223"/>
                  </a:lnTo>
                  <a:lnTo>
                    <a:pt x="3198517" y="82447"/>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F26A21">
                  <a:alpha val="100000"/>
                </a:srgbClr>
              </a:solidFill>
              <a:prstDash val="solid"/>
              <a:round/>
            </a:ln>
          </p:spPr>
          <p:txBody>
            <a:bodyPr/>
            <a:lstStyle/>
            <a:p/>
          </p:txBody>
        </p:sp>
        <p:sp>
          <p:nvSpPr>
            <p:cNvPr id="78" name="tx78"/>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75296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1355928"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0" name="tx90"/>
            <p:cNvSpPr/>
            <p:nvPr/>
          </p:nvSpPr>
          <p:spPr>
            <a:xfrm>
              <a:off x="2688644"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1" name="tx91"/>
            <p:cNvSpPr/>
            <p:nvPr/>
          </p:nvSpPr>
          <p:spPr>
            <a:xfrm>
              <a:off x="4021359"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2" name="tx92"/>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642024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668679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5" name="tx95"/>
            <p:cNvSpPr/>
            <p:nvPr/>
          </p:nvSpPr>
          <p:spPr>
            <a:xfrm>
              <a:off x="695333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6" name="tx96"/>
            <p:cNvSpPr/>
            <p:nvPr/>
          </p:nvSpPr>
          <p:spPr>
            <a:xfrm>
              <a:off x="721987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7" name="tx97"/>
            <p:cNvSpPr/>
            <p:nvPr/>
          </p:nvSpPr>
          <p:spPr>
            <a:xfrm>
              <a:off x="748642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8" name="tx98"/>
            <p:cNvSpPr/>
            <p:nvPr/>
          </p:nvSpPr>
          <p:spPr>
            <a:xfrm>
              <a:off x="7752963"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9" name="tx99"/>
            <p:cNvSpPr/>
            <p:nvPr/>
          </p:nvSpPr>
          <p:spPr>
            <a:xfrm>
              <a:off x="801950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100" name="tx100"/>
            <p:cNvSpPr/>
            <p:nvPr/>
          </p:nvSpPr>
          <p:spPr>
            <a:xfrm>
              <a:off x="1294130" y="383870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1" name="tx101"/>
            <p:cNvSpPr/>
            <p:nvPr/>
          </p:nvSpPr>
          <p:spPr>
            <a:xfrm>
              <a:off x="2626845" y="310961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2" name="tx102"/>
            <p:cNvSpPr/>
            <p:nvPr/>
          </p:nvSpPr>
          <p:spPr>
            <a:xfrm>
              <a:off x="3959561" y="319422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3" name="tx103"/>
            <p:cNvSpPr/>
            <p:nvPr/>
          </p:nvSpPr>
          <p:spPr>
            <a:xfrm>
              <a:off x="5292277" y="382875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4" name="tx104"/>
            <p:cNvSpPr/>
            <p:nvPr/>
          </p:nvSpPr>
          <p:spPr>
            <a:xfrm>
              <a:off x="6358449" y="383870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5" name="tx105"/>
            <p:cNvSpPr/>
            <p:nvPr/>
          </p:nvSpPr>
          <p:spPr>
            <a:xfrm>
              <a:off x="6624992" y="384119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6" name="tx106"/>
            <p:cNvSpPr/>
            <p:nvPr/>
          </p:nvSpPr>
          <p:spPr>
            <a:xfrm>
              <a:off x="6891535" y="384119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7" name="tx107"/>
            <p:cNvSpPr/>
            <p:nvPr/>
          </p:nvSpPr>
          <p:spPr>
            <a:xfrm>
              <a:off x="7158078" y="384119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8" name="tx108"/>
            <p:cNvSpPr/>
            <p:nvPr/>
          </p:nvSpPr>
          <p:spPr>
            <a:xfrm>
              <a:off x="7424622" y="384368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9" name="tx109"/>
            <p:cNvSpPr/>
            <p:nvPr/>
          </p:nvSpPr>
          <p:spPr>
            <a:xfrm>
              <a:off x="7691165" y="384616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0" name="tx110"/>
            <p:cNvSpPr/>
            <p:nvPr/>
          </p:nvSpPr>
          <p:spPr>
            <a:xfrm>
              <a:off x="7957708" y="384865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1" name="tx111"/>
            <p:cNvSpPr/>
            <p:nvPr/>
          </p:nvSpPr>
          <p:spPr>
            <a:xfrm>
              <a:off x="810775"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655386" y="344179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13" name="tx113"/>
            <p:cNvSpPr/>
            <p:nvPr/>
          </p:nvSpPr>
          <p:spPr>
            <a:xfrm>
              <a:off x="655386" y="281970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4" name="tx114"/>
            <p:cNvSpPr/>
            <p:nvPr/>
          </p:nvSpPr>
          <p:spPr>
            <a:xfrm>
              <a:off x="655386" y="219762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15" name="tx11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1" name="tx131"/>
            <p:cNvSpPr/>
            <p:nvPr/>
          </p:nvSpPr>
          <p:spPr>
            <a:xfrm rot="-5400000">
              <a:off x="-408023" y="2982172"/>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2" name="tx132"/>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3" name="pl133"/>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4" name="pl134"/>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5" name="tx135"/>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6" name="tx136"/>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7" name="rc137"/>
            <p:cNvSpPr/>
            <p:nvPr/>
          </p:nvSpPr>
          <p:spPr>
            <a:xfrm>
              <a:off x="4663170" y="4979579"/>
              <a:ext cx="201456" cy="201456"/>
            </a:xfrm>
            <a:prstGeom prst="rect">
              <a:avLst/>
            </a:prstGeom>
            <a:solidFill>
              <a:srgbClr val="B3B3B3">
                <a:alpha val="85098"/>
              </a:srgbClr>
            </a:solidFill>
          </p:spPr>
          <p:txBody>
            <a:bodyPr/>
            <a:lstStyle/>
            <a:p/>
          </p:txBody>
        </p:sp>
        <p:sp>
          <p:nvSpPr>
            <p:cNvPr id="138" name="rc138"/>
            <p:cNvSpPr/>
            <p:nvPr/>
          </p:nvSpPr>
          <p:spPr>
            <a:xfrm>
              <a:off x="5565324" y="4979579"/>
              <a:ext cx="201456" cy="201456"/>
            </a:xfrm>
            <a:prstGeom prst="rect">
              <a:avLst/>
            </a:prstGeom>
            <a:solidFill>
              <a:srgbClr val="1CABE2">
                <a:alpha val="85098"/>
              </a:srgbClr>
            </a:solidFill>
          </p:spPr>
          <p:txBody>
            <a:bodyPr/>
            <a:lstStyle/>
            <a:p/>
          </p:txBody>
        </p:sp>
        <p:sp>
          <p:nvSpPr>
            <p:cNvPr id="139" name="tx139"/>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0" name="tx140"/>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1" name="tx141"/>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2" name="tx142"/>
            <p:cNvSpPr/>
            <p:nvPr/>
          </p:nvSpPr>
          <p:spPr>
            <a:xfrm>
              <a:off x="951100" y="1594448"/>
              <a:ext cx="232035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Brunei Darussalam, 2000-2025</a:t>
              </a:r>
            </a:p>
          </p:txBody>
        </p:sp>
        <p:sp>
          <p:nvSpPr>
            <p:cNvPr id="143" name="pl143"/>
            <p:cNvSpPr/>
            <p:nvPr/>
          </p:nvSpPr>
          <p:spPr>
            <a:xfrm>
              <a:off x="237494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453227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668960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45360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61094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7768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296273" y="5726143"/>
              <a:ext cx="6903466" cy="119033"/>
            </a:xfrm>
            <a:prstGeom prst="rect">
              <a:avLst/>
            </a:prstGeom>
            <a:solidFill>
              <a:srgbClr val="1CABE2">
                <a:alpha val="85098"/>
              </a:srgbClr>
            </a:solidFill>
          </p:spPr>
          <p:txBody>
            <a:bodyPr/>
            <a:lstStyle/>
            <a:p/>
          </p:txBody>
        </p:sp>
        <p:sp>
          <p:nvSpPr>
            <p:cNvPr id="154" name="rc154"/>
            <p:cNvSpPr/>
            <p:nvPr/>
          </p:nvSpPr>
          <p:spPr>
            <a:xfrm>
              <a:off x="1296273" y="5577352"/>
              <a:ext cx="6579866" cy="119033"/>
            </a:xfrm>
            <a:prstGeom prst="rect">
              <a:avLst/>
            </a:prstGeom>
            <a:solidFill>
              <a:srgbClr val="1CABE2">
                <a:alpha val="85098"/>
              </a:srgbClr>
            </a:solidFill>
          </p:spPr>
          <p:txBody>
            <a:bodyPr/>
            <a:lstStyle/>
            <a:p/>
          </p:txBody>
        </p:sp>
        <p:sp>
          <p:nvSpPr>
            <p:cNvPr id="155" name="rc155"/>
            <p:cNvSpPr/>
            <p:nvPr/>
          </p:nvSpPr>
          <p:spPr>
            <a:xfrm>
              <a:off x="1296273" y="5428560"/>
              <a:ext cx="6472000" cy="119033"/>
            </a:xfrm>
            <a:prstGeom prst="rect">
              <a:avLst/>
            </a:prstGeom>
            <a:solidFill>
              <a:srgbClr val="1CABE2">
                <a:alpha val="85098"/>
              </a:srgbClr>
            </a:solidFill>
          </p:spPr>
          <p:txBody>
            <a:bodyPr/>
            <a:lstStyle/>
            <a:p/>
          </p:txBody>
        </p:sp>
        <p:sp>
          <p:nvSpPr>
            <p:cNvPr id="156" name="rc156"/>
            <p:cNvSpPr/>
            <p:nvPr/>
          </p:nvSpPr>
          <p:spPr>
            <a:xfrm>
              <a:off x="8199740" y="5726143"/>
              <a:ext cx="0" cy="119033"/>
            </a:xfrm>
            <a:prstGeom prst="rect">
              <a:avLst/>
            </a:prstGeom>
            <a:solidFill>
              <a:srgbClr val="B3B3B3">
                <a:alpha val="85098"/>
              </a:srgbClr>
            </a:solidFill>
          </p:spPr>
          <p:txBody>
            <a:bodyPr/>
            <a:lstStyle/>
            <a:p/>
          </p:txBody>
        </p:sp>
        <p:sp>
          <p:nvSpPr>
            <p:cNvPr id="157" name="rc157"/>
            <p:cNvSpPr/>
            <p:nvPr/>
          </p:nvSpPr>
          <p:spPr>
            <a:xfrm>
              <a:off x="7876140" y="5577352"/>
              <a:ext cx="0" cy="119033"/>
            </a:xfrm>
            <a:prstGeom prst="rect">
              <a:avLst/>
            </a:prstGeom>
            <a:solidFill>
              <a:srgbClr val="B3B3B3">
                <a:alpha val="85098"/>
              </a:srgbClr>
            </a:solidFill>
          </p:spPr>
          <p:txBody>
            <a:bodyPr/>
            <a:lstStyle/>
            <a:p/>
          </p:txBody>
        </p:sp>
        <p:sp>
          <p:nvSpPr>
            <p:cNvPr id="158" name="rc158"/>
            <p:cNvSpPr/>
            <p:nvPr/>
          </p:nvSpPr>
          <p:spPr>
            <a:xfrm>
              <a:off x="7768273" y="5428560"/>
              <a:ext cx="0" cy="119033"/>
            </a:xfrm>
            <a:prstGeom prst="rect">
              <a:avLst/>
            </a:prstGeom>
            <a:solidFill>
              <a:srgbClr val="B3B3B3">
                <a:alpha val="85098"/>
              </a:srgbClr>
            </a:solidFill>
          </p:spPr>
          <p:txBody>
            <a:bodyPr/>
            <a:lstStyle/>
            <a:p/>
          </p:txBody>
        </p:sp>
        <p:sp>
          <p:nvSpPr>
            <p:cNvPr id="159" name="tx159"/>
            <p:cNvSpPr/>
            <p:nvPr/>
          </p:nvSpPr>
          <p:spPr>
            <a:xfrm>
              <a:off x="8329967"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0" name="tx160"/>
            <p:cNvSpPr/>
            <p:nvPr/>
          </p:nvSpPr>
          <p:spPr>
            <a:xfrm>
              <a:off x="8006367"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1" name="tx161"/>
            <p:cNvSpPr/>
            <p:nvPr/>
          </p:nvSpPr>
          <p:spPr>
            <a:xfrm>
              <a:off x="7898501"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2" name="tx162"/>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3" name="tx163"/>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4" name="tx164"/>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5" name="tx165"/>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6" name="tx166"/>
            <p:cNvSpPr/>
            <p:nvPr/>
          </p:nvSpPr>
          <p:spPr>
            <a:xfrm>
              <a:off x="3375912"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67" name="tx167"/>
            <p:cNvSpPr/>
            <p:nvPr/>
          </p:nvSpPr>
          <p:spPr>
            <a:xfrm>
              <a:off x="5533246"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68" name="tx168"/>
            <p:cNvSpPr/>
            <p:nvPr/>
          </p:nvSpPr>
          <p:spPr>
            <a:xfrm>
              <a:off x="7690579"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69" name="tx169"/>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0" name="tx170"/>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1" name="tx171"/>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2" name="tx172"/>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Brunei Darussalam.
In 2025, DTP1 coverage in Brunei Darussalam remained constant 99%. There were &lt;100 children who missed out on any DTP vaccination (zero-dose children).
DTP3 coverage remained constant at 99% in 2025, leaving &lt;100 children vulnerable to vaccine-preventable diseases.</a:t>
            </a:r>
          </a:p>
        </p:txBody>
      </p:sp>
      <p:sp>
        <p:nvSpPr>
          <p:cNvPr id="1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99%, leaving &lt;100 children un- or under-vaccinated, including &lt;100 zero-dose and &lt;100 with only partial protection.</a:t>
            </a:r>
          </a:p>
        </p:txBody>
      </p:sp>
      <p:grpSp xmlns:pic="http://schemas.openxmlformats.org/drawingml/2006/picture">
        <p:nvGrpSpPr>
          <p:cNvPr id="175" name=""/>
          <p:cNvGrpSpPr/>
          <p:nvPr/>
        </p:nvGrpSpPr>
        <p:grpSpPr>
          <a:xfrm>
            <a:off x="292608" y="1005840"/>
            <a:ext cx="8595360" cy="28575"/>
            <a:chOff x="292608" y="1005840"/>
            <a:chExt cx="8595360" cy="28575"/>
          </a:xfrm>
        </p:grpSpPr>
        <p:sp>
          <p:nvSpPr>
            <p:cNvPr id="17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1871"/>
            </a:xfrm>
            <a:custGeom>
              <a:avLst/>
              <a:pathLst>
                <a:path w="3397293" h="21871">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21871"/>
                  </a:lnTo>
                  <a:lnTo>
                    <a:pt x="1494809" y="0"/>
                  </a:lnTo>
                  <a:lnTo>
                    <a:pt x="1630700" y="21871"/>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218713"/>
            </a:xfrm>
            <a:custGeom>
              <a:avLst/>
              <a:pathLst>
                <a:path w="3397293" h="218713">
                  <a:moveTo>
                    <a:pt x="0" y="109356"/>
                  </a:moveTo>
                  <a:lnTo>
                    <a:pt x="135891" y="131228"/>
                  </a:lnTo>
                  <a:lnTo>
                    <a:pt x="271783" y="153099"/>
                  </a:lnTo>
                  <a:lnTo>
                    <a:pt x="407675" y="131228"/>
                  </a:lnTo>
                  <a:lnTo>
                    <a:pt x="543566" y="109356"/>
                  </a:lnTo>
                  <a:lnTo>
                    <a:pt x="679458" y="109356"/>
                  </a:lnTo>
                  <a:lnTo>
                    <a:pt x="815350" y="43742"/>
                  </a:lnTo>
                  <a:lnTo>
                    <a:pt x="951242" y="43742"/>
                  </a:lnTo>
                  <a:lnTo>
                    <a:pt x="1087133" y="21871"/>
                  </a:lnTo>
                  <a:lnTo>
                    <a:pt x="1223025" y="21871"/>
                  </a:lnTo>
                  <a:lnTo>
                    <a:pt x="1358917" y="21871"/>
                  </a:lnTo>
                  <a:lnTo>
                    <a:pt x="1494809" y="21871"/>
                  </a:lnTo>
                  <a:lnTo>
                    <a:pt x="1630700" y="0"/>
                  </a:lnTo>
                  <a:lnTo>
                    <a:pt x="1766592" y="21871"/>
                  </a:lnTo>
                  <a:lnTo>
                    <a:pt x="1902484" y="21871"/>
                  </a:lnTo>
                  <a:lnTo>
                    <a:pt x="2038375" y="21871"/>
                  </a:lnTo>
                  <a:lnTo>
                    <a:pt x="2174267" y="21871"/>
                  </a:lnTo>
                  <a:lnTo>
                    <a:pt x="2310159" y="21871"/>
                  </a:lnTo>
                  <a:lnTo>
                    <a:pt x="2446051" y="43742"/>
                  </a:lnTo>
                  <a:lnTo>
                    <a:pt x="2581942" y="43742"/>
                  </a:lnTo>
                  <a:lnTo>
                    <a:pt x="2717834" y="87485"/>
                  </a:lnTo>
                  <a:lnTo>
                    <a:pt x="2853726" y="218713"/>
                  </a:lnTo>
                  <a:lnTo>
                    <a:pt x="2989618" y="65614"/>
                  </a:lnTo>
                  <a:lnTo>
                    <a:pt x="3125509" y="131228"/>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1871"/>
            </a:xfrm>
            <a:custGeom>
              <a:avLst/>
              <a:pathLst>
                <a:path w="3397293" h="21871">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21871"/>
                  </a:lnTo>
                  <a:lnTo>
                    <a:pt x="1494809" y="0"/>
                  </a:lnTo>
                  <a:lnTo>
                    <a:pt x="1630700" y="21871"/>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1871"/>
            </a:xfrm>
            <a:custGeom>
              <a:avLst/>
              <a:pathLst>
                <a:path w="3397293" h="21871">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21871"/>
                  </a:lnTo>
                  <a:lnTo>
                    <a:pt x="1494809" y="0"/>
                  </a:lnTo>
                  <a:lnTo>
                    <a:pt x="1630700" y="21871"/>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28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5231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5231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9887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6133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19414" y="4990743"/>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Brunei Darussalam</a:t>
              </a:r>
            </a:p>
          </p:txBody>
        </p:sp>
        <p:sp>
          <p:nvSpPr>
            <p:cNvPr id="60" name="tx60"/>
            <p:cNvSpPr/>
            <p:nvPr/>
          </p:nvSpPr>
          <p:spPr>
            <a:xfrm>
              <a:off x="316597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28430"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193143" y="1405107"/>
              <a:ext cx="325293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Brunei Darussalam, 2000-2025</a:t>
              </a:r>
            </a:p>
          </p:txBody>
        </p:sp>
        <p:sp>
          <p:nvSpPr>
            <p:cNvPr id="63" name="pl63"/>
            <p:cNvSpPr/>
            <p:nvPr/>
          </p:nvSpPr>
          <p:spPr>
            <a:xfrm>
              <a:off x="5267799" y="389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488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020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55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85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90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222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754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819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3075484"/>
              <a:ext cx="3397293" cy="109356"/>
            </a:xfrm>
            <a:custGeom>
              <a:avLst/>
              <a:pathLst>
                <a:path w="3397293" h="109356">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109356"/>
                  </a:lnTo>
                  <a:lnTo>
                    <a:pt x="1494809" y="0"/>
                  </a:lnTo>
                  <a:lnTo>
                    <a:pt x="1630700" y="109356"/>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75484"/>
              <a:ext cx="3397293" cy="984210"/>
            </a:xfrm>
            <a:custGeom>
              <a:avLst/>
              <a:pathLst>
                <a:path w="3397293" h="984210">
                  <a:moveTo>
                    <a:pt x="0" y="984210"/>
                  </a:moveTo>
                  <a:lnTo>
                    <a:pt x="135891" y="874853"/>
                  </a:lnTo>
                  <a:lnTo>
                    <a:pt x="271783" y="874853"/>
                  </a:lnTo>
                  <a:lnTo>
                    <a:pt x="407675" y="765497"/>
                  </a:lnTo>
                  <a:lnTo>
                    <a:pt x="543566" y="656140"/>
                  </a:lnTo>
                  <a:lnTo>
                    <a:pt x="679458" y="546783"/>
                  </a:lnTo>
                  <a:lnTo>
                    <a:pt x="815350" y="437426"/>
                  </a:lnTo>
                  <a:lnTo>
                    <a:pt x="951242" y="437426"/>
                  </a:lnTo>
                  <a:lnTo>
                    <a:pt x="1087133" y="328070"/>
                  </a:lnTo>
                  <a:lnTo>
                    <a:pt x="1223025" y="218713"/>
                  </a:lnTo>
                  <a:lnTo>
                    <a:pt x="1358917" y="218713"/>
                  </a:lnTo>
                  <a:lnTo>
                    <a:pt x="1494809" y="109356"/>
                  </a:lnTo>
                  <a:lnTo>
                    <a:pt x="1630700" y="218713"/>
                  </a:lnTo>
                  <a:lnTo>
                    <a:pt x="1766592" y="218713"/>
                  </a:lnTo>
                  <a:lnTo>
                    <a:pt x="1902484" y="218713"/>
                  </a:lnTo>
                  <a:lnTo>
                    <a:pt x="2038375" y="218713"/>
                  </a:lnTo>
                  <a:lnTo>
                    <a:pt x="2174267" y="109356"/>
                  </a:lnTo>
                  <a:lnTo>
                    <a:pt x="2310159" y="109356"/>
                  </a:lnTo>
                  <a:lnTo>
                    <a:pt x="2446051" y="109356"/>
                  </a:lnTo>
                  <a:lnTo>
                    <a:pt x="2581942" y="0"/>
                  </a:lnTo>
                  <a:lnTo>
                    <a:pt x="2717834" y="328070"/>
                  </a:lnTo>
                  <a:lnTo>
                    <a:pt x="2853726" y="546783"/>
                  </a:lnTo>
                  <a:lnTo>
                    <a:pt x="2989618" y="218713"/>
                  </a:lnTo>
                  <a:lnTo>
                    <a:pt x="3125509" y="218713"/>
                  </a:lnTo>
                  <a:lnTo>
                    <a:pt x="3261401" y="218713"/>
                  </a:lnTo>
                  <a:lnTo>
                    <a:pt x="3397293" y="10935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56770"/>
              <a:ext cx="3397293" cy="1093567"/>
            </a:xfrm>
            <a:custGeom>
              <a:avLst/>
              <a:pathLst>
                <a:path w="3397293" h="1093567">
                  <a:moveTo>
                    <a:pt x="0" y="546783"/>
                  </a:moveTo>
                  <a:lnTo>
                    <a:pt x="135891" y="656140"/>
                  </a:lnTo>
                  <a:lnTo>
                    <a:pt x="271783" y="765497"/>
                  </a:lnTo>
                  <a:lnTo>
                    <a:pt x="407675" y="656140"/>
                  </a:lnTo>
                  <a:lnTo>
                    <a:pt x="543566" y="546783"/>
                  </a:lnTo>
                  <a:lnTo>
                    <a:pt x="679458" y="546783"/>
                  </a:lnTo>
                  <a:lnTo>
                    <a:pt x="815350" y="218713"/>
                  </a:lnTo>
                  <a:lnTo>
                    <a:pt x="951242" y="218713"/>
                  </a:lnTo>
                  <a:lnTo>
                    <a:pt x="1087133" y="109356"/>
                  </a:lnTo>
                  <a:lnTo>
                    <a:pt x="1223025" y="109356"/>
                  </a:lnTo>
                  <a:lnTo>
                    <a:pt x="1358917" y="109356"/>
                  </a:lnTo>
                  <a:lnTo>
                    <a:pt x="1494809" y="109356"/>
                  </a:lnTo>
                  <a:lnTo>
                    <a:pt x="1630700" y="0"/>
                  </a:lnTo>
                  <a:lnTo>
                    <a:pt x="1766592" y="109356"/>
                  </a:lnTo>
                  <a:lnTo>
                    <a:pt x="1902484" y="109356"/>
                  </a:lnTo>
                  <a:lnTo>
                    <a:pt x="2038375" y="109356"/>
                  </a:lnTo>
                  <a:lnTo>
                    <a:pt x="2174267" y="109356"/>
                  </a:lnTo>
                  <a:lnTo>
                    <a:pt x="2310159" y="109356"/>
                  </a:lnTo>
                  <a:lnTo>
                    <a:pt x="2446051" y="218713"/>
                  </a:lnTo>
                  <a:lnTo>
                    <a:pt x="2581942" y="218713"/>
                  </a:lnTo>
                  <a:lnTo>
                    <a:pt x="2717834" y="437426"/>
                  </a:lnTo>
                  <a:lnTo>
                    <a:pt x="2853726" y="1093567"/>
                  </a:lnTo>
                  <a:lnTo>
                    <a:pt x="2989618" y="328070"/>
                  </a:lnTo>
                  <a:lnTo>
                    <a:pt x="3125509" y="656140"/>
                  </a:lnTo>
                  <a:lnTo>
                    <a:pt x="3261401" y="656140"/>
                  </a:lnTo>
                  <a:lnTo>
                    <a:pt x="3397293" y="656140"/>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7548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3075484"/>
              <a:ext cx="3397293" cy="109356"/>
            </a:xfrm>
            <a:custGeom>
              <a:avLst/>
              <a:pathLst>
                <a:path w="3397293" h="109356">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109356"/>
                  </a:lnTo>
                  <a:lnTo>
                    <a:pt x="1494809" y="0"/>
                  </a:lnTo>
                  <a:lnTo>
                    <a:pt x="1630700" y="109356"/>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681799"/>
              <a:ext cx="0" cy="393684"/>
            </a:xfrm>
            <a:custGeom>
              <a:avLst/>
              <a:pathLst>
                <a:path w="0" h="393684">
                  <a:moveTo>
                    <a:pt x="0" y="39368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681799"/>
              <a:ext cx="0" cy="393684"/>
            </a:xfrm>
            <a:custGeom>
              <a:avLst/>
              <a:pathLst>
                <a:path w="0" h="393684">
                  <a:moveTo>
                    <a:pt x="0" y="39368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681799"/>
              <a:ext cx="0" cy="503041"/>
            </a:xfrm>
            <a:custGeom>
              <a:avLst/>
              <a:pathLst>
                <a:path w="0" h="503041">
                  <a:moveTo>
                    <a:pt x="0" y="50304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681799"/>
              <a:ext cx="0" cy="393684"/>
            </a:xfrm>
            <a:custGeom>
              <a:avLst/>
              <a:pathLst>
                <a:path w="0" h="393684">
                  <a:moveTo>
                    <a:pt x="0" y="39368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681799"/>
              <a:ext cx="0" cy="393684"/>
            </a:xfrm>
            <a:custGeom>
              <a:avLst/>
              <a:pathLst>
                <a:path w="0" h="393684">
                  <a:moveTo>
                    <a:pt x="0" y="39368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681799"/>
              <a:ext cx="0" cy="393684"/>
            </a:xfrm>
            <a:custGeom>
              <a:avLst/>
              <a:pathLst>
                <a:path w="0" h="393684">
                  <a:moveTo>
                    <a:pt x="0" y="39368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681799"/>
              <a:ext cx="0" cy="393684"/>
            </a:xfrm>
            <a:custGeom>
              <a:avLst/>
              <a:pathLst>
                <a:path w="0" h="393684">
                  <a:moveTo>
                    <a:pt x="0" y="39368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3075484"/>
              <a:ext cx="3397293" cy="109356"/>
            </a:xfrm>
            <a:custGeom>
              <a:avLst/>
              <a:pathLst>
                <a:path w="3397293" h="109356">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109356"/>
                  </a:lnTo>
                  <a:lnTo>
                    <a:pt x="1494809" y="0"/>
                  </a:lnTo>
                  <a:lnTo>
                    <a:pt x="1630700" y="109356"/>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407519" y="25976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086977" y="25976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748386" y="259894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445895" y="25976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5976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5976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804812" y="25976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31457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47411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2" name="tx102"/>
            <p:cNvSpPr/>
            <p:nvPr/>
          </p:nvSpPr>
          <p:spPr>
            <a:xfrm>
              <a:off x="5003259" y="41169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7192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233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47835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19298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66901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66901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721557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97803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5936113" y="4990743"/>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Brunei Darussalam</a:t>
              </a:r>
            </a:p>
          </p:txBody>
        </p:sp>
        <p:sp>
          <p:nvSpPr>
            <p:cNvPr id="120" name="tx120"/>
            <p:cNvSpPr/>
            <p:nvPr/>
          </p:nvSpPr>
          <p:spPr>
            <a:xfrm>
              <a:off x="748267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24512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46117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74916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0371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60516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89315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18114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7321564" cy="114824"/>
            </a:xfrm>
            <a:prstGeom prst="rect">
              <a:avLst/>
            </a:prstGeom>
            <a:solidFill>
              <a:srgbClr val="1CABE2">
                <a:alpha val="80000"/>
              </a:srgbClr>
            </a:solidFill>
          </p:spPr>
          <p:txBody>
            <a:bodyPr/>
            <a:lstStyle/>
            <a:p/>
          </p:txBody>
        </p:sp>
        <p:sp>
          <p:nvSpPr>
            <p:cNvPr id="134" name="rc134"/>
            <p:cNvSpPr/>
            <p:nvPr/>
          </p:nvSpPr>
          <p:spPr>
            <a:xfrm>
              <a:off x="1317178" y="5743865"/>
              <a:ext cx="6978366" cy="114824"/>
            </a:xfrm>
            <a:prstGeom prst="rect">
              <a:avLst/>
            </a:prstGeom>
            <a:solidFill>
              <a:srgbClr val="1CABE2">
                <a:alpha val="80000"/>
              </a:srgbClr>
            </a:solidFill>
          </p:spPr>
          <p:txBody>
            <a:bodyPr/>
            <a:lstStyle/>
            <a:p/>
          </p:txBody>
        </p:sp>
        <p:sp>
          <p:nvSpPr>
            <p:cNvPr id="135" name="rc135"/>
            <p:cNvSpPr/>
            <p:nvPr/>
          </p:nvSpPr>
          <p:spPr>
            <a:xfrm>
              <a:off x="1317178" y="5600334"/>
              <a:ext cx="6863967"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449778"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1" name="tx141"/>
            <p:cNvSpPr/>
            <p:nvPr/>
          </p:nvSpPr>
          <p:spPr>
            <a:xfrm>
              <a:off x="5737767"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2" name="tx142"/>
            <p:cNvSpPr/>
            <p:nvPr/>
          </p:nvSpPr>
          <p:spPr>
            <a:xfrm>
              <a:off x="8025756"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Brunei Darussalam (99%) was 9 percentage points higher than the global average (90%) and 8 percentage points higher than the average across all EAPR countries (91%).
National DTP1 coverage was the same as in 2019 (99%).
The number of zero-dose children remained approximately the same (&lt;100) as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Brunei Darussalam DTP1 coverage was 99% - this is the same as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Brunei Darussalam ranked number 21 out of 27 countries for lowest DTP1 coverage (based on tied ranks).
Brunei Darussalam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Brunei Darussalam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82252" y="3918744"/>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724"/>
                  </a:lnTo>
                  <a:lnTo>
                    <a:pt x="1183777" y="564691"/>
                  </a:lnTo>
                  <a:lnTo>
                    <a:pt x="1195614" y="564652"/>
                  </a:lnTo>
                  <a:lnTo>
                    <a:pt x="1207452" y="564606"/>
                  </a:lnTo>
                  <a:lnTo>
                    <a:pt x="1219290" y="564552"/>
                  </a:lnTo>
                  <a:lnTo>
                    <a:pt x="1231128" y="564489"/>
                  </a:lnTo>
                  <a:lnTo>
                    <a:pt x="1242965" y="564414"/>
                  </a:lnTo>
                  <a:lnTo>
                    <a:pt x="1254803" y="564327"/>
                  </a:lnTo>
                  <a:lnTo>
                    <a:pt x="1266641" y="564224"/>
                  </a:lnTo>
                  <a:lnTo>
                    <a:pt x="1278479" y="564103"/>
                  </a:lnTo>
                  <a:lnTo>
                    <a:pt x="1290317" y="563961"/>
                  </a:lnTo>
                  <a:lnTo>
                    <a:pt x="1302154" y="563794"/>
                  </a:lnTo>
                  <a:lnTo>
                    <a:pt x="1313992" y="563598"/>
                  </a:lnTo>
                  <a:lnTo>
                    <a:pt x="1325830" y="563368"/>
                  </a:lnTo>
                  <a:lnTo>
                    <a:pt x="1337668" y="563098"/>
                  </a:lnTo>
                  <a:lnTo>
                    <a:pt x="1349505" y="562781"/>
                  </a:lnTo>
                  <a:lnTo>
                    <a:pt x="1361343" y="562409"/>
                  </a:lnTo>
                  <a:lnTo>
                    <a:pt x="1373181" y="561971"/>
                  </a:lnTo>
                  <a:lnTo>
                    <a:pt x="1385019" y="561459"/>
                  </a:lnTo>
                  <a:lnTo>
                    <a:pt x="1396856" y="560857"/>
                  </a:lnTo>
                  <a:lnTo>
                    <a:pt x="1408694" y="560151"/>
                  </a:lnTo>
                  <a:lnTo>
                    <a:pt x="1420532" y="559324"/>
                  </a:lnTo>
                  <a:lnTo>
                    <a:pt x="1432370" y="558355"/>
                  </a:lnTo>
                  <a:lnTo>
                    <a:pt x="1444208" y="557220"/>
                  </a:lnTo>
                  <a:lnTo>
                    <a:pt x="1456045" y="555892"/>
                  </a:lnTo>
                  <a:lnTo>
                    <a:pt x="1467883" y="554340"/>
                  </a:lnTo>
                  <a:lnTo>
                    <a:pt x="1479721" y="552525"/>
                  </a:lnTo>
                  <a:lnTo>
                    <a:pt x="1491559" y="550408"/>
                  </a:lnTo>
                  <a:lnTo>
                    <a:pt x="1503396" y="547940"/>
                  </a:lnTo>
                  <a:lnTo>
                    <a:pt x="1515234" y="545067"/>
                  </a:lnTo>
                  <a:lnTo>
                    <a:pt x="1527072" y="541729"/>
                  </a:lnTo>
                  <a:lnTo>
                    <a:pt x="1538910" y="537857"/>
                  </a:lnTo>
                  <a:lnTo>
                    <a:pt x="1550748" y="533376"/>
                  </a:lnTo>
                  <a:lnTo>
                    <a:pt x="1562585" y="528203"/>
                  </a:lnTo>
                  <a:lnTo>
                    <a:pt x="1574423" y="522250"/>
                  </a:lnTo>
                  <a:lnTo>
                    <a:pt x="1586261" y="515422"/>
                  </a:lnTo>
                  <a:lnTo>
                    <a:pt x="1598099" y="507621"/>
                  </a:lnTo>
                  <a:lnTo>
                    <a:pt x="1609936" y="498748"/>
                  </a:lnTo>
                  <a:lnTo>
                    <a:pt x="1621774" y="488708"/>
                  </a:lnTo>
                  <a:lnTo>
                    <a:pt x="1633612" y="477411"/>
                  </a:lnTo>
                  <a:lnTo>
                    <a:pt x="1645450" y="464782"/>
                  </a:lnTo>
                  <a:lnTo>
                    <a:pt x="1657287" y="450766"/>
                  </a:lnTo>
                  <a:lnTo>
                    <a:pt x="1669125" y="435335"/>
                  </a:lnTo>
                  <a:lnTo>
                    <a:pt x="1680963" y="418496"/>
                  </a:lnTo>
                  <a:lnTo>
                    <a:pt x="1692801" y="400295"/>
                  </a:lnTo>
                  <a:lnTo>
                    <a:pt x="1704639" y="380827"/>
                  </a:lnTo>
                  <a:lnTo>
                    <a:pt x="1716476" y="360234"/>
                  </a:lnTo>
                  <a:lnTo>
                    <a:pt x="1728314" y="338704"/>
                  </a:lnTo>
                  <a:lnTo>
                    <a:pt x="1740152" y="316472"/>
                  </a:lnTo>
                  <a:lnTo>
                    <a:pt x="1751990" y="293802"/>
                  </a:lnTo>
                  <a:lnTo>
                    <a:pt x="1763827" y="270985"/>
                  </a:lnTo>
                  <a:lnTo>
                    <a:pt x="1775665" y="248315"/>
                  </a:lnTo>
                  <a:lnTo>
                    <a:pt x="1787503" y="226083"/>
                  </a:lnTo>
                  <a:lnTo>
                    <a:pt x="1799341" y="204553"/>
                  </a:lnTo>
                  <a:lnTo>
                    <a:pt x="1811178" y="183960"/>
                  </a:lnTo>
                  <a:lnTo>
                    <a:pt x="1823016" y="164492"/>
                  </a:lnTo>
                  <a:lnTo>
                    <a:pt x="1834854" y="146291"/>
                  </a:lnTo>
                  <a:lnTo>
                    <a:pt x="1846692" y="129452"/>
                  </a:lnTo>
                  <a:lnTo>
                    <a:pt x="1858530" y="114021"/>
                  </a:lnTo>
                  <a:lnTo>
                    <a:pt x="1870367" y="100005"/>
                  </a:lnTo>
                  <a:lnTo>
                    <a:pt x="1882205" y="87376"/>
                  </a:lnTo>
                  <a:lnTo>
                    <a:pt x="1894043" y="76079"/>
                  </a:lnTo>
                  <a:lnTo>
                    <a:pt x="1905881" y="66038"/>
                  </a:lnTo>
                  <a:lnTo>
                    <a:pt x="1917718" y="57166"/>
                  </a:lnTo>
                  <a:lnTo>
                    <a:pt x="1929556" y="49365"/>
                  </a:lnTo>
                  <a:lnTo>
                    <a:pt x="1941394" y="42536"/>
                  </a:lnTo>
                  <a:lnTo>
                    <a:pt x="1953232" y="36583"/>
                  </a:lnTo>
                  <a:lnTo>
                    <a:pt x="1965069" y="31411"/>
                  </a:lnTo>
                  <a:lnTo>
                    <a:pt x="1976907" y="26930"/>
                  </a:lnTo>
                  <a:lnTo>
                    <a:pt x="1988745" y="23058"/>
                  </a:lnTo>
                  <a:lnTo>
                    <a:pt x="2000583" y="19719"/>
                  </a:lnTo>
                  <a:lnTo>
                    <a:pt x="2012421" y="16847"/>
                  </a:lnTo>
                  <a:lnTo>
                    <a:pt x="2024258" y="14379"/>
                  </a:lnTo>
                  <a:lnTo>
                    <a:pt x="2036096" y="12261"/>
                  </a:lnTo>
                  <a:lnTo>
                    <a:pt x="2047934" y="10447"/>
                  </a:lnTo>
                  <a:lnTo>
                    <a:pt x="2059772" y="8894"/>
                  </a:lnTo>
                  <a:lnTo>
                    <a:pt x="2071609" y="7567"/>
                  </a:lnTo>
                  <a:lnTo>
                    <a:pt x="2083447" y="6432"/>
                  </a:lnTo>
                  <a:lnTo>
                    <a:pt x="2095285" y="5463"/>
                  </a:lnTo>
                  <a:lnTo>
                    <a:pt x="2107123" y="4636"/>
                  </a:lnTo>
                  <a:lnTo>
                    <a:pt x="2118961" y="3930"/>
                  </a:lnTo>
                  <a:lnTo>
                    <a:pt x="2130798" y="3328"/>
                  </a:lnTo>
                  <a:lnTo>
                    <a:pt x="2142636" y="2815"/>
                  </a:lnTo>
                  <a:lnTo>
                    <a:pt x="2154474" y="2378"/>
                  </a:lnTo>
                  <a:lnTo>
                    <a:pt x="2166312" y="2006"/>
                  </a:lnTo>
                  <a:lnTo>
                    <a:pt x="2178149" y="1689"/>
                  </a:lnTo>
                  <a:lnTo>
                    <a:pt x="2189987" y="1418"/>
                  </a:lnTo>
                  <a:lnTo>
                    <a:pt x="2201825" y="1188"/>
                  </a:lnTo>
                  <a:lnTo>
                    <a:pt x="2213663" y="992"/>
                  </a:lnTo>
                  <a:lnTo>
                    <a:pt x="2225500" y="826"/>
                  </a:lnTo>
                  <a:lnTo>
                    <a:pt x="2237338" y="684"/>
                  </a:lnTo>
                  <a:lnTo>
                    <a:pt x="2249176" y="563"/>
                  </a:lnTo>
                  <a:lnTo>
                    <a:pt x="2261014" y="460"/>
                  </a:lnTo>
                  <a:lnTo>
                    <a:pt x="2272852" y="373"/>
                  </a:lnTo>
                  <a:lnTo>
                    <a:pt x="2284689" y="298"/>
                  </a:lnTo>
                  <a:lnTo>
                    <a:pt x="2296527" y="235"/>
                  </a:lnTo>
                  <a:lnTo>
                    <a:pt x="2308365" y="181"/>
                  </a:lnTo>
                  <a:lnTo>
                    <a:pt x="2320203" y="135"/>
                  </a:lnTo>
                  <a:lnTo>
                    <a:pt x="2332040" y="96"/>
                  </a:lnTo>
                  <a:lnTo>
                    <a:pt x="2343878" y="63"/>
                  </a:lnTo>
                  <a:lnTo>
                    <a:pt x="2343878" y="0"/>
                  </a:lnTo>
                  <a:lnTo>
                    <a:pt x="2355716" y="22"/>
                  </a:lnTo>
                  <a:lnTo>
                    <a:pt x="2367554" y="48"/>
                  </a:lnTo>
                  <a:lnTo>
                    <a:pt x="2379391" y="78"/>
                  </a:lnTo>
                  <a:lnTo>
                    <a:pt x="2391229" y="114"/>
                  </a:lnTo>
                  <a:lnTo>
                    <a:pt x="2403067" y="156"/>
                  </a:lnTo>
                  <a:lnTo>
                    <a:pt x="2414905" y="206"/>
                  </a:lnTo>
                  <a:lnTo>
                    <a:pt x="2426743" y="264"/>
                  </a:lnTo>
                  <a:lnTo>
                    <a:pt x="2438580" y="333"/>
                  </a:lnTo>
                  <a:lnTo>
                    <a:pt x="2450418" y="414"/>
                  </a:lnTo>
                  <a:lnTo>
                    <a:pt x="2462256" y="508"/>
                  </a:lnTo>
                  <a:lnTo>
                    <a:pt x="2474094" y="619"/>
                  </a:lnTo>
                  <a:lnTo>
                    <a:pt x="2485931" y="750"/>
                  </a:lnTo>
                  <a:lnTo>
                    <a:pt x="2497769" y="903"/>
                  </a:lnTo>
                  <a:lnTo>
                    <a:pt x="2509607" y="1083"/>
                  </a:lnTo>
                  <a:lnTo>
                    <a:pt x="2521445" y="1295"/>
                  </a:lnTo>
                  <a:lnTo>
                    <a:pt x="2533283" y="1543"/>
                  </a:lnTo>
                  <a:lnTo>
                    <a:pt x="2545120" y="1835"/>
                  </a:lnTo>
                  <a:lnTo>
                    <a:pt x="2556958" y="2177"/>
                  </a:lnTo>
                  <a:lnTo>
                    <a:pt x="2568796" y="2578"/>
                  </a:lnTo>
                  <a:lnTo>
                    <a:pt x="2580634" y="3048"/>
                  </a:lnTo>
                  <a:lnTo>
                    <a:pt x="2592471" y="3600"/>
                  </a:lnTo>
                  <a:lnTo>
                    <a:pt x="2604309" y="4246"/>
                  </a:lnTo>
                  <a:lnTo>
                    <a:pt x="2616147" y="5002"/>
                  </a:lnTo>
                  <a:lnTo>
                    <a:pt x="2627985" y="5887"/>
                  </a:lnTo>
                  <a:lnTo>
                    <a:pt x="2639822" y="6923"/>
                  </a:lnTo>
                  <a:lnTo>
                    <a:pt x="2651660" y="8132"/>
                  </a:lnTo>
                  <a:lnTo>
                    <a:pt x="2663498" y="9543"/>
                  </a:lnTo>
                  <a:lnTo>
                    <a:pt x="2675336" y="11189"/>
                  </a:lnTo>
                  <a:lnTo>
                    <a:pt x="2687174" y="13104"/>
                  </a:lnTo>
                  <a:lnTo>
                    <a:pt x="2699011" y="15330"/>
                  </a:lnTo>
                  <a:lnTo>
                    <a:pt x="2710849" y="17911"/>
                  </a:lnTo>
                  <a:lnTo>
                    <a:pt x="2722687" y="20898"/>
                  </a:lnTo>
                  <a:lnTo>
                    <a:pt x="2734525" y="24347"/>
                  </a:lnTo>
                  <a:lnTo>
                    <a:pt x="2746362" y="28315"/>
                  </a:lnTo>
                  <a:lnTo>
                    <a:pt x="2758200" y="32867"/>
                  </a:lnTo>
                  <a:lnTo>
                    <a:pt x="2770038" y="38068"/>
                  </a:lnTo>
                  <a:lnTo>
                    <a:pt x="2781876" y="43983"/>
                  </a:lnTo>
                  <a:lnTo>
                    <a:pt x="2793713" y="50677"/>
                  </a:lnTo>
                  <a:lnTo>
                    <a:pt x="2805551" y="58208"/>
                  </a:lnTo>
                  <a:lnTo>
                    <a:pt x="2817389" y="66628"/>
                  </a:lnTo>
                  <a:lnTo>
                    <a:pt x="2829227" y="75972"/>
                  </a:lnTo>
                  <a:lnTo>
                    <a:pt x="2841065" y="86259"/>
                  </a:lnTo>
                  <a:lnTo>
                    <a:pt x="2852902" y="97485"/>
                  </a:lnTo>
                  <a:lnTo>
                    <a:pt x="2864740" y="109619"/>
                  </a:lnTo>
                  <a:lnTo>
                    <a:pt x="2876578" y="122598"/>
                  </a:lnTo>
                  <a:lnTo>
                    <a:pt x="2888416" y="136327"/>
                  </a:lnTo>
                  <a:lnTo>
                    <a:pt x="2900253" y="150679"/>
                  </a:lnTo>
                  <a:lnTo>
                    <a:pt x="2912091" y="165501"/>
                  </a:lnTo>
                  <a:lnTo>
                    <a:pt x="2923929" y="180614"/>
                  </a:lnTo>
                  <a:lnTo>
                    <a:pt x="2935767" y="195826"/>
                  </a:lnTo>
                  <a:lnTo>
                    <a:pt x="2947604" y="210939"/>
                  </a:lnTo>
                  <a:lnTo>
                    <a:pt x="2959442" y="225761"/>
                  </a:lnTo>
                  <a:lnTo>
                    <a:pt x="2971280" y="240113"/>
                  </a:lnTo>
                  <a:lnTo>
                    <a:pt x="2983118" y="253842"/>
                  </a:lnTo>
                  <a:lnTo>
                    <a:pt x="2994956" y="266821"/>
                  </a:lnTo>
                  <a:lnTo>
                    <a:pt x="3006793" y="278955"/>
                  </a:lnTo>
                  <a:lnTo>
                    <a:pt x="3018631" y="290181"/>
                  </a:lnTo>
                  <a:lnTo>
                    <a:pt x="3030469" y="300468"/>
                  </a:lnTo>
                  <a:lnTo>
                    <a:pt x="3042307" y="309812"/>
                  </a:lnTo>
                  <a:lnTo>
                    <a:pt x="3054144" y="318231"/>
                  </a:lnTo>
                  <a:lnTo>
                    <a:pt x="3065982" y="325763"/>
                  </a:lnTo>
                  <a:lnTo>
                    <a:pt x="3077820" y="332457"/>
                  </a:lnTo>
                  <a:lnTo>
                    <a:pt x="3089658" y="338372"/>
                  </a:lnTo>
                  <a:lnTo>
                    <a:pt x="3101496" y="343573"/>
                  </a:lnTo>
                  <a:lnTo>
                    <a:pt x="3113333" y="348125"/>
                  </a:lnTo>
                  <a:lnTo>
                    <a:pt x="3125171" y="352093"/>
                  </a:lnTo>
                  <a:lnTo>
                    <a:pt x="3137009" y="355542"/>
                  </a:lnTo>
                  <a:lnTo>
                    <a:pt x="3148847" y="358529"/>
                  </a:lnTo>
                  <a:lnTo>
                    <a:pt x="3160684" y="361110"/>
                  </a:lnTo>
                  <a:lnTo>
                    <a:pt x="3172522" y="363336"/>
                  </a:lnTo>
                  <a:lnTo>
                    <a:pt x="3184360" y="365251"/>
                  </a:lnTo>
                  <a:lnTo>
                    <a:pt x="3196198" y="366896"/>
                  </a:lnTo>
                  <a:lnTo>
                    <a:pt x="3208035" y="368308"/>
                  </a:lnTo>
                  <a:lnTo>
                    <a:pt x="3219873" y="369517"/>
                  </a:lnTo>
                  <a:lnTo>
                    <a:pt x="3231711" y="370553"/>
                  </a:lnTo>
                  <a:lnTo>
                    <a:pt x="3243549" y="371438"/>
                  </a:lnTo>
                  <a:lnTo>
                    <a:pt x="3255387" y="372194"/>
                  </a:lnTo>
                  <a:lnTo>
                    <a:pt x="3267224" y="372840"/>
                  </a:lnTo>
                  <a:lnTo>
                    <a:pt x="3279062" y="373392"/>
                  </a:lnTo>
                  <a:lnTo>
                    <a:pt x="3290900" y="373862"/>
                  </a:lnTo>
                  <a:lnTo>
                    <a:pt x="3302738" y="374263"/>
                  </a:lnTo>
                  <a:lnTo>
                    <a:pt x="3314575" y="374605"/>
                  </a:lnTo>
                  <a:lnTo>
                    <a:pt x="3326413" y="374897"/>
                  </a:lnTo>
                  <a:lnTo>
                    <a:pt x="3338251" y="375145"/>
                  </a:lnTo>
                  <a:lnTo>
                    <a:pt x="3350089" y="375357"/>
                  </a:lnTo>
                  <a:lnTo>
                    <a:pt x="3361926" y="375537"/>
                  </a:lnTo>
                  <a:lnTo>
                    <a:pt x="3373764" y="375690"/>
                  </a:lnTo>
                  <a:lnTo>
                    <a:pt x="3385602" y="375821"/>
                  </a:lnTo>
                  <a:lnTo>
                    <a:pt x="3397440" y="375932"/>
                  </a:lnTo>
                  <a:lnTo>
                    <a:pt x="3409278" y="376026"/>
                  </a:lnTo>
                  <a:lnTo>
                    <a:pt x="3421115" y="376107"/>
                  </a:lnTo>
                  <a:lnTo>
                    <a:pt x="3432953" y="376176"/>
                  </a:lnTo>
                  <a:lnTo>
                    <a:pt x="3444791" y="376234"/>
                  </a:lnTo>
                  <a:lnTo>
                    <a:pt x="3456629" y="376284"/>
                  </a:lnTo>
                  <a:lnTo>
                    <a:pt x="3468466" y="376326"/>
                  </a:lnTo>
                  <a:lnTo>
                    <a:pt x="3480304" y="376362"/>
                  </a:lnTo>
                  <a:lnTo>
                    <a:pt x="3492142" y="376392"/>
                  </a:lnTo>
                  <a:lnTo>
                    <a:pt x="3503980" y="376418"/>
                  </a:lnTo>
                  <a:lnTo>
                    <a:pt x="3515818" y="376440"/>
                  </a:lnTo>
                  <a:lnTo>
                    <a:pt x="3515818" y="376630"/>
                  </a:lnTo>
                  <a:lnTo>
                    <a:pt x="3527655" y="376641"/>
                  </a:lnTo>
                  <a:lnTo>
                    <a:pt x="3539493" y="376654"/>
                  </a:lnTo>
                  <a:lnTo>
                    <a:pt x="3551331" y="376669"/>
                  </a:lnTo>
                  <a:lnTo>
                    <a:pt x="3563169" y="376687"/>
                  </a:lnTo>
                  <a:lnTo>
                    <a:pt x="3575006" y="376708"/>
                  </a:lnTo>
                  <a:lnTo>
                    <a:pt x="3586844" y="376733"/>
                  </a:lnTo>
                  <a:lnTo>
                    <a:pt x="3598682" y="376762"/>
                  </a:lnTo>
                  <a:lnTo>
                    <a:pt x="3610520" y="376797"/>
                  </a:lnTo>
                  <a:lnTo>
                    <a:pt x="3622357" y="376837"/>
                  </a:lnTo>
                  <a:lnTo>
                    <a:pt x="3634195" y="376884"/>
                  </a:lnTo>
                  <a:lnTo>
                    <a:pt x="3646033" y="376940"/>
                  </a:lnTo>
                  <a:lnTo>
                    <a:pt x="3657871" y="377005"/>
                  </a:lnTo>
                  <a:lnTo>
                    <a:pt x="3669709" y="377082"/>
                  </a:lnTo>
                  <a:lnTo>
                    <a:pt x="3681546" y="377172"/>
                  </a:lnTo>
                  <a:lnTo>
                    <a:pt x="3693384" y="377278"/>
                  </a:lnTo>
                  <a:lnTo>
                    <a:pt x="3705222" y="377402"/>
                  </a:lnTo>
                  <a:lnTo>
                    <a:pt x="3717060" y="377548"/>
                  </a:lnTo>
                  <a:lnTo>
                    <a:pt x="3728897" y="377719"/>
                  </a:lnTo>
                  <a:lnTo>
                    <a:pt x="3740735" y="377919"/>
                  </a:lnTo>
                  <a:lnTo>
                    <a:pt x="3752573" y="378154"/>
                  </a:lnTo>
                  <a:lnTo>
                    <a:pt x="3764411" y="378430"/>
                  </a:lnTo>
                  <a:lnTo>
                    <a:pt x="3776248" y="378753"/>
                  </a:lnTo>
                  <a:lnTo>
                    <a:pt x="3788086" y="379131"/>
                  </a:lnTo>
                  <a:lnTo>
                    <a:pt x="3799924" y="379574"/>
                  </a:lnTo>
                  <a:lnTo>
                    <a:pt x="3811762" y="380092"/>
                  </a:lnTo>
                  <a:lnTo>
                    <a:pt x="3823600" y="380696"/>
                  </a:lnTo>
                  <a:lnTo>
                    <a:pt x="3835437" y="381402"/>
                  </a:lnTo>
                  <a:lnTo>
                    <a:pt x="3847275" y="382225"/>
                  </a:lnTo>
                  <a:lnTo>
                    <a:pt x="3859113" y="383182"/>
                  </a:lnTo>
                  <a:lnTo>
                    <a:pt x="3870951" y="384295"/>
                  </a:lnTo>
                  <a:lnTo>
                    <a:pt x="3882788" y="385586"/>
                  </a:lnTo>
                  <a:lnTo>
                    <a:pt x="3894626" y="387079"/>
                  </a:lnTo>
                  <a:lnTo>
                    <a:pt x="3906464" y="388804"/>
                  </a:lnTo>
                  <a:lnTo>
                    <a:pt x="3918302" y="390788"/>
                  </a:lnTo>
                  <a:lnTo>
                    <a:pt x="3930139" y="393064"/>
                  </a:lnTo>
                  <a:lnTo>
                    <a:pt x="3941977" y="395664"/>
                  </a:lnTo>
                  <a:lnTo>
                    <a:pt x="3953815" y="398622"/>
                  </a:lnTo>
                  <a:lnTo>
                    <a:pt x="3965653" y="401969"/>
                  </a:lnTo>
                  <a:lnTo>
                    <a:pt x="3977491" y="405734"/>
                  </a:lnTo>
                  <a:lnTo>
                    <a:pt x="3989328" y="409944"/>
                  </a:lnTo>
                  <a:lnTo>
                    <a:pt x="4001166" y="414616"/>
                  </a:lnTo>
                  <a:lnTo>
                    <a:pt x="4013004" y="419760"/>
                  </a:lnTo>
                  <a:lnTo>
                    <a:pt x="4024842" y="425373"/>
                  </a:lnTo>
                  <a:lnTo>
                    <a:pt x="4036679" y="431440"/>
                  </a:lnTo>
                  <a:lnTo>
                    <a:pt x="4048517" y="437929"/>
                  </a:lnTo>
                  <a:lnTo>
                    <a:pt x="4060355" y="444793"/>
                  </a:lnTo>
                  <a:lnTo>
                    <a:pt x="4072193" y="451970"/>
                  </a:lnTo>
                  <a:lnTo>
                    <a:pt x="4084031" y="459381"/>
                  </a:lnTo>
                  <a:lnTo>
                    <a:pt x="4095868" y="466937"/>
                  </a:lnTo>
                  <a:lnTo>
                    <a:pt x="4107706" y="474543"/>
                  </a:lnTo>
                  <a:lnTo>
                    <a:pt x="4119544" y="482100"/>
                  </a:lnTo>
                  <a:lnTo>
                    <a:pt x="4131382" y="489510"/>
                  </a:lnTo>
                  <a:lnTo>
                    <a:pt x="4143219" y="496687"/>
                  </a:lnTo>
                  <a:lnTo>
                    <a:pt x="4155057" y="503551"/>
                  </a:lnTo>
                  <a:lnTo>
                    <a:pt x="4166895" y="510041"/>
                  </a:lnTo>
                  <a:lnTo>
                    <a:pt x="4178733" y="516108"/>
                  </a:lnTo>
                  <a:lnTo>
                    <a:pt x="4190570" y="521721"/>
                  </a:lnTo>
                  <a:lnTo>
                    <a:pt x="4202408" y="526864"/>
                  </a:lnTo>
                  <a:lnTo>
                    <a:pt x="4214246" y="531536"/>
                  </a:lnTo>
                  <a:lnTo>
                    <a:pt x="4226084" y="535746"/>
                  </a:lnTo>
                  <a:lnTo>
                    <a:pt x="4237922" y="539512"/>
                  </a:lnTo>
                  <a:lnTo>
                    <a:pt x="4249759" y="542859"/>
                  </a:lnTo>
                  <a:lnTo>
                    <a:pt x="4261597" y="545816"/>
                  </a:lnTo>
                  <a:lnTo>
                    <a:pt x="4273435" y="548417"/>
                  </a:lnTo>
                  <a:lnTo>
                    <a:pt x="4285273" y="550693"/>
                  </a:lnTo>
                  <a:lnTo>
                    <a:pt x="4297110" y="552677"/>
                  </a:lnTo>
                  <a:lnTo>
                    <a:pt x="4308948" y="554401"/>
                  </a:lnTo>
                  <a:lnTo>
                    <a:pt x="4320786" y="555895"/>
                  </a:lnTo>
                  <a:lnTo>
                    <a:pt x="4332624" y="557185"/>
                  </a:lnTo>
                  <a:lnTo>
                    <a:pt x="4344461" y="558298"/>
                  </a:lnTo>
                  <a:lnTo>
                    <a:pt x="4356299" y="559256"/>
                  </a:lnTo>
                  <a:lnTo>
                    <a:pt x="4368137" y="560078"/>
                  </a:lnTo>
                  <a:lnTo>
                    <a:pt x="4379975" y="560784"/>
                  </a:lnTo>
                  <a:lnTo>
                    <a:pt x="4391813" y="561389"/>
                  </a:lnTo>
                  <a:lnTo>
                    <a:pt x="4403650" y="561907"/>
                  </a:lnTo>
                  <a:lnTo>
                    <a:pt x="4415488" y="562349"/>
                  </a:lnTo>
                  <a:lnTo>
                    <a:pt x="4427326" y="562727"/>
                  </a:lnTo>
                  <a:lnTo>
                    <a:pt x="4439164" y="563050"/>
                  </a:lnTo>
                  <a:lnTo>
                    <a:pt x="4451001" y="563326"/>
                  </a:lnTo>
                  <a:lnTo>
                    <a:pt x="4462839" y="563561"/>
                  </a:lnTo>
                  <a:lnTo>
                    <a:pt x="4474677" y="563762"/>
                  </a:lnTo>
                  <a:lnTo>
                    <a:pt x="4486515" y="563933"/>
                  </a:lnTo>
                  <a:lnTo>
                    <a:pt x="4498352" y="564079"/>
                  </a:lnTo>
                  <a:lnTo>
                    <a:pt x="4510190" y="564203"/>
                  </a:lnTo>
                  <a:lnTo>
                    <a:pt x="4522028" y="564308"/>
                  </a:lnTo>
                  <a:lnTo>
                    <a:pt x="4533866" y="564399"/>
                  </a:lnTo>
                  <a:lnTo>
                    <a:pt x="4545704" y="564475"/>
                  </a:lnTo>
                  <a:lnTo>
                    <a:pt x="4557541" y="564541"/>
                  </a:lnTo>
                  <a:lnTo>
                    <a:pt x="4569379" y="564596"/>
                  </a:lnTo>
                  <a:lnTo>
                    <a:pt x="4581217" y="564643"/>
                  </a:lnTo>
                  <a:lnTo>
                    <a:pt x="4593055" y="564684"/>
                  </a:lnTo>
                  <a:lnTo>
                    <a:pt x="4604892" y="564718"/>
                  </a:lnTo>
                  <a:lnTo>
                    <a:pt x="4616730" y="564747"/>
                  </a:lnTo>
                  <a:lnTo>
                    <a:pt x="4628568" y="564772"/>
                  </a:lnTo>
                  <a:lnTo>
                    <a:pt x="4640406" y="564793"/>
                  </a:lnTo>
                  <a:lnTo>
                    <a:pt x="4652244" y="564811"/>
                  </a:lnTo>
                  <a:lnTo>
                    <a:pt x="4664081" y="564826"/>
                  </a:lnTo>
                  <a:lnTo>
                    <a:pt x="4675919" y="564839"/>
                  </a:lnTo>
                  <a:lnTo>
                    <a:pt x="4687757" y="564850"/>
                  </a:lnTo>
                </a:path>
              </a:pathLst>
            </a:custGeom>
            <a:ln w="40651" cap="flat">
              <a:solidFill>
                <a:srgbClr val="F26A21">
                  <a:alpha val="100000"/>
                </a:srgbClr>
              </a:solidFill>
              <a:prstDash val="solid"/>
              <a:round/>
            </a:ln>
          </p:spPr>
          <p:txBody>
            <a:bodyPr/>
            <a:lstStyle/>
            <a:p/>
          </p:txBody>
        </p:sp>
        <p:sp>
          <p:nvSpPr>
            <p:cNvPr id="32" name="pl32"/>
            <p:cNvSpPr/>
            <p:nvPr/>
          </p:nvSpPr>
          <p:spPr>
            <a:xfrm>
              <a:off x="2482252" y="1846866"/>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281762"/>
              <a:ext cx="4687757" cy="565040"/>
            </a:xfrm>
            <a:custGeom>
              <a:avLst/>
              <a:pathLst>
                <a:path w="4687757" h="565040">
                  <a:moveTo>
                    <a:pt x="0" y="565040"/>
                  </a:moveTo>
                  <a:lnTo>
                    <a:pt x="11837" y="565040"/>
                  </a:lnTo>
                  <a:lnTo>
                    <a:pt x="23675" y="565040"/>
                  </a:lnTo>
                  <a:lnTo>
                    <a:pt x="35513" y="565040"/>
                  </a:lnTo>
                  <a:lnTo>
                    <a:pt x="47351" y="565040"/>
                  </a:lnTo>
                  <a:lnTo>
                    <a:pt x="59188" y="565040"/>
                  </a:lnTo>
                  <a:lnTo>
                    <a:pt x="71026" y="565040"/>
                  </a:lnTo>
                  <a:lnTo>
                    <a:pt x="82864" y="565040"/>
                  </a:lnTo>
                  <a:lnTo>
                    <a:pt x="94702" y="565040"/>
                  </a:lnTo>
                  <a:lnTo>
                    <a:pt x="106539" y="565040"/>
                  </a:lnTo>
                  <a:lnTo>
                    <a:pt x="118377" y="565040"/>
                  </a:lnTo>
                  <a:lnTo>
                    <a:pt x="130215" y="565040"/>
                  </a:lnTo>
                  <a:lnTo>
                    <a:pt x="142053" y="565040"/>
                  </a:lnTo>
                  <a:lnTo>
                    <a:pt x="153891" y="565040"/>
                  </a:lnTo>
                  <a:lnTo>
                    <a:pt x="165728" y="565040"/>
                  </a:lnTo>
                  <a:lnTo>
                    <a:pt x="177566" y="565040"/>
                  </a:lnTo>
                  <a:lnTo>
                    <a:pt x="189404" y="565040"/>
                  </a:lnTo>
                  <a:lnTo>
                    <a:pt x="201242" y="565040"/>
                  </a:lnTo>
                  <a:lnTo>
                    <a:pt x="213079" y="565040"/>
                  </a:lnTo>
                  <a:lnTo>
                    <a:pt x="224917" y="565040"/>
                  </a:lnTo>
                  <a:lnTo>
                    <a:pt x="236755" y="565040"/>
                  </a:lnTo>
                  <a:lnTo>
                    <a:pt x="248593" y="565040"/>
                  </a:lnTo>
                  <a:lnTo>
                    <a:pt x="260430" y="565040"/>
                  </a:lnTo>
                  <a:lnTo>
                    <a:pt x="272268" y="565040"/>
                  </a:lnTo>
                  <a:lnTo>
                    <a:pt x="284106" y="565040"/>
                  </a:lnTo>
                  <a:lnTo>
                    <a:pt x="295944" y="565040"/>
                  </a:lnTo>
                  <a:lnTo>
                    <a:pt x="307782" y="565040"/>
                  </a:lnTo>
                  <a:lnTo>
                    <a:pt x="319619" y="565040"/>
                  </a:lnTo>
                  <a:lnTo>
                    <a:pt x="331457" y="565040"/>
                  </a:lnTo>
                  <a:lnTo>
                    <a:pt x="343295" y="565040"/>
                  </a:lnTo>
                  <a:lnTo>
                    <a:pt x="355133" y="565040"/>
                  </a:lnTo>
                  <a:lnTo>
                    <a:pt x="366970" y="565040"/>
                  </a:lnTo>
                  <a:lnTo>
                    <a:pt x="378808" y="565040"/>
                  </a:lnTo>
                  <a:lnTo>
                    <a:pt x="390646" y="565040"/>
                  </a:lnTo>
                  <a:lnTo>
                    <a:pt x="402484" y="565040"/>
                  </a:lnTo>
                  <a:lnTo>
                    <a:pt x="414321" y="565040"/>
                  </a:lnTo>
                  <a:lnTo>
                    <a:pt x="426159" y="565040"/>
                  </a:lnTo>
                  <a:lnTo>
                    <a:pt x="437997" y="565040"/>
                  </a:lnTo>
                  <a:lnTo>
                    <a:pt x="449835" y="565040"/>
                  </a:lnTo>
                  <a:lnTo>
                    <a:pt x="461673" y="565040"/>
                  </a:lnTo>
                  <a:lnTo>
                    <a:pt x="473510" y="565040"/>
                  </a:lnTo>
                  <a:lnTo>
                    <a:pt x="485348" y="565040"/>
                  </a:lnTo>
                  <a:lnTo>
                    <a:pt x="497186" y="565040"/>
                  </a:lnTo>
                  <a:lnTo>
                    <a:pt x="509024" y="565040"/>
                  </a:lnTo>
                  <a:lnTo>
                    <a:pt x="520861" y="565040"/>
                  </a:lnTo>
                  <a:lnTo>
                    <a:pt x="532699" y="565040"/>
                  </a:lnTo>
                  <a:lnTo>
                    <a:pt x="544537" y="565040"/>
                  </a:lnTo>
                  <a:lnTo>
                    <a:pt x="556375" y="565040"/>
                  </a:lnTo>
                  <a:lnTo>
                    <a:pt x="568213" y="565040"/>
                  </a:lnTo>
                  <a:lnTo>
                    <a:pt x="580050" y="565040"/>
                  </a:lnTo>
                  <a:lnTo>
                    <a:pt x="591888" y="565040"/>
                  </a:lnTo>
                  <a:lnTo>
                    <a:pt x="603726" y="565040"/>
                  </a:lnTo>
                  <a:lnTo>
                    <a:pt x="615564" y="565040"/>
                  </a:lnTo>
                  <a:lnTo>
                    <a:pt x="627401" y="565040"/>
                  </a:lnTo>
                  <a:lnTo>
                    <a:pt x="639239" y="565040"/>
                  </a:lnTo>
                  <a:lnTo>
                    <a:pt x="651077" y="565040"/>
                  </a:lnTo>
                  <a:lnTo>
                    <a:pt x="662915" y="565040"/>
                  </a:lnTo>
                  <a:lnTo>
                    <a:pt x="674752" y="565040"/>
                  </a:lnTo>
                  <a:lnTo>
                    <a:pt x="686590" y="565040"/>
                  </a:lnTo>
                  <a:lnTo>
                    <a:pt x="698428" y="565040"/>
                  </a:lnTo>
                  <a:lnTo>
                    <a:pt x="710266" y="565040"/>
                  </a:lnTo>
                  <a:lnTo>
                    <a:pt x="722104" y="565040"/>
                  </a:lnTo>
                  <a:lnTo>
                    <a:pt x="733941" y="565040"/>
                  </a:lnTo>
                  <a:lnTo>
                    <a:pt x="745779" y="565040"/>
                  </a:lnTo>
                  <a:lnTo>
                    <a:pt x="757617" y="565040"/>
                  </a:lnTo>
                  <a:lnTo>
                    <a:pt x="769455" y="565040"/>
                  </a:lnTo>
                  <a:lnTo>
                    <a:pt x="781292" y="565040"/>
                  </a:lnTo>
                  <a:lnTo>
                    <a:pt x="793130" y="565040"/>
                  </a:lnTo>
                  <a:lnTo>
                    <a:pt x="804968" y="565040"/>
                  </a:lnTo>
                  <a:lnTo>
                    <a:pt x="816806" y="565040"/>
                  </a:lnTo>
                  <a:lnTo>
                    <a:pt x="828643" y="565040"/>
                  </a:lnTo>
                  <a:lnTo>
                    <a:pt x="840481" y="565040"/>
                  </a:lnTo>
                  <a:lnTo>
                    <a:pt x="852319" y="565040"/>
                  </a:lnTo>
                  <a:lnTo>
                    <a:pt x="864157" y="565040"/>
                  </a:lnTo>
                  <a:lnTo>
                    <a:pt x="875995" y="565040"/>
                  </a:lnTo>
                  <a:lnTo>
                    <a:pt x="887832" y="565040"/>
                  </a:lnTo>
                  <a:lnTo>
                    <a:pt x="899670" y="565040"/>
                  </a:lnTo>
                  <a:lnTo>
                    <a:pt x="911508" y="565040"/>
                  </a:lnTo>
                  <a:lnTo>
                    <a:pt x="923346" y="565040"/>
                  </a:lnTo>
                  <a:lnTo>
                    <a:pt x="935183" y="565040"/>
                  </a:lnTo>
                  <a:lnTo>
                    <a:pt x="947021" y="565040"/>
                  </a:lnTo>
                  <a:lnTo>
                    <a:pt x="958859" y="565040"/>
                  </a:lnTo>
                  <a:lnTo>
                    <a:pt x="970697" y="565040"/>
                  </a:lnTo>
                  <a:lnTo>
                    <a:pt x="982534" y="565040"/>
                  </a:lnTo>
                  <a:lnTo>
                    <a:pt x="994372" y="565040"/>
                  </a:lnTo>
                  <a:lnTo>
                    <a:pt x="1006210" y="565040"/>
                  </a:lnTo>
                  <a:lnTo>
                    <a:pt x="1018048" y="565040"/>
                  </a:lnTo>
                  <a:lnTo>
                    <a:pt x="1029886" y="565040"/>
                  </a:lnTo>
                  <a:lnTo>
                    <a:pt x="1041723" y="565040"/>
                  </a:lnTo>
                  <a:lnTo>
                    <a:pt x="1053561" y="565040"/>
                  </a:lnTo>
                  <a:lnTo>
                    <a:pt x="1065399" y="565040"/>
                  </a:lnTo>
                  <a:lnTo>
                    <a:pt x="1077237" y="565040"/>
                  </a:lnTo>
                  <a:lnTo>
                    <a:pt x="1089074" y="565040"/>
                  </a:lnTo>
                  <a:lnTo>
                    <a:pt x="1100912" y="565040"/>
                  </a:lnTo>
                  <a:lnTo>
                    <a:pt x="1112750" y="565040"/>
                  </a:lnTo>
                  <a:lnTo>
                    <a:pt x="1124588" y="565040"/>
                  </a:lnTo>
                  <a:lnTo>
                    <a:pt x="1136426" y="565040"/>
                  </a:lnTo>
                  <a:lnTo>
                    <a:pt x="1148263" y="565040"/>
                  </a:lnTo>
                  <a:lnTo>
                    <a:pt x="1160101" y="565040"/>
                  </a:lnTo>
                  <a:lnTo>
                    <a:pt x="1171939" y="565040"/>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5048698"/>
              <a:ext cx="4687757" cy="564914"/>
            </a:xfrm>
            <a:custGeom>
              <a:avLst/>
              <a:pathLst>
                <a:path w="4687757" h="564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3"/>
                  </a:lnTo>
                  <a:lnTo>
                    <a:pt x="2355716" y="74"/>
                  </a:lnTo>
                  <a:lnTo>
                    <a:pt x="2367554" y="87"/>
                  </a:lnTo>
                  <a:lnTo>
                    <a:pt x="2379391" y="102"/>
                  </a:lnTo>
                  <a:lnTo>
                    <a:pt x="2391229" y="120"/>
                  </a:lnTo>
                  <a:lnTo>
                    <a:pt x="2403067" y="141"/>
                  </a:lnTo>
                  <a:lnTo>
                    <a:pt x="2414905" y="166"/>
                  </a:lnTo>
                  <a:lnTo>
                    <a:pt x="2426743" y="195"/>
                  </a:lnTo>
                  <a:lnTo>
                    <a:pt x="2438580" y="229"/>
                  </a:lnTo>
                  <a:lnTo>
                    <a:pt x="2450418" y="270"/>
                  </a:lnTo>
                  <a:lnTo>
                    <a:pt x="2462256" y="317"/>
                  </a:lnTo>
                  <a:lnTo>
                    <a:pt x="2474094" y="373"/>
                  </a:lnTo>
                  <a:lnTo>
                    <a:pt x="2485931" y="438"/>
                  </a:lnTo>
                  <a:lnTo>
                    <a:pt x="2497769" y="515"/>
                  </a:lnTo>
                  <a:lnTo>
                    <a:pt x="2509607" y="605"/>
                  </a:lnTo>
                  <a:lnTo>
                    <a:pt x="2521445" y="710"/>
                  </a:lnTo>
                  <a:lnTo>
                    <a:pt x="2533283" y="835"/>
                  </a:lnTo>
                  <a:lnTo>
                    <a:pt x="2545120" y="980"/>
                  </a:lnTo>
                  <a:lnTo>
                    <a:pt x="2556958" y="1151"/>
                  </a:lnTo>
                  <a:lnTo>
                    <a:pt x="2568796" y="1352"/>
                  </a:lnTo>
                  <a:lnTo>
                    <a:pt x="2580634" y="1587"/>
                  </a:lnTo>
                  <a:lnTo>
                    <a:pt x="2592471" y="1863"/>
                  </a:lnTo>
                  <a:lnTo>
                    <a:pt x="2604309" y="2186"/>
                  </a:lnTo>
                  <a:lnTo>
                    <a:pt x="2616147" y="2564"/>
                  </a:lnTo>
                  <a:lnTo>
                    <a:pt x="2627985" y="3007"/>
                  </a:lnTo>
                  <a:lnTo>
                    <a:pt x="2639822" y="3524"/>
                  </a:lnTo>
                  <a:lnTo>
                    <a:pt x="2651660" y="4129"/>
                  </a:lnTo>
                  <a:lnTo>
                    <a:pt x="2663498" y="4835"/>
                  </a:lnTo>
                  <a:lnTo>
                    <a:pt x="2675336" y="5657"/>
                  </a:lnTo>
                  <a:lnTo>
                    <a:pt x="2687174" y="6615"/>
                  </a:lnTo>
                  <a:lnTo>
                    <a:pt x="2699011" y="7728"/>
                  </a:lnTo>
                  <a:lnTo>
                    <a:pt x="2710849" y="9018"/>
                  </a:lnTo>
                  <a:lnTo>
                    <a:pt x="2722687" y="10512"/>
                  </a:lnTo>
                  <a:lnTo>
                    <a:pt x="2734525" y="12236"/>
                  </a:lnTo>
                  <a:lnTo>
                    <a:pt x="2746362" y="14221"/>
                  </a:lnTo>
                  <a:lnTo>
                    <a:pt x="2758200" y="16497"/>
                  </a:lnTo>
                  <a:lnTo>
                    <a:pt x="2770038" y="19097"/>
                  </a:lnTo>
                  <a:lnTo>
                    <a:pt x="2781876" y="22055"/>
                  </a:lnTo>
                  <a:lnTo>
                    <a:pt x="2793713" y="25401"/>
                  </a:lnTo>
                  <a:lnTo>
                    <a:pt x="2805551" y="29167"/>
                  </a:lnTo>
                  <a:lnTo>
                    <a:pt x="2817389" y="33377"/>
                  </a:lnTo>
                  <a:lnTo>
                    <a:pt x="2829227" y="38049"/>
                  </a:lnTo>
                  <a:lnTo>
                    <a:pt x="2841065" y="43192"/>
                  </a:lnTo>
                  <a:lnTo>
                    <a:pt x="2852902" y="48805"/>
                  </a:lnTo>
                  <a:lnTo>
                    <a:pt x="2864740" y="54872"/>
                  </a:lnTo>
                  <a:lnTo>
                    <a:pt x="2876578" y="61362"/>
                  </a:lnTo>
                  <a:lnTo>
                    <a:pt x="2888416" y="68226"/>
                  </a:lnTo>
                  <a:lnTo>
                    <a:pt x="2900253" y="75403"/>
                  </a:lnTo>
                  <a:lnTo>
                    <a:pt x="2912091" y="82814"/>
                  </a:lnTo>
                  <a:lnTo>
                    <a:pt x="2923929" y="90370"/>
                  </a:lnTo>
                  <a:lnTo>
                    <a:pt x="2935767" y="97976"/>
                  </a:lnTo>
                  <a:lnTo>
                    <a:pt x="2947604" y="105532"/>
                  </a:lnTo>
                  <a:lnTo>
                    <a:pt x="2959442" y="112943"/>
                  </a:lnTo>
                  <a:lnTo>
                    <a:pt x="2971280" y="120120"/>
                  </a:lnTo>
                  <a:lnTo>
                    <a:pt x="2983118" y="126984"/>
                  </a:lnTo>
                  <a:lnTo>
                    <a:pt x="2994956" y="133474"/>
                  </a:lnTo>
                  <a:lnTo>
                    <a:pt x="3006793" y="139540"/>
                  </a:lnTo>
                  <a:lnTo>
                    <a:pt x="3018631" y="145154"/>
                  </a:lnTo>
                  <a:lnTo>
                    <a:pt x="3030469" y="150297"/>
                  </a:lnTo>
                  <a:lnTo>
                    <a:pt x="3042307" y="154969"/>
                  </a:lnTo>
                  <a:lnTo>
                    <a:pt x="3054144" y="159179"/>
                  </a:lnTo>
                  <a:lnTo>
                    <a:pt x="3065982" y="162944"/>
                  </a:lnTo>
                  <a:lnTo>
                    <a:pt x="3077820" y="166291"/>
                  </a:lnTo>
                  <a:lnTo>
                    <a:pt x="3089658" y="169249"/>
                  </a:lnTo>
                  <a:lnTo>
                    <a:pt x="3101496" y="171849"/>
                  </a:lnTo>
                  <a:lnTo>
                    <a:pt x="3113333" y="174125"/>
                  </a:lnTo>
                  <a:lnTo>
                    <a:pt x="3125171" y="176110"/>
                  </a:lnTo>
                  <a:lnTo>
                    <a:pt x="3137009" y="177834"/>
                  </a:lnTo>
                  <a:lnTo>
                    <a:pt x="3148847" y="179327"/>
                  </a:lnTo>
                  <a:lnTo>
                    <a:pt x="3160684" y="180618"/>
                  </a:lnTo>
                  <a:lnTo>
                    <a:pt x="3172522" y="181731"/>
                  </a:lnTo>
                  <a:lnTo>
                    <a:pt x="3184360" y="182689"/>
                  </a:lnTo>
                  <a:lnTo>
                    <a:pt x="3196198" y="183511"/>
                  </a:lnTo>
                  <a:lnTo>
                    <a:pt x="3208035" y="184217"/>
                  </a:lnTo>
                  <a:lnTo>
                    <a:pt x="3219873" y="184822"/>
                  </a:lnTo>
                  <a:lnTo>
                    <a:pt x="3231711" y="185339"/>
                  </a:lnTo>
                  <a:lnTo>
                    <a:pt x="3243549" y="185782"/>
                  </a:lnTo>
                  <a:lnTo>
                    <a:pt x="3255387" y="186160"/>
                  </a:lnTo>
                  <a:lnTo>
                    <a:pt x="3267224" y="186483"/>
                  </a:lnTo>
                  <a:lnTo>
                    <a:pt x="3279062" y="186759"/>
                  </a:lnTo>
                  <a:lnTo>
                    <a:pt x="3290900" y="186994"/>
                  </a:lnTo>
                  <a:lnTo>
                    <a:pt x="3302738" y="187195"/>
                  </a:lnTo>
                  <a:lnTo>
                    <a:pt x="3314575" y="187366"/>
                  </a:lnTo>
                  <a:lnTo>
                    <a:pt x="3326413" y="187511"/>
                  </a:lnTo>
                  <a:lnTo>
                    <a:pt x="3338251" y="187635"/>
                  </a:lnTo>
                  <a:lnTo>
                    <a:pt x="3350089" y="187741"/>
                  </a:lnTo>
                  <a:lnTo>
                    <a:pt x="3361926" y="187831"/>
                  </a:lnTo>
                  <a:lnTo>
                    <a:pt x="3373764" y="187908"/>
                  </a:lnTo>
                  <a:lnTo>
                    <a:pt x="3385602" y="187973"/>
                  </a:lnTo>
                  <a:lnTo>
                    <a:pt x="3397440" y="188029"/>
                  </a:lnTo>
                  <a:lnTo>
                    <a:pt x="3409278" y="188076"/>
                  </a:lnTo>
                  <a:lnTo>
                    <a:pt x="3421115" y="188116"/>
                  </a:lnTo>
                  <a:lnTo>
                    <a:pt x="3432953" y="188151"/>
                  </a:lnTo>
                  <a:lnTo>
                    <a:pt x="3444791" y="188180"/>
                  </a:lnTo>
                  <a:lnTo>
                    <a:pt x="3456629" y="188205"/>
                  </a:lnTo>
                  <a:lnTo>
                    <a:pt x="3468466" y="188226"/>
                  </a:lnTo>
                  <a:lnTo>
                    <a:pt x="3480304" y="188244"/>
                  </a:lnTo>
                  <a:lnTo>
                    <a:pt x="3492142" y="188259"/>
                  </a:lnTo>
                  <a:lnTo>
                    <a:pt x="3503980" y="188272"/>
                  </a:lnTo>
                  <a:lnTo>
                    <a:pt x="3515818" y="188283"/>
                  </a:lnTo>
                  <a:lnTo>
                    <a:pt x="3515818" y="188473"/>
                  </a:lnTo>
                  <a:lnTo>
                    <a:pt x="3527655" y="188495"/>
                  </a:lnTo>
                  <a:lnTo>
                    <a:pt x="3539493" y="188521"/>
                  </a:lnTo>
                  <a:lnTo>
                    <a:pt x="3551331" y="188551"/>
                  </a:lnTo>
                  <a:lnTo>
                    <a:pt x="3563169" y="188587"/>
                  </a:lnTo>
                  <a:lnTo>
                    <a:pt x="3575006" y="188630"/>
                  </a:lnTo>
                  <a:lnTo>
                    <a:pt x="3586844" y="188679"/>
                  </a:lnTo>
                  <a:lnTo>
                    <a:pt x="3598682" y="188738"/>
                  </a:lnTo>
                  <a:lnTo>
                    <a:pt x="3610520" y="188806"/>
                  </a:lnTo>
                  <a:lnTo>
                    <a:pt x="3622357" y="188887"/>
                  </a:lnTo>
                  <a:lnTo>
                    <a:pt x="3634195" y="188981"/>
                  </a:lnTo>
                  <a:lnTo>
                    <a:pt x="3646033" y="189093"/>
                  </a:lnTo>
                  <a:lnTo>
                    <a:pt x="3657871" y="189223"/>
                  </a:lnTo>
                  <a:lnTo>
                    <a:pt x="3669709" y="189376"/>
                  </a:lnTo>
                  <a:lnTo>
                    <a:pt x="3681546" y="189557"/>
                  </a:lnTo>
                  <a:lnTo>
                    <a:pt x="3693384" y="189768"/>
                  </a:lnTo>
                  <a:lnTo>
                    <a:pt x="3705222" y="190016"/>
                  </a:lnTo>
                  <a:lnTo>
                    <a:pt x="3717060" y="190308"/>
                  </a:lnTo>
                  <a:lnTo>
                    <a:pt x="3728897" y="190650"/>
                  </a:lnTo>
                  <a:lnTo>
                    <a:pt x="3740735" y="191051"/>
                  </a:lnTo>
                  <a:lnTo>
                    <a:pt x="3752573" y="191521"/>
                  </a:lnTo>
                  <a:lnTo>
                    <a:pt x="3764411" y="192073"/>
                  </a:lnTo>
                  <a:lnTo>
                    <a:pt x="3776248" y="192719"/>
                  </a:lnTo>
                  <a:lnTo>
                    <a:pt x="3788086" y="193475"/>
                  </a:lnTo>
                  <a:lnTo>
                    <a:pt x="3799924" y="194361"/>
                  </a:lnTo>
                  <a:lnTo>
                    <a:pt x="3811762" y="195396"/>
                  </a:lnTo>
                  <a:lnTo>
                    <a:pt x="3823600" y="196605"/>
                  </a:lnTo>
                  <a:lnTo>
                    <a:pt x="3835437" y="198017"/>
                  </a:lnTo>
                  <a:lnTo>
                    <a:pt x="3847275" y="199662"/>
                  </a:lnTo>
                  <a:lnTo>
                    <a:pt x="3859113" y="201577"/>
                  </a:lnTo>
                  <a:lnTo>
                    <a:pt x="3870951" y="203803"/>
                  </a:lnTo>
                  <a:lnTo>
                    <a:pt x="3882788" y="206384"/>
                  </a:lnTo>
                  <a:lnTo>
                    <a:pt x="3894626" y="209371"/>
                  </a:lnTo>
                  <a:lnTo>
                    <a:pt x="3906464" y="212820"/>
                  </a:lnTo>
                  <a:lnTo>
                    <a:pt x="3918302" y="216789"/>
                  </a:lnTo>
                  <a:lnTo>
                    <a:pt x="3930139" y="221341"/>
                  </a:lnTo>
                  <a:lnTo>
                    <a:pt x="3941977" y="226541"/>
                  </a:lnTo>
                  <a:lnTo>
                    <a:pt x="3953815" y="232456"/>
                  </a:lnTo>
                  <a:lnTo>
                    <a:pt x="3965653" y="239150"/>
                  </a:lnTo>
                  <a:lnTo>
                    <a:pt x="3977491" y="246682"/>
                  </a:lnTo>
                  <a:lnTo>
                    <a:pt x="3989328" y="255101"/>
                  </a:lnTo>
                  <a:lnTo>
                    <a:pt x="4001166" y="264445"/>
                  </a:lnTo>
                  <a:lnTo>
                    <a:pt x="4013004" y="274732"/>
                  </a:lnTo>
                  <a:lnTo>
                    <a:pt x="4024842" y="285958"/>
                  </a:lnTo>
                  <a:lnTo>
                    <a:pt x="4036679" y="298092"/>
                  </a:lnTo>
                  <a:lnTo>
                    <a:pt x="4048517" y="311071"/>
                  </a:lnTo>
                  <a:lnTo>
                    <a:pt x="4060355" y="324800"/>
                  </a:lnTo>
                  <a:lnTo>
                    <a:pt x="4072193" y="339153"/>
                  </a:lnTo>
                  <a:lnTo>
                    <a:pt x="4084031" y="353974"/>
                  </a:lnTo>
                  <a:lnTo>
                    <a:pt x="4095868" y="369087"/>
                  </a:lnTo>
                  <a:lnTo>
                    <a:pt x="4107706" y="384299"/>
                  </a:lnTo>
                  <a:lnTo>
                    <a:pt x="4119544" y="399412"/>
                  </a:lnTo>
                  <a:lnTo>
                    <a:pt x="4131382" y="414234"/>
                  </a:lnTo>
                  <a:lnTo>
                    <a:pt x="4143219" y="428587"/>
                  </a:lnTo>
                  <a:lnTo>
                    <a:pt x="4155057" y="442316"/>
                  </a:lnTo>
                  <a:lnTo>
                    <a:pt x="4166895" y="455294"/>
                  </a:lnTo>
                  <a:lnTo>
                    <a:pt x="4178733" y="467428"/>
                  </a:lnTo>
                  <a:lnTo>
                    <a:pt x="4190570" y="478654"/>
                  </a:lnTo>
                  <a:lnTo>
                    <a:pt x="4202408" y="488942"/>
                  </a:lnTo>
                  <a:lnTo>
                    <a:pt x="4214246" y="498285"/>
                  </a:lnTo>
                  <a:lnTo>
                    <a:pt x="4226084" y="506705"/>
                  </a:lnTo>
                  <a:lnTo>
                    <a:pt x="4237922" y="514236"/>
                  </a:lnTo>
                  <a:lnTo>
                    <a:pt x="4249759" y="520930"/>
                  </a:lnTo>
                  <a:lnTo>
                    <a:pt x="4261597" y="526845"/>
                  </a:lnTo>
                  <a:lnTo>
                    <a:pt x="4273435" y="532046"/>
                  </a:lnTo>
                  <a:lnTo>
                    <a:pt x="4285273" y="536598"/>
                  </a:lnTo>
                  <a:lnTo>
                    <a:pt x="4297110" y="540566"/>
                  </a:lnTo>
                  <a:lnTo>
                    <a:pt x="4308948" y="544015"/>
                  </a:lnTo>
                  <a:lnTo>
                    <a:pt x="4320786" y="547002"/>
                  </a:lnTo>
                  <a:lnTo>
                    <a:pt x="4332624" y="549584"/>
                  </a:lnTo>
                  <a:lnTo>
                    <a:pt x="4344461" y="551809"/>
                  </a:lnTo>
                  <a:lnTo>
                    <a:pt x="4356299" y="553724"/>
                  </a:lnTo>
                  <a:lnTo>
                    <a:pt x="4368137" y="555370"/>
                  </a:lnTo>
                  <a:lnTo>
                    <a:pt x="4379975" y="556781"/>
                  </a:lnTo>
                  <a:lnTo>
                    <a:pt x="4391813" y="557991"/>
                  </a:lnTo>
                  <a:lnTo>
                    <a:pt x="4403650" y="559026"/>
                  </a:lnTo>
                  <a:lnTo>
                    <a:pt x="4415488" y="559911"/>
                  </a:lnTo>
                  <a:lnTo>
                    <a:pt x="4427326" y="560668"/>
                  </a:lnTo>
                  <a:lnTo>
                    <a:pt x="4439164" y="561314"/>
                  </a:lnTo>
                  <a:lnTo>
                    <a:pt x="4451001" y="561865"/>
                  </a:lnTo>
                  <a:lnTo>
                    <a:pt x="4462839" y="562335"/>
                  </a:lnTo>
                  <a:lnTo>
                    <a:pt x="4474677" y="562737"/>
                  </a:lnTo>
                  <a:lnTo>
                    <a:pt x="4486515" y="563078"/>
                  </a:lnTo>
                  <a:lnTo>
                    <a:pt x="4498352" y="563370"/>
                  </a:lnTo>
                  <a:lnTo>
                    <a:pt x="4510190" y="563618"/>
                  </a:lnTo>
                  <a:lnTo>
                    <a:pt x="4522028" y="563830"/>
                  </a:lnTo>
                  <a:lnTo>
                    <a:pt x="4533866" y="564010"/>
                  </a:lnTo>
                  <a:lnTo>
                    <a:pt x="4545704" y="564163"/>
                  </a:lnTo>
                  <a:lnTo>
                    <a:pt x="4557541" y="564294"/>
                  </a:lnTo>
                  <a:lnTo>
                    <a:pt x="4569379" y="564405"/>
                  </a:lnTo>
                  <a:lnTo>
                    <a:pt x="4581217" y="564500"/>
                  </a:lnTo>
                  <a:lnTo>
                    <a:pt x="4593055" y="564580"/>
                  </a:lnTo>
                  <a:lnTo>
                    <a:pt x="4604892" y="564649"/>
                  </a:lnTo>
                  <a:lnTo>
                    <a:pt x="4616730" y="564707"/>
                  </a:lnTo>
                  <a:lnTo>
                    <a:pt x="4628568" y="564757"/>
                  </a:lnTo>
                  <a:lnTo>
                    <a:pt x="4640406" y="564799"/>
                  </a:lnTo>
                  <a:lnTo>
                    <a:pt x="4652244" y="564835"/>
                  </a:lnTo>
                  <a:lnTo>
                    <a:pt x="4664081" y="564865"/>
                  </a:lnTo>
                  <a:lnTo>
                    <a:pt x="4675919" y="564891"/>
                  </a:lnTo>
                  <a:lnTo>
                    <a:pt x="4687757" y="564914"/>
                  </a:lnTo>
                </a:path>
              </a:pathLst>
            </a:custGeom>
            <a:ln w="40651" cap="flat">
              <a:solidFill>
                <a:srgbClr val="E8E8E8">
                  <a:alpha val="100000"/>
                </a:srgbClr>
              </a:solidFill>
              <a:prstDash val="solid"/>
              <a:round/>
            </a:ln>
          </p:spPr>
          <p:txBody>
            <a:bodyPr/>
            <a:lstStyle/>
            <a:p/>
          </p:txBody>
        </p:sp>
        <p:sp>
          <p:nvSpPr>
            <p:cNvPr id="35" name="pl35"/>
            <p:cNvSpPr/>
            <p:nvPr/>
          </p:nvSpPr>
          <p:spPr>
            <a:xfrm>
              <a:off x="2482252" y="278853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3541987"/>
              <a:ext cx="4687757" cy="376504"/>
            </a:xfrm>
            <a:custGeom>
              <a:avLst/>
              <a:pathLst>
                <a:path w="4687757" h="376504">
                  <a:moveTo>
                    <a:pt x="0" y="376504"/>
                  </a:moveTo>
                  <a:lnTo>
                    <a:pt x="11837" y="376481"/>
                  </a:lnTo>
                  <a:lnTo>
                    <a:pt x="23675" y="376455"/>
                  </a:lnTo>
                  <a:lnTo>
                    <a:pt x="35513" y="376425"/>
                  </a:lnTo>
                  <a:lnTo>
                    <a:pt x="47351" y="376389"/>
                  </a:lnTo>
                  <a:lnTo>
                    <a:pt x="59188" y="376347"/>
                  </a:lnTo>
                  <a:lnTo>
                    <a:pt x="71026" y="376297"/>
                  </a:lnTo>
                  <a:lnTo>
                    <a:pt x="82864" y="376239"/>
                  </a:lnTo>
                  <a:lnTo>
                    <a:pt x="94702" y="376170"/>
                  </a:lnTo>
                  <a:lnTo>
                    <a:pt x="106539" y="376090"/>
                  </a:lnTo>
                  <a:lnTo>
                    <a:pt x="118377" y="375995"/>
                  </a:lnTo>
                  <a:lnTo>
                    <a:pt x="130215" y="375884"/>
                  </a:lnTo>
                  <a:lnTo>
                    <a:pt x="142053" y="375753"/>
                  </a:lnTo>
                  <a:lnTo>
                    <a:pt x="153891" y="375600"/>
                  </a:lnTo>
                  <a:lnTo>
                    <a:pt x="165728" y="375420"/>
                  </a:lnTo>
                  <a:lnTo>
                    <a:pt x="177566" y="375208"/>
                  </a:lnTo>
                  <a:lnTo>
                    <a:pt x="189404" y="374960"/>
                  </a:lnTo>
                  <a:lnTo>
                    <a:pt x="201242" y="374669"/>
                  </a:lnTo>
                  <a:lnTo>
                    <a:pt x="213079" y="374327"/>
                  </a:lnTo>
                  <a:lnTo>
                    <a:pt x="224917" y="373925"/>
                  </a:lnTo>
                  <a:lnTo>
                    <a:pt x="236755" y="373455"/>
                  </a:lnTo>
                  <a:lnTo>
                    <a:pt x="248593" y="372904"/>
                  </a:lnTo>
                  <a:lnTo>
                    <a:pt x="260430" y="372258"/>
                  </a:lnTo>
                  <a:lnTo>
                    <a:pt x="272268" y="371501"/>
                  </a:lnTo>
                  <a:lnTo>
                    <a:pt x="284106" y="370616"/>
                  </a:lnTo>
                  <a:lnTo>
                    <a:pt x="295944" y="369581"/>
                  </a:lnTo>
                  <a:lnTo>
                    <a:pt x="307782" y="368371"/>
                  </a:lnTo>
                  <a:lnTo>
                    <a:pt x="319619" y="366960"/>
                  </a:lnTo>
                  <a:lnTo>
                    <a:pt x="331457" y="365314"/>
                  </a:lnTo>
                  <a:lnTo>
                    <a:pt x="343295" y="363399"/>
                  </a:lnTo>
                  <a:lnTo>
                    <a:pt x="355133" y="361174"/>
                  </a:lnTo>
                  <a:lnTo>
                    <a:pt x="366970" y="358592"/>
                  </a:lnTo>
                  <a:lnTo>
                    <a:pt x="378808" y="355605"/>
                  </a:lnTo>
                  <a:lnTo>
                    <a:pt x="390646" y="352156"/>
                  </a:lnTo>
                  <a:lnTo>
                    <a:pt x="402484" y="348188"/>
                  </a:lnTo>
                  <a:lnTo>
                    <a:pt x="414321" y="343636"/>
                  </a:lnTo>
                  <a:lnTo>
                    <a:pt x="426159" y="338435"/>
                  </a:lnTo>
                  <a:lnTo>
                    <a:pt x="437997" y="332520"/>
                  </a:lnTo>
                  <a:lnTo>
                    <a:pt x="449835" y="325826"/>
                  </a:lnTo>
                  <a:lnTo>
                    <a:pt x="461673" y="318295"/>
                  </a:lnTo>
                  <a:lnTo>
                    <a:pt x="473510" y="309875"/>
                  </a:lnTo>
                  <a:lnTo>
                    <a:pt x="485348" y="300532"/>
                  </a:lnTo>
                  <a:lnTo>
                    <a:pt x="497186" y="290244"/>
                  </a:lnTo>
                  <a:lnTo>
                    <a:pt x="509024" y="279018"/>
                  </a:lnTo>
                  <a:lnTo>
                    <a:pt x="520861" y="266884"/>
                  </a:lnTo>
                  <a:lnTo>
                    <a:pt x="532699" y="253906"/>
                  </a:lnTo>
                  <a:lnTo>
                    <a:pt x="544537" y="240177"/>
                  </a:lnTo>
                  <a:lnTo>
                    <a:pt x="556375" y="225824"/>
                  </a:lnTo>
                  <a:lnTo>
                    <a:pt x="568213" y="211002"/>
                  </a:lnTo>
                  <a:lnTo>
                    <a:pt x="580050" y="195889"/>
                  </a:lnTo>
                  <a:lnTo>
                    <a:pt x="591888" y="180677"/>
                  </a:lnTo>
                  <a:lnTo>
                    <a:pt x="603726" y="165564"/>
                  </a:lnTo>
                  <a:lnTo>
                    <a:pt x="615564" y="150743"/>
                  </a:lnTo>
                  <a:lnTo>
                    <a:pt x="627401" y="136390"/>
                  </a:lnTo>
                  <a:lnTo>
                    <a:pt x="639239" y="122661"/>
                  </a:lnTo>
                  <a:lnTo>
                    <a:pt x="651077" y="109682"/>
                  </a:lnTo>
                  <a:lnTo>
                    <a:pt x="662915" y="97548"/>
                  </a:lnTo>
                  <a:lnTo>
                    <a:pt x="674752" y="86322"/>
                  </a:lnTo>
                  <a:lnTo>
                    <a:pt x="686590" y="76035"/>
                  </a:lnTo>
                  <a:lnTo>
                    <a:pt x="698428" y="66691"/>
                  </a:lnTo>
                  <a:lnTo>
                    <a:pt x="710266" y="58272"/>
                  </a:lnTo>
                  <a:lnTo>
                    <a:pt x="722104" y="50740"/>
                  </a:lnTo>
                  <a:lnTo>
                    <a:pt x="733941" y="44046"/>
                  </a:lnTo>
                  <a:lnTo>
                    <a:pt x="745779" y="38131"/>
                  </a:lnTo>
                  <a:lnTo>
                    <a:pt x="757617" y="32931"/>
                  </a:lnTo>
                  <a:lnTo>
                    <a:pt x="769455" y="28379"/>
                  </a:lnTo>
                  <a:lnTo>
                    <a:pt x="781292" y="24410"/>
                  </a:lnTo>
                  <a:lnTo>
                    <a:pt x="793130" y="20961"/>
                  </a:lnTo>
                  <a:lnTo>
                    <a:pt x="804968" y="17974"/>
                  </a:lnTo>
                  <a:lnTo>
                    <a:pt x="816806" y="15393"/>
                  </a:lnTo>
                  <a:lnTo>
                    <a:pt x="828643" y="13167"/>
                  </a:lnTo>
                  <a:lnTo>
                    <a:pt x="840481" y="11252"/>
                  </a:lnTo>
                  <a:lnTo>
                    <a:pt x="852319" y="9607"/>
                  </a:lnTo>
                  <a:lnTo>
                    <a:pt x="864157" y="8195"/>
                  </a:lnTo>
                  <a:lnTo>
                    <a:pt x="875995" y="6986"/>
                  </a:lnTo>
                  <a:lnTo>
                    <a:pt x="887832" y="5951"/>
                  </a:lnTo>
                  <a:lnTo>
                    <a:pt x="899670" y="5065"/>
                  </a:lnTo>
                  <a:lnTo>
                    <a:pt x="911508" y="4309"/>
                  </a:lnTo>
                  <a:lnTo>
                    <a:pt x="923346" y="3663"/>
                  </a:lnTo>
                  <a:lnTo>
                    <a:pt x="935183" y="3111"/>
                  </a:lnTo>
                  <a:lnTo>
                    <a:pt x="947021" y="2641"/>
                  </a:lnTo>
                  <a:lnTo>
                    <a:pt x="958859" y="2240"/>
                  </a:lnTo>
                  <a:lnTo>
                    <a:pt x="970697" y="1898"/>
                  </a:lnTo>
                  <a:lnTo>
                    <a:pt x="982534" y="1606"/>
                  </a:lnTo>
                  <a:lnTo>
                    <a:pt x="994372" y="1358"/>
                  </a:lnTo>
                  <a:lnTo>
                    <a:pt x="1006210" y="1147"/>
                  </a:lnTo>
                  <a:lnTo>
                    <a:pt x="1018048" y="966"/>
                  </a:lnTo>
                  <a:lnTo>
                    <a:pt x="1029886" y="813"/>
                  </a:lnTo>
                  <a:lnTo>
                    <a:pt x="1041723" y="683"/>
                  </a:lnTo>
                  <a:lnTo>
                    <a:pt x="1053561" y="571"/>
                  </a:lnTo>
                  <a:lnTo>
                    <a:pt x="1065399" y="477"/>
                  </a:lnTo>
                  <a:lnTo>
                    <a:pt x="1077237" y="396"/>
                  </a:lnTo>
                  <a:lnTo>
                    <a:pt x="1089074" y="328"/>
                  </a:lnTo>
                  <a:lnTo>
                    <a:pt x="1100912" y="269"/>
                  </a:lnTo>
                  <a:lnTo>
                    <a:pt x="1112750" y="220"/>
                  </a:lnTo>
                  <a:lnTo>
                    <a:pt x="1124588" y="177"/>
                  </a:lnTo>
                  <a:lnTo>
                    <a:pt x="1136426" y="141"/>
                  </a:lnTo>
                  <a:lnTo>
                    <a:pt x="1148263" y="111"/>
                  </a:lnTo>
                  <a:lnTo>
                    <a:pt x="1160101" y="85"/>
                  </a:lnTo>
                  <a:lnTo>
                    <a:pt x="1171939" y="63"/>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918681"/>
              <a:ext cx="4687757" cy="564914"/>
            </a:xfrm>
            <a:custGeom>
              <a:avLst/>
              <a:pathLst>
                <a:path w="4687757" h="564914">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93"/>
                  </a:lnTo>
                  <a:lnTo>
                    <a:pt x="1183777" y="376704"/>
                  </a:lnTo>
                  <a:lnTo>
                    <a:pt x="1195614" y="376717"/>
                  </a:lnTo>
                  <a:lnTo>
                    <a:pt x="1207452" y="376733"/>
                  </a:lnTo>
                  <a:lnTo>
                    <a:pt x="1219290" y="376750"/>
                  </a:lnTo>
                  <a:lnTo>
                    <a:pt x="1231128" y="376772"/>
                  </a:lnTo>
                  <a:lnTo>
                    <a:pt x="1242965" y="376796"/>
                  </a:lnTo>
                  <a:lnTo>
                    <a:pt x="1254803" y="376826"/>
                  </a:lnTo>
                  <a:lnTo>
                    <a:pt x="1266641" y="376860"/>
                  </a:lnTo>
                  <a:lnTo>
                    <a:pt x="1278479" y="376900"/>
                  </a:lnTo>
                  <a:lnTo>
                    <a:pt x="1290317" y="376947"/>
                  </a:lnTo>
                  <a:lnTo>
                    <a:pt x="1302154" y="377003"/>
                  </a:lnTo>
                  <a:lnTo>
                    <a:pt x="1313992" y="377068"/>
                  </a:lnTo>
                  <a:lnTo>
                    <a:pt x="1325830" y="377145"/>
                  </a:lnTo>
                  <a:lnTo>
                    <a:pt x="1337668" y="377235"/>
                  </a:lnTo>
                  <a:lnTo>
                    <a:pt x="1349505" y="377341"/>
                  </a:lnTo>
                  <a:lnTo>
                    <a:pt x="1361343" y="377465"/>
                  </a:lnTo>
                  <a:lnTo>
                    <a:pt x="1373181" y="377611"/>
                  </a:lnTo>
                  <a:lnTo>
                    <a:pt x="1385019" y="377782"/>
                  </a:lnTo>
                  <a:lnTo>
                    <a:pt x="1396856" y="377982"/>
                  </a:lnTo>
                  <a:lnTo>
                    <a:pt x="1408694" y="378217"/>
                  </a:lnTo>
                  <a:lnTo>
                    <a:pt x="1420532" y="378493"/>
                  </a:lnTo>
                  <a:lnTo>
                    <a:pt x="1432370" y="378816"/>
                  </a:lnTo>
                  <a:lnTo>
                    <a:pt x="1444208" y="379194"/>
                  </a:lnTo>
                  <a:lnTo>
                    <a:pt x="1456045" y="379637"/>
                  </a:lnTo>
                  <a:lnTo>
                    <a:pt x="1467883" y="380155"/>
                  </a:lnTo>
                  <a:lnTo>
                    <a:pt x="1479721" y="380759"/>
                  </a:lnTo>
                  <a:lnTo>
                    <a:pt x="1491559" y="381465"/>
                  </a:lnTo>
                  <a:lnTo>
                    <a:pt x="1503396" y="382288"/>
                  </a:lnTo>
                  <a:lnTo>
                    <a:pt x="1515234" y="383245"/>
                  </a:lnTo>
                  <a:lnTo>
                    <a:pt x="1527072" y="384358"/>
                  </a:lnTo>
                  <a:lnTo>
                    <a:pt x="1538910" y="385649"/>
                  </a:lnTo>
                  <a:lnTo>
                    <a:pt x="1550748" y="387143"/>
                  </a:lnTo>
                  <a:lnTo>
                    <a:pt x="1562585" y="388867"/>
                  </a:lnTo>
                  <a:lnTo>
                    <a:pt x="1574423" y="390851"/>
                  </a:lnTo>
                  <a:lnTo>
                    <a:pt x="1586261" y="393127"/>
                  </a:lnTo>
                  <a:lnTo>
                    <a:pt x="1598099" y="395727"/>
                  </a:lnTo>
                  <a:lnTo>
                    <a:pt x="1609936" y="398685"/>
                  </a:lnTo>
                  <a:lnTo>
                    <a:pt x="1621774" y="402032"/>
                  </a:lnTo>
                  <a:lnTo>
                    <a:pt x="1633612" y="405798"/>
                  </a:lnTo>
                  <a:lnTo>
                    <a:pt x="1645450" y="410007"/>
                  </a:lnTo>
                  <a:lnTo>
                    <a:pt x="1657287" y="414679"/>
                  </a:lnTo>
                  <a:lnTo>
                    <a:pt x="1669125" y="419823"/>
                  </a:lnTo>
                  <a:lnTo>
                    <a:pt x="1680963" y="425436"/>
                  </a:lnTo>
                  <a:lnTo>
                    <a:pt x="1692801" y="431503"/>
                  </a:lnTo>
                  <a:lnTo>
                    <a:pt x="1704639" y="437992"/>
                  </a:lnTo>
                  <a:lnTo>
                    <a:pt x="1716476" y="444857"/>
                  </a:lnTo>
                  <a:lnTo>
                    <a:pt x="1728314" y="452033"/>
                  </a:lnTo>
                  <a:lnTo>
                    <a:pt x="1740152" y="459444"/>
                  </a:lnTo>
                  <a:lnTo>
                    <a:pt x="1751990" y="467000"/>
                  </a:lnTo>
                  <a:lnTo>
                    <a:pt x="1763827" y="474606"/>
                  </a:lnTo>
                  <a:lnTo>
                    <a:pt x="1775665" y="482163"/>
                  </a:lnTo>
                  <a:lnTo>
                    <a:pt x="1787503" y="489574"/>
                  </a:lnTo>
                  <a:lnTo>
                    <a:pt x="1799341" y="496750"/>
                  </a:lnTo>
                  <a:lnTo>
                    <a:pt x="1811178" y="503615"/>
                  </a:lnTo>
                  <a:lnTo>
                    <a:pt x="1823016" y="510104"/>
                  </a:lnTo>
                  <a:lnTo>
                    <a:pt x="1834854" y="516171"/>
                  </a:lnTo>
                  <a:lnTo>
                    <a:pt x="1846692" y="521784"/>
                  </a:lnTo>
                  <a:lnTo>
                    <a:pt x="1858530" y="526928"/>
                  </a:lnTo>
                  <a:lnTo>
                    <a:pt x="1870367" y="531600"/>
                  </a:lnTo>
                  <a:lnTo>
                    <a:pt x="1882205" y="535809"/>
                  </a:lnTo>
                  <a:lnTo>
                    <a:pt x="1894043" y="539575"/>
                  </a:lnTo>
                  <a:lnTo>
                    <a:pt x="1905881" y="542922"/>
                  </a:lnTo>
                  <a:lnTo>
                    <a:pt x="1917718" y="545879"/>
                  </a:lnTo>
                  <a:lnTo>
                    <a:pt x="1929556" y="548480"/>
                  </a:lnTo>
                  <a:lnTo>
                    <a:pt x="1941394" y="550756"/>
                  </a:lnTo>
                  <a:lnTo>
                    <a:pt x="1953232" y="552740"/>
                  </a:lnTo>
                  <a:lnTo>
                    <a:pt x="1965069" y="554464"/>
                  </a:lnTo>
                  <a:lnTo>
                    <a:pt x="1976907" y="555958"/>
                  </a:lnTo>
                  <a:lnTo>
                    <a:pt x="1988745" y="557249"/>
                  </a:lnTo>
                  <a:lnTo>
                    <a:pt x="2000583" y="558361"/>
                  </a:lnTo>
                  <a:lnTo>
                    <a:pt x="2012421" y="559319"/>
                  </a:lnTo>
                  <a:lnTo>
                    <a:pt x="2024258" y="560142"/>
                  </a:lnTo>
                  <a:lnTo>
                    <a:pt x="2036096" y="560847"/>
                  </a:lnTo>
                  <a:lnTo>
                    <a:pt x="2047934" y="561452"/>
                  </a:lnTo>
                  <a:lnTo>
                    <a:pt x="2059772" y="561970"/>
                  </a:lnTo>
                  <a:lnTo>
                    <a:pt x="2071609" y="562412"/>
                  </a:lnTo>
                  <a:lnTo>
                    <a:pt x="2083447" y="562791"/>
                  </a:lnTo>
                  <a:lnTo>
                    <a:pt x="2095285" y="563114"/>
                  </a:lnTo>
                  <a:lnTo>
                    <a:pt x="2107123" y="563389"/>
                  </a:lnTo>
                  <a:lnTo>
                    <a:pt x="2118961" y="563625"/>
                  </a:lnTo>
                  <a:lnTo>
                    <a:pt x="2130798" y="563825"/>
                  </a:lnTo>
                  <a:lnTo>
                    <a:pt x="2142636" y="563996"/>
                  </a:lnTo>
                  <a:lnTo>
                    <a:pt x="2154474" y="564142"/>
                  </a:lnTo>
                  <a:lnTo>
                    <a:pt x="2166312" y="564266"/>
                  </a:lnTo>
                  <a:lnTo>
                    <a:pt x="2178149" y="564372"/>
                  </a:lnTo>
                  <a:lnTo>
                    <a:pt x="2189987" y="564462"/>
                  </a:lnTo>
                  <a:lnTo>
                    <a:pt x="2201825" y="564538"/>
                  </a:lnTo>
                  <a:lnTo>
                    <a:pt x="2213663" y="564604"/>
                  </a:lnTo>
                  <a:lnTo>
                    <a:pt x="2225500" y="564659"/>
                  </a:lnTo>
                  <a:lnTo>
                    <a:pt x="2237338" y="564707"/>
                  </a:lnTo>
                  <a:lnTo>
                    <a:pt x="2249176" y="564747"/>
                  </a:lnTo>
                  <a:lnTo>
                    <a:pt x="2261014" y="564781"/>
                  </a:lnTo>
                  <a:lnTo>
                    <a:pt x="2272852" y="564810"/>
                  </a:lnTo>
                  <a:lnTo>
                    <a:pt x="2284689" y="564835"/>
                  </a:lnTo>
                  <a:lnTo>
                    <a:pt x="2296527" y="564856"/>
                  </a:lnTo>
                  <a:lnTo>
                    <a:pt x="2308365" y="564874"/>
                  </a:lnTo>
                  <a:lnTo>
                    <a:pt x="2320203" y="564890"/>
                  </a:lnTo>
                  <a:lnTo>
                    <a:pt x="2332040" y="564903"/>
                  </a:lnTo>
                  <a:lnTo>
                    <a:pt x="2343878" y="564914"/>
                  </a:lnTo>
                  <a:lnTo>
                    <a:pt x="2343878" y="564787"/>
                  </a:lnTo>
                  <a:lnTo>
                    <a:pt x="2355716" y="564754"/>
                  </a:lnTo>
                  <a:lnTo>
                    <a:pt x="2367554" y="564715"/>
                  </a:lnTo>
                  <a:lnTo>
                    <a:pt x="2379391" y="564669"/>
                  </a:lnTo>
                  <a:lnTo>
                    <a:pt x="2391229" y="564615"/>
                  </a:lnTo>
                  <a:lnTo>
                    <a:pt x="2403067" y="564552"/>
                  </a:lnTo>
                  <a:lnTo>
                    <a:pt x="2414905" y="564477"/>
                  </a:lnTo>
                  <a:lnTo>
                    <a:pt x="2426743" y="564390"/>
                  </a:lnTo>
                  <a:lnTo>
                    <a:pt x="2438580" y="564287"/>
                  </a:lnTo>
                  <a:lnTo>
                    <a:pt x="2450418" y="564166"/>
                  </a:lnTo>
                  <a:lnTo>
                    <a:pt x="2462256" y="564024"/>
                  </a:lnTo>
                  <a:lnTo>
                    <a:pt x="2474094" y="563858"/>
                  </a:lnTo>
                  <a:lnTo>
                    <a:pt x="2485931" y="563662"/>
                  </a:lnTo>
                  <a:lnTo>
                    <a:pt x="2497769" y="563432"/>
                  </a:lnTo>
                  <a:lnTo>
                    <a:pt x="2509607" y="563161"/>
                  </a:lnTo>
                  <a:lnTo>
                    <a:pt x="2521445" y="562844"/>
                  </a:lnTo>
                  <a:lnTo>
                    <a:pt x="2533283" y="562472"/>
                  </a:lnTo>
                  <a:lnTo>
                    <a:pt x="2545120" y="562035"/>
                  </a:lnTo>
                  <a:lnTo>
                    <a:pt x="2556958" y="561522"/>
                  </a:lnTo>
                  <a:lnTo>
                    <a:pt x="2568796" y="560920"/>
                  </a:lnTo>
                  <a:lnTo>
                    <a:pt x="2580634" y="560214"/>
                  </a:lnTo>
                  <a:lnTo>
                    <a:pt x="2592471" y="559387"/>
                  </a:lnTo>
                  <a:lnTo>
                    <a:pt x="2604309" y="558418"/>
                  </a:lnTo>
                  <a:lnTo>
                    <a:pt x="2616147" y="557283"/>
                  </a:lnTo>
                  <a:lnTo>
                    <a:pt x="2627985" y="555955"/>
                  </a:lnTo>
                  <a:lnTo>
                    <a:pt x="2639822" y="554403"/>
                  </a:lnTo>
                  <a:lnTo>
                    <a:pt x="2651660" y="552589"/>
                  </a:lnTo>
                  <a:lnTo>
                    <a:pt x="2663498" y="550471"/>
                  </a:lnTo>
                  <a:lnTo>
                    <a:pt x="2675336" y="548003"/>
                  </a:lnTo>
                  <a:lnTo>
                    <a:pt x="2687174" y="545131"/>
                  </a:lnTo>
                  <a:lnTo>
                    <a:pt x="2699011" y="541792"/>
                  </a:lnTo>
                  <a:lnTo>
                    <a:pt x="2710849" y="537920"/>
                  </a:lnTo>
                  <a:lnTo>
                    <a:pt x="2722687" y="533439"/>
                  </a:lnTo>
                  <a:lnTo>
                    <a:pt x="2734525" y="528267"/>
                  </a:lnTo>
                  <a:lnTo>
                    <a:pt x="2746362" y="522313"/>
                  </a:lnTo>
                  <a:lnTo>
                    <a:pt x="2758200" y="515485"/>
                  </a:lnTo>
                  <a:lnTo>
                    <a:pt x="2770038" y="507684"/>
                  </a:lnTo>
                  <a:lnTo>
                    <a:pt x="2781876" y="498812"/>
                  </a:lnTo>
                  <a:lnTo>
                    <a:pt x="2793713" y="488771"/>
                  </a:lnTo>
                  <a:lnTo>
                    <a:pt x="2805551" y="477474"/>
                  </a:lnTo>
                  <a:lnTo>
                    <a:pt x="2817389" y="464845"/>
                  </a:lnTo>
                  <a:lnTo>
                    <a:pt x="2829227" y="450829"/>
                  </a:lnTo>
                  <a:lnTo>
                    <a:pt x="2841065" y="435398"/>
                  </a:lnTo>
                  <a:lnTo>
                    <a:pt x="2852902" y="418559"/>
                  </a:lnTo>
                  <a:lnTo>
                    <a:pt x="2864740" y="400358"/>
                  </a:lnTo>
                  <a:lnTo>
                    <a:pt x="2876578" y="380890"/>
                  </a:lnTo>
                  <a:lnTo>
                    <a:pt x="2888416" y="360297"/>
                  </a:lnTo>
                  <a:lnTo>
                    <a:pt x="2900253" y="338767"/>
                  </a:lnTo>
                  <a:lnTo>
                    <a:pt x="2912091" y="316535"/>
                  </a:lnTo>
                  <a:lnTo>
                    <a:pt x="2923929" y="293865"/>
                  </a:lnTo>
                  <a:lnTo>
                    <a:pt x="2935767" y="271048"/>
                  </a:lnTo>
                  <a:lnTo>
                    <a:pt x="2947604" y="248378"/>
                  </a:lnTo>
                  <a:lnTo>
                    <a:pt x="2959442" y="226146"/>
                  </a:lnTo>
                  <a:lnTo>
                    <a:pt x="2971280" y="204616"/>
                  </a:lnTo>
                  <a:lnTo>
                    <a:pt x="2983118" y="184023"/>
                  </a:lnTo>
                  <a:lnTo>
                    <a:pt x="2994956" y="164555"/>
                  </a:lnTo>
                  <a:lnTo>
                    <a:pt x="3006793" y="146354"/>
                  </a:lnTo>
                  <a:lnTo>
                    <a:pt x="3018631" y="129515"/>
                  </a:lnTo>
                  <a:lnTo>
                    <a:pt x="3030469" y="114084"/>
                  </a:lnTo>
                  <a:lnTo>
                    <a:pt x="3042307" y="100068"/>
                  </a:lnTo>
                  <a:lnTo>
                    <a:pt x="3054144" y="87439"/>
                  </a:lnTo>
                  <a:lnTo>
                    <a:pt x="3065982" y="76142"/>
                  </a:lnTo>
                  <a:lnTo>
                    <a:pt x="3077820" y="66102"/>
                  </a:lnTo>
                  <a:lnTo>
                    <a:pt x="3089658" y="57229"/>
                  </a:lnTo>
                  <a:lnTo>
                    <a:pt x="3101496" y="49428"/>
                  </a:lnTo>
                  <a:lnTo>
                    <a:pt x="3113333" y="42600"/>
                  </a:lnTo>
                  <a:lnTo>
                    <a:pt x="3125171" y="36647"/>
                  </a:lnTo>
                  <a:lnTo>
                    <a:pt x="3137009" y="31474"/>
                  </a:lnTo>
                  <a:lnTo>
                    <a:pt x="3148847" y="26993"/>
                  </a:lnTo>
                  <a:lnTo>
                    <a:pt x="3160684" y="23121"/>
                  </a:lnTo>
                  <a:lnTo>
                    <a:pt x="3172522" y="19783"/>
                  </a:lnTo>
                  <a:lnTo>
                    <a:pt x="3184360" y="16910"/>
                  </a:lnTo>
                  <a:lnTo>
                    <a:pt x="3196198" y="14442"/>
                  </a:lnTo>
                  <a:lnTo>
                    <a:pt x="3208035" y="12325"/>
                  </a:lnTo>
                  <a:lnTo>
                    <a:pt x="3219873" y="10510"/>
                  </a:lnTo>
                  <a:lnTo>
                    <a:pt x="3231711" y="8958"/>
                  </a:lnTo>
                  <a:lnTo>
                    <a:pt x="3243549" y="7630"/>
                  </a:lnTo>
                  <a:lnTo>
                    <a:pt x="3255387" y="6495"/>
                  </a:lnTo>
                  <a:lnTo>
                    <a:pt x="3267224" y="5526"/>
                  </a:lnTo>
                  <a:lnTo>
                    <a:pt x="3279062" y="4699"/>
                  </a:lnTo>
                  <a:lnTo>
                    <a:pt x="3290900" y="3993"/>
                  </a:lnTo>
                  <a:lnTo>
                    <a:pt x="3302738" y="3391"/>
                  </a:lnTo>
                  <a:lnTo>
                    <a:pt x="3314575" y="2879"/>
                  </a:lnTo>
                  <a:lnTo>
                    <a:pt x="3326413" y="2441"/>
                  </a:lnTo>
                  <a:lnTo>
                    <a:pt x="3338251" y="2069"/>
                  </a:lnTo>
                  <a:lnTo>
                    <a:pt x="3350089" y="1752"/>
                  </a:lnTo>
                  <a:lnTo>
                    <a:pt x="3361926" y="1482"/>
                  </a:lnTo>
                  <a:lnTo>
                    <a:pt x="3373764" y="1252"/>
                  </a:lnTo>
                  <a:lnTo>
                    <a:pt x="3385602" y="1056"/>
                  </a:lnTo>
                  <a:lnTo>
                    <a:pt x="3397440" y="889"/>
                  </a:lnTo>
                  <a:lnTo>
                    <a:pt x="3409278" y="747"/>
                  </a:lnTo>
                  <a:lnTo>
                    <a:pt x="3421115" y="626"/>
                  </a:lnTo>
                  <a:lnTo>
                    <a:pt x="3432953" y="523"/>
                  </a:lnTo>
                  <a:lnTo>
                    <a:pt x="3444791" y="436"/>
                  </a:lnTo>
                  <a:lnTo>
                    <a:pt x="3456629" y="361"/>
                  </a:lnTo>
                  <a:lnTo>
                    <a:pt x="3468466" y="298"/>
                  </a:lnTo>
                  <a:lnTo>
                    <a:pt x="3480304" y="244"/>
                  </a:lnTo>
                  <a:lnTo>
                    <a:pt x="3492142" y="198"/>
                  </a:lnTo>
                  <a:lnTo>
                    <a:pt x="3503980" y="159"/>
                  </a:lnTo>
                  <a:lnTo>
                    <a:pt x="3515818" y="126"/>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46866"/>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20"/>
                  </a:lnTo>
                  <a:lnTo>
                    <a:pt x="2355716" y="188209"/>
                  </a:lnTo>
                  <a:lnTo>
                    <a:pt x="2367554" y="188196"/>
                  </a:lnTo>
                  <a:lnTo>
                    <a:pt x="2379391" y="188181"/>
                  </a:lnTo>
                  <a:lnTo>
                    <a:pt x="2391229" y="188163"/>
                  </a:lnTo>
                  <a:lnTo>
                    <a:pt x="2403067" y="188142"/>
                  </a:lnTo>
                  <a:lnTo>
                    <a:pt x="2414905" y="188117"/>
                  </a:lnTo>
                  <a:lnTo>
                    <a:pt x="2426743" y="188088"/>
                  </a:lnTo>
                  <a:lnTo>
                    <a:pt x="2438580" y="188053"/>
                  </a:lnTo>
                  <a:lnTo>
                    <a:pt x="2450418" y="188013"/>
                  </a:lnTo>
                  <a:lnTo>
                    <a:pt x="2462256" y="187966"/>
                  </a:lnTo>
                  <a:lnTo>
                    <a:pt x="2474094" y="187910"/>
                  </a:lnTo>
                  <a:lnTo>
                    <a:pt x="2485931" y="187845"/>
                  </a:lnTo>
                  <a:lnTo>
                    <a:pt x="2497769" y="187768"/>
                  </a:lnTo>
                  <a:lnTo>
                    <a:pt x="2509607" y="187678"/>
                  </a:lnTo>
                  <a:lnTo>
                    <a:pt x="2521445" y="187572"/>
                  </a:lnTo>
                  <a:lnTo>
                    <a:pt x="2533283" y="187448"/>
                  </a:lnTo>
                  <a:lnTo>
                    <a:pt x="2545120" y="187302"/>
                  </a:lnTo>
                  <a:lnTo>
                    <a:pt x="2556958" y="187131"/>
                  </a:lnTo>
                  <a:lnTo>
                    <a:pt x="2568796" y="186931"/>
                  </a:lnTo>
                  <a:lnTo>
                    <a:pt x="2580634" y="186696"/>
                  </a:lnTo>
                  <a:lnTo>
                    <a:pt x="2592471" y="186420"/>
                  </a:lnTo>
                  <a:lnTo>
                    <a:pt x="2604309" y="186097"/>
                  </a:lnTo>
                  <a:lnTo>
                    <a:pt x="2616147" y="185719"/>
                  </a:lnTo>
                  <a:lnTo>
                    <a:pt x="2627985" y="185276"/>
                  </a:lnTo>
                  <a:lnTo>
                    <a:pt x="2639822" y="184758"/>
                  </a:lnTo>
                  <a:lnTo>
                    <a:pt x="2651660" y="184154"/>
                  </a:lnTo>
                  <a:lnTo>
                    <a:pt x="2663498" y="183448"/>
                  </a:lnTo>
                  <a:lnTo>
                    <a:pt x="2675336" y="182625"/>
                  </a:lnTo>
                  <a:lnTo>
                    <a:pt x="2687174" y="181668"/>
                  </a:lnTo>
                  <a:lnTo>
                    <a:pt x="2699011" y="180555"/>
                  </a:lnTo>
                  <a:lnTo>
                    <a:pt x="2710849" y="179264"/>
                  </a:lnTo>
                  <a:lnTo>
                    <a:pt x="2722687" y="177771"/>
                  </a:lnTo>
                  <a:lnTo>
                    <a:pt x="2734525" y="176046"/>
                  </a:lnTo>
                  <a:lnTo>
                    <a:pt x="2746362" y="174062"/>
                  </a:lnTo>
                  <a:lnTo>
                    <a:pt x="2758200" y="171786"/>
                  </a:lnTo>
                  <a:lnTo>
                    <a:pt x="2770038" y="169186"/>
                  </a:lnTo>
                  <a:lnTo>
                    <a:pt x="2781876" y="166228"/>
                  </a:lnTo>
                  <a:lnTo>
                    <a:pt x="2793713" y="162881"/>
                  </a:lnTo>
                  <a:lnTo>
                    <a:pt x="2805551" y="159115"/>
                  </a:lnTo>
                  <a:lnTo>
                    <a:pt x="2817389" y="154906"/>
                  </a:lnTo>
                  <a:lnTo>
                    <a:pt x="2829227" y="150234"/>
                  </a:lnTo>
                  <a:lnTo>
                    <a:pt x="2841065" y="145090"/>
                  </a:lnTo>
                  <a:lnTo>
                    <a:pt x="2852902" y="139477"/>
                  </a:lnTo>
                  <a:lnTo>
                    <a:pt x="2864740" y="133410"/>
                  </a:lnTo>
                  <a:lnTo>
                    <a:pt x="2876578" y="126921"/>
                  </a:lnTo>
                  <a:lnTo>
                    <a:pt x="2888416" y="120056"/>
                  </a:lnTo>
                  <a:lnTo>
                    <a:pt x="2900253" y="112880"/>
                  </a:lnTo>
                  <a:lnTo>
                    <a:pt x="2912091" y="105469"/>
                  </a:lnTo>
                  <a:lnTo>
                    <a:pt x="2923929" y="97913"/>
                  </a:lnTo>
                  <a:lnTo>
                    <a:pt x="2935767" y="90307"/>
                  </a:lnTo>
                  <a:lnTo>
                    <a:pt x="2947604" y="82750"/>
                  </a:lnTo>
                  <a:lnTo>
                    <a:pt x="2959442" y="75339"/>
                  </a:lnTo>
                  <a:lnTo>
                    <a:pt x="2971280" y="68163"/>
                  </a:lnTo>
                  <a:lnTo>
                    <a:pt x="2983118" y="61299"/>
                  </a:lnTo>
                  <a:lnTo>
                    <a:pt x="2994956" y="54809"/>
                  </a:lnTo>
                  <a:lnTo>
                    <a:pt x="3006793" y="48742"/>
                  </a:lnTo>
                  <a:lnTo>
                    <a:pt x="3018631" y="43129"/>
                  </a:lnTo>
                  <a:lnTo>
                    <a:pt x="3030469" y="37986"/>
                  </a:lnTo>
                  <a:lnTo>
                    <a:pt x="3042307" y="33314"/>
                  </a:lnTo>
                  <a:lnTo>
                    <a:pt x="3054144" y="29104"/>
                  </a:lnTo>
                  <a:lnTo>
                    <a:pt x="3065982" y="25338"/>
                  </a:lnTo>
                  <a:lnTo>
                    <a:pt x="3077820" y="21991"/>
                  </a:lnTo>
                  <a:lnTo>
                    <a:pt x="3089658" y="19034"/>
                  </a:lnTo>
                  <a:lnTo>
                    <a:pt x="3101496" y="16433"/>
                  </a:lnTo>
                  <a:lnTo>
                    <a:pt x="3113333" y="14157"/>
                  </a:lnTo>
                  <a:lnTo>
                    <a:pt x="3125171" y="12173"/>
                  </a:lnTo>
                  <a:lnTo>
                    <a:pt x="3137009" y="10449"/>
                  </a:lnTo>
                  <a:lnTo>
                    <a:pt x="3148847" y="8955"/>
                  </a:lnTo>
                  <a:lnTo>
                    <a:pt x="3160684" y="7665"/>
                  </a:lnTo>
                  <a:lnTo>
                    <a:pt x="3172522" y="6552"/>
                  </a:lnTo>
                  <a:lnTo>
                    <a:pt x="3184360" y="5594"/>
                  </a:lnTo>
                  <a:lnTo>
                    <a:pt x="3196198" y="4771"/>
                  </a:lnTo>
                  <a:lnTo>
                    <a:pt x="3208035" y="4066"/>
                  </a:lnTo>
                  <a:lnTo>
                    <a:pt x="3219873" y="3461"/>
                  </a:lnTo>
                  <a:lnTo>
                    <a:pt x="3231711" y="2943"/>
                  </a:lnTo>
                  <a:lnTo>
                    <a:pt x="3243549" y="2501"/>
                  </a:lnTo>
                  <a:lnTo>
                    <a:pt x="3255387" y="2123"/>
                  </a:lnTo>
                  <a:lnTo>
                    <a:pt x="3267224" y="1800"/>
                  </a:lnTo>
                  <a:lnTo>
                    <a:pt x="3279062" y="1524"/>
                  </a:lnTo>
                  <a:lnTo>
                    <a:pt x="3290900" y="1289"/>
                  </a:lnTo>
                  <a:lnTo>
                    <a:pt x="3302738" y="1088"/>
                  </a:lnTo>
                  <a:lnTo>
                    <a:pt x="3314575" y="917"/>
                  </a:lnTo>
                  <a:lnTo>
                    <a:pt x="3326413" y="771"/>
                  </a:lnTo>
                  <a:lnTo>
                    <a:pt x="3338251" y="647"/>
                  </a:lnTo>
                  <a:lnTo>
                    <a:pt x="3350089" y="541"/>
                  </a:lnTo>
                  <a:lnTo>
                    <a:pt x="3361926" y="451"/>
                  </a:lnTo>
                  <a:lnTo>
                    <a:pt x="3373764" y="375"/>
                  </a:lnTo>
                  <a:lnTo>
                    <a:pt x="3385602" y="309"/>
                  </a:lnTo>
                  <a:lnTo>
                    <a:pt x="3397440" y="254"/>
                  </a:lnTo>
                  <a:lnTo>
                    <a:pt x="3409278" y="207"/>
                  </a:lnTo>
                  <a:lnTo>
                    <a:pt x="3421115" y="166"/>
                  </a:lnTo>
                  <a:lnTo>
                    <a:pt x="3432953" y="132"/>
                  </a:lnTo>
                  <a:lnTo>
                    <a:pt x="3444791" y="103"/>
                  </a:lnTo>
                  <a:lnTo>
                    <a:pt x="3456629" y="78"/>
                  </a:lnTo>
                  <a:lnTo>
                    <a:pt x="3468466" y="57"/>
                  </a:lnTo>
                  <a:lnTo>
                    <a:pt x="3480304" y="39"/>
                  </a:lnTo>
                  <a:lnTo>
                    <a:pt x="3492142" y="24"/>
                  </a:lnTo>
                  <a:lnTo>
                    <a:pt x="3503980" y="11"/>
                  </a:lnTo>
                  <a:lnTo>
                    <a:pt x="3515818" y="0"/>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0" name="pl40"/>
            <p:cNvSpPr/>
            <p:nvPr/>
          </p:nvSpPr>
          <p:spPr>
            <a:xfrm>
              <a:off x="2482252" y="2223559"/>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04"/>
                  </a:lnTo>
                  <a:lnTo>
                    <a:pt x="2355716" y="376481"/>
                  </a:lnTo>
                  <a:lnTo>
                    <a:pt x="2367554" y="376455"/>
                  </a:lnTo>
                  <a:lnTo>
                    <a:pt x="2379391" y="376425"/>
                  </a:lnTo>
                  <a:lnTo>
                    <a:pt x="2391229" y="376389"/>
                  </a:lnTo>
                  <a:lnTo>
                    <a:pt x="2403067" y="376347"/>
                  </a:lnTo>
                  <a:lnTo>
                    <a:pt x="2414905" y="376297"/>
                  </a:lnTo>
                  <a:lnTo>
                    <a:pt x="2426743" y="376239"/>
                  </a:lnTo>
                  <a:lnTo>
                    <a:pt x="2438580" y="376170"/>
                  </a:lnTo>
                  <a:lnTo>
                    <a:pt x="2450418" y="376090"/>
                  </a:lnTo>
                  <a:lnTo>
                    <a:pt x="2462256" y="375995"/>
                  </a:lnTo>
                  <a:lnTo>
                    <a:pt x="2474094" y="375884"/>
                  </a:lnTo>
                  <a:lnTo>
                    <a:pt x="2485931" y="375753"/>
                  </a:lnTo>
                  <a:lnTo>
                    <a:pt x="2497769" y="375600"/>
                  </a:lnTo>
                  <a:lnTo>
                    <a:pt x="2509607" y="375420"/>
                  </a:lnTo>
                  <a:lnTo>
                    <a:pt x="2521445" y="375208"/>
                  </a:lnTo>
                  <a:lnTo>
                    <a:pt x="2533283" y="374960"/>
                  </a:lnTo>
                  <a:lnTo>
                    <a:pt x="2545120" y="374669"/>
                  </a:lnTo>
                  <a:lnTo>
                    <a:pt x="2556958" y="374327"/>
                  </a:lnTo>
                  <a:lnTo>
                    <a:pt x="2568796" y="373925"/>
                  </a:lnTo>
                  <a:lnTo>
                    <a:pt x="2580634" y="373455"/>
                  </a:lnTo>
                  <a:lnTo>
                    <a:pt x="2592471" y="372904"/>
                  </a:lnTo>
                  <a:lnTo>
                    <a:pt x="2604309" y="372258"/>
                  </a:lnTo>
                  <a:lnTo>
                    <a:pt x="2616147" y="371501"/>
                  </a:lnTo>
                  <a:lnTo>
                    <a:pt x="2627985" y="370616"/>
                  </a:lnTo>
                  <a:lnTo>
                    <a:pt x="2639822" y="369581"/>
                  </a:lnTo>
                  <a:lnTo>
                    <a:pt x="2651660" y="368371"/>
                  </a:lnTo>
                  <a:lnTo>
                    <a:pt x="2663498" y="366960"/>
                  </a:lnTo>
                  <a:lnTo>
                    <a:pt x="2675336" y="365314"/>
                  </a:lnTo>
                  <a:lnTo>
                    <a:pt x="2687174" y="363399"/>
                  </a:lnTo>
                  <a:lnTo>
                    <a:pt x="2699011" y="361174"/>
                  </a:lnTo>
                  <a:lnTo>
                    <a:pt x="2710849" y="358592"/>
                  </a:lnTo>
                  <a:lnTo>
                    <a:pt x="2722687" y="355605"/>
                  </a:lnTo>
                  <a:lnTo>
                    <a:pt x="2734525" y="352156"/>
                  </a:lnTo>
                  <a:lnTo>
                    <a:pt x="2746362" y="348188"/>
                  </a:lnTo>
                  <a:lnTo>
                    <a:pt x="2758200" y="343636"/>
                  </a:lnTo>
                  <a:lnTo>
                    <a:pt x="2770038" y="338435"/>
                  </a:lnTo>
                  <a:lnTo>
                    <a:pt x="2781876" y="332520"/>
                  </a:lnTo>
                  <a:lnTo>
                    <a:pt x="2793713" y="325826"/>
                  </a:lnTo>
                  <a:lnTo>
                    <a:pt x="2805551" y="318295"/>
                  </a:lnTo>
                  <a:lnTo>
                    <a:pt x="2817389" y="309875"/>
                  </a:lnTo>
                  <a:lnTo>
                    <a:pt x="2829227" y="300532"/>
                  </a:lnTo>
                  <a:lnTo>
                    <a:pt x="2841065" y="290244"/>
                  </a:lnTo>
                  <a:lnTo>
                    <a:pt x="2852902" y="279018"/>
                  </a:lnTo>
                  <a:lnTo>
                    <a:pt x="2864740" y="266884"/>
                  </a:lnTo>
                  <a:lnTo>
                    <a:pt x="2876578" y="253906"/>
                  </a:lnTo>
                  <a:lnTo>
                    <a:pt x="2888416" y="240177"/>
                  </a:lnTo>
                  <a:lnTo>
                    <a:pt x="2900253" y="225824"/>
                  </a:lnTo>
                  <a:lnTo>
                    <a:pt x="2912091" y="211002"/>
                  </a:lnTo>
                  <a:lnTo>
                    <a:pt x="2923929" y="195889"/>
                  </a:lnTo>
                  <a:lnTo>
                    <a:pt x="2935767" y="180677"/>
                  </a:lnTo>
                  <a:lnTo>
                    <a:pt x="2947604" y="165564"/>
                  </a:lnTo>
                  <a:lnTo>
                    <a:pt x="2959442" y="150743"/>
                  </a:lnTo>
                  <a:lnTo>
                    <a:pt x="2971280" y="136390"/>
                  </a:lnTo>
                  <a:lnTo>
                    <a:pt x="2983118" y="122661"/>
                  </a:lnTo>
                  <a:lnTo>
                    <a:pt x="2994956" y="109682"/>
                  </a:lnTo>
                  <a:lnTo>
                    <a:pt x="3006793" y="97548"/>
                  </a:lnTo>
                  <a:lnTo>
                    <a:pt x="3018631" y="86322"/>
                  </a:lnTo>
                  <a:lnTo>
                    <a:pt x="3030469" y="76035"/>
                  </a:lnTo>
                  <a:lnTo>
                    <a:pt x="3042307" y="66691"/>
                  </a:lnTo>
                  <a:lnTo>
                    <a:pt x="3054144" y="58272"/>
                  </a:lnTo>
                  <a:lnTo>
                    <a:pt x="3065982" y="50740"/>
                  </a:lnTo>
                  <a:lnTo>
                    <a:pt x="3077820" y="44046"/>
                  </a:lnTo>
                  <a:lnTo>
                    <a:pt x="3089658" y="38131"/>
                  </a:lnTo>
                  <a:lnTo>
                    <a:pt x="3101496" y="32931"/>
                  </a:lnTo>
                  <a:lnTo>
                    <a:pt x="3113333" y="28379"/>
                  </a:lnTo>
                  <a:lnTo>
                    <a:pt x="3125171" y="24410"/>
                  </a:lnTo>
                  <a:lnTo>
                    <a:pt x="3137009" y="20961"/>
                  </a:lnTo>
                  <a:lnTo>
                    <a:pt x="3148847" y="17974"/>
                  </a:lnTo>
                  <a:lnTo>
                    <a:pt x="3160684" y="15393"/>
                  </a:lnTo>
                  <a:lnTo>
                    <a:pt x="3172522" y="13167"/>
                  </a:lnTo>
                  <a:lnTo>
                    <a:pt x="3184360" y="11252"/>
                  </a:lnTo>
                  <a:lnTo>
                    <a:pt x="3196198" y="9607"/>
                  </a:lnTo>
                  <a:lnTo>
                    <a:pt x="3208035" y="8195"/>
                  </a:lnTo>
                  <a:lnTo>
                    <a:pt x="3219873" y="6986"/>
                  </a:lnTo>
                  <a:lnTo>
                    <a:pt x="3231711" y="5951"/>
                  </a:lnTo>
                  <a:lnTo>
                    <a:pt x="3243549" y="5065"/>
                  </a:lnTo>
                  <a:lnTo>
                    <a:pt x="3255387" y="4309"/>
                  </a:lnTo>
                  <a:lnTo>
                    <a:pt x="3267224" y="3663"/>
                  </a:lnTo>
                  <a:lnTo>
                    <a:pt x="3279062" y="3111"/>
                  </a:lnTo>
                  <a:lnTo>
                    <a:pt x="3290900" y="2641"/>
                  </a:lnTo>
                  <a:lnTo>
                    <a:pt x="3302738" y="2240"/>
                  </a:lnTo>
                  <a:lnTo>
                    <a:pt x="3314575" y="1898"/>
                  </a:lnTo>
                  <a:lnTo>
                    <a:pt x="3326413" y="1606"/>
                  </a:lnTo>
                  <a:lnTo>
                    <a:pt x="3338251" y="1358"/>
                  </a:lnTo>
                  <a:lnTo>
                    <a:pt x="3350089" y="1147"/>
                  </a:lnTo>
                  <a:lnTo>
                    <a:pt x="3361926" y="966"/>
                  </a:lnTo>
                  <a:lnTo>
                    <a:pt x="3373764" y="813"/>
                  </a:lnTo>
                  <a:lnTo>
                    <a:pt x="3385602" y="683"/>
                  </a:lnTo>
                  <a:lnTo>
                    <a:pt x="3397440" y="571"/>
                  </a:lnTo>
                  <a:lnTo>
                    <a:pt x="3409278" y="477"/>
                  </a:lnTo>
                  <a:lnTo>
                    <a:pt x="3421115" y="396"/>
                  </a:lnTo>
                  <a:lnTo>
                    <a:pt x="3432953" y="328"/>
                  </a:lnTo>
                  <a:lnTo>
                    <a:pt x="3444791" y="269"/>
                  </a:lnTo>
                  <a:lnTo>
                    <a:pt x="3456629" y="220"/>
                  </a:lnTo>
                  <a:lnTo>
                    <a:pt x="3468466" y="177"/>
                  </a:lnTo>
                  <a:lnTo>
                    <a:pt x="3480304" y="141"/>
                  </a:lnTo>
                  <a:lnTo>
                    <a:pt x="3492142" y="111"/>
                  </a:lnTo>
                  <a:lnTo>
                    <a:pt x="3503980" y="85"/>
                  </a:lnTo>
                  <a:lnTo>
                    <a:pt x="3515818" y="63"/>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1" name="pl41"/>
            <p:cNvSpPr/>
            <p:nvPr/>
          </p:nvSpPr>
          <p:spPr>
            <a:xfrm>
              <a:off x="2482252" y="4672005"/>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2" name="pl42"/>
            <p:cNvSpPr/>
            <p:nvPr/>
          </p:nvSpPr>
          <p:spPr>
            <a:xfrm>
              <a:off x="2482252" y="3918681"/>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165293"/>
              <a:ext cx="4687757" cy="188283"/>
            </a:xfrm>
            <a:custGeom>
              <a:avLst/>
              <a:pathLst>
                <a:path w="4687757" h="188283">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44" name="pl44"/>
            <p:cNvSpPr/>
            <p:nvPr/>
          </p:nvSpPr>
          <p:spPr>
            <a:xfrm>
              <a:off x="2482252" y="1281762"/>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5" name="pl45"/>
            <p:cNvSpPr/>
            <p:nvPr/>
          </p:nvSpPr>
          <p:spPr>
            <a:xfrm>
              <a:off x="2482252" y="5048698"/>
              <a:ext cx="4687757" cy="188346"/>
            </a:xfrm>
            <a:custGeom>
              <a:avLst/>
              <a:pathLst>
                <a:path w="4687757" h="188346">
                  <a:moveTo>
                    <a:pt x="0" y="188346"/>
                  </a:moveTo>
                  <a:lnTo>
                    <a:pt x="11837" y="188346"/>
                  </a:lnTo>
                  <a:lnTo>
                    <a:pt x="23675" y="188346"/>
                  </a:lnTo>
                  <a:lnTo>
                    <a:pt x="35513" y="188346"/>
                  </a:lnTo>
                  <a:lnTo>
                    <a:pt x="47351" y="188346"/>
                  </a:lnTo>
                  <a:lnTo>
                    <a:pt x="59188" y="188346"/>
                  </a:lnTo>
                  <a:lnTo>
                    <a:pt x="71026" y="188346"/>
                  </a:lnTo>
                  <a:lnTo>
                    <a:pt x="82864" y="188346"/>
                  </a:lnTo>
                  <a:lnTo>
                    <a:pt x="94702" y="188346"/>
                  </a:lnTo>
                  <a:lnTo>
                    <a:pt x="106539" y="188346"/>
                  </a:lnTo>
                  <a:lnTo>
                    <a:pt x="118377" y="188346"/>
                  </a:lnTo>
                  <a:lnTo>
                    <a:pt x="130215" y="188346"/>
                  </a:lnTo>
                  <a:lnTo>
                    <a:pt x="142053" y="188346"/>
                  </a:lnTo>
                  <a:lnTo>
                    <a:pt x="153891" y="188346"/>
                  </a:lnTo>
                  <a:lnTo>
                    <a:pt x="165728" y="188346"/>
                  </a:lnTo>
                  <a:lnTo>
                    <a:pt x="177566" y="188346"/>
                  </a:lnTo>
                  <a:lnTo>
                    <a:pt x="189404" y="188346"/>
                  </a:lnTo>
                  <a:lnTo>
                    <a:pt x="201242" y="188346"/>
                  </a:lnTo>
                  <a:lnTo>
                    <a:pt x="213079" y="188346"/>
                  </a:lnTo>
                  <a:lnTo>
                    <a:pt x="224917" y="188346"/>
                  </a:lnTo>
                  <a:lnTo>
                    <a:pt x="236755" y="188346"/>
                  </a:lnTo>
                  <a:lnTo>
                    <a:pt x="248593" y="188346"/>
                  </a:lnTo>
                  <a:lnTo>
                    <a:pt x="260430" y="188346"/>
                  </a:lnTo>
                  <a:lnTo>
                    <a:pt x="272268" y="188346"/>
                  </a:lnTo>
                  <a:lnTo>
                    <a:pt x="284106" y="188346"/>
                  </a:lnTo>
                  <a:lnTo>
                    <a:pt x="295944" y="188346"/>
                  </a:lnTo>
                  <a:lnTo>
                    <a:pt x="307782" y="188346"/>
                  </a:lnTo>
                  <a:lnTo>
                    <a:pt x="319619" y="188346"/>
                  </a:lnTo>
                  <a:lnTo>
                    <a:pt x="331457" y="188346"/>
                  </a:lnTo>
                  <a:lnTo>
                    <a:pt x="343295" y="188346"/>
                  </a:lnTo>
                  <a:lnTo>
                    <a:pt x="355133" y="188346"/>
                  </a:lnTo>
                  <a:lnTo>
                    <a:pt x="366970" y="188346"/>
                  </a:lnTo>
                  <a:lnTo>
                    <a:pt x="378808" y="188346"/>
                  </a:lnTo>
                  <a:lnTo>
                    <a:pt x="390646" y="188346"/>
                  </a:lnTo>
                  <a:lnTo>
                    <a:pt x="402484" y="188346"/>
                  </a:lnTo>
                  <a:lnTo>
                    <a:pt x="414321" y="188346"/>
                  </a:lnTo>
                  <a:lnTo>
                    <a:pt x="426159" y="188346"/>
                  </a:lnTo>
                  <a:lnTo>
                    <a:pt x="437997" y="188346"/>
                  </a:lnTo>
                  <a:lnTo>
                    <a:pt x="449835" y="188346"/>
                  </a:lnTo>
                  <a:lnTo>
                    <a:pt x="461673" y="188346"/>
                  </a:lnTo>
                  <a:lnTo>
                    <a:pt x="473510" y="188346"/>
                  </a:lnTo>
                  <a:lnTo>
                    <a:pt x="485348" y="188346"/>
                  </a:lnTo>
                  <a:lnTo>
                    <a:pt x="497186" y="188346"/>
                  </a:lnTo>
                  <a:lnTo>
                    <a:pt x="509024" y="188346"/>
                  </a:lnTo>
                  <a:lnTo>
                    <a:pt x="520861" y="188346"/>
                  </a:lnTo>
                  <a:lnTo>
                    <a:pt x="532699" y="188346"/>
                  </a:lnTo>
                  <a:lnTo>
                    <a:pt x="544537" y="188346"/>
                  </a:lnTo>
                  <a:lnTo>
                    <a:pt x="556375" y="188346"/>
                  </a:lnTo>
                  <a:lnTo>
                    <a:pt x="568213" y="188346"/>
                  </a:lnTo>
                  <a:lnTo>
                    <a:pt x="580050" y="188346"/>
                  </a:lnTo>
                  <a:lnTo>
                    <a:pt x="591888" y="188346"/>
                  </a:lnTo>
                  <a:lnTo>
                    <a:pt x="603726" y="188346"/>
                  </a:lnTo>
                  <a:lnTo>
                    <a:pt x="615564" y="188346"/>
                  </a:lnTo>
                  <a:lnTo>
                    <a:pt x="627401" y="188346"/>
                  </a:lnTo>
                  <a:lnTo>
                    <a:pt x="639239" y="188346"/>
                  </a:lnTo>
                  <a:lnTo>
                    <a:pt x="651077" y="188346"/>
                  </a:lnTo>
                  <a:lnTo>
                    <a:pt x="662915" y="188346"/>
                  </a:lnTo>
                  <a:lnTo>
                    <a:pt x="674752" y="188346"/>
                  </a:lnTo>
                  <a:lnTo>
                    <a:pt x="686590" y="188346"/>
                  </a:lnTo>
                  <a:lnTo>
                    <a:pt x="698428" y="188346"/>
                  </a:lnTo>
                  <a:lnTo>
                    <a:pt x="710266" y="188346"/>
                  </a:lnTo>
                  <a:lnTo>
                    <a:pt x="722104" y="188346"/>
                  </a:lnTo>
                  <a:lnTo>
                    <a:pt x="733941" y="188346"/>
                  </a:lnTo>
                  <a:lnTo>
                    <a:pt x="745779" y="188346"/>
                  </a:lnTo>
                  <a:lnTo>
                    <a:pt x="757617" y="188346"/>
                  </a:lnTo>
                  <a:lnTo>
                    <a:pt x="769455" y="188346"/>
                  </a:lnTo>
                  <a:lnTo>
                    <a:pt x="781292" y="188346"/>
                  </a:lnTo>
                  <a:lnTo>
                    <a:pt x="793130" y="188346"/>
                  </a:lnTo>
                  <a:lnTo>
                    <a:pt x="804968" y="188346"/>
                  </a:lnTo>
                  <a:lnTo>
                    <a:pt x="816806" y="188346"/>
                  </a:lnTo>
                  <a:lnTo>
                    <a:pt x="828643" y="188346"/>
                  </a:lnTo>
                  <a:lnTo>
                    <a:pt x="840481" y="188346"/>
                  </a:lnTo>
                  <a:lnTo>
                    <a:pt x="852319" y="188346"/>
                  </a:lnTo>
                  <a:lnTo>
                    <a:pt x="864157" y="188346"/>
                  </a:lnTo>
                  <a:lnTo>
                    <a:pt x="875995" y="188346"/>
                  </a:lnTo>
                  <a:lnTo>
                    <a:pt x="887832" y="188346"/>
                  </a:lnTo>
                  <a:lnTo>
                    <a:pt x="899670" y="188346"/>
                  </a:lnTo>
                  <a:lnTo>
                    <a:pt x="911508" y="188346"/>
                  </a:lnTo>
                  <a:lnTo>
                    <a:pt x="923346" y="188346"/>
                  </a:lnTo>
                  <a:lnTo>
                    <a:pt x="935183" y="188346"/>
                  </a:lnTo>
                  <a:lnTo>
                    <a:pt x="947021" y="188346"/>
                  </a:lnTo>
                  <a:lnTo>
                    <a:pt x="958859" y="188346"/>
                  </a:lnTo>
                  <a:lnTo>
                    <a:pt x="970697" y="188346"/>
                  </a:lnTo>
                  <a:lnTo>
                    <a:pt x="982534" y="188346"/>
                  </a:lnTo>
                  <a:lnTo>
                    <a:pt x="994372" y="188346"/>
                  </a:lnTo>
                  <a:lnTo>
                    <a:pt x="1006210" y="188346"/>
                  </a:lnTo>
                  <a:lnTo>
                    <a:pt x="1018048" y="188346"/>
                  </a:lnTo>
                  <a:lnTo>
                    <a:pt x="1029886" y="188346"/>
                  </a:lnTo>
                  <a:lnTo>
                    <a:pt x="1041723" y="188346"/>
                  </a:lnTo>
                  <a:lnTo>
                    <a:pt x="1053561" y="188346"/>
                  </a:lnTo>
                  <a:lnTo>
                    <a:pt x="1065399" y="188346"/>
                  </a:lnTo>
                  <a:lnTo>
                    <a:pt x="1077237" y="188346"/>
                  </a:lnTo>
                  <a:lnTo>
                    <a:pt x="1089074" y="188346"/>
                  </a:lnTo>
                  <a:lnTo>
                    <a:pt x="1100912" y="188346"/>
                  </a:lnTo>
                  <a:lnTo>
                    <a:pt x="1112750" y="188346"/>
                  </a:lnTo>
                  <a:lnTo>
                    <a:pt x="1124588" y="188346"/>
                  </a:lnTo>
                  <a:lnTo>
                    <a:pt x="1136426" y="188346"/>
                  </a:lnTo>
                  <a:lnTo>
                    <a:pt x="1148263" y="188346"/>
                  </a:lnTo>
                  <a:lnTo>
                    <a:pt x="1160101" y="188346"/>
                  </a:lnTo>
                  <a:lnTo>
                    <a:pt x="1171939" y="188346"/>
                  </a:lnTo>
                  <a:lnTo>
                    <a:pt x="1171939" y="188346"/>
                  </a:lnTo>
                  <a:lnTo>
                    <a:pt x="1183777" y="188346"/>
                  </a:lnTo>
                  <a:lnTo>
                    <a:pt x="1195614" y="188346"/>
                  </a:lnTo>
                  <a:lnTo>
                    <a:pt x="1207452" y="188346"/>
                  </a:lnTo>
                  <a:lnTo>
                    <a:pt x="1219290" y="188346"/>
                  </a:lnTo>
                  <a:lnTo>
                    <a:pt x="1231128" y="188346"/>
                  </a:lnTo>
                  <a:lnTo>
                    <a:pt x="1242965" y="188346"/>
                  </a:lnTo>
                  <a:lnTo>
                    <a:pt x="1254803" y="188346"/>
                  </a:lnTo>
                  <a:lnTo>
                    <a:pt x="1266641" y="188346"/>
                  </a:lnTo>
                  <a:lnTo>
                    <a:pt x="1278479" y="188346"/>
                  </a:lnTo>
                  <a:lnTo>
                    <a:pt x="1290317" y="188346"/>
                  </a:lnTo>
                  <a:lnTo>
                    <a:pt x="1302154" y="188346"/>
                  </a:lnTo>
                  <a:lnTo>
                    <a:pt x="1313992" y="188346"/>
                  </a:lnTo>
                  <a:lnTo>
                    <a:pt x="1325830" y="188346"/>
                  </a:lnTo>
                  <a:lnTo>
                    <a:pt x="1337668" y="188346"/>
                  </a:lnTo>
                  <a:lnTo>
                    <a:pt x="1349505" y="188346"/>
                  </a:lnTo>
                  <a:lnTo>
                    <a:pt x="1361343" y="188346"/>
                  </a:lnTo>
                  <a:lnTo>
                    <a:pt x="1373181" y="188346"/>
                  </a:lnTo>
                  <a:lnTo>
                    <a:pt x="1385019" y="188346"/>
                  </a:lnTo>
                  <a:lnTo>
                    <a:pt x="1396856" y="188346"/>
                  </a:lnTo>
                  <a:lnTo>
                    <a:pt x="1408694" y="188346"/>
                  </a:lnTo>
                  <a:lnTo>
                    <a:pt x="1420532" y="188346"/>
                  </a:lnTo>
                  <a:lnTo>
                    <a:pt x="1432370" y="188346"/>
                  </a:lnTo>
                  <a:lnTo>
                    <a:pt x="1444208" y="188346"/>
                  </a:lnTo>
                  <a:lnTo>
                    <a:pt x="1456045" y="188346"/>
                  </a:lnTo>
                  <a:lnTo>
                    <a:pt x="1467883" y="188346"/>
                  </a:lnTo>
                  <a:lnTo>
                    <a:pt x="1479721" y="188346"/>
                  </a:lnTo>
                  <a:lnTo>
                    <a:pt x="1491559" y="188346"/>
                  </a:lnTo>
                  <a:lnTo>
                    <a:pt x="1503396" y="188346"/>
                  </a:lnTo>
                  <a:lnTo>
                    <a:pt x="1515234" y="188346"/>
                  </a:lnTo>
                  <a:lnTo>
                    <a:pt x="1527072" y="188346"/>
                  </a:lnTo>
                  <a:lnTo>
                    <a:pt x="1538910" y="188346"/>
                  </a:lnTo>
                  <a:lnTo>
                    <a:pt x="1550748" y="188346"/>
                  </a:lnTo>
                  <a:lnTo>
                    <a:pt x="1562585" y="188346"/>
                  </a:lnTo>
                  <a:lnTo>
                    <a:pt x="1574423" y="188346"/>
                  </a:lnTo>
                  <a:lnTo>
                    <a:pt x="1586261" y="188346"/>
                  </a:lnTo>
                  <a:lnTo>
                    <a:pt x="1598099" y="188346"/>
                  </a:lnTo>
                  <a:lnTo>
                    <a:pt x="1609936" y="188346"/>
                  </a:lnTo>
                  <a:lnTo>
                    <a:pt x="1621774" y="188346"/>
                  </a:lnTo>
                  <a:lnTo>
                    <a:pt x="1633612" y="188346"/>
                  </a:lnTo>
                  <a:lnTo>
                    <a:pt x="1645450" y="188346"/>
                  </a:lnTo>
                  <a:lnTo>
                    <a:pt x="1657287" y="188346"/>
                  </a:lnTo>
                  <a:lnTo>
                    <a:pt x="1669125" y="188346"/>
                  </a:lnTo>
                  <a:lnTo>
                    <a:pt x="1680963" y="188346"/>
                  </a:lnTo>
                  <a:lnTo>
                    <a:pt x="1692801" y="188346"/>
                  </a:lnTo>
                  <a:lnTo>
                    <a:pt x="1704639" y="188346"/>
                  </a:lnTo>
                  <a:lnTo>
                    <a:pt x="1716476" y="188346"/>
                  </a:lnTo>
                  <a:lnTo>
                    <a:pt x="1728314" y="188346"/>
                  </a:lnTo>
                  <a:lnTo>
                    <a:pt x="1740152" y="188346"/>
                  </a:lnTo>
                  <a:lnTo>
                    <a:pt x="1751990" y="188346"/>
                  </a:lnTo>
                  <a:lnTo>
                    <a:pt x="1763827" y="188346"/>
                  </a:lnTo>
                  <a:lnTo>
                    <a:pt x="1775665" y="188346"/>
                  </a:lnTo>
                  <a:lnTo>
                    <a:pt x="1787503" y="188346"/>
                  </a:lnTo>
                  <a:lnTo>
                    <a:pt x="1799341" y="188346"/>
                  </a:lnTo>
                  <a:lnTo>
                    <a:pt x="1811178" y="188346"/>
                  </a:lnTo>
                  <a:lnTo>
                    <a:pt x="1823016" y="188346"/>
                  </a:lnTo>
                  <a:lnTo>
                    <a:pt x="1834854" y="188346"/>
                  </a:lnTo>
                  <a:lnTo>
                    <a:pt x="1846692" y="188346"/>
                  </a:lnTo>
                  <a:lnTo>
                    <a:pt x="1858530" y="188346"/>
                  </a:lnTo>
                  <a:lnTo>
                    <a:pt x="1870367" y="188346"/>
                  </a:lnTo>
                  <a:lnTo>
                    <a:pt x="1882205" y="188346"/>
                  </a:lnTo>
                  <a:lnTo>
                    <a:pt x="1894043" y="188346"/>
                  </a:lnTo>
                  <a:lnTo>
                    <a:pt x="1905881" y="188346"/>
                  </a:lnTo>
                  <a:lnTo>
                    <a:pt x="1917718" y="188346"/>
                  </a:lnTo>
                  <a:lnTo>
                    <a:pt x="1929556" y="188346"/>
                  </a:lnTo>
                  <a:lnTo>
                    <a:pt x="1941394" y="188346"/>
                  </a:lnTo>
                  <a:lnTo>
                    <a:pt x="1953232" y="188346"/>
                  </a:lnTo>
                  <a:lnTo>
                    <a:pt x="1965069" y="188346"/>
                  </a:lnTo>
                  <a:lnTo>
                    <a:pt x="1976907" y="188346"/>
                  </a:lnTo>
                  <a:lnTo>
                    <a:pt x="1988745" y="188346"/>
                  </a:lnTo>
                  <a:lnTo>
                    <a:pt x="2000583" y="188346"/>
                  </a:lnTo>
                  <a:lnTo>
                    <a:pt x="2012421" y="188346"/>
                  </a:lnTo>
                  <a:lnTo>
                    <a:pt x="2024258" y="188346"/>
                  </a:lnTo>
                  <a:lnTo>
                    <a:pt x="2036096" y="188346"/>
                  </a:lnTo>
                  <a:lnTo>
                    <a:pt x="2047934" y="188346"/>
                  </a:lnTo>
                  <a:lnTo>
                    <a:pt x="2059772" y="188346"/>
                  </a:lnTo>
                  <a:lnTo>
                    <a:pt x="2071609" y="188346"/>
                  </a:lnTo>
                  <a:lnTo>
                    <a:pt x="2083447" y="188346"/>
                  </a:lnTo>
                  <a:lnTo>
                    <a:pt x="2095285" y="188346"/>
                  </a:lnTo>
                  <a:lnTo>
                    <a:pt x="2107123" y="188346"/>
                  </a:lnTo>
                  <a:lnTo>
                    <a:pt x="2118961" y="188346"/>
                  </a:lnTo>
                  <a:lnTo>
                    <a:pt x="2130798" y="188346"/>
                  </a:lnTo>
                  <a:lnTo>
                    <a:pt x="2142636" y="188346"/>
                  </a:lnTo>
                  <a:lnTo>
                    <a:pt x="2154474" y="188346"/>
                  </a:lnTo>
                  <a:lnTo>
                    <a:pt x="2166312" y="188346"/>
                  </a:lnTo>
                  <a:lnTo>
                    <a:pt x="2178149" y="188346"/>
                  </a:lnTo>
                  <a:lnTo>
                    <a:pt x="2189987" y="188346"/>
                  </a:lnTo>
                  <a:lnTo>
                    <a:pt x="2201825" y="188346"/>
                  </a:lnTo>
                  <a:lnTo>
                    <a:pt x="2213663" y="188346"/>
                  </a:lnTo>
                  <a:lnTo>
                    <a:pt x="2225500" y="188346"/>
                  </a:lnTo>
                  <a:lnTo>
                    <a:pt x="2237338" y="188346"/>
                  </a:lnTo>
                  <a:lnTo>
                    <a:pt x="2249176" y="188346"/>
                  </a:lnTo>
                  <a:lnTo>
                    <a:pt x="2261014" y="188346"/>
                  </a:lnTo>
                  <a:lnTo>
                    <a:pt x="2272852" y="188346"/>
                  </a:lnTo>
                  <a:lnTo>
                    <a:pt x="2284689" y="188346"/>
                  </a:lnTo>
                  <a:lnTo>
                    <a:pt x="2296527" y="188346"/>
                  </a:lnTo>
                  <a:lnTo>
                    <a:pt x="2308365" y="188346"/>
                  </a:lnTo>
                  <a:lnTo>
                    <a:pt x="2320203" y="188346"/>
                  </a:lnTo>
                  <a:lnTo>
                    <a:pt x="2332040" y="188346"/>
                  </a:lnTo>
                  <a:lnTo>
                    <a:pt x="2343878" y="188346"/>
                  </a:lnTo>
                  <a:lnTo>
                    <a:pt x="2343878" y="188283"/>
                  </a:lnTo>
                  <a:lnTo>
                    <a:pt x="2355716" y="188272"/>
                  </a:lnTo>
                  <a:lnTo>
                    <a:pt x="2367554" y="188259"/>
                  </a:lnTo>
                  <a:lnTo>
                    <a:pt x="2379391" y="188244"/>
                  </a:lnTo>
                  <a:lnTo>
                    <a:pt x="2391229" y="188226"/>
                  </a:lnTo>
                  <a:lnTo>
                    <a:pt x="2403067" y="188205"/>
                  </a:lnTo>
                  <a:lnTo>
                    <a:pt x="2414905" y="188180"/>
                  </a:lnTo>
                  <a:lnTo>
                    <a:pt x="2426743" y="188151"/>
                  </a:lnTo>
                  <a:lnTo>
                    <a:pt x="2438580" y="188116"/>
                  </a:lnTo>
                  <a:lnTo>
                    <a:pt x="2450418" y="188076"/>
                  </a:lnTo>
                  <a:lnTo>
                    <a:pt x="2462256" y="188029"/>
                  </a:lnTo>
                  <a:lnTo>
                    <a:pt x="2474094" y="187973"/>
                  </a:lnTo>
                  <a:lnTo>
                    <a:pt x="2485931" y="187908"/>
                  </a:lnTo>
                  <a:lnTo>
                    <a:pt x="2497769" y="187831"/>
                  </a:lnTo>
                  <a:lnTo>
                    <a:pt x="2509607" y="187741"/>
                  </a:lnTo>
                  <a:lnTo>
                    <a:pt x="2521445" y="187635"/>
                  </a:lnTo>
                  <a:lnTo>
                    <a:pt x="2533283" y="187511"/>
                  </a:lnTo>
                  <a:lnTo>
                    <a:pt x="2545120" y="187366"/>
                  </a:lnTo>
                  <a:lnTo>
                    <a:pt x="2556958" y="187195"/>
                  </a:lnTo>
                  <a:lnTo>
                    <a:pt x="2568796" y="186994"/>
                  </a:lnTo>
                  <a:lnTo>
                    <a:pt x="2580634" y="186759"/>
                  </a:lnTo>
                  <a:lnTo>
                    <a:pt x="2592471" y="186483"/>
                  </a:lnTo>
                  <a:lnTo>
                    <a:pt x="2604309" y="186160"/>
                  </a:lnTo>
                  <a:lnTo>
                    <a:pt x="2616147" y="185782"/>
                  </a:lnTo>
                  <a:lnTo>
                    <a:pt x="2627985" y="185339"/>
                  </a:lnTo>
                  <a:lnTo>
                    <a:pt x="2639822" y="184822"/>
                  </a:lnTo>
                  <a:lnTo>
                    <a:pt x="2651660" y="184217"/>
                  </a:lnTo>
                  <a:lnTo>
                    <a:pt x="2663498" y="183511"/>
                  </a:lnTo>
                  <a:lnTo>
                    <a:pt x="2675336" y="182689"/>
                  </a:lnTo>
                  <a:lnTo>
                    <a:pt x="2687174" y="181731"/>
                  </a:lnTo>
                  <a:lnTo>
                    <a:pt x="2699011" y="180618"/>
                  </a:lnTo>
                  <a:lnTo>
                    <a:pt x="2710849" y="179327"/>
                  </a:lnTo>
                  <a:lnTo>
                    <a:pt x="2722687" y="177834"/>
                  </a:lnTo>
                  <a:lnTo>
                    <a:pt x="2734525" y="176110"/>
                  </a:lnTo>
                  <a:lnTo>
                    <a:pt x="2746362" y="174125"/>
                  </a:lnTo>
                  <a:lnTo>
                    <a:pt x="2758200" y="171849"/>
                  </a:lnTo>
                  <a:lnTo>
                    <a:pt x="2770038" y="169249"/>
                  </a:lnTo>
                  <a:lnTo>
                    <a:pt x="2781876" y="166291"/>
                  </a:lnTo>
                  <a:lnTo>
                    <a:pt x="2793713" y="162944"/>
                  </a:lnTo>
                  <a:lnTo>
                    <a:pt x="2805551" y="159179"/>
                  </a:lnTo>
                  <a:lnTo>
                    <a:pt x="2817389" y="154969"/>
                  </a:lnTo>
                  <a:lnTo>
                    <a:pt x="2829227" y="150297"/>
                  </a:lnTo>
                  <a:lnTo>
                    <a:pt x="2841065" y="145154"/>
                  </a:lnTo>
                  <a:lnTo>
                    <a:pt x="2852902" y="139540"/>
                  </a:lnTo>
                  <a:lnTo>
                    <a:pt x="2864740" y="133474"/>
                  </a:lnTo>
                  <a:lnTo>
                    <a:pt x="2876578" y="126984"/>
                  </a:lnTo>
                  <a:lnTo>
                    <a:pt x="2888416" y="120120"/>
                  </a:lnTo>
                  <a:lnTo>
                    <a:pt x="2900253" y="112943"/>
                  </a:lnTo>
                  <a:lnTo>
                    <a:pt x="2912091" y="105532"/>
                  </a:lnTo>
                  <a:lnTo>
                    <a:pt x="2923929" y="97976"/>
                  </a:lnTo>
                  <a:lnTo>
                    <a:pt x="2935767" y="90370"/>
                  </a:lnTo>
                  <a:lnTo>
                    <a:pt x="2947604" y="82814"/>
                  </a:lnTo>
                  <a:lnTo>
                    <a:pt x="2959442" y="75403"/>
                  </a:lnTo>
                  <a:lnTo>
                    <a:pt x="2971280" y="68226"/>
                  </a:lnTo>
                  <a:lnTo>
                    <a:pt x="2983118" y="61362"/>
                  </a:lnTo>
                  <a:lnTo>
                    <a:pt x="2994956" y="54872"/>
                  </a:lnTo>
                  <a:lnTo>
                    <a:pt x="3006793" y="48805"/>
                  </a:lnTo>
                  <a:lnTo>
                    <a:pt x="3018631" y="43192"/>
                  </a:lnTo>
                  <a:lnTo>
                    <a:pt x="3030469" y="38049"/>
                  </a:lnTo>
                  <a:lnTo>
                    <a:pt x="3042307" y="33377"/>
                  </a:lnTo>
                  <a:lnTo>
                    <a:pt x="3054144" y="29167"/>
                  </a:lnTo>
                  <a:lnTo>
                    <a:pt x="3065982" y="25401"/>
                  </a:lnTo>
                  <a:lnTo>
                    <a:pt x="3077820" y="22055"/>
                  </a:lnTo>
                  <a:lnTo>
                    <a:pt x="3089658" y="19097"/>
                  </a:lnTo>
                  <a:lnTo>
                    <a:pt x="3101496" y="16497"/>
                  </a:lnTo>
                  <a:lnTo>
                    <a:pt x="3113333" y="14221"/>
                  </a:lnTo>
                  <a:lnTo>
                    <a:pt x="3125171" y="12236"/>
                  </a:lnTo>
                  <a:lnTo>
                    <a:pt x="3137009" y="10512"/>
                  </a:lnTo>
                  <a:lnTo>
                    <a:pt x="3148847" y="9018"/>
                  </a:lnTo>
                  <a:lnTo>
                    <a:pt x="3160684" y="7728"/>
                  </a:lnTo>
                  <a:lnTo>
                    <a:pt x="3172522" y="6615"/>
                  </a:lnTo>
                  <a:lnTo>
                    <a:pt x="3184360" y="5657"/>
                  </a:lnTo>
                  <a:lnTo>
                    <a:pt x="3196198" y="4835"/>
                  </a:lnTo>
                  <a:lnTo>
                    <a:pt x="3208035" y="4129"/>
                  </a:lnTo>
                  <a:lnTo>
                    <a:pt x="3219873" y="3524"/>
                  </a:lnTo>
                  <a:lnTo>
                    <a:pt x="3231711" y="3007"/>
                  </a:lnTo>
                  <a:lnTo>
                    <a:pt x="3243549" y="2564"/>
                  </a:lnTo>
                  <a:lnTo>
                    <a:pt x="3255387" y="2186"/>
                  </a:lnTo>
                  <a:lnTo>
                    <a:pt x="3267224" y="1863"/>
                  </a:lnTo>
                  <a:lnTo>
                    <a:pt x="3279062" y="1587"/>
                  </a:lnTo>
                  <a:lnTo>
                    <a:pt x="3290900" y="1352"/>
                  </a:lnTo>
                  <a:lnTo>
                    <a:pt x="3302738" y="1151"/>
                  </a:lnTo>
                  <a:lnTo>
                    <a:pt x="3314575" y="980"/>
                  </a:lnTo>
                  <a:lnTo>
                    <a:pt x="3326413" y="835"/>
                  </a:lnTo>
                  <a:lnTo>
                    <a:pt x="3338251" y="710"/>
                  </a:lnTo>
                  <a:lnTo>
                    <a:pt x="3350089" y="605"/>
                  </a:lnTo>
                  <a:lnTo>
                    <a:pt x="3361926" y="515"/>
                  </a:lnTo>
                  <a:lnTo>
                    <a:pt x="3373764" y="438"/>
                  </a:lnTo>
                  <a:lnTo>
                    <a:pt x="3385602" y="373"/>
                  </a:lnTo>
                  <a:lnTo>
                    <a:pt x="3397440" y="317"/>
                  </a:lnTo>
                  <a:lnTo>
                    <a:pt x="3409278" y="270"/>
                  </a:lnTo>
                  <a:lnTo>
                    <a:pt x="3421115" y="229"/>
                  </a:lnTo>
                  <a:lnTo>
                    <a:pt x="3432953" y="195"/>
                  </a:lnTo>
                  <a:lnTo>
                    <a:pt x="3444791" y="166"/>
                  </a:lnTo>
                  <a:lnTo>
                    <a:pt x="3456629" y="141"/>
                  </a:lnTo>
                  <a:lnTo>
                    <a:pt x="3468466" y="120"/>
                  </a:lnTo>
                  <a:lnTo>
                    <a:pt x="3480304" y="102"/>
                  </a:lnTo>
                  <a:lnTo>
                    <a:pt x="3492142" y="87"/>
                  </a:lnTo>
                  <a:lnTo>
                    <a:pt x="3503980" y="74"/>
                  </a:lnTo>
                  <a:lnTo>
                    <a:pt x="3515818" y="63"/>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5237108"/>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1093415"/>
              <a:ext cx="4687757" cy="564850"/>
            </a:xfrm>
            <a:custGeom>
              <a:avLst/>
              <a:pathLst>
                <a:path w="4687757" h="56485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9"/>
                  </a:lnTo>
                  <a:lnTo>
                    <a:pt x="1183777" y="222"/>
                  </a:lnTo>
                  <a:lnTo>
                    <a:pt x="1195614" y="261"/>
                  </a:lnTo>
                  <a:lnTo>
                    <a:pt x="1207452" y="307"/>
                  </a:lnTo>
                  <a:lnTo>
                    <a:pt x="1219290" y="361"/>
                  </a:lnTo>
                  <a:lnTo>
                    <a:pt x="1231128" y="424"/>
                  </a:lnTo>
                  <a:lnTo>
                    <a:pt x="1242965" y="499"/>
                  </a:lnTo>
                  <a:lnTo>
                    <a:pt x="1254803" y="586"/>
                  </a:lnTo>
                  <a:lnTo>
                    <a:pt x="1266641" y="689"/>
                  </a:lnTo>
                  <a:lnTo>
                    <a:pt x="1278479" y="810"/>
                  </a:lnTo>
                  <a:lnTo>
                    <a:pt x="1290317" y="952"/>
                  </a:lnTo>
                  <a:lnTo>
                    <a:pt x="1302154" y="1119"/>
                  </a:lnTo>
                  <a:lnTo>
                    <a:pt x="1313992" y="1315"/>
                  </a:lnTo>
                  <a:lnTo>
                    <a:pt x="1325830" y="1545"/>
                  </a:lnTo>
                  <a:lnTo>
                    <a:pt x="1337668" y="1815"/>
                  </a:lnTo>
                  <a:lnTo>
                    <a:pt x="1349505" y="2132"/>
                  </a:lnTo>
                  <a:lnTo>
                    <a:pt x="1361343" y="2505"/>
                  </a:lnTo>
                  <a:lnTo>
                    <a:pt x="1373181" y="2942"/>
                  </a:lnTo>
                  <a:lnTo>
                    <a:pt x="1385019" y="3455"/>
                  </a:lnTo>
                  <a:lnTo>
                    <a:pt x="1396856" y="4056"/>
                  </a:lnTo>
                  <a:lnTo>
                    <a:pt x="1408694" y="4762"/>
                  </a:lnTo>
                  <a:lnTo>
                    <a:pt x="1420532" y="5589"/>
                  </a:lnTo>
                  <a:lnTo>
                    <a:pt x="1432370" y="6558"/>
                  </a:lnTo>
                  <a:lnTo>
                    <a:pt x="1444208" y="7693"/>
                  </a:lnTo>
                  <a:lnTo>
                    <a:pt x="1456045" y="9021"/>
                  </a:lnTo>
                  <a:lnTo>
                    <a:pt x="1467883" y="10574"/>
                  </a:lnTo>
                  <a:lnTo>
                    <a:pt x="1479721" y="12388"/>
                  </a:lnTo>
                  <a:lnTo>
                    <a:pt x="1491559" y="14505"/>
                  </a:lnTo>
                  <a:lnTo>
                    <a:pt x="1503396" y="16973"/>
                  </a:lnTo>
                  <a:lnTo>
                    <a:pt x="1515234" y="19846"/>
                  </a:lnTo>
                  <a:lnTo>
                    <a:pt x="1527072" y="23184"/>
                  </a:lnTo>
                  <a:lnTo>
                    <a:pt x="1538910" y="27056"/>
                  </a:lnTo>
                  <a:lnTo>
                    <a:pt x="1550748" y="31537"/>
                  </a:lnTo>
                  <a:lnTo>
                    <a:pt x="1562585" y="36710"/>
                  </a:lnTo>
                  <a:lnTo>
                    <a:pt x="1574423" y="42663"/>
                  </a:lnTo>
                  <a:lnTo>
                    <a:pt x="1586261" y="49491"/>
                  </a:lnTo>
                  <a:lnTo>
                    <a:pt x="1598099" y="57292"/>
                  </a:lnTo>
                  <a:lnTo>
                    <a:pt x="1609936" y="66165"/>
                  </a:lnTo>
                  <a:lnTo>
                    <a:pt x="1621774" y="76205"/>
                  </a:lnTo>
                  <a:lnTo>
                    <a:pt x="1633612" y="87502"/>
                  </a:lnTo>
                  <a:lnTo>
                    <a:pt x="1645450" y="100131"/>
                  </a:lnTo>
                  <a:lnTo>
                    <a:pt x="1657287" y="114147"/>
                  </a:lnTo>
                  <a:lnTo>
                    <a:pt x="1669125" y="129578"/>
                  </a:lnTo>
                  <a:lnTo>
                    <a:pt x="1680963" y="146417"/>
                  </a:lnTo>
                  <a:lnTo>
                    <a:pt x="1692801" y="164618"/>
                  </a:lnTo>
                  <a:lnTo>
                    <a:pt x="1704639" y="184086"/>
                  </a:lnTo>
                  <a:lnTo>
                    <a:pt x="1716476" y="204680"/>
                  </a:lnTo>
                  <a:lnTo>
                    <a:pt x="1728314" y="226209"/>
                  </a:lnTo>
                  <a:lnTo>
                    <a:pt x="1740152" y="248442"/>
                  </a:lnTo>
                  <a:lnTo>
                    <a:pt x="1751990" y="271111"/>
                  </a:lnTo>
                  <a:lnTo>
                    <a:pt x="1763827" y="293928"/>
                  </a:lnTo>
                  <a:lnTo>
                    <a:pt x="1775665" y="316598"/>
                  </a:lnTo>
                  <a:lnTo>
                    <a:pt x="1787503" y="338831"/>
                  </a:lnTo>
                  <a:lnTo>
                    <a:pt x="1799341" y="360360"/>
                  </a:lnTo>
                  <a:lnTo>
                    <a:pt x="1811178" y="380953"/>
                  </a:lnTo>
                  <a:lnTo>
                    <a:pt x="1823016" y="400422"/>
                  </a:lnTo>
                  <a:lnTo>
                    <a:pt x="1834854" y="418622"/>
                  </a:lnTo>
                  <a:lnTo>
                    <a:pt x="1846692" y="435462"/>
                  </a:lnTo>
                  <a:lnTo>
                    <a:pt x="1858530" y="450892"/>
                  </a:lnTo>
                  <a:lnTo>
                    <a:pt x="1870367" y="464908"/>
                  </a:lnTo>
                  <a:lnTo>
                    <a:pt x="1882205" y="477537"/>
                  </a:lnTo>
                  <a:lnTo>
                    <a:pt x="1894043" y="488834"/>
                  </a:lnTo>
                  <a:lnTo>
                    <a:pt x="1905881" y="498875"/>
                  </a:lnTo>
                  <a:lnTo>
                    <a:pt x="1917718" y="507748"/>
                  </a:lnTo>
                  <a:lnTo>
                    <a:pt x="1929556" y="515549"/>
                  </a:lnTo>
                  <a:lnTo>
                    <a:pt x="1941394" y="522377"/>
                  </a:lnTo>
                  <a:lnTo>
                    <a:pt x="1953232" y="528330"/>
                  </a:lnTo>
                  <a:lnTo>
                    <a:pt x="1965069" y="533502"/>
                  </a:lnTo>
                  <a:lnTo>
                    <a:pt x="1976907" y="537983"/>
                  </a:lnTo>
                  <a:lnTo>
                    <a:pt x="1988745" y="541855"/>
                  </a:lnTo>
                  <a:lnTo>
                    <a:pt x="2000583" y="545194"/>
                  </a:lnTo>
                  <a:lnTo>
                    <a:pt x="2012421" y="548067"/>
                  </a:lnTo>
                  <a:lnTo>
                    <a:pt x="2024258" y="550534"/>
                  </a:lnTo>
                  <a:lnTo>
                    <a:pt x="2036096" y="552652"/>
                  </a:lnTo>
                  <a:lnTo>
                    <a:pt x="2047934" y="554466"/>
                  </a:lnTo>
                  <a:lnTo>
                    <a:pt x="2059772" y="556019"/>
                  </a:lnTo>
                  <a:lnTo>
                    <a:pt x="2071609" y="557347"/>
                  </a:lnTo>
                  <a:lnTo>
                    <a:pt x="2083447" y="558481"/>
                  </a:lnTo>
                  <a:lnTo>
                    <a:pt x="2095285" y="559450"/>
                  </a:lnTo>
                  <a:lnTo>
                    <a:pt x="2107123" y="560278"/>
                  </a:lnTo>
                  <a:lnTo>
                    <a:pt x="2118961" y="560983"/>
                  </a:lnTo>
                  <a:lnTo>
                    <a:pt x="2130798" y="561585"/>
                  </a:lnTo>
                  <a:lnTo>
                    <a:pt x="2142636" y="562098"/>
                  </a:lnTo>
                  <a:lnTo>
                    <a:pt x="2154474" y="562535"/>
                  </a:lnTo>
                  <a:lnTo>
                    <a:pt x="2166312" y="562907"/>
                  </a:lnTo>
                  <a:lnTo>
                    <a:pt x="2178149" y="563225"/>
                  </a:lnTo>
                  <a:lnTo>
                    <a:pt x="2189987" y="563495"/>
                  </a:lnTo>
                  <a:lnTo>
                    <a:pt x="2201825" y="563725"/>
                  </a:lnTo>
                  <a:lnTo>
                    <a:pt x="2213663" y="563921"/>
                  </a:lnTo>
                  <a:lnTo>
                    <a:pt x="2225500" y="564087"/>
                  </a:lnTo>
                  <a:lnTo>
                    <a:pt x="2237338" y="564229"/>
                  </a:lnTo>
                  <a:lnTo>
                    <a:pt x="2249176" y="564350"/>
                  </a:lnTo>
                  <a:lnTo>
                    <a:pt x="2261014" y="564453"/>
                  </a:lnTo>
                  <a:lnTo>
                    <a:pt x="2272852" y="564541"/>
                  </a:lnTo>
                  <a:lnTo>
                    <a:pt x="2284689" y="564615"/>
                  </a:lnTo>
                  <a:lnTo>
                    <a:pt x="2296527" y="564678"/>
                  </a:lnTo>
                  <a:lnTo>
                    <a:pt x="2308365" y="564732"/>
                  </a:lnTo>
                  <a:lnTo>
                    <a:pt x="2320203" y="564778"/>
                  </a:lnTo>
                  <a:lnTo>
                    <a:pt x="2332040" y="564817"/>
                  </a:lnTo>
                  <a:lnTo>
                    <a:pt x="2343878" y="564850"/>
                  </a:lnTo>
                  <a:lnTo>
                    <a:pt x="2343878" y="564850"/>
                  </a:lnTo>
                  <a:lnTo>
                    <a:pt x="2355716" y="564817"/>
                  </a:lnTo>
                  <a:lnTo>
                    <a:pt x="2367554" y="564778"/>
                  </a:lnTo>
                  <a:lnTo>
                    <a:pt x="2379391" y="564732"/>
                  </a:lnTo>
                  <a:lnTo>
                    <a:pt x="2391229" y="564678"/>
                  </a:lnTo>
                  <a:lnTo>
                    <a:pt x="2403067" y="564615"/>
                  </a:lnTo>
                  <a:lnTo>
                    <a:pt x="2414905" y="564541"/>
                  </a:lnTo>
                  <a:lnTo>
                    <a:pt x="2426743" y="564453"/>
                  </a:lnTo>
                  <a:lnTo>
                    <a:pt x="2438580" y="564350"/>
                  </a:lnTo>
                  <a:lnTo>
                    <a:pt x="2450418" y="564229"/>
                  </a:lnTo>
                  <a:lnTo>
                    <a:pt x="2462256" y="564087"/>
                  </a:lnTo>
                  <a:lnTo>
                    <a:pt x="2474094" y="563921"/>
                  </a:lnTo>
                  <a:lnTo>
                    <a:pt x="2485931" y="563725"/>
                  </a:lnTo>
                  <a:lnTo>
                    <a:pt x="2497769" y="563495"/>
                  </a:lnTo>
                  <a:lnTo>
                    <a:pt x="2509607" y="563225"/>
                  </a:lnTo>
                  <a:lnTo>
                    <a:pt x="2521445" y="562907"/>
                  </a:lnTo>
                  <a:lnTo>
                    <a:pt x="2533283" y="562535"/>
                  </a:lnTo>
                  <a:lnTo>
                    <a:pt x="2545120" y="562098"/>
                  </a:lnTo>
                  <a:lnTo>
                    <a:pt x="2556958" y="561585"/>
                  </a:lnTo>
                  <a:lnTo>
                    <a:pt x="2568796" y="560983"/>
                  </a:lnTo>
                  <a:lnTo>
                    <a:pt x="2580634" y="560278"/>
                  </a:lnTo>
                  <a:lnTo>
                    <a:pt x="2592471" y="559450"/>
                  </a:lnTo>
                  <a:lnTo>
                    <a:pt x="2604309" y="558481"/>
                  </a:lnTo>
                  <a:lnTo>
                    <a:pt x="2616147" y="557347"/>
                  </a:lnTo>
                  <a:lnTo>
                    <a:pt x="2627985" y="556019"/>
                  </a:lnTo>
                  <a:lnTo>
                    <a:pt x="2639822" y="554466"/>
                  </a:lnTo>
                  <a:lnTo>
                    <a:pt x="2651660" y="552652"/>
                  </a:lnTo>
                  <a:lnTo>
                    <a:pt x="2663498" y="550534"/>
                  </a:lnTo>
                  <a:lnTo>
                    <a:pt x="2675336" y="548067"/>
                  </a:lnTo>
                  <a:lnTo>
                    <a:pt x="2687174" y="545194"/>
                  </a:lnTo>
                  <a:lnTo>
                    <a:pt x="2699011" y="541855"/>
                  </a:lnTo>
                  <a:lnTo>
                    <a:pt x="2710849" y="537983"/>
                  </a:lnTo>
                  <a:lnTo>
                    <a:pt x="2722687" y="533502"/>
                  </a:lnTo>
                  <a:lnTo>
                    <a:pt x="2734525" y="528330"/>
                  </a:lnTo>
                  <a:lnTo>
                    <a:pt x="2746362" y="522377"/>
                  </a:lnTo>
                  <a:lnTo>
                    <a:pt x="2758200" y="515549"/>
                  </a:lnTo>
                  <a:lnTo>
                    <a:pt x="2770038" y="507748"/>
                  </a:lnTo>
                  <a:lnTo>
                    <a:pt x="2781876" y="498875"/>
                  </a:lnTo>
                  <a:lnTo>
                    <a:pt x="2793713" y="488834"/>
                  </a:lnTo>
                  <a:lnTo>
                    <a:pt x="2805551" y="477537"/>
                  </a:lnTo>
                  <a:lnTo>
                    <a:pt x="2817389" y="464908"/>
                  </a:lnTo>
                  <a:lnTo>
                    <a:pt x="2829227" y="450892"/>
                  </a:lnTo>
                  <a:lnTo>
                    <a:pt x="2841065" y="435462"/>
                  </a:lnTo>
                  <a:lnTo>
                    <a:pt x="2852902" y="418622"/>
                  </a:lnTo>
                  <a:lnTo>
                    <a:pt x="2864740" y="400422"/>
                  </a:lnTo>
                  <a:lnTo>
                    <a:pt x="2876578" y="380953"/>
                  </a:lnTo>
                  <a:lnTo>
                    <a:pt x="2888416" y="360360"/>
                  </a:lnTo>
                  <a:lnTo>
                    <a:pt x="2900253" y="338831"/>
                  </a:lnTo>
                  <a:lnTo>
                    <a:pt x="2912091" y="316598"/>
                  </a:lnTo>
                  <a:lnTo>
                    <a:pt x="2923929" y="293928"/>
                  </a:lnTo>
                  <a:lnTo>
                    <a:pt x="2935767" y="271111"/>
                  </a:lnTo>
                  <a:lnTo>
                    <a:pt x="2947604" y="248442"/>
                  </a:lnTo>
                  <a:lnTo>
                    <a:pt x="2959442" y="226209"/>
                  </a:lnTo>
                  <a:lnTo>
                    <a:pt x="2971280" y="204680"/>
                  </a:lnTo>
                  <a:lnTo>
                    <a:pt x="2983118" y="184086"/>
                  </a:lnTo>
                  <a:lnTo>
                    <a:pt x="2994956" y="164618"/>
                  </a:lnTo>
                  <a:lnTo>
                    <a:pt x="3006793" y="146417"/>
                  </a:lnTo>
                  <a:lnTo>
                    <a:pt x="3018631" y="129578"/>
                  </a:lnTo>
                  <a:lnTo>
                    <a:pt x="3030469" y="114147"/>
                  </a:lnTo>
                  <a:lnTo>
                    <a:pt x="3042307" y="100131"/>
                  </a:lnTo>
                  <a:lnTo>
                    <a:pt x="3054144" y="87502"/>
                  </a:lnTo>
                  <a:lnTo>
                    <a:pt x="3065982" y="76205"/>
                  </a:lnTo>
                  <a:lnTo>
                    <a:pt x="3077820" y="66165"/>
                  </a:lnTo>
                  <a:lnTo>
                    <a:pt x="3089658" y="57292"/>
                  </a:lnTo>
                  <a:lnTo>
                    <a:pt x="3101496" y="49491"/>
                  </a:lnTo>
                  <a:lnTo>
                    <a:pt x="3113333" y="42663"/>
                  </a:lnTo>
                  <a:lnTo>
                    <a:pt x="3125171" y="36710"/>
                  </a:lnTo>
                  <a:lnTo>
                    <a:pt x="3137009" y="31537"/>
                  </a:lnTo>
                  <a:lnTo>
                    <a:pt x="3148847" y="27056"/>
                  </a:lnTo>
                  <a:lnTo>
                    <a:pt x="3160684" y="23184"/>
                  </a:lnTo>
                  <a:lnTo>
                    <a:pt x="3172522" y="19846"/>
                  </a:lnTo>
                  <a:lnTo>
                    <a:pt x="3184360" y="16973"/>
                  </a:lnTo>
                  <a:lnTo>
                    <a:pt x="3196198" y="14505"/>
                  </a:lnTo>
                  <a:lnTo>
                    <a:pt x="3208035" y="12388"/>
                  </a:lnTo>
                  <a:lnTo>
                    <a:pt x="3219873" y="10574"/>
                  </a:lnTo>
                  <a:lnTo>
                    <a:pt x="3231711" y="9021"/>
                  </a:lnTo>
                  <a:lnTo>
                    <a:pt x="3243549" y="7693"/>
                  </a:lnTo>
                  <a:lnTo>
                    <a:pt x="3255387" y="6558"/>
                  </a:lnTo>
                  <a:lnTo>
                    <a:pt x="3267224" y="5589"/>
                  </a:lnTo>
                  <a:lnTo>
                    <a:pt x="3279062" y="4762"/>
                  </a:lnTo>
                  <a:lnTo>
                    <a:pt x="3290900" y="4056"/>
                  </a:lnTo>
                  <a:lnTo>
                    <a:pt x="3302738" y="3455"/>
                  </a:lnTo>
                  <a:lnTo>
                    <a:pt x="3314575" y="2942"/>
                  </a:lnTo>
                  <a:lnTo>
                    <a:pt x="3326413" y="2505"/>
                  </a:lnTo>
                  <a:lnTo>
                    <a:pt x="3338251" y="2132"/>
                  </a:lnTo>
                  <a:lnTo>
                    <a:pt x="3350089" y="1815"/>
                  </a:lnTo>
                  <a:lnTo>
                    <a:pt x="3361926" y="1545"/>
                  </a:lnTo>
                  <a:lnTo>
                    <a:pt x="3373764" y="1315"/>
                  </a:lnTo>
                  <a:lnTo>
                    <a:pt x="3385602" y="1119"/>
                  </a:lnTo>
                  <a:lnTo>
                    <a:pt x="3397440" y="952"/>
                  </a:lnTo>
                  <a:lnTo>
                    <a:pt x="3409278" y="810"/>
                  </a:lnTo>
                  <a:lnTo>
                    <a:pt x="3421115" y="689"/>
                  </a:lnTo>
                  <a:lnTo>
                    <a:pt x="3432953" y="586"/>
                  </a:lnTo>
                  <a:lnTo>
                    <a:pt x="3444791" y="499"/>
                  </a:lnTo>
                  <a:lnTo>
                    <a:pt x="3456629" y="424"/>
                  </a:lnTo>
                  <a:lnTo>
                    <a:pt x="3468466" y="361"/>
                  </a:lnTo>
                  <a:lnTo>
                    <a:pt x="3480304" y="307"/>
                  </a:lnTo>
                  <a:lnTo>
                    <a:pt x="3492142" y="261"/>
                  </a:lnTo>
                  <a:lnTo>
                    <a:pt x="3503980" y="222"/>
                  </a:lnTo>
                  <a:lnTo>
                    <a:pt x="3515818" y="18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470172"/>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50" name="pl50"/>
            <p:cNvSpPr/>
            <p:nvPr/>
          </p:nvSpPr>
          <p:spPr>
            <a:xfrm>
              <a:off x="2482252" y="3730397"/>
              <a:ext cx="4687757" cy="941544"/>
            </a:xfrm>
            <a:custGeom>
              <a:avLst/>
              <a:pathLst>
                <a:path w="4687757" h="941544">
                  <a:moveTo>
                    <a:pt x="0" y="0"/>
                  </a:moveTo>
                  <a:lnTo>
                    <a:pt x="11837" y="22"/>
                  </a:lnTo>
                  <a:lnTo>
                    <a:pt x="23675" y="48"/>
                  </a:lnTo>
                  <a:lnTo>
                    <a:pt x="35513" y="78"/>
                  </a:lnTo>
                  <a:lnTo>
                    <a:pt x="47351" y="114"/>
                  </a:lnTo>
                  <a:lnTo>
                    <a:pt x="59188" y="156"/>
                  </a:lnTo>
                  <a:lnTo>
                    <a:pt x="71026" y="206"/>
                  </a:lnTo>
                  <a:lnTo>
                    <a:pt x="82864" y="264"/>
                  </a:lnTo>
                  <a:lnTo>
                    <a:pt x="94702" y="333"/>
                  </a:lnTo>
                  <a:lnTo>
                    <a:pt x="106539" y="414"/>
                  </a:lnTo>
                  <a:lnTo>
                    <a:pt x="118377" y="508"/>
                  </a:lnTo>
                  <a:lnTo>
                    <a:pt x="130215" y="619"/>
                  </a:lnTo>
                  <a:lnTo>
                    <a:pt x="142053" y="750"/>
                  </a:lnTo>
                  <a:lnTo>
                    <a:pt x="153891" y="903"/>
                  </a:lnTo>
                  <a:lnTo>
                    <a:pt x="165728" y="1083"/>
                  </a:lnTo>
                  <a:lnTo>
                    <a:pt x="177566" y="1295"/>
                  </a:lnTo>
                  <a:lnTo>
                    <a:pt x="189404" y="1543"/>
                  </a:lnTo>
                  <a:lnTo>
                    <a:pt x="201242" y="1835"/>
                  </a:lnTo>
                  <a:lnTo>
                    <a:pt x="213079" y="2177"/>
                  </a:lnTo>
                  <a:lnTo>
                    <a:pt x="224917" y="2578"/>
                  </a:lnTo>
                  <a:lnTo>
                    <a:pt x="236755" y="3048"/>
                  </a:lnTo>
                  <a:lnTo>
                    <a:pt x="248593" y="3600"/>
                  </a:lnTo>
                  <a:lnTo>
                    <a:pt x="260430" y="4246"/>
                  </a:lnTo>
                  <a:lnTo>
                    <a:pt x="272268" y="5002"/>
                  </a:lnTo>
                  <a:lnTo>
                    <a:pt x="284106" y="5887"/>
                  </a:lnTo>
                  <a:lnTo>
                    <a:pt x="295944" y="6923"/>
                  </a:lnTo>
                  <a:lnTo>
                    <a:pt x="307782" y="8132"/>
                  </a:lnTo>
                  <a:lnTo>
                    <a:pt x="319619" y="9543"/>
                  </a:lnTo>
                  <a:lnTo>
                    <a:pt x="331457" y="11189"/>
                  </a:lnTo>
                  <a:lnTo>
                    <a:pt x="343295" y="13104"/>
                  </a:lnTo>
                  <a:lnTo>
                    <a:pt x="355133" y="15330"/>
                  </a:lnTo>
                  <a:lnTo>
                    <a:pt x="366970" y="17911"/>
                  </a:lnTo>
                  <a:lnTo>
                    <a:pt x="378808" y="20898"/>
                  </a:lnTo>
                  <a:lnTo>
                    <a:pt x="390646" y="24347"/>
                  </a:lnTo>
                  <a:lnTo>
                    <a:pt x="402484" y="28315"/>
                  </a:lnTo>
                  <a:lnTo>
                    <a:pt x="414321" y="32867"/>
                  </a:lnTo>
                  <a:lnTo>
                    <a:pt x="426159" y="38068"/>
                  </a:lnTo>
                  <a:lnTo>
                    <a:pt x="437997" y="43983"/>
                  </a:lnTo>
                  <a:lnTo>
                    <a:pt x="449835" y="50677"/>
                  </a:lnTo>
                  <a:lnTo>
                    <a:pt x="461673" y="58208"/>
                  </a:lnTo>
                  <a:lnTo>
                    <a:pt x="473510" y="66628"/>
                  </a:lnTo>
                  <a:lnTo>
                    <a:pt x="485348" y="75972"/>
                  </a:lnTo>
                  <a:lnTo>
                    <a:pt x="497186" y="86259"/>
                  </a:lnTo>
                  <a:lnTo>
                    <a:pt x="509024" y="97485"/>
                  </a:lnTo>
                  <a:lnTo>
                    <a:pt x="520861" y="109619"/>
                  </a:lnTo>
                  <a:lnTo>
                    <a:pt x="532699" y="122598"/>
                  </a:lnTo>
                  <a:lnTo>
                    <a:pt x="544537" y="136327"/>
                  </a:lnTo>
                  <a:lnTo>
                    <a:pt x="556375" y="150679"/>
                  </a:lnTo>
                  <a:lnTo>
                    <a:pt x="568213" y="165501"/>
                  </a:lnTo>
                  <a:lnTo>
                    <a:pt x="580050" y="180614"/>
                  </a:lnTo>
                  <a:lnTo>
                    <a:pt x="591888" y="195826"/>
                  </a:lnTo>
                  <a:lnTo>
                    <a:pt x="603726" y="210939"/>
                  </a:lnTo>
                  <a:lnTo>
                    <a:pt x="615564" y="225761"/>
                  </a:lnTo>
                  <a:lnTo>
                    <a:pt x="627401" y="240113"/>
                  </a:lnTo>
                  <a:lnTo>
                    <a:pt x="639239" y="253842"/>
                  </a:lnTo>
                  <a:lnTo>
                    <a:pt x="651077" y="266821"/>
                  </a:lnTo>
                  <a:lnTo>
                    <a:pt x="662915" y="278955"/>
                  </a:lnTo>
                  <a:lnTo>
                    <a:pt x="674752" y="290181"/>
                  </a:lnTo>
                  <a:lnTo>
                    <a:pt x="686590" y="300468"/>
                  </a:lnTo>
                  <a:lnTo>
                    <a:pt x="698428" y="309812"/>
                  </a:lnTo>
                  <a:lnTo>
                    <a:pt x="710266" y="318231"/>
                  </a:lnTo>
                  <a:lnTo>
                    <a:pt x="722104" y="325763"/>
                  </a:lnTo>
                  <a:lnTo>
                    <a:pt x="733941" y="332457"/>
                  </a:lnTo>
                  <a:lnTo>
                    <a:pt x="745779" y="338372"/>
                  </a:lnTo>
                  <a:lnTo>
                    <a:pt x="757617" y="343573"/>
                  </a:lnTo>
                  <a:lnTo>
                    <a:pt x="769455" y="348125"/>
                  </a:lnTo>
                  <a:lnTo>
                    <a:pt x="781292" y="352093"/>
                  </a:lnTo>
                  <a:lnTo>
                    <a:pt x="793130" y="355542"/>
                  </a:lnTo>
                  <a:lnTo>
                    <a:pt x="804968" y="358529"/>
                  </a:lnTo>
                  <a:lnTo>
                    <a:pt x="816806" y="361110"/>
                  </a:lnTo>
                  <a:lnTo>
                    <a:pt x="828643" y="363336"/>
                  </a:lnTo>
                  <a:lnTo>
                    <a:pt x="840481" y="365251"/>
                  </a:lnTo>
                  <a:lnTo>
                    <a:pt x="852319" y="366896"/>
                  </a:lnTo>
                  <a:lnTo>
                    <a:pt x="864157" y="368308"/>
                  </a:lnTo>
                  <a:lnTo>
                    <a:pt x="875995" y="369517"/>
                  </a:lnTo>
                  <a:lnTo>
                    <a:pt x="887832" y="370553"/>
                  </a:lnTo>
                  <a:lnTo>
                    <a:pt x="899670" y="371438"/>
                  </a:lnTo>
                  <a:lnTo>
                    <a:pt x="911508" y="372194"/>
                  </a:lnTo>
                  <a:lnTo>
                    <a:pt x="923346" y="372840"/>
                  </a:lnTo>
                  <a:lnTo>
                    <a:pt x="935183" y="373392"/>
                  </a:lnTo>
                  <a:lnTo>
                    <a:pt x="947021" y="373862"/>
                  </a:lnTo>
                  <a:lnTo>
                    <a:pt x="958859" y="374263"/>
                  </a:lnTo>
                  <a:lnTo>
                    <a:pt x="970697" y="374605"/>
                  </a:lnTo>
                  <a:lnTo>
                    <a:pt x="982534" y="374897"/>
                  </a:lnTo>
                  <a:lnTo>
                    <a:pt x="994372" y="375145"/>
                  </a:lnTo>
                  <a:lnTo>
                    <a:pt x="1006210" y="375357"/>
                  </a:lnTo>
                  <a:lnTo>
                    <a:pt x="1018048" y="375537"/>
                  </a:lnTo>
                  <a:lnTo>
                    <a:pt x="1029886" y="375690"/>
                  </a:lnTo>
                  <a:lnTo>
                    <a:pt x="1041723" y="375821"/>
                  </a:lnTo>
                  <a:lnTo>
                    <a:pt x="1053561" y="375932"/>
                  </a:lnTo>
                  <a:lnTo>
                    <a:pt x="1065399" y="376026"/>
                  </a:lnTo>
                  <a:lnTo>
                    <a:pt x="1077237" y="376107"/>
                  </a:lnTo>
                  <a:lnTo>
                    <a:pt x="1089074" y="376176"/>
                  </a:lnTo>
                  <a:lnTo>
                    <a:pt x="1100912" y="376234"/>
                  </a:lnTo>
                  <a:lnTo>
                    <a:pt x="1112750" y="376284"/>
                  </a:lnTo>
                  <a:lnTo>
                    <a:pt x="1124588" y="376326"/>
                  </a:lnTo>
                  <a:lnTo>
                    <a:pt x="1136426" y="376362"/>
                  </a:lnTo>
                  <a:lnTo>
                    <a:pt x="1148263" y="376392"/>
                  </a:lnTo>
                  <a:lnTo>
                    <a:pt x="1160101" y="376418"/>
                  </a:lnTo>
                  <a:lnTo>
                    <a:pt x="1171939" y="376440"/>
                  </a:lnTo>
                  <a:lnTo>
                    <a:pt x="1171939" y="376567"/>
                  </a:lnTo>
                  <a:lnTo>
                    <a:pt x="1183777" y="376567"/>
                  </a:lnTo>
                  <a:lnTo>
                    <a:pt x="1195614" y="376567"/>
                  </a:lnTo>
                  <a:lnTo>
                    <a:pt x="1207452" y="376567"/>
                  </a:lnTo>
                  <a:lnTo>
                    <a:pt x="1219290" y="376567"/>
                  </a:lnTo>
                  <a:lnTo>
                    <a:pt x="1231128" y="376567"/>
                  </a:lnTo>
                  <a:lnTo>
                    <a:pt x="1242965" y="376567"/>
                  </a:lnTo>
                  <a:lnTo>
                    <a:pt x="1254803" y="376567"/>
                  </a:lnTo>
                  <a:lnTo>
                    <a:pt x="1266641" y="376567"/>
                  </a:lnTo>
                  <a:lnTo>
                    <a:pt x="1278479" y="376567"/>
                  </a:lnTo>
                  <a:lnTo>
                    <a:pt x="1290317" y="376567"/>
                  </a:lnTo>
                  <a:lnTo>
                    <a:pt x="1302154" y="376567"/>
                  </a:lnTo>
                  <a:lnTo>
                    <a:pt x="1313992" y="376567"/>
                  </a:lnTo>
                  <a:lnTo>
                    <a:pt x="1325830" y="376567"/>
                  </a:lnTo>
                  <a:lnTo>
                    <a:pt x="1337668" y="376567"/>
                  </a:lnTo>
                  <a:lnTo>
                    <a:pt x="1349505" y="376567"/>
                  </a:lnTo>
                  <a:lnTo>
                    <a:pt x="1361343" y="376567"/>
                  </a:lnTo>
                  <a:lnTo>
                    <a:pt x="1373181" y="376567"/>
                  </a:lnTo>
                  <a:lnTo>
                    <a:pt x="1385019" y="376567"/>
                  </a:lnTo>
                  <a:lnTo>
                    <a:pt x="1396856" y="376567"/>
                  </a:lnTo>
                  <a:lnTo>
                    <a:pt x="1408694" y="376567"/>
                  </a:lnTo>
                  <a:lnTo>
                    <a:pt x="1420532" y="376567"/>
                  </a:lnTo>
                  <a:lnTo>
                    <a:pt x="1432370" y="376567"/>
                  </a:lnTo>
                  <a:lnTo>
                    <a:pt x="1444208" y="376567"/>
                  </a:lnTo>
                  <a:lnTo>
                    <a:pt x="1456045" y="376567"/>
                  </a:lnTo>
                  <a:lnTo>
                    <a:pt x="1467883" y="376567"/>
                  </a:lnTo>
                  <a:lnTo>
                    <a:pt x="1479721" y="376567"/>
                  </a:lnTo>
                  <a:lnTo>
                    <a:pt x="1491559" y="376567"/>
                  </a:lnTo>
                  <a:lnTo>
                    <a:pt x="1503396" y="376567"/>
                  </a:lnTo>
                  <a:lnTo>
                    <a:pt x="1515234" y="376567"/>
                  </a:lnTo>
                  <a:lnTo>
                    <a:pt x="1527072" y="376567"/>
                  </a:lnTo>
                  <a:lnTo>
                    <a:pt x="1538910" y="376567"/>
                  </a:lnTo>
                  <a:lnTo>
                    <a:pt x="1550748" y="376567"/>
                  </a:lnTo>
                  <a:lnTo>
                    <a:pt x="1562585" y="376567"/>
                  </a:lnTo>
                  <a:lnTo>
                    <a:pt x="1574423" y="376567"/>
                  </a:lnTo>
                  <a:lnTo>
                    <a:pt x="1586261" y="376567"/>
                  </a:lnTo>
                  <a:lnTo>
                    <a:pt x="1598099" y="376567"/>
                  </a:lnTo>
                  <a:lnTo>
                    <a:pt x="1609936" y="376567"/>
                  </a:lnTo>
                  <a:lnTo>
                    <a:pt x="1621774" y="376567"/>
                  </a:lnTo>
                  <a:lnTo>
                    <a:pt x="1633612" y="376567"/>
                  </a:lnTo>
                  <a:lnTo>
                    <a:pt x="1645450" y="376567"/>
                  </a:lnTo>
                  <a:lnTo>
                    <a:pt x="1657287" y="376567"/>
                  </a:lnTo>
                  <a:lnTo>
                    <a:pt x="1669125" y="376567"/>
                  </a:lnTo>
                  <a:lnTo>
                    <a:pt x="1680963" y="376567"/>
                  </a:lnTo>
                  <a:lnTo>
                    <a:pt x="1692801" y="376567"/>
                  </a:lnTo>
                  <a:lnTo>
                    <a:pt x="1704639" y="376567"/>
                  </a:lnTo>
                  <a:lnTo>
                    <a:pt x="1716476" y="376567"/>
                  </a:lnTo>
                  <a:lnTo>
                    <a:pt x="1728314" y="376567"/>
                  </a:lnTo>
                  <a:lnTo>
                    <a:pt x="1740152" y="376567"/>
                  </a:lnTo>
                  <a:lnTo>
                    <a:pt x="1751990" y="376567"/>
                  </a:lnTo>
                  <a:lnTo>
                    <a:pt x="1763827" y="376567"/>
                  </a:lnTo>
                  <a:lnTo>
                    <a:pt x="1775665" y="376567"/>
                  </a:lnTo>
                  <a:lnTo>
                    <a:pt x="1787503" y="376567"/>
                  </a:lnTo>
                  <a:lnTo>
                    <a:pt x="1799341" y="376567"/>
                  </a:lnTo>
                  <a:lnTo>
                    <a:pt x="1811178" y="376567"/>
                  </a:lnTo>
                  <a:lnTo>
                    <a:pt x="1823016" y="376567"/>
                  </a:lnTo>
                  <a:lnTo>
                    <a:pt x="1834854" y="376567"/>
                  </a:lnTo>
                  <a:lnTo>
                    <a:pt x="1846692" y="376567"/>
                  </a:lnTo>
                  <a:lnTo>
                    <a:pt x="1858530" y="376567"/>
                  </a:lnTo>
                  <a:lnTo>
                    <a:pt x="1870367" y="376567"/>
                  </a:lnTo>
                  <a:lnTo>
                    <a:pt x="1882205" y="376567"/>
                  </a:lnTo>
                  <a:lnTo>
                    <a:pt x="1894043" y="376567"/>
                  </a:lnTo>
                  <a:lnTo>
                    <a:pt x="1905881" y="376567"/>
                  </a:lnTo>
                  <a:lnTo>
                    <a:pt x="1917718" y="376567"/>
                  </a:lnTo>
                  <a:lnTo>
                    <a:pt x="1929556" y="376567"/>
                  </a:lnTo>
                  <a:lnTo>
                    <a:pt x="1941394" y="376567"/>
                  </a:lnTo>
                  <a:lnTo>
                    <a:pt x="1953232" y="376567"/>
                  </a:lnTo>
                  <a:lnTo>
                    <a:pt x="1965069" y="376567"/>
                  </a:lnTo>
                  <a:lnTo>
                    <a:pt x="1976907" y="376567"/>
                  </a:lnTo>
                  <a:lnTo>
                    <a:pt x="1988745" y="376567"/>
                  </a:lnTo>
                  <a:lnTo>
                    <a:pt x="2000583" y="376567"/>
                  </a:lnTo>
                  <a:lnTo>
                    <a:pt x="2012421" y="376567"/>
                  </a:lnTo>
                  <a:lnTo>
                    <a:pt x="2024258" y="376567"/>
                  </a:lnTo>
                  <a:lnTo>
                    <a:pt x="2036096" y="376567"/>
                  </a:lnTo>
                  <a:lnTo>
                    <a:pt x="2047934" y="376567"/>
                  </a:lnTo>
                  <a:lnTo>
                    <a:pt x="2059772" y="376567"/>
                  </a:lnTo>
                  <a:lnTo>
                    <a:pt x="2071609" y="376567"/>
                  </a:lnTo>
                  <a:lnTo>
                    <a:pt x="2083447" y="376567"/>
                  </a:lnTo>
                  <a:lnTo>
                    <a:pt x="2095285" y="376567"/>
                  </a:lnTo>
                  <a:lnTo>
                    <a:pt x="2107123" y="376567"/>
                  </a:lnTo>
                  <a:lnTo>
                    <a:pt x="2118961" y="376567"/>
                  </a:lnTo>
                  <a:lnTo>
                    <a:pt x="2130798" y="376567"/>
                  </a:lnTo>
                  <a:lnTo>
                    <a:pt x="2142636" y="376567"/>
                  </a:lnTo>
                  <a:lnTo>
                    <a:pt x="2154474" y="376567"/>
                  </a:lnTo>
                  <a:lnTo>
                    <a:pt x="2166312" y="376567"/>
                  </a:lnTo>
                  <a:lnTo>
                    <a:pt x="2178149" y="376567"/>
                  </a:lnTo>
                  <a:lnTo>
                    <a:pt x="2189987" y="376567"/>
                  </a:lnTo>
                  <a:lnTo>
                    <a:pt x="2201825" y="376567"/>
                  </a:lnTo>
                  <a:lnTo>
                    <a:pt x="2213663" y="376567"/>
                  </a:lnTo>
                  <a:lnTo>
                    <a:pt x="2225500" y="376567"/>
                  </a:lnTo>
                  <a:lnTo>
                    <a:pt x="2237338" y="376567"/>
                  </a:lnTo>
                  <a:lnTo>
                    <a:pt x="2249176" y="376567"/>
                  </a:lnTo>
                  <a:lnTo>
                    <a:pt x="2261014" y="376567"/>
                  </a:lnTo>
                  <a:lnTo>
                    <a:pt x="2272852" y="376567"/>
                  </a:lnTo>
                  <a:lnTo>
                    <a:pt x="2284689" y="376567"/>
                  </a:lnTo>
                  <a:lnTo>
                    <a:pt x="2296527" y="376567"/>
                  </a:lnTo>
                  <a:lnTo>
                    <a:pt x="2308365" y="376567"/>
                  </a:lnTo>
                  <a:lnTo>
                    <a:pt x="2320203" y="376567"/>
                  </a:lnTo>
                  <a:lnTo>
                    <a:pt x="2332040" y="376567"/>
                  </a:lnTo>
                  <a:lnTo>
                    <a:pt x="2343878" y="376567"/>
                  </a:lnTo>
                  <a:lnTo>
                    <a:pt x="2343878" y="376693"/>
                  </a:lnTo>
                  <a:lnTo>
                    <a:pt x="2355716" y="376715"/>
                  </a:lnTo>
                  <a:lnTo>
                    <a:pt x="2367554" y="376741"/>
                  </a:lnTo>
                  <a:lnTo>
                    <a:pt x="2379391" y="376772"/>
                  </a:lnTo>
                  <a:lnTo>
                    <a:pt x="2391229" y="376808"/>
                  </a:lnTo>
                  <a:lnTo>
                    <a:pt x="2403067" y="376850"/>
                  </a:lnTo>
                  <a:lnTo>
                    <a:pt x="2414905" y="376900"/>
                  </a:lnTo>
                  <a:lnTo>
                    <a:pt x="2426743" y="376958"/>
                  </a:lnTo>
                  <a:lnTo>
                    <a:pt x="2438580" y="377027"/>
                  </a:lnTo>
                  <a:lnTo>
                    <a:pt x="2450418" y="377107"/>
                  </a:lnTo>
                  <a:lnTo>
                    <a:pt x="2462256" y="377202"/>
                  </a:lnTo>
                  <a:lnTo>
                    <a:pt x="2474094" y="377313"/>
                  </a:lnTo>
                  <a:lnTo>
                    <a:pt x="2485931" y="377444"/>
                  </a:lnTo>
                  <a:lnTo>
                    <a:pt x="2497769" y="377597"/>
                  </a:lnTo>
                  <a:lnTo>
                    <a:pt x="2509607" y="377777"/>
                  </a:lnTo>
                  <a:lnTo>
                    <a:pt x="2521445" y="377989"/>
                  </a:lnTo>
                  <a:lnTo>
                    <a:pt x="2533283" y="378237"/>
                  </a:lnTo>
                  <a:lnTo>
                    <a:pt x="2545120" y="378528"/>
                  </a:lnTo>
                  <a:lnTo>
                    <a:pt x="2556958" y="378870"/>
                  </a:lnTo>
                  <a:lnTo>
                    <a:pt x="2568796" y="379271"/>
                  </a:lnTo>
                  <a:lnTo>
                    <a:pt x="2580634" y="379742"/>
                  </a:lnTo>
                  <a:lnTo>
                    <a:pt x="2592471" y="380293"/>
                  </a:lnTo>
                  <a:lnTo>
                    <a:pt x="2604309" y="380939"/>
                  </a:lnTo>
                  <a:lnTo>
                    <a:pt x="2616147" y="381696"/>
                  </a:lnTo>
                  <a:lnTo>
                    <a:pt x="2627985" y="382581"/>
                  </a:lnTo>
                  <a:lnTo>
                    <a:pt x="2639822" y="383616"/>
                  </a:lnTo>
                  <a:lnTo>
                    <a:pt x="2651660" y="384826"/>
                  </a:lnTo>
                  <a:lnTo>
                    <a:pt x="2663498" y="386237"/>
                  </a:lnTo>
                  <a:lnTo>
                    <a:pt x="2675336" y="387882"/>
                  </a:lnTo>
                  <a:lnTo>
                    <a:pt x="2687174" y="389798"/>
                  </a:lnTo>
                  <a:lnTo>
                    <a:pt x="2699011" y="392023"/>
                  </a:lnTo>
                  <a:lnTo>
                    <a:pt x="2710849" y="394605"/>
                  </a:lnTo>
                  <a:lnTo>
                    <a:pt x="2722687" y="397592"/>
                  </a:lnTo>
                  <a:lnTo>
                    <a:pt x="2734525" y="401040"/>
                  </a:lnTo>
                  <a:lnTo>
                    <a:pt x="2746362" y="405009"/>
                  </a:lnTo>
                  <a:lnTo>
                    <a:pt x="2758200" y="409561"/>
                  </a:lnTo>
                  <a:lnTo>
                    <a:pt x="2770038" y="414762"/>
                  </a:lnTo>
                  <a:lnTo>
                    <a:pt x="2781876" y="420677"/>
                  </a:lnTo>
                  <a:lnTo>
                    <a:pt x="2793713" y="427371"/>
                  </a:lnTo>
                  <a:lnTo>
                    <a:pt x="2805551" y="434902"/>
                  </a:lnTo>
                  <a:lnTo>
                    <a:pt x="2817389" y="443321"/>
                  </a:lnTo>
                  <a:lnTo>
                    <a:pt x="2829227" y="452665"/>
                  </a:lnTo>
                  <a:lnTo>
                    <a:pt x="2841065" y="462952"/>
                  </a:lnTo>
                  <a:lnTo>
                    <a:pt x="2852902" y="474179"/>
                  </a:lnTo>
                  <a:lnTo>
                    <a:pt x="2864740" y="486312"/>
                  </a:lnTo>
                  <a:lnTo>
                    <a:pt x="2876578" y="499291"/>
                  </a:lnTo>
                  <a:lnTo>
                    <a:pt x="2888416" y="513020"/>
                  </a:lnTo>
                  <a:lnTo>
                    <a:pt x="2900253" y="527373"/>
                  </a:lnTo>
                  <a:lnTo>
                    <a:pt x="2912091" y="542195"/>
                  </a:lnTo>
                  <a:lnTo>
                    <a:pt x="2923929" y="557308"/>
                  </a:lnTo>
                  <a:lnTo>
                    <a:pt x="2935767" y="572519"/>
                  </a:lnTo>
                  <a:lnTo>
                    <a:pt x="2947604" y="587632"/>
                  </a:lnTo>
                  <a:lnTo>
                    <a:pt x="2959442" y="602454"/>
                  </a:lnTo>
                  <a:lnTo>
                    <a:pt x="2971280" y="616807"/>
                  </a:lnTo>
                  <a:lnTo>
                    <a:pt x="2983118" y="630536"/>
                  </a:lnTo>
                  <a:lnTo>
                    <a:pt x="2994956" y="643515"/>
                  </a:lnTo>
                  <a:lnTo>
                    <a:pt x="3006793" y="655649"/>
                  </a:lnTo>
                  <a:lnTo>
                    <a:pt x="3018631" y="666875"/>
                  </a:lnTo>
                  <a:lnTo>
                    <a:pt x="3030469" y="677162"/>
                  </a:lnTo>
                  <a:lnTo>
                    <a:pt x="3042307" y="686506"/>
                  </a:lnTo>
                  <a:lnTo>
                    <a:pt x="3054144" y="694925"/>
                  </a:lnTo>
                  <a:lnTo>
                    <a:pt x="3065982" y="702457"/>
                  </a:lnTo>
                  <a:lnTo>
                    <a:pt x="3077820" y="709150"/>
                  </a:lnTo>
                  <a:lnTo>
                    <a:pt x="3089658" y="715066"/>
                  </a:lnTo>
                  <a:lnTo>
                    <a:pt x="3101496" y="720266"/>
                  </a:lnTo>
                  <a:lnTo>
                    <a:pt x="3113333" y="724818"/>
                  </a:lnTo>
                  <a:lnTo>
                    <a:pt x="3125171" y="728787"/>
                  </a:lnTo>
                  <a:lnTo>
                    <a:pt x="3137009" y="732235"/>
                  </a:lnTo>
                  <a:lnTo>
                    <a:pt x="3148847" y="735223"/>
                  </a:lnTo>
                  <a:lnTo>
                    <a:pt x="3160684" y="737804"/>
                  </a:lnTo>
                  <a:lnTo>
                    <a:pt x="3172522" y="740030"/>
                  </a:lnTo>
                  <a:lnTo>
                    <a:pt x="3184360" y="741945"/>
                  </a:lnTo>
                  <a:lnTo>
                    <a:pt x="3196198" y="743590"/>
                  </a:lnTo>
                  <a:lnTo>
                    <a:pt x="3208035" y="745002"/>
                  </a:lnTo>
                  <a:lnTo>
                    <a:pt x="3219873" y="746211"/>
                  </a:lnTo>
                  <a:lnTo>
                    <a:pt x="3231711" y="747246"/>
                  </a:lnTo>
                  <a:lnTo>
                    <a:pt x="3243549" y="748132"/>
                  </a:lnTo>
                  <a:lnTo>
                    <a:pt x="3255387" y="748888"/>
                  </a:lnTo>
                  <a:lnTo>
                    <a:pt x="3267224" y="749534"/>
                  </a:lnTo>
                  <a:lnTo>
                    <a:pt x="3279062" y="750085"/>
                  </a:lnTo>
                  <a:lnTo>
                    <a:pt x="3290900" y="750556"/>
                  </a:lnTo>
                  <a:lnTo>
                    <a:pt x="3302738" y="750957"/>
                  </a:lnTo>
                  <a:lnTo>
                    <a:pt x="3314575" y="751299"/>
                  </a:lnTo>
                  <a:lnTo>
                    <a:pt x="3326413" y="751590"/>
                  </a:lnTo>
                  <a:lnTo>
                    <a:pt x="3338251" y="751839"/>
                  </a:lnTo>
                  <a:lnTo>
                    <a:pt x="3350089" y="752050"/>
                  </a:lnTo>
                  <a:lnTo>
                    <a:pt x="3361926" y="752230"/>
                  </a:lnTo>
                  <a:lnTo>
                    <a:pt x="3373764" y="752384"/>
                  </a:lnTo>
                  <a:lnTo>
                    <a:pt x="3385602" y="752514"/>
                  </a:lnTo>
                  <a:lnTo>
                    <a:pt x="3397440" y="752625"/>
                  </a:lnTo>
                  <a:lnTo>
                    <a:pt x="3409278" y="752720"/>
                  </a:lnTo>
                  <a:lnTo>
                    <a:pt x="3421115" y="752801"/>
                  </a:lnTo>
                  <a:lnTo>
                    <a:pt x="3432953" y="752869"/>
                  </a:lnTo>
                  <a:lnTo>
                    <a:pt x="3444791" y="752927"/>
                  </a:lnTo>
                  <a:lnTo>
                    <a:pt x="3456629" y="752977"/>
                  </a:lnTo>
                  <a:lnTo>
                    <a:pt x="3468466" y="753019"/>
                  </a:lnTo>
                  <a:lnTo>
                    <a:pt x="3480304" y="753055"/>
                  </a:lnTo>
                  <a:lnTo>
                    <a:pt x="3492142" y="753086"/>
                  </a:lnTo>
                  <a:lnTo>
                    <a:pt x="3503980" y="753112"/>
                  </a:lnTo>
                  <a:lnTo>
                    <a:pt x="3515818" y="753134"/>
                  </a:lnTo>
                  <a:lnTo>
                    <a:pt x="3515818" y="753324"/>
                  </a:lnTo>
                  <a:lnTo>
                    <a:pt x="3527655" y="753335"/>
                  </a:lnTo>
                  <a:lnTo>
                    <a:pt x="3539493" y="753348"/>
                  </a:lnTo>
                  <a:lnTo>
                    <a:pt x="3551331" y="753363"/>
                  </a:lnTo>
                  <a:lnTo>
                    <a:pt x="3563169" y="753381"/>
                  </a:lnTo>
                  <a:lnTo>
                    <a:pt x="3575006" y="753402"/>
                  </a:lnTo>
                  <a:lnTo>
                    <a:pt x="3586844" y="753427"/>
                  </a:lnTo>
                  <a:lnTo>
                    <a:pt x="3598682" y="753456"/>
                  </a:lnTo>
                  <a:lnTo>
                    <a:pt x="3610520" y="753490"/>
                  </a:lnTo>
                  <a:lnTo>
                    <a:pt x="3622357" y="753531"/>
                  </a:lnTo>
                  <a:lnTo>
                    <a:pt x="3634195" y="753578"/>
                  </a:lnTo>
                  <a:lnTo>
                    <a:pt x="3646033" y="753634"/>
                  </a:lnTo>
                  <a:lnTo>
                    <a:pt x="3657871" y="753699"/>
                  </a:lnTo>
                  <a:lnTo>
                    <a:pt x="3669709" y="753776"/>
                  </a:lnTo>
                  <a:lnTo>
                    <a:pt x="3681546" y="753866"/>
                  </a:lnTo>
                  <a:lnTo>
                    <a:pt x="3693384" y="753971"/>
                  </a:lnTo>
                  <a:lnTo>
                    <a:pt x="3705222" y="754095"/>
                  </a:lnTo>
                  <a:lnTo>
                    <a:pt x="3717060" y="754241"/>
                  </a:lnTo>
                  <a:lnTo>
                    <a:pt x="3728897" y="754412"/>
                  </a:lnTo>
                  <a:lnTo>
                    <a:pt x="3740735" y="754613"/>
                  </a:lnTo>
                  <a:lnTo>
                    <a:pt x="3752573" y="754848"/>
                  </a:lnTo>
                  <a:lnTo>
                    <a:pt x="3764411" y="755124"/>
                  </a:lnTo>
                  <a:lnTo>
                    <a:pt x="3776248" y="755447"/>
                  </a:lnTo>
                  <a:lnTo>
                    <a:pt x="3788086" y="755825"/>
                  </a:lnTo>
                  <a:lnTo>
                    <a:pt x="3799924" y="756268"/>
                  </a:lnTo>
                  <a:lnTo>
                    <a:pt x="3811762" y="756785"/>
                  </a:lnTo>
                  <a:lnTo>
                    <a:pt x="3823600" y="757390"/>
                  </a:lnTo>
                  <a:lnTo>
                    <a:pt x="3835437" y="758096"/>
                  </a:lnTo>
                  <a:lnTo>
                    <a:pt x="3847275" y="758918"/>
                  </a:lnTo>
                  <a:lnTo>
                    <a:pt x="3859113" y="759876"/>
                  </a:lnTo>
                  <a:lnTo>
                    <a:pt x="3870951" y="760989"/>
                  </a:lnTo>
                  <a:lnTo>
                    <a:pt x="3882788" y="762279"/>
                  </a:lnTo>
                  <a:lnTo>
                    <a:pt x="3894626" y="763773"/>
                  </a:lnTo>
                  <a:lnTo>
                    <a:pt x="3906464" y="765497"/>
                  </a:lnTo>
                  <a:lnTo>
                    <a:pt x="3918302" y="767482"/>
                  </a:lnTo>
                  <a:lnTo>
                    <a:pt x="3930139" y="769758"/>
                  </a:lnTo>
                  <a:lnTo>
                    <a:pt x="3941977" y="772358"/>
                  </a:lnTo>
                  <a:lnTo>
                    <a:pt x="3953815" y="775315"/>
                  </a:lnTo>
                  <a:lnTo>
                    <a:pt x="3965653" y="778662"/>
                  </a:lnTo>
                  <a:lnTo>
                    <a:pt x="3977491" y="782428"/>
                  </a:lnTo>
                  <a:lnTo>
                    <a:pt x="3989328" y="786638"/>
                  </a:lnTo>
                  <a:lnTo>
                    <a:pt x="4001166" y="791310"/>
                  </a:lnTo>
                  <a:lnTo>
                    <a:pt x="4013004" y="796453"/>
                  </a:lnTo>
                  <a:lnTo>
                    <a:pt x="4024842" y="802066"/>
                  </a:lnTo>
                  <a:lnTo>
                    <a:pt x="4036679" y="808133"/>
                  </a:lnTo>
                  <a:lnTo>
                    <a:pt x="4048517" y="814623"/>
                  </a:lnTo>
                  <a:lnTo>
                    <a:pt x="4060355" y="821487"/>
                  </a:lnTo>
                  <a:lnTo>
                    <a:pt x="4072193" y="828664"/>
                  </a:lnTo>
                  <a:lnTo>
                    <a:pt x="4084031" y="836074"/>
                  </a:lnTo>
                  <a:lnTo>
                    <a:pt x="4095868" y="843631"/>
                  </a:lnTo>
                  <a:lnTo>
                    <a:pt x="4107706" y="851237"/>
                  </a:lnTo>
                  <a:lnTo>
                    <a:pt x="4119544" y="858793"/>
                  </a:lnTo>
                  <a:lnTo>
                    <a:pt x="4131382" y="866204"/>
                  </a:lnTo>
                  <a:lnTo>
                    <a:pt x="4143219" y="873381"/>
                  </a:lnTo>
                  <a:lnTo>
                    <a:pt x="4155057" y="880245"/>
                  </a:lnTo>
                  <a:lnTo>
                    <a:pt x="4166895" y="886734"/>
                  </a:lnTo>
                  <a:lnTo>
                    <a:pt x="4178733" y="892801"/>
                  </a:lnTo>
                  <a:lnTo>
                    <a:pt x="4190570" y="898414"/>
                  </a:lnTo>
                  <a:lnTo>
                    <a:pt x="4202408" y="903558"/>
                  </a:lnTo>
                  <a:lnTo>
                    <a:pt x="4214246" y="908230"/>
                  </a:lnTo>
                  <a:lnTo>
                    <a:pt x="4226084" y="912440"/>
                  </a:lnTo>
                  <a:lnTo>
                    <a:pt x="4237922" y="916205"/>
                  </a:lnTo>
                  <a:lnTo>
                    <a:pt x="4249759" y="919552"/>
                  </a:lnTo>
                  <a:lnTo>
                    <a:pt x="4261597" y="922510"/>
                  </a:lnTo>
                  <a:lnTo>
                    <a:pt x="4273435" y="925110"/>
                  </a:lnTo>
                  <a:lnTo>
                    <a:pt x="4285273" y="927386"/>
                  </a:lnTo>
                  <a:lnTo>
                    <a:pt x="4297110" y="929371"/>
                  </a:lnTo>
                  <a:lnTo>
                    <a:pt x="4308948" y="931095"/>
                  </a:lnTo>
                  <a:lnTo>
                    <a:pt x="4320786" y="932588"/>
                  </a:lnTo>
                  <a:lnTo>
                    <a:pt x="4332624" y="933879"/>
                  </a:lnTo>
                  <a:lnTo>
                    <a:pt x="4344461" y="934992"/>
                  </a:lnTo>
                  <a:lnTo>
                    <a:pt x="4356299" y="935949"/>
                  </a:lnTo>
                  <a:lnTo>
                    <a:pt x="4368137" y="936772"/>
                  </a:lnTo>
                  <a:lnTo>
                    <a:pt x="4379975" y="937478"/>
                  </a:lnTo>
                  <a:lnTo>
                    <a:pt x="4391813" y="938083"/>
                  </a:lnTo>
                  <a:lnTo>
                    <a:pt x="4403650" y="938600"/>
                  </a:lnTo>
                  <a:lnTo>
                    <a:pt x="4415488" y="939043"/>
                  </a:lnTo>
                  <a:lnTo>
                    <a:pt x="4427326" y="939421"/>
                  </a:lnTo>
                  <a:lnTo>
                    <a:pt x="4439164" y="939744"/>
                  </a:lnTo>
                  <a:lnTo>
                    <a:pt x="4451001" y="940020"/>
                  </a:lnTo>
                  <a:lnTo>
                    <a:pt x="4462839" y="940255"/>
                  </a:lnTo>
                  <a:lnTo>
                    <a:pt x="4474677" y="940456"/>
                  </a:lnTo>
                  <a:lnTo>
                    <a:pt x="4486515" y="940627"/>
                  </a:lnTo>
                  <a:lnTo>
                    <a:pt x="4498352" y="940772"/>
                  </a:lnTo>
                  <a:lnTo>
                    <a:pt x="4510190" y="940896"/>
                  </a:lnTo>
                  <a:lnTo>
                    <a:pt x="4522028" y="941002"/>
                  </a:lnTo>
                  <a:lnTo>
                    <a:pt x="4533866" y="941092"/>
                  </a:lnTo>
                  <a:lnTo>
                    <a:pt x="4545704" y="941169"/>
                  </a:lnTo>
                  <a:lnTo>
                    <a:pt x="4557541" y="941234"/>
                  </a:lnTo>
                  <a:lnTo>
                    <a:pt x="4569379" y="941290"/>
                  </a:lnTo>
                  <a:lnTo>
                    <a:pt x="4581217" y="941337"/>
                  </a:lnTo>
                  <a:lnTo>
                    <a:pt x="4593055" y="941377"/>
                  </a:lnTo>
                  <a:lnTo>
                    <a:pt x="4604892" y="941412"/>
                  </a:lnTo>
                  <a:lnTo>
                    <a:pt x="4616730" y="941441"/>
                  </a:lnTo>
                  <a:lnTo>
                    <a:pt x="4628568" y="941466"/>
                  </a:lnTo>
                  <a:lnTo>
                    <a:pt x="4640406" y="941487"/>
                  </a:lnTo>
                  <a:lnTo>
                    <a:pt x="4652244" y="941505"/>
                  </a:lnTo>
                  <a:lnTo>
                    <a:pt x="4664081" y="941520"/>
                  </a:lnTo>
                  <a:lnTo>
                    <a:pt x="4675919" y="941533"/>
                  </a:lnTo>
                  <a:lnTo>
                    <a:pt x="4687757" y="941544"/>
                  </a:lnTo>
                </a:path>
              </a:pathLst>
            </a:custGeom>
            <a:ln w="40651" cap="flat">
              <a:solidFill>
                <a:srgbClr val="E8E8E8">
                  <a:alpha val="100000"/>
                </a:srgbClr>
              </a:solidFill>
              <a:prstDash val="solid"/>
              <a:round/>
            </a:ln>
          </p:spPr>
          <p:txBody>
            <a:bodyPr/>
            <a:lstStyle/>
            <a:p/>
          </p:txBody>
        </p:sp>
        <p:sp>
          <p:nvSpPr>
            <p:cNvPr id="51" name="pl51"/>
            <p:cNvSpPr/>
            <p:nvPr/>
          </p:nvSpPr>
          <p:spPr>
            <a:xfrm>
              <a:off x="2482252" y="3165230"/>
              <a:ext cx="4687757" cy="564977"/>
            </a:xfrm>
            <a:custGeom>
              <a:avLst/>
              <a:pathLst>
                <a:path w="4687757" h="564977">
                  <a:moveTo>
                    <a:pt x="0" y="376756"/>
                  </a:moveTo>
                  <a:lnTo>
                    <a:pt x="11837" y="376767"/>
                  </a:lnTo>
                  <a:lnTo>
                    <a:pt x="23675" y="376780"/>
                  </a:lnTo>
                  <a:lnTo>
                    <a:pt x="35513" y="376796"/>
                  </a:lnTo>
                  <a:lnTo>
                    <a:pt x="47351" y="376814"/>
                  </a:lnTo>
                  <a:lnTo>
                    <a:pt x="59188" y="376835"/>
                  </a:lnTo>
                  <a:lnTo>
                    <a:pt x="71026" y="376860"/>
                  </a:lnTo>
                  <a:lnTo>
                    <a:pt x="82864" y="376889"/>
                  </a:lnTo>
                  <a:lnTo>
                    <a:pt x="94702" y="376923"/>
                  </a:lnTo>
                  <a:lnTo>
                    <a:pt x="106539" y="376963"/>
                  </a:lnTo>
                  <a:lnTo>
                    <a:pt x="118377" y="377011"/>
                  </a:lnTo>
                  <a:lnTo>
                    <a:pt x="130215" y="377066"/>
                  </a:lnTo>
                  <a:lnTo>
                    <a:pt x="142053" y="377132"/>
                  </a:lnTo>
                  <a:lnTo>
                    <a:pt x="153891" y="377208"/>
                  </a:lnTo>
                  <a:lnTo>
                    <a:pt x="165728" y="377298"/>
                  </a:lnTo>
                  <a:lnTo>
                    <a:pt x="177566" y="377404"/>
                  </a:lnTo>
                  <a:lnTo>
                    <a:pt x="189404" y="377528"/>
                  </a:lnTo>
                  <a:lnTo>
                    <a:pt x="201242" y="377674"/>
                  </a:lnTo>
                  <a:lnTo>
                    <a:pt x="213079" y="377845"/>
                  </a:lnTo>
                  <a:lnTo>
                    <a:pt x="224917" y="378045"/>
                  </a:lnTo>
                  <a:lnTo>
                    <a:pt x="236755" y="378281"/>
                  </a:lnTo>
                  <a:lnTo>
                    <a:pt x="248593" y="378556"/>
                  </a:lnTo>
                  <a:lnTo>
                    <a:pt x="260430" y="378879"/>
                  </a:lnTo>
                  <a:lnTo>
                    <a:pt x="272268" y="379258"/>
                  </a:lnTo>
                  <a:lnTo>
                    <a:pt x="284106" y="379700"/>
                  </a:lnTo>
                  <a:lnTo>
                    <a:pt x="295944" y="380218"/>
                  </a:lnTo>
                  <a:lnTo>
                    <a:pt x="307782" y="380823"/>
                  </a:lnTo>
                  <a:lnTo>
                    <a:pt x="319619" y="381528"/>
                  </a:lnTo>
                  <a:lnTo>
                    <a:pt x="331457" y="382351"/>
                  </a:lnTo>
                  <a:lnTo>
                    <a:pt x="343295" y="383309"/>
                  </a:lnTo>
                  <a:lnTo>
                    <a:pt x="355133" y="384421"/>
                  </a:lnTo>
                  <a:lnTo>
                    <a:pt x="366970" y="385712"/>
                  </a:lnTo>
                  <a:lnTo>
                    <a:pt x="378808" y="387206"/>
                  </a:lnTo>
                  <a:lnTo>
                    <a:pt x="390646" y="388930"/>
                  </a:lnTo>
                  <a:lnTo>
                    <a:pt x="402484" y="390914"/>
                  </a:lnTo>
                  <a:lnTo>
                    <a:pt x="414321" y="393190"/>
                  </a:lnTo>
                  <a:lnTo>
                    <a:pt x="426159" y="395791"/>
                  </a:lnTo>
                  <a:lnTo>
                    <a:pt x="437997" y="398748"/>
                  </a:lnTo>
                  <a:lnTo>
                    <a:pt x="449835" y="402095"/>
                  </a:lnTo>
                  <a:lnTo>
                    <a:pt x="461673" y="405861"/>
                  </a:lnTo>
                  <a:lnTo>
                    <a:pt x="473510" y="410070"/>
                  </a:lnTo>
                  <a:lnTo>
                    <a:pt x="485348" y="414742"/>
                  </a:lnTo>
                  <a:lnTo>
                    <a:pt x="497186" y="419886"/>
                  </a:lnTo>
                  <a:lnTo>
                    <a:pt x="509024" y="425499"/>
                  </a:lnTo>
                  <a:lnTo>
                    <a:pt x="520861" y="431566"/>
                  </a:lnTo>
                  <a:lnTo>
                    <a:pt x="532699" y="438055"/>
                  </a:lnTo>
                  <a:lnTo>
                    <a:pt x="544537" y="444920"/>
                  </a:lnTo>
                  <a:lnTo>
                    <a:pt x="556375" y="452096"/>
                  </a:lnTo>
                  <a:lnTo>
                    <a:pt x="568213" y="459507"/>
                  </a:lnTo>
                  <a:lnTo>
                    <a:pt x="580050" y="467064"/>
                  </a:lnTo>
                  <a:lnTo>
                    <a:pt x="591888" y="474669"/>
                  </a:lnTo>
                  <a:lnTo>
                    <a:pt x="603726" y="482226"/>
                  </a:lnTo>
                  <a:lnTo>
                    <a:pt x="615564" y="489637"/>
                  </a:lnTo>
                  <a:lnTo>
                    <a:pt x="627401" y="496813"/>
                  </a:lnTo>
                  <a:lnTo>
                    <a:pt x="639239" y="503678"/>
                  </a:lnTo>
                  <a:lnTo>
                    <a:pt x="651077" y="510167"/>
                  </a:lnTo>
                  <a:lnTo>
                    <a:pt x="662915" y="516234"/>
                  </a:lnTo>
                  <a:lnTo>
                    <a:pt x="674752" y="521847"/>
                  </a:lnTo>
                  <a:lnTo>
                    <a:pt x="686590" y="526991"/>
                  </a:lnTo>
                  <a:lnTo>
                    <a:pt x="698428" y="531663"/>
                  </a:lnTo>
                  <a:lnTo>
                    <a:pt x="710266" y="535872"/>
                  </a:lnTo>
                  <a:lnTo>
                    <a:pt x="722104" y="539638"/>
                  </a:lnTo>
                  <a:lnTo>
                    <a:pt x="733941" y="542985"/>
                  </a:lnTo>
                  <a:lnTo>
                    <a:pt x="745779" y="545942"/>
                  </a:lnTo>
                  <a:lnTo>
                    <a:pt x="757617" y="548543"/>
                  </a:lnTo>
                  <a:lnTo>
                    <a:pt x="769455" y="550819"/>
                  </a:lnTo>
                  <a:lnTo>
                    <a:pt x="781292" y="552803"/>
                  </a:lnTo>
                  <a:lnTo>
                    <a:pt x="793130" y="554527"/>
                  </a:lnTo>
                  <a:lnTo>
                    <a:pt x="804968" y="556021"/>
                  </a:lnTo>
                  <a:lnTo>
                    <a:pt x="816806" y="557312"/>
                  </a:lnTo>
                  <a:lnTo>
                    <a:pt x="828643" y="558425"/>
                  </a:lnTo>
                  <a:lnTo>
                    <a:pt x="840481" y="559382"/>
                  </a:lnTo>
                  <a:lnTo>
                    <a:pt x="852319" y="560205"/>
                  </a:lnTo>
                  <a:lnTo>
                    <a:pt x="864157" y="560911"/>
                  </a:lnTo>
                  <a:lnTo>
                    <a:pt x="875995" y="561515"/>
                  </a:lnTo>
                  <a:lnTo>
                    <a:pt x="887832" y="562033"/>
                  </a:lnTo>
                  <a:lnTo>
                    <a:pt x="899670" y="562475"/>
                  </a:lnTo>
                  <a:lnTo>
                    <a:pt x="911508" y="562854"/>
                  </a:lnTo>
                  <a:lnTo>
                    <a:pt x="923346" y="563177"/>
                  </a:lnTo>
                  <a:lnTo>
                    <a:pt x="935183" y="563452"/>
                  </a:lnTo>
                  <a:lnTo>
                    <a:pt x="947021" y="563688"/>
                  </a:lnTo>
                  <a:lnTo>
                    <a:pt x="958859" y="563888"/>
                  </a:lnTo>
                  <a:lnTo>
                    <a:pt x="970697" y="564059"/>
                  </a:lnTo>
                  <a:lnTo>
                    <a:pt x="982534" y="564205"/>
                  </a:lnTo>
                  <a:lnTo>
                    <a:pt x="994372" y="564329"/>
                  </a:lnTo>
                  <a:lnTo>
                    <a:pt x="1006210" y="564435"/>
                  </a:lnTo>
                  <a:lnTo>
                    <a:pt x="1018048" y="564525"/>
                  </a:lnTo>
                  <a:lnTo>
                    <a:pt x="1029886" y="564602"/>
                  </a:lnTo>
                  <a:lnTo>
                    <a:pt x="1041723" y="564667"/>
                  </a:lnTo>
                  <a:lnTo>
                    <a:pt x="1053561" y="564722"/>
                  </a:lnTo>
                  <a:lnTo>
                    <a:pt x="1065399" y="564770"/>
                  </a:lnTo>
                  <a:lnTo>
                    <a:pt x="1077237" y="564810"/>
                  </a:lnTo>
                  <a:lnTo>
                    <a:pt x="1089074" y="564844"/>
                  </a:lnTo>
                  <a:lnTo>
                    <a:pt x="1100912" y="564873"/>
                  </a:lnTo>
                  <a:lnTo>
                    <a:pt x="1112750" y="564898"/>
                  </a:lnTo>
                  <a:lnTo>
                    <a:pt x="1124588" y="564919"/>
                  </a:lnTo>
                  <a:lnTo>
                    <a:pt x="1136426" y="564937"/>
                  </a:lnTo>
                  <a:lnTo>
                    <a:pt x="1148263" y="564953"/>
                  </a:lnTo>
                  <a:lnTo>
                    <a:pt x="1160101" y="564966"/>
                  </a:lnTo>
                  <a:lnTo>
                    <a:pt x="1171939" y="564977"/>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2" name="pl52"/>
            <p:cNvSpPr/>
            <p:nvPr/>
          </p:nvSpPr>
          <p:spPr>
            <a:xfrm>
              <a:off x="2482252" y="2223559"/>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29768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295437"/>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850"/>
                  </a:lnTo>
                  <a:lnTo>
                    <a:pt x="1183777" y="564839"/>
                  </a:lnTo>
                  <a:lnTo>
                    <a:pt x="1195614" y="564826"/>
                  </a:lnTo>
                  <a:lnTo>
                    <a:pt x="1207452" y="564811"/>
                  </a:lnTo>
                  <a:lnTo>
                    <a:pt x="1219290" y="564793"/>
                  </a:lnTo>
                  <a:lnTo>
                    <a:pt x="1231128" y="564772"/>
                  </a:lnTo>
                  <a:lnTo>
                    <a:pt x="1242965" y="564747"/>
                  </a:lnTo>
                  <a:lnTo>
                    <a:pt x="1254803" y="564718"/>
                  </a:lnTo>
                  <a:lnTo>
                    <a:pt x="1266641" y="564684"/>
                  </a:lnTo>
                  <a:lnTo>
                    <a:pt x="1278479" y="564643"/>
                  </a:lnTo>
                  <a:lnTo>
                    <a:pt x="1290317" y="564596"/>
                  </a:lnTo>
                  <a:lnTo>
                    <a:pt x="1302154" y="564541"/>
                  </a:lnTo>
                  <a:lnTo>
                    <a:pt x="1313992" y="564475"/>
                  </a:lnTo>
                  <a:lnTo>
                    <a:pt x="1325830" y="564399"/>
                  </a:lnTo>
                  <a:lnTo>
                    <a:pt x="1337668" y="564308"/>
                  </a:lnTo>
                  <a:lnTo>
                    <a:pt x="1349505" y="564203"/>
                  </a:lnTo>
                  <a:lnTo>
                    <a:pt x="1361343" y="564079"/>
                  </a:lnTo>
                  <a:lnTo>
                    <a:pt x="1373181" y="563933"/>
                  </a:lnTo>
                  <a:lnTo>
                    <a:pt x="1385019" y="563762"/>
                  </a:lnTo>
                  <a:lnTo>
                    <a:pt x="1396856" y="563561"/>
                  </a:lnTo>
                  <a:lnTo>
                    <a:pt x="1408694" y="563326"/>
                  </a:lnTo>
                  <a:lnTo>
                    <a:pt x="1420532" y="563050"/>
                  </a:lnTo>
                  <a:lnTo>
                    <a:pt x="1432370" y="562727"/>
                  </a:lnTo>
                  <a:lnTo>
                    <a:pt x="1444208" y="562349"/>
                  </a:lnTo>
                  <a:lnTo>
                    <a:pt x="1456045" y="561907"/>
                  </a:lnTo>
                  <a:lnTo>
                    <a:pt x="1467883" y="561389"/>
                  </a:lnTo>
                  <a:lnTo>
                    <a:pt x="1479721" y="560784"/>
                  </a:lnTo>
                  <a:lnTo>
                    <a:pt x="1491559" y="560078"/>
                  </a:lnTo>
                  <a:lnTo>
                    <a:pt x="1503396" y="559256"/>
                  </a:lnTo>
                  <a:lnTo>
                    <a:pt x="1515234" y="558298"/>
                  </a:lnTo>
                  <a:lnTo>
                    <a:pt x="1527072" y="557185"/>
                  </a:lnTo>
                  <a:lnTo>
                    <a:pt x="1538910" y="555895"/>
                  </a:lnTo>
                  <a:lnTo>
                    <a:pt x="1550748" y="554401"/>
                  </a:lnTo>
                  <a:lnTo>
                    <a:pt x="1562585" y="552677"/>
                  </a:lnTo>
                  <a:lnTo>
                    <a:pt x="1574423" y="550693"/>
                  </a:lnTo>
                  <a:lnTo>
                    <a:pt x="1586261" y="548417"/>
                  </a:lnTo>
                  <a:lnTo>
                    <a:pt x="1598099" y="545816"/>
                  </a:lnTo>
                  <a:lnTo>
                    <a:pt x="1609936" y="542859"/>
                  </a:lnTo>
                  <a:lnTo>
                    <a:pt x="1621774" y="539512"/>
                  </a:lnTo>
                  <a:lnTo>
                    <a:pt x="1633612" y="535746"/>
                  </a:lnTo>
                  <a:lnTo>
                    <a:pt x="1645450" y="531536"/>
                  </a:lnTo>
                  <a:lnTo>
                    <a:pt x="1657287" y="526864"/>
                  </a:lnTo>
                  <a:lnTo>
                    <a:pt x="1669125" y="521721"/>
                  </a:lnTo>
                  <a:lnTo>
                    <a:pt x="1680963" y="516108"/>
                  </a:lnTo>
                  <a:lnTo>
                    <a:pt x="1692801" y="510041"/>
                  </a:lnTo>
                  <a:lnTo>
                    <a:pt x="1704639" y="503551"/>
                  </a:lnTo>
                  <a:lnTo>
                    <a:pt x="1716476" y="496687"/>
                  </a:lnTo>
                  <a:lnTo>
                    <a:pt x="1728314" y="489510"/>
                  </a:lnTo>
                  <a:lnTo>
                    <a:pt x="1740152" y="482100"/>
                  </a:lnTo>
                  <a:lnTo>
                    <a:pt x="1751990" y="474543"/>
                  </a:lnTo>
                  <a:lnTo>
                    <a:pt x="1763827" y="466937"/>
                  </a:lnTo>
                  <a:lnTo>
                    <a:pt x="1775665" y="459381"/>
                  </a:lnTo>
                  <a:lnTo>
                    <a:pt x="1787503" y="451970"/>
                  </a:lnTo>
                  <a:lnTo>
                    <a:pt x="1799341" y="444793"/>
                  </a:lnTo>
                  <a:lnTo>
                    <a:pt x="1811178" y="437929"/>
                  </a:lnTo>
                  <a:lnTo>
                    <a:pt x="1823016" y="431440"/>
                  </a:lnTo>
                  <a:lnTo>
                    <a:pt x="1834854" y="425373"/>
                  </a:lnTo>
                  <a:lnTo>
                    <a:pt x="1846692" y="419760"/>
                  </a:lnTo>
                  <a:lnTo>
                    <a:pt x="1858530" y="414616"/>
                  </a:lnTo>
                  <a:lnTo>
                    <a:pt x="1870367" y="409944"/>
                  </a:lnTo>
                  <a:lnTo>
                    <a:pt x="1882205" y="405734"/>
                  </a:lnTo>
                  <a:lnTo>
                    <a:pt x="1894043" y="401969"/>
                  </a:lnTo>
                  <a:lnTo>
                    <a:pt x="1905881" y="398622"/>
                  </a:lnTo>
                  <a:lnTo>
                    <a:pt x="1917718" y="395664"/>
                  </a:lnTo>
                  <a:lnTo>
                    <a:pt x="1929556" y="393064"/>
                  </a:lnTo>
                  <a:lnTo>
                    <a:pt x="1941394" y="390788"/>
                  </a:lnTo>
                  <a:lnTo>
                    <a:pt x="1953232" y="388804"/>
                  </a:lnTo>
                  <a:lnTo>
                    <a:pt x="1965069" y="387079"/>
                  </a:lnTo>
                  <a:lnTo>
                    <a:pt x="1976907" y="385586"/>
                  </a:lnTo>
                  <a:lnTo>
                    <a:pt x="1988745" y="384295"/>
                  </a:lnTo>
                  <a:lnTo>
                    <a:pt x="2000583" y="383182"/>
                  </a:lnTo>
                  <a:lnTo>
                    <a:pt x="2012421" y="382225"/>
                  </a:lnTo>
                  <a:lnTo>
                    <a:pt x="2024258" y="381402"/>
                  </a:lnTo>
                  <a:lnTo>
                    <a:pt x="2036096" y="380696"/>
                  </a:lnTo>
                  <a:lnTo>
                    <a:pt x="2047934" y="380092"/>
                  </a:lnTo>
                  <a:lnTo>
                    <a:pt x="2059772" y="379574"/>
                  </a:lnTo>
                  <a:lnTo>
                    <a:pt x="2071609" y="379131"/>
                  </a:lnTo>
                  <a:lnTo>
                    <a:pt x="2083447" y="378753"/>
                  </a:lnTo>
                  <a:lnTo>
                    <a:pt x="2095285" y="378430"/>
                  </a:lnTo>
                  <a:lnTo>
                    <a:pt x="2107123" y="378154"/>
                  </a:lnTo>
                  <a:lnTo>
                    <a:pt x="2118961" y="377919"/>
                  </a:lnTo>
                  <a:lnTo>
                    <a:pt x="2130798" y="377719"/>
                  </a:lnTo>
                  <a:lnTo>
                    <a:pt x="2142636" y="377548"/>
                  </a:lnTo>
                  <a:lnTo>
                    <a:pt x="2154474" y="377402"/>
                  </a:lnTo>
                  <a:lnTo>
                    <a:pt x="2166312" y="377278"/>
                  </a:lnTo>
                  <a:lnTo>
                    <a:pt x="2178149" y="377172"/>
                  </a:lnTo>
                  <a:lnTo>
                    <a:pt x="2189987" y="377082"/>
                  </a:lnTo>
                  <a:lnTo>
                    <a:pt x="2201825" y="377005"/>
                  </a:lnTo>
                  <a:lnTo>
                    <a:pt x="2213663" y="376940"/>
                  </a:lnTo>
                  <a:lnTo>
                    <a:pt x="2225500" y="376884"/>
                  </a:lnTo>
                  <a:lnTo>
                    <a:pt x="2237338" y="376837"/>
                  </a:lnTo>
                  <a:lnTo>
                    <a:pt x="2249176" y="376797"/>
                  </a:lnTo>
                  <a:lnTo>
                    <a:pt x="2261014" y="376762"/>
                  </a:lnTo>
                  <a:lnTo>
                    <a:pt x="2272852" y="376733"/>
                  </a:lnTo>
                  <a:lnTo>
                    <a:pt x="2284689" y="376708"/>
                  </a:lnTo>
                  <a:lnTo>
                    <a:pt x="2296527" y="376687"/>
                  </a:lnTo>
                  <a:lnTo>
                    <a:pt x="2308365" y="376669"/>
                  </a:lnTo>
                  <a:lnTo>
                    <a:pt x="2320203" y="376654"/>
                  </a:lnTo>
                  <a:lnTo>
                    <a:pt x="2332040" y="376641"/>
                  </a:lnTo>
                  <a:lnTo>
                    <a:pt x="2343878" y="376630"/>
                  </a:lnTo>
                  <a:lnTo>
                    <a:pt x="2343878" y="376567"/>
                  </a:lnTo>
                  <a:lnTo>
                    <a:pt x="2355716" y="376567"/>
                  </a:lnTo>
                  <a:lnTo>
                    <a:pt x="2367554" y="376567"/>
                  </a:lnTo>
                  <a:lnTo>
                    <a:pt x="2379391" y="376567"/>
                  </a:lnTo>
                  <a:lnTo>
                    <a:pt x="2391229" y="376567"/>
                  </a:lnTo>
                  <a:lnTo>
                    <a:pt x="2403067" y="376567"/>
                  </a:lnTo>
                  <a:lnTo>
                    <a:pt x="2414905" y="376567"/>
                  </a:lnTo>
                  <a:lnTo>
                    <a:pt x="2426743" y="376567"/>
                  </a:lnTo>
                  <a:lnTo>
                    <a:pt x="2438580" y="376567"/>
                  </a:lnTo>
                  <a:lnTo>
                    <a:pt x="2450418" y="376567"/>
                  </a:lnTo>
                  <a:lnTo>
                    <a:pt x="2462256" y="376567"/>
                  </a:lnTo>
                  <a:lnTo>
                    <a:pt x="2474094" y="376567"/>
                  </a:lnTo>
                  <a:lnTo>
                    <a:pt x="2485931" y="376567"/>
                  </a:lnTo>
                  <a:lnTo>
                    <a:pt x="2497769" y="376567"/>
                  </a:lnTo>
                  <a:lnTo>
                    <a:pt x="2509607" y="376567"/>
                  </a:lnTo>
                  <a:lnTo>
                    <a:pt x="2521445" y="376567"/>
                  </a:lnTo>
                  <a:lnTo>
                    <a:pt x="2533283" y="376567"/>
                  </a:lnTo>
                  <a:lnTo>
                    <a:pt x="2545120" y="376567"/>
                  </a:lnTo>
                  <a:lnTo>
                    <a:pt x="2556958" y="376567"/>
                  </a:lnTo>
                  <a:lnTo>
                    <a:pt x="2568796" y="376567"/>
                  </a:lnTo>
                  <a:lnTo>
                    <a:pt x="2580634" y="376567"/>
                  </a:lnTo>
                  <a:lnTo>
                    <a:pt x="2592471" y="376567"/>
                  </a:lnTo>
                  <a:lnTo>
                    <a:pt x="2604309" y="376567"/>
                  </a:lnTo>
                  <a:lnTo>
                    <a:pt x="2616147" y="376567"/>
                  </a:lnTo>
                  <a:lnTo>
                    <a:pt x="2627985" y="376567"/>
                  </a:lnTo>
                  <a:lnTo>
                    <a:pt x="2639822" y="376567"/>
                  </a:lnTo>
                  <a:lnTo>
                    <a:pt x="2651660" y="376567"/>
                  </a:lnTo>
                  <a:lnTo>
                    <a:pt x="2663498" y="376567"/>
                  </a:lnTo>
                  <a:lnTo>
                    <a:pt x="2675336" y="376567"/>
                  </a:lnTo>
                  <a:lnTo>
                    <a:pt x="2687174" y="376567"/>
                  </a:lnTo>
                  <a:lnTo>
                    <a:pt x="2699011" y="376567"/>
                  </a:lnTo>
                  <a:lnTo>
                    <a:pt x="2710849" y="376567"/>
                  </a:lnTo>
                  <a:lnTo>
                    <a:pt x="2722687" y="376567"/>
                  </a:lnTo>
                  <a:lnTo>
                    <a:pt x="2734525" y="376567"/>
                  </a:lnTo>
                  <a:lnTo>
                    <a:pt x="2746362" y="376567"/>
                  </a:lnTo>
                  <a:lnTo>
                    <a:pt x="2758200" y="376567"/>
                  </a:lnTo>
                  <a:lnTo>
                    <a:pt x="2770038" y="376567"/>
                  </a:lnTo>
                  <a:lnTo>
                    <a:pt x="2781876" y="376567"/>
                  </a:lnTo>
                  <a:lnTo>
                    <a:pt x="2793713" y="376567"/>
                  </a:lnTo>
                  <a:lnTo>
                    <a:pt x="2805551" y="376567"/>
                  </a:lnTo>
                  <a:lnTo>
                    <a:pt x="2817389" y="376567"/>
                  </a:lnTo>
                  <a:lnTo>
                    <a:pt x="2829227" y="376567"/>
                  </a:lnTo>
                  <a:lnTo>
                    <a:pt x="2841065" y="376567"/>
                  </a:lnTo>
                  <a:lnTo>
                    <a:pt x="2852902" y="376567"/>
                  </a:lnTo>
                  <a:lnTo>
                    <a:pt x="2864740" y="376567"/>
                  </a:lnTo>
                  <a:lnTo>
                    <a:pt x="2876578" y="376567"/>
                  </a:lnTo>
                  <a:lnTo>
                    <a:pt x="2888416" y="376567"/>
                  </a:lnTo>
                  <a:lnTo>
                    <a:pt x="2900253" y="376567"/>
                  </a:lnTo>
                  <a:lnTo>
                    <a:pt x="2912091" y="376567"/>
                  </a:lnTo>
                  <a:lnTo>
                    <a:pt x="2923929" y="376567"/>
                  </a:lnTo>
                  <a:lnTo>
                    <a:pt x="2935767" y="376567"/>
                  </a:lnTo>
                  <a:lnTo>
                    <a:pt x="2947604" y="376567"/>
                  </a:lnTo>
                  <a:lnTo>
                    <a:pt x="2959442" y="376567"/>
                  </a:lnTo>
                  <a:lnTo>
                    <a:pt x="2971280" y="376567"/>
                  </a:lnTo>
                  <a:lnTo>
                    <a:pt x="2983118" y="376567"/>
                  </a:lnTo>
                  <a:lnTo>
                    <a:pt x="2994956" y="376567"/>
                  </a:lnTo>
                  <a:lnTo>
                    <a:pt x="3006793" y="376567"/>
                  </a:lnTo>
                  <a:lnTo>
                    <a:pt x="3018631" y="376567"/>
                  </a:lnTo>
                  <a:lnTo>
                    <a:pt x="3030469" y="376567"/>
                  </a:lnTo>
                  <a:lnTo>
                    <a:pt x="3042307" y="376567"/>
                  </a:lnTo>
                  <a:lnTo>
                    <a:pt x="3054144" y="376567"/>
                  </a:lnTo>
                  <a:lnTo>
                    <a:pt x="3065982" y="376567"/>
                  </a:lnTo>
                  <a:lnTo>
                    <a:pt x="3077820" y="376567"/>
                  </a:lnTo>
                  <a:lnTo>
                    <a:pt x="3089658" y="376567"/>
                  </a:lnTo>
                  <a:lnTo>
                    <a:pt x="3101496" y="376567"/>
                  </a:lnTo>
                  <a:lnTo>
                    <a:pt x="3113333" y="376567"/>
                  </a:lnTo>
                  <a:lnTo>
                    <a:pt x="3125171" y="376567"/>
                  </a:lnTo>
                  <a:lnTo>
                    <a:pt x="3137009" y="376567"/>
                  </a:lnTo>
                  <a:lnTo>
                    <a:pt x="3148847" y="376567"/>
                  </a:lnTo>
                  <a:lnTo>
                    <a:pt x="3160684" y="376567"/>
                  </a:lnTo>
                  <a:lnTo>
                    <a:pt x="3172522" y="376567"/>
                  </a:lnTo>
                  <a:lnTo>
                    <a:pt x="3184360" y="376567"/>
                  </a:lnTo>
                  <a:lnTo>
                    <a:pt x="3196198" y="376567"/>
                  </a:lnTo>
                  <a:lnTo>
                    <a:pt x="3208035" y="376567"/>
                  </a:lnTo>
                  <a:lnTo>
                    <a:pt x="3219873" y="376567"/>
                  </a:lnTo>
                  <a:lnTo>
                    <a:pt x="3231711" y="376567"/>
                  </a:lnTo>
                  <a:lnTo>
                    <a:pt x="3243549" y="376567"/>
                  </a:lnTo>
                  <a:lnTo>
                    <a:pt x="3255387" y="376567"/>
                  </a:lnTo>
                  <a:lnTo>
                    <a:pt x="3267224" y="376567"/>
                  </a:lnTo>
                  <a:lnTo>
                    <a:pt x="3279062" y="376567"/>
                  </a:lnTo>
                  <a:lnTo>
                    <a:pt x="3290900" y="376567"/>
                  </a:lnTo>
                  <a:lnTo>
                    <a:pt x="3302738" y="376567"/>
                  </a:lnTo>
                  <a:lnTo>
                    <a:pt x="3314575" y="376567"/>
                  </a:lnTo>
                  <a:lnTo>
                    <a:pt x="3326413" y="376567"/>
                  </a:lnTo>
                  <a:lnTo>
                    <a:pt x="3338251" y="376567"/>
                  </a:lnTo>
                  <a:lnTo>
                    <a:pt x="3350089" y="376567"/>
                  </a:lnTo>
                  <a:lnTo>
                    <a:pt x="3361926" y="376567"/>
                  </a:lnTo>
                  <a:lnTo>
                    <a:pt x="3373764" y="376567"/>
                  </a:lnTo>
                  <a:lnTo>
                    <a:pt x="3385602" y="376567"/>
                  </a:lnTo>
                  <a:lnTo>
                    <a:pt x="3397440" y="376567"/>
                  </a:lnTo>
                  <a:lnTo>
                    <a:pt x="3409278" y="376567"/>
                  </a:lnTo>
                  <a:lnTo>
                    <a:pt x="3421115" y="376567"/>
                  </a:lnTo>
                  <a:lnTo>
                    <a:pt x="3432953" y="376567"/>
                  </a:lnTo>
                  <a:lnTo>
                    <a:pt x="3444791" y="376567"/>
                  </a:lnTo>
                  <a:lnTo>
                    <a:pt x="3456629" y="376567"/>
                  </a:lnTo>
                  <a:lnTo>
                    <a:pt x="3468466" y="376567"/>
                  </a:lnTo>
                  <a:lnTo>
                    <a:pt x="3480304" y="376567"/>
                  </a:lnTo>
                  <a:lnTo>
                    <a:pt x="3492142" y="376567"/>
                  </a:lnTo>
                  <a:lnTo>
                    <a:pt x="3503980" y="376567"/>
                  </a:lnTo>
                  <a:lnTo>
                    <a:pt x="3515818" y="376567"/>
                  </a:lnTo>
                  <a:lnTo>
                    <a:pt x="3515818" y="376440"/>
                  </a:lnTo>
                  <a:lnTo>
                    <a:pt x="3527655" y="376418"/>
                  </a:lnTo>
                  <a:lnTo>
                    <a:pt x="3539493" y="376392"/>
                  </a:lnTo>
                  <a:lnTo>
                    <a:pt x="3551331" y="376362"/>
                  </a:lnTo>
                  <a:lnTo>
                    <a:pt x="3563169" y="376326"/>
                  </a:lnTo>
                  <a:lnTo>
                    <a:pt x="3575006" y="376284"/>
                  </a:lnTo>
                  <a:lnTo>
                    <a:pt x="3586844" y="376234"/>
                  </a:lnTo>
                  <a:lnTo>
                    <a:pt x="3598682" y="376176"/>
                  </a:lnTo>
                  <a:lnTo>
                    <a:pt x="3610520" y="376107"/>
                  </a:lnTo>
                  <a:lnTo>
                    <a:pt x="3622357" y="376026"/>
                  </a:lnTo>
                  <a:lnTo>
                    <a:pt x="3634195" y="375932"/>
                  </a:lnTo>
                  <a:lnTo>
                    <a:pt x="3646033" y="375821"/>
                  </a:lnTo>
                  <a:lnTo>
                    <a:pt x="3657871" y="375690"/>
                  </a:lnTo>
                  <a:lnTo>
                    <a:pt x="3669709" y="375537"/>
                  </a:lnTo>
                  <a:lnTo>
                    <a:pt x="3681546" y="375357"/>
                  </a:lnTo>
                  <a:lnTo>
                    <a:pt x="3693384" y="375145"/>
                  </a:lnTo>
                  <a:lnTo>
                    <a:pt x="3705222" y="374897"/>
                  </a:lnTo>
                  <a:lnTo>
                    <a:pt x="3717060" y="374605"/>
                  </a:lnTo>
                  <a:lnTo>
                    <a:pt x="3728897" y="374263"/>
                  </a:lnTo>
                  <a:lnTo>
                    <a:pt x="3740735" y="373862"/>
                  </a:lnTo>
                  <a:lnTo>
                    <a:pt x="3752573" y="373392"/>
                  </a:lnTo>
                  <a:lnTo>
                    <a:pt x="3764411" y="372840"/>
                  </a:lnTo>
                  <a:lnTo>
                    <a:pt x="3776248" y="372194"/>
                  </a:lnTo>
                  <a:lnTo>
                    <a:pt x="3788086" y="371438"/>
                  </a:lnTo>
                  <a:lnTo>
                    <a:pt x="3799924" y="370553"/>
                  </a:lnTo>
                  <a:lnTo>
                    <a:pt x="3811762" y="369517"/>
                  </a:lnTo>
                  <a:lnTo>
                    <a:pt x="3823600" y="368308"/>
                  </a:lnTo>
                  <a:lnTo>
                    <a:pt x="3835437" y="366896"/>
                  </a:lnTo>
                  <a:lnTo>
                    <a:pt x="3847275" y="365251"/>
                  </a:lnTo>
                  <a:lnTo>
                    <a:pt x="3859113" y="363336"/>
                  </a:lnTo>
                  <a:lnTo>
                    <a:pt x="3870951" y="361110"/>
                  </a:lnTo>
                  <a:lnTo>
                    <a:pt x="3882788" y="358529"/>
                  </a:lnTo>
                  <a:lnTo>
                    <a:pt x="3894626" y="355542"/>
                  </a:lnTo>
                  <a:lnTo>
                    <a:pt x="3906464" y="352093"/>
                  </a:lnTo>
                  <a:lnTo>
                    <a:pt x="3918302" y="348125"/>
                  </a:lnTo>
                  <a:lnTo>
                    <a:pt x="3930139" y="343573"/>
                  </a:lnTo>
                  <a:lnTo>
                    <a:pt x="3941977" y="338372"/>
                  </a:lnTo>
                  <a:lnTo>
                    <a:pt x="3953815" y="332457"/>
                  </a:lnTo>
                  <a:lnTo>
                    <a:pt x="3965653" y="325763"/>
                  </a:lnTo>
                  <a:lnTo>
                    <a:pt x="3977491" y="318231"/>
                  </a:lnTo>
                  <a:lnTo>
                    <a:pt x="3989328" y="309812"/>
                  </a:lnTo>
                  <a:lnTo>
                    <a:pt x="4001166" y="300468"/>
                  </a:lnTo>
                  <a:lnTo>
                    <a:pt x="4013004" y="290181"/>
                  </a:lnTo>
                  <a:lnTo>
                    <a:pt x="4024842" y="278955"/>
                  </a:lnTo>
                  <a:lnTo>
                    <a:pt x="4036679" y="266821"/>
                  </a:lnTo>
                  <a:lnTo>
                    <a:pt x="4048517" y="253842"/>
                  </a:lnTo>
                  <a:lnTo>
                    <a:pt x="4060355" y="240113"/>
                  </a:lnTo>
                  <a:lnTo>
                    <a:pt x="4072193" y="225761"/>
                  </a:lnTo>
                  <a:lnTo>
                    <a:pt x="4084031" y="210939"/>
                  </a:lnTo>
                  <a:lnTo>
                    <a:pt x="4095868" y="195826"/>
                  </a:lnTo>
                  <a:lnTo>
                    <a:pt x="4107706" y="180614"/>
                  </a:lnTo>
                  <a:lnTo>
                    <a:pt x="4119544" y="165501"/>
                  </a:lnTo>
                  <a:lnTo>
                    <a:pt x="4131382" y="150679"/>
                  </a:lnTo>
                  <a:lnTo>
                    <a:pt x="4143219" y="136327"/>
                  </a:lnTo>
                  <a:lnTo>
                    <a:pt x="4155057" y="122598"/>
                  </a:lnTo>
                  <a:lnTo>
                    <a:pt x="4166895" y="109619"/>
                  </a:lnTo>
                  <a:lnTo>
                    <a:pt x="4178733" y="97485"/>
                  </a:lnTo>
                  <a:lnTo>
                    <a:pt x="4190570" y="86259"/>
                  </a:lnTo>
                  <a:lnTo>
                    <a:pt x="4202408" y="75972"/>
                  </a:lnTo>
                  <a:lnTo>
                    <a:pt x="4214246" y="66628"/>
                  </a:lnTo>
                  <a:lnTo>
                    <a:pt x="4226084" y="58208"/>
                  </a:lnTo>
                  <a:lnTo>
                    <a:pt x="4237922" y="50677"/>
                  </a:lnTo>
                  <a:lnTo>
                    <a:pt x="4249759" y="43983"/>
                  </a:lnTo>
                  <a:lnTo>
                    <a:pt x="4261597" y="38068"/>
                  </a:lnTo>
                  <a:lnTo>
                    <a:pt x="4273435" y="32867"/>
                  </a:lnTo>
                  <a:lnTo>
                    <a:pt x="4285273" y="28315"/>
                  </a:lnTo>
                  <a:lnTo>
                    <a:pt x="4297110" y="24347"/>
                  </a:lnTo>
                  <a:lnTo>
                    <a:pt x="4308948" y="20898"/>
                  </a:lnTo>
                  <a:lnTo>
                    <a:pt x="4320786" y="17911"/>
                  </a:lnTo>
                  <a:lnTo>
                    <a:pt x="4332624" y="15330"/>
                  </a:lnTo>
                  <a:lnTo>
                    <a:pt x="4344461" y="13104"/>
                  </a:lnTo>
                  <a:lnTo>
                    <a:pt x="4356299" y="11189"/>
                  </a:lnTo>
                  <a:lnTo>
                    <a:pt x="4368137" y="9543"/>
                  </a:lnTo>
                  <a:lnTo>
                    <a:pt x="4379975" y="8132"/>
                  </a:lnTo>
                  <a:lnTo>
                    <a:pt x="4391813" y="6923"/>
                  </a:lnTo>
                  <a:lnTo>
                    <a:pt x="4403650" y="5887"/>
                  </a:lnTo>
                  <a:lnTo>
                    <a:pt x="4415488" y="5002"/>
                  </a:lnTo>
                  <a:lnTo>
                    <a:pt x="4427326" y="4246"/>
                  </a:lnTo>
                  <a:lnTo>
                    <a:pt x="4439164" y="3600"/>
                  </a:lnTo>
                  <a:lnTo>
                    <a:pt x="4451001" y="3048"/>
                  </a:lnTo>
                  <a:lnTo>
                    <a:pt x="4462839" y="2578"/>
                  </a:lnTo>
                  <a:lnTo>
                    <a:pt x="4474677" y="2177"/>
                  </a:lnTo>
                  <a:lnTo>
                    <a:pt x="4486515" y="1835"/>
                  </a:lnTo>
                  <a:lnTo>
                    <a:pt x="4498352" y="1543"/>
                  </a:lnTo>
                  <a:lnTo>
                    <a:pt x="4510190" y="1295"/>
                  </a:lnTo>
                  <a:lnTo>
                    <a:pt x="4522028" y="1083"/>
                  </a:lnTo>
                  <a:lnTo>
                    <a:pt x="4533866" y="903"/>
                  </a:lnTo>
                  <a:lnTo>
                    <a:pt x="4545704" y="750"/>
                  </a:lnTo>
                  <a:lnTo>
                    <a:pt x="4557541" y="619"/>
                  </a:lnTo>
                  <a:lnTo>
                    <a:pt x="4569379" y="508"/>
                  </a:lnTo>
                  <a:lnTo>
                    <a:pt x="4581217" y="414"/>
                  </a:lnTo>
                  <a:lnTo>
                    <a:pt x="4593055" y="333"/>
                  </a:lnTo>
                  <a:lnTo>
                    <a:pt x="4604892" y="264"/>
                  </a:lnTo>
                  <a:lnTo>
                    <a:pt x="4616730" y="206"/>
                  </a:lnTo>
                  <a:lnTo>
                    <a:pt x="4628568" y="156"/>
                  </a:lnTo>
                  <a:lnTo>
                    <a:pt x="4640406" y="114"/>
                  </a:lnTo>
                  <a:lnTo>
                    <a:pt x="4652244" y="78"/>
                  </a:lnTo>
                  <a:lnTo>
                    <a:pt x="4664081" y="48"/>
                  </a:lnTo>
                  <a:lnTo>
                    <a:pt x="4675919" y="22"/>
                  </a:lnTo>
                  <a:lnTo>
                    <a:pt x="4687757" y="0"/>
                  </a:lnTo>
                </a:path>
              </a:pathLst>
            </a:custGeom>
            <a:ln w="40651" cap="flat">
              <a:solidFill>
                <a:srgbClr val="E8E8E8">
                  <a:alpha val="100000"/>
                </a:srgbClr>
              </a:solidFill>
              <a:prstDash val="solid"/>
              <a:round/>
            </a:ln>
          </p:spPr>
          <p:txBody>
            <a:bodyPr/>
            <a:lstStyle/>
            <a:p/>
          </p:txBody>
        </p:sp>
        <p:sp>
          <p:nvSpPr>
            <p:cNvPr id="55" name="pl55"/>
            <p:cNvSpPr/>
            <p:nvPr/>
          </p:nvSpPr>
          <p:spPr>
            <a:xfrm>
              <a:off x="2482252" y="5425455"/>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6" name="pl56"/>
            <p:cNvSpPr/>
            <p:nvPr/>
          </p:nvSpPr>
          <p:spPr>
            <a:xfrm>
              <a:off x="2482252" y="3165293"/>
              <a:ext cx="4687757" cy="564914"/>
            </a:xfrm>
            <a:custGeom>
              <a:avLst/>
              <a:pathLst>
                <a:path w="4687757" h="564914">
                  <a:moveTo>
                    <a:pt x="0" y="0"/>
                  </a:moveTo>
                  <a:lnTo>
                    <a:pt x="11837" y="11"/>
                  </a:lnTo>
                  <a:lnTo>
                    <a:pt x="23675" y="24"/>
                  </a:lnTo>
                  <a:lnTo>
                    <a:pt x="35513" y="39"/>
                  </a:lnTo>
                  <a:lnTo>
                    <a:pt x="47351" y="57"/>
                  </a:lnTo>
                  <a:lnTo>
                    <a:pt x="59188" y="78"/>
                  </a:lnTo>
                  <a:lnTo>
                    <a:pt x="71026" y="103"/>
                  </a:lnTo>
                  <a:lnTo>
                    <a:pt x="82864" y="132"/>
                  </a:lnTo>
                  <a:lnTo>
                    <a:pt x="94702" y="166"/>
                  </a:lnTo>
                  <a:lnTo>
                    <a:pt x="106539" y="207"/>
                  </a:lnTo>
                  <a:lnTo>
                    <a:pt x="118377" y="254"/>
                  </a:lnTo>
                  <a:lnTo>
                    <a:pt x="130215" y="309"/>
                  </a:lnTo>
                  <a:lnTo>
                    <a:pt x="142053" y="375"/>
                  </a:lnTo>
                  <a:lnTo>
                    <a:pt x="153891" y="451"/>
                  </a:lnTo>
                  <a:lnTo>
                    <a:pt x="165728" y="541"/>
                  </a:lnTo>
                  <a:lnTo>
                    <a:pt x="177566" y="647"/>
                  </a:lnTo>
                  <a:lnTo>
                    <a:pt x="189404" y="771"/>
                  </a:lnTo>
                  <a:lnTo>
                    <a:pt x="201242" y="917"/>
                  </a:lnTo>
                  <a:lnTo>
                    <a:pt x="213079" y="1088"/>
                  </a:lnTo>
                  <a:lnTo>
                    <a:pt x="224917" y="1289"/>
                  </a:lnTo>
                  <a:lnTo>
                    <a:pt x="236755" y="1524"/>
                  </a:lnTo>
                  <a:lnTo>
                    <a:pt x="248593" y="1800"/>
                  </a:lnTo>
                  <a:lnTo>
                    <a:pt x="260430" y="2123"/>
                  </a:lnTo>
                  <a:lnTo>
                    <a:pt x="272268" y="2501"/>
                  </a:lnTo>
                  <a:lnTo>
                    <a:pt x="284106" y="2943"/>
                  </a:lnTo>
                  <a:lnTo>
                    <a:pt x="295944" y="3461"/>
                  </a:lnTo>
                  <a:lnTo>
                    <a:pt x="307782" y="4066"/>
                  </a:lnTo>
                  <a:lnTo>
                    <a:pt x="319619" y="4771"/>
                  </a:lnTo>
                  <a:lnTo>
                    <a:pt x="331457" y="5594"/>
                  </a:lnTo>
                  <a:lnTo>
                    <a:pt x="343295" y="6552"/>
                  </a:lnTo>
                  <a:lnTo>
                    <a:pt x="355133" y="7665"/>
                  </a:lnTo>
                  <a:lnTo>
                    <a:pt x="366970" y="8955"/>
                  </a:lnTo>
                  <a:lnTo>
                    <a:pt x="378808" y="10449"/>
                  </a:lnTo>
                  <a:lnTo>
                    <a:pt x="390646" y="12173"/>
                  </a:lnTo>
                  <a:lnTo>
                    <a:pt x="402484" y="14157"/>
                  </a:lnTo>
                  <a:lnTo>
                    <a:pt x="414321" y="16433"/>
                  </a:lnTo>
                  <a:lnTo>
                    <a:pt x="426159" y="19034"/>
                  </a:lnTo>
                  <a:lnTo>
                    <a:pt x="437997" y="21991"/>
                  </a:lnTo>
                  <a:lnTo>
                    <a:pt x="449835" y="25338"/>
                  </a:lnTo>
                  <a:lnTo>
                    <a:pt x="461673" y="29104"/>
                  </a:lnTo>
                  <a:lnTo>
                    <a:pt x="473510" y="33314"/>
                  </a:lnTo>
                  <a:lnTo>
                    <a:pt x="485348" y="37986"/>
                  </a:lnTo>
                  <a:lnTo>
                    <a:pt x="497186" y="43129"/>
                  </a:lnTo>
                  <a:lnTo>
                    <a:pt x="509024" y="48742"/>
                  </a:lnTo>
                  <a:lnTo>
                    <a:pt x="520861" y="54809"/>
                  </a:lnTo>
                  <a:lnTo>
                    <a:pt x="532699" y="61299"/>
                  </a:lnTo>
                  <a:lnTo>
                    <a:pt x="544537" y="68163"/>
                  </a:lnTo>
                  <a:lnTo>
                    <a:pt x="556375" y="75339"/>
                  </a:lnTo>
                  <a:lnTo>
                    <a:pt x="568213" y="82750"/>
                  </a:lnTo>
                  <a:lnTo>
                    <a:pt x="580050" y="90307"/>
                  </a:lnTo>
                  <a:lnTo>
                    <a:pt x="591888" y="97913"/>
                  </a:lnTo>
                  <a:lnTo>
                    <a:pt x="603726" y="105469"/>
                  </a:lnTo>
                  <a:lnTo>
                    <a:pt x="615564" y="112880"/>
                  </a:lnTo>
                  <a:lnTo>
                    <a:pt x="627401" y="120056"/>
                  </a:lnTo>
                  <a:lnTo>
                    <a:pt x="639239" y="126921"/>
                  </a:lnTo>
                  <a:lnTo>
                    <a:pt x="651077" y="133410"/>
                  </a:lnTo>
                  <a:lnTo>
                    <a:pt x="662915" y="139477"/>
                  </a:lnTo>
                  <a:lnTo>
                    <a:pt x="674752" y="145090"/>
                  </a:lnTo>
                  <a:lnTo>
                    <a:pt x="686590" y="150234"/>
                  </a:lnTo>
                  <a:lnTo>
                    <a:pt x="698428" y="154906"/>
                  </a:lnTo>
                  <a:lnTo>
                    <a:pt x="710266" y="159115"/>
                  </a:lnTo>
                  <a:lnTo>
                    <a:pt x="722104" y="162881"/>
                  </a:lnTo>
                  <a:lnTo>
                    <a:pt x="733941" y="166228"/>
                  </a:lnTo>
                  <a:lnTo>
                    <a:pt x="745779" y="169186"/>
                  </a:lnTo>
                  <a:lnTo>
                    <a:pt x="757617" y="171786"/>
                  </a:lnTo>
                  <a:lnTo>
                    <a:pt x="769455" y="174062"/>
                  </a:lnTo>
                  <a:lnTo>
                    <a:pt x="781292" y="176046"/>
                  </a:lnTo>
                  <a:lnTo>
                    <a:pt x="793130" y="177771"/>
                  </a:lnTo>
                  <a:lnTo>
                    <a:pt x="804968" y="179264"/>
                  </a:lnTo>
                  <a:lnTo>
                    <a:pt x="816806" y="180555"/>
                  </a:lnTo>
                  <a:lnTo>
                    <a:pt x="828643" y="181668"/>
                  </a:lnTo>
                  <a:lnTo>
                    <a:pt x="840481" y="182625"/>
                  </a:lnTo>
                  <a:lnTo>
                    <a:pt x="852319" y="183448"/>
                  </a:lnTo>
                  <a:lnTo>
                    <a:pt x="864157" y="184154"/>
                  </a:lnTo>
                  <a:lnTo>
                    <a:pt x="875995" y="184758"/>
                  </a:lnTo>
                  <a:lnTo>
                    <a:pt x="887832" y="185276"/>
                  </a:lnTo>
                  <a:lnTo>
                    <a:pt x="899670" y="185719"/>
                  </a:lnTo>
                  <a:lnTo>
                    <a:pt x="911508" y="186097"/>
                  </a:lnTo>
                  <a:lnTo>
                    <a:pt x="923346" y="186420"/>
                  </a:lnTo>
                  <a:lnTo>
                    <a:pt x="935183" y="186696"/>
                  </a:lnTo>
                  <a:lnTo>
                    <a:pt x="947021" y="186931"/>
                  </a:lnTo>
                  <a:lnTo>
                    <a:pt x="958859" y="187131"/>
                  </a:lnTo>
                  <a:lnTo>
                    <a:pt x="970697" y="187302"/>
                  </a:lnTo>
                  <a:lnTo>
                    <a:pt x="982534" y="187448"/>
                  </a:lnTo>
                  <a:lnTo>
                    <a:pt x="994372" y="187572"/>
                  </a:lnTo>
                  <a:lnTo>
                    <a:pt x="1006210" y="187678"/>
                  </a:lnTo>
                  <a:lnTo>
                    <a:pt x="1018048" y="187768"/>
                  </a:lnTo>
                  <a:lnTo>
                    <a:pt x="1029886" y="187845"/>
                  </a:lnTo>
                  <a:lnTo>
                    <a:pt x="1041723" y="187910"/>
                  </a:lnTo>
                  <a:lnTo>
                    <a:pt x="1053561" y="187966"/>
                  </a:lnTo>
                  <a:lnTo>
                    <a:pt x="1065399" y="188013"/>
                  </a:lnTo>
                  <a:lnTo>
                    <a:pt x="1077237" y="188053"/>
                  </a:lnTo>
                  <a:lnTo>
                    <a:pt x="1089074" y="188088"/>
                  </a:lnTo>
                  <a:lnTo>
                    <a:pt x="1100912" y="188117"/>
                  </a:lnTo>
                  <a:lnTo>
                    <a:pt x="1112750" y="188142"/>
                  </a:lnTo>
                  <a:lnTo>
                    <a:pt x="1124588" y="188163"/>
                  </a:lnTo>
                  <a:lnTo>
                    <a:pt x="1136426" y="188181"/>
                  </a:lnTo>
                  <a:lnTo>
                    <a:pt x="1148263" y="188196"/>
                  </a:lnTo>
                  <a:lnTo>
                    <a:pt x="1160101" y="188209"/>
                  </a:lnTo>
                  <a:lnTo>
                    <a:pt x="1171939" y="188220"/>
                  </a:lnTo>
                  <a:lnTo>
                    <a:pt x="1171939" y="188346"/>
                  </a:lnTo>
                  <a:lnTo>
                    <a:pt x="1183777" y="188357"/>
                  </a:lnTo>
                  <a:lnTo>
                    <a:pt x="1195614" y="188370"/>
                  </a:lnTo>
                  <a:lnTo>
                    <a:pt x="1207452" y="188386"/>
                  </a:lnTo>
                  <a:lnTo>
                    <a:pt x="1219290" y="188404"/>
                  </a:lnTo>
                  <a:lnTo>
                    <a:pt x="1231128" y="188425"/>
                  </a:lnTo>
                  <a:lnTo>
                    <a:pt x="1242965" y="188450"/>
                  </a:lnTo>
                  <a:lnTo>
                    <a:pt x="1254803" y="188479"/>
                  </a:lnTo>
                  <a:lnTo>
                    <a:pt x="1266641" y="188513"/>
                  </a:lnTo>
                  <a:lnTo>
                    <a:pt x="1278479" y="188553"/>
                  </a:lnTo>
                  <a:lnTo>
                    <a:pt x="1290317" y="188601"/>
                  </a:lnTo>
                  <a:lnTo>
                    <a:pt x="1302154" y="188656"/>
                  </a:lnTo>
                  <a:lnTo>
                    <a:pt x="1313992" y="188722"/>
                  </a:lnTo>
                  <a:lnTo>
                    <a:pt x="1325830" y="188798"/>
                  </a:lnTo>
                  <a:lnTo>
                    <a:pt x="1337668" y="188888"/>
                  </a:lnTo>
                  <a:lnTo>
                    <a:pt x="1349505" y="188994"/>
                  </a:lnTo>
                  <a:lnTo>
                    <a:pt x="1361343" y="189118"/>
                  </a:lnTo>
                  <a:lnTo>
                    <a:pt x="1373181" y="189264"/>
                  </a:lnTo>
                  <a:lnTo>
                    <a:pt x="1385019" y="189435"/>
                  </a:lnTo>
                  <a:lnTo>
                    <a:pt x="1396856" y="189635"/>
                  </a:lnTo>
                  <a:lnTo>
                    <a:pt x="1408694" y="189871"/>
                  </a:lnTo>
                  <a:lnTo>
                    <a:pt x="1420532" y="190146"/>
                  </a:lnTo>
                  <a:lnTo>
                    <a:pt x="1432370" y="190469"/>
                  </a:lnTo>
                  <a:lnTo>
                    <a:pt x="1444208" y="190848"/>
                  </a:lnTo>
                  <a:lnTo>
                    <a:pt x="1456045" y="191290"/>
                  </a:lnTo>
                  <a:lnTo>
                    <a:pt x="1467883" y="191808"/>
                  </a:lnTo>
                  <a:lnTo>
                    <a:pt x="1479721" y="192413"/>
                  </a:lnTo>
                  <a:lnTo>
                    <a:pt x="1491559" y="193118"/>
                  </a:lnTo>
                  <a:lnTo>
                    <a:pt x="1503396" y="193941"/>
                  </a:lnTo>
                  <a:lnTo>
                    <a:pt x="1515234" y="194899"/>
                  </a:lnTo>
                  <a:lnTo>
                    <a:pt x="1527072" y="196011"/>
                  </a:lnTo>
                  <a:lnTo>
                    <a:pt x="1538910" y="197302"/>
                  </a:lnTo>
                  <a:lnTo>
                    <a:pt x="1550748" y="198796"/>
                  </a:lnTo>
                  <a:lnTo>
                    <a:pt x="1562585" y="200520"/>
                  </a:lnTo>
                  <a:lnTo>
                    <a:pt x="1574423" y="202504"/>
                  </a:lnTo>
                  <a:lnTo>
                    <a:pt x="1586261" y="204780"/>
                  </a:lnTo>
                  <a:lnTo>
                    <a:pt x="1598099" y="207381"/>
                  </a:lnTo>
                  <a:lnTo>
                    <a:pt x="1609936" y="210338"/>
                  </a:lnTo>
                  <a:lnTo>
                    <a:pt x="1621774" y="213685"/>
                  </a:lnTo>
                  <a:lnTo>
                    <a:pt x="1633612" y="217451"/>
                  </a:lnTo>
                  <a:lnTo>
                    <a:pt x="1645450" y="221660"/>
                  </a:lnTo>
                  <a:lnTo>
                    <a:pt x="1657287" y="226332"/>
                  </a:lnTo>
                  <a:lnTo>
                    <a:pt x="1669125" y="231476"/>
                  </a:lnTo>
                  <a:lnTo>
                    <a:pt x="1680963" y="237089"/>
                  </a:lnTo>
                  <a:lnTo>
                    <a:pt x="1692801" y="243156"/>
                  </a:lnTo>
                  <a:lnTo>
                    <a:pt x="1704639" y="249645"/>
                  </a:lnTo>
                  <a:lnTo>
                    <a:pt x="1716476" y="256510"/>
                  </a:lnTo>
                  <a:lnTo>
                    <a:pt x="1728314" y="263686"/>
                  </a:lnTo>
                  <a:lnTo>
                    <a:pt x="1740152" y="271097"/>
                  </a:lnTo>
                  <a:lnTo>
                    <a:pt x="1751990" y="278654"/>
                  </a:lnTo>
                  <a:lnTo>
                    <a:pt x="1763827" y="286259"/>
                  </a:lnTo>
                  <a:lnTo>
                    <a:pt x="1775665" y="293816"/>
                  </a:lnTo>
                  <a:lnTo>
                    <a:pt x="1787503" y="301227"/>
                  </a:lnTo>
                  <a:lnTo>
                    <a:pt x="1799341" y="308403"/>
                  </a:lnTo>
                  <a:lnTo>
                    <a:pt x="1811178" y="315268"/>
                  </a:lnTo>
                  <a:lnTo>
                    <a:pt x="1823016" y="321757"/>
                  </a:lnTo>
                  <a:lnTo>
                    <a:pt x="1834854" y="327824"/>
                  </a:lnTo>
                  <a:lnTo>
                    <a:pt x="1846692" y="333437"/>
                  </a:lnTo>
                  <a:lnTo>
                    <a:pt x="1858530" y="338581"/>
                  </a:lnTo>
                  <a:lnTo>
                    <a:pt x="1870367" y="343253"/>
                  </a:lnTo>
                  <a:lnTo>
                    <a:pt x="1882205" y="347462"/>
                  </a:lnTo>
                  <a:lnTo>
                    <a:pt x="1894043" y="351228"/>
                  </a:lnTo>
                  <a:lnTo>
                    <a:pt x="1905881" y="354575"/>
                  </a:lnTo>
                  <a:lnTo>
                    <a:pt x="1917718" y="357533"/>
                  </a:lnTo>
                  <a:lnTo>
                    <a:pt x="1929556" y="360133"/>
                  </a:lnTo>
                  <a:lnTo>
                    <a:pt x="1941394" y="362409"/>
                  </a:lnTo>
                  <a:lnTo>
                    <a:pt x="1953232" y="364393"/>
                  </a:lnTo>
                  <a:lnTo>
                    <a:pt x="1965069" y="366117"/>
                  </a:lnTo>
                  <a:lnTo>
                    <a:pt x="1976907" y="367611"/>
                  </a:lnTo>
                  <a:lnTo>
                    <a:pt x="1988745" y="368902"/>
                  </a:lnTo>
                  <a:lnTo>
                    <a:pt x="2000583" y="370015"/>
                  </a:lnTo>
                  <a:lnTo>
                    <a:pt x="2012421" y="370972"/>
                  </a:lnTo>
                  <a:lnTo>
                    <a:pt x="2024258" y="371795"/>
                  </a:lnTo>
                  <a:lnTo>
                    <a:pt x="2036096" y="372501"/>
                  </a:lnTo>
                  <a:lnTo>
                    <a:pt x="2047934" y="373105"/>
                  </a:lnTo>
                  <a:lnTo>
                    <a:pt x="2059772" y="373623"/>
                  </a:lnTo>
                  <a:lnTo>
                    <a:pt x="2071609" y="374066"/>
                  </a:lnTo>
                  <a:lnTo>
                    <a:pt x="2083447" y="374444"/>
                  </a:lnTo>
                  <a:lnTo>
                    <a:pt x="2095285" y="374767"/>
                  </a:lnTo>
                  <a:lnTo>
                    <a:pt x="2107123" y="375042"/>
                  </a:lnTo>
                  <a:lnTo>
                    <a:pt x="2118961" y="375278"/>
                  </a:lnTo>
                  <a:lnTo>
                    <a:pt x="2130798" y="375478"/>
                  </a:lnTo>
                  <a:lnTo>
                    <a:pt x="2142636" y="375649"/>
                  </a:lnTo>
                  <a:lnTo>
                    <a:pt x="2154474" y="375795"/>
                  </a:lnTo>
                  <a:lnTo>
                    <a:pt x="2166312" y="375919"/>
                  </a:lnTo>
                  <a:lnTo>
                    <a:pt x="2178149" y="376025"/>
                  </a:lnTo>
                  <a:lnTo>
                    <a:pt x="2189987" y="376115"/>
                  </a:lnTo>
                  <a:lnTo>
                    <a:pt x="2201825" y="376192"/>
                  </a:lnTo>
                  <a:lnTo>
                    <a:pt x="2213663" y="376257"/>
                  </a:lnTo>
                  <a:lnTo>
                    <a:pt x="2225500" y="376312"/>
                  </a:lnTo>
                  <a:lnTo>
                    <a:pt x="2237338" y="376360"/>
                  </a:lnTo>
                  <a:lnTo>
                    <a:pt x="2249176" y="376400"/>
                  </a:lnTo>
                  <a:lnTo>
                    <a:pt x="2261014" y="376434"/>
                  </a:lnTo>
                  <a:lnTo>
                    <a:pt x="2272852" y="376463"/>
                  </a:lnTo>
                  <a:lnTo>
                    <a:pt x="2284689" y="376488"/>
                  </a:lnTo>
                  <a:lnTo>
                    <a:pt x="2296527" y="376509"/>
                  </a:lnTo>
                  <a:lnTo>
                    <a:pt x="2308365" y="376527"/>
                  </a:lnTo>
                  <a:lnTo>
                    <a:pt x="2320203" y="376543"/>
                  </a:lnTo>
                  <a:lnTo>
                    <a:pt x="2332040" y="376556"/>
                  </a:lnTo>
                  <a:lnTo>
                    <a:pt x="2343878" y="376567"/>
                  </a:lnTo>
                  <a:lnTo>
                    <a:pt x="2343878" y="376630"/>
                  </a:lnTo>
                  <a:lnTo>
                    <a:pt x="2355716" y="376630"/>
                  </a:lnTo>
                  <a:lnTo>
                    <a:pt x="2367554" y="376630"/>
                  </a:lnTo>
                  <a:lnTo>
                    <a:pt x="2379391" y="376630"/>
                  </a:lnTo>
                  <a:lnTo>
                    <a:pt x="2391229" y="376630"/>
                  </a:lnTo>
                  <a:lnTo>
                    <a:pt x="2403067" y="376630"/>
                  </a:lnTo>
                  <a:lnTo>
                    <a:pt x="2414905" y="376630"/>
                  </a:lnTo>
                  <a:lnTo>
                    <a:pt x="2426743" y="376630"/>
                  </a:lnTo>
                  <a:lnTo>
                    <a:pt x="2438580" y="376630"/>
                  </a:lnTo>
                  <a:lnTo>
                    <a:pt x="2450418" y="376630"/>
                  </a:lnTo>
                  <a:lnTo>
                    <a:pt x="2462256" y="376630"/>
                  </a:lnTo>
                  <a:lnTo>
                    <a:pt x="2474094" y="376630"/>
                  </a:lnTo>
                  <a:lnTo>
                    <a:pt x="2485931" y="376630"/>
                  </a:lnTo>
                  <a:lnTo>
                    <a:pt x="2497769" y="376630"/>
                  </a:lnTo>
                  <a:lnTo>
                    <a:pt x="2509607" y="376630"/>
                  </a:lnTo>
                  <a:lnTo>
                    <a:pt x="2521445" y="376630"/>
                  </a:lnTo>
                  <a:lnTo>
                    <a:pt x="2533283" y="376630"/>
                  </a:lnTo>
                  <a:lnTo>
                    <a:pt x="2545120" y="376630"/>
                  </a:lnTo>
                  <a:lnTo>
                    <a:pt x="2556958" y="376630"/>
                  </a:lnTo>
                  <a:lnTo>
                    <a:pt x="2568796" y="376630"/>
                  </a:lnTo>
                  <a:lnTo>
                    <a:pt x="2580634" y="376630"/>
                  </a:lnTo>
                  <a:lnTo>
                    <a:pt x="2592471" y="376630"/>
                  </a:lnTo>
                  <a:lnTo>
                    <a:pt x="2604309" y="376630"/>
                  </a:lnTo>
                  <a:lnTo>
                    <a:pt x="2616147" y="376630"/>
                  </a:lnTo>
                  <a:lnTo>
                    <a:pt x="2627985" y="376630"/>
                  </a:lnTo>
                  <a:lnTo>
                    <a:pt x="2639822" y="376630"/>
                  </a:lnTo>
                  <a:lnTo>
                    <a:pt x="2651660" y="376630"/>
                  </a:lnTo>
                  <a:lnTo>
                    <a:pt x="2663498" y="376630"/>
                  </a:lnTo>
                  <a:lnTo>
                    <a:pt x="2675336" y="376630"/>
                  </a:lnTo>
                  <a:lnTo>
                    <a:pt x="2687174" y="376630"/>
                  </a:lnTo>
                  <a:lnTo>
                    <a:pt x="2699011" y="376630"/>
                  </a:lnTo>
                  <a:lnTo>
                    <a:pt x="2710849" y="376630"/>
                  </a:lnTo>
                  <a:lnTo>
                    <a:pt x="2722687" y="376630"/>
                  </a:lnTo>
                  <a:lnTo>
                    <a:pt x="2734525" y="376630"/>
                  </a:lnTo>
                  <a:lnTo>
                    <a:pt x="2746362" y="376630"/>
                  </a:lnTo>
                  <a:lnTo>
                    <a:pt x="2758200" y="376630"/>
                  </a:lnTo>
                  <a:lnTo>
                    <a:pt x="2770038" y="376630"/>
                  </a:lnTo>
                  <a:lnTo>
                    <a:pt x="2781876" y="376630"/>
                  </a:lnTo>
                  <a:lnTo>
                    <a:pt x="2793713" y="376630"/>
                  </a:lnTo>
                  <a:lnTo>
                    <a:pt x="2805551" y="376630"/>
                  </a:lnTo>
                  <a:lnTo>
                    <a:pt x="2817389" y="376630"/>
                  </a:lnTo>
                  <a:lnTo>
                    <a:pt x="2829227" y="376630"/>
                  </a:lnTo>
                  <a:lnTo>
                    <a:pt x="2841065" y="376630"/>
                  </a:lnTo>
                  <a:lnTo>
                    <a:pt x="2852902" y="376630"/>
                  </a:lnTo>
                  <a:lnTo>
                    <a:pt x="2864740" y="376630"/>
                  </a:lnTo>
                  <a:lnTo>
                    <a:pt x="2876578" y="376630"/>
                  </a:lnTo>
                  <a:lnTo>
                    <a:pt x="2888416" y="376630"/>
                  </a:lnTo>
                  <a:lnTo>
                    <a:pt x="2900253" y="376630"/>
                  </a:lnTo>
                  <a:lnTo>
                    <a:pt x="2912091" y="376630"/>
                  </a:lnTo>
                  <a:lnTo>
                    <a:pt x="2923929" y="376630"/>
                  </a:lnTo>
                  <a:lnTo>
                    <a:pt x="2935767" y="376630"/>
                  </a:lnTo>
                  <a:lnTo>
                    <a:pt x="2947604" y="376630"/>
                  </a:lnTo>
                  <a:lnTo>
                    <a:pt x="2959442" y="376630"/>
                  </a:lnTo>
                  <a:lnTo>
                    <a:pt x="2971280" y="376630"/>
                  </a:lnTo>
                  <a:lnTo>
                    <a:pt x="2983118" y="376630"/>
                  </a:lnTo>
                  <a:lnTo>
                    <a:pt x="2994956" y="376630"/>
                  </a:lnTo>
                  <a:lnTo>
                    <a:pt x="3006793" y="376630"/>
                  </a:lnTo>
                  <a:lnTo>
                    <a:pt x="3018631" y="376630"/>
                  </a:lnTo>
                  <a:lnTo>
                    <a:pt x="3030469" y="376630"/>
                  </a:lnTo>
                  <a:lnTo>
                    <a:pt x="3042307" y="376630"/>
                  </a:lnTo>
                  <a:lnTo>
                    <a:pt x="3054144" y="376630"/>
                  </a:lnTo>
                  <a:lnTo>
                    <a:pt x="3065982" y="376630"/>
                  </a:lnTo>
                  <a:lnTo>
                    <a:pt x="3077820" y="376630"/>
                  </a:lnTo>
                  <a:lnTo>
                    <a:pt x="3089658" y="376630"/>
                  </a:lnTo>
                  <a:lnTo>
                    <a:pt x="3101496" y="376630"/>
                  </a:lnTo>
                  <a:lnTo>
                    <a:pt x="3113333" y="376630"/>
                  </a:lnTo>
                  <a:lnTo>
                    <a:pt x="3125171" y="376630"/>
                  </a:lnTo>
                  <a:lnTo>
                    <a:pt x="3137009" y="376630"/>
                  </a:lnTo>
                  <a:lnTo>
                    <a:pt x="3148847" y="376630"/>
                  </a:lnTo>
                  <a:lnTo>
                    <a:pt x="3160684" y="376630"/>
                  </a:lnTo>
                  <a:lnTo>
                    <a:pt x="3172522" y="376630"/>
                  </a:lnTo>
                  <a:lnTo>
                    <a:pt x="3184360" y="376630"/>
                  </a:lnTo>
                  <a:lnTo>
                    <a:pt x="3196198" y="376630"/>
                  </a:lnTo>
                  <a:lnTo>
                    <a:pt x="3208035" y="376630"/>
                  </a:lnTo>
                  <a:lnTo>
                    <a:pt x="3219873" y="376630"/>
                  </a:lnTo>
                  <a:lnTo>
                    <a:pt x="3231711" y="376630"/>
                  </a:lnTo>
                  <a:lnTo>
                    <a:pt x="3243549" y="376630"/>
                  </a:lnTo>
                  <a:lnTo>
                    <a:pt x="3255387" y="376630"/>
                  </a:lnTo>
                  <a:lnTo>
                    <a:pt x="3267224" y="376630"/>
                  </a:lnTo>
                  <a:lnTo>
                    <a:pt x="3279062" y="376630"/>
                  </a:lnTo>
                  <a:lnTo>
                    <a:pt x="3290900" y="376630"/>
                  </a:lnTo>
                  <a:lnTo>
                    <a:pt x="3302738" y="376630"/>
                  </a:lnTo>
                  <a:lnTo>
                    <a:pt x="3314575" y="376630"/>
                  </a:lnTo>
                  <a:lnTo>
                    <a:pt x="3326413" y="376630"/>
                  </a:lnTo>
                  <a:lnTo>
                    <a:pt x="3338251" y="376630"/>
                  </a:lnTo>
                  <a:lnTo>
                    <a:pt x="3350089" y="376630"/>
                  </a:lnTo>
                  <a:lnTo>
                    <a:pt x="3361926" y="376630"/>
                  </a:lnTo>
                  <a:lnTo>
                    <a:pt x="3373764" y="376630"/>
                  </a:lnTo>
                  <a:lnTo>
                    <a:pt x="3385602" y="376630"/>
                  </a:lnTo>
                  <a:lnTo>
                    <a:pt x="3397440" y="376630"/>
                  </a:lnTo>
                  <a:lnTo>
                    <a:pt x="3409278" y="376630"/>
                  </a:lnTo>
                  <a:lnTo>
                    <a:pt x="3421115" y="376630"/>
                  </a:lnTo>
                  <a:lnTo>
                    <a:pt x="3432953" y="376630"/>
                  </a:lnTo>
                  <a:lnTo>
                    <a:pt x="3444791" y="376630"/>
                  </a:lnTo>
                  <a:lnTo>
                    <a:pt x="3456629" y="376630"/>
                  </a:lnTo>
                  <a:lnTo>
                    <a:pt x="3468466" y="376630"/>
                  </a:lnTo>
                  <a:lnTo>
                    <a:pt x="3480304" y="376630"/>
                  </a:lnTo>
                  <a:lnTo>
                    <a:pt x="3492142" y="376630"/>
                  </a:lnTo>
                  <a:lnTo>
                    <a:pt x="3503980" y="376630"/>
                  </a:lnTo>
                  <a:lnTo>
                    <a:pt x="3515818" y="376630"/>
                  </a:lnTo>
                  <a:lnTo>
                    <a:pt x="3515818" y="376693"/>
                  </a:lnTo>
                  <a:lnTo>
                    <a:pt x="3527655" y="376704"/>
                  </a:lnTo>
                  <a:lnTo>
                    <a:pt x="3539493" y="376717"/>
                  </a:lnTo>
                  <a:lnTo>
                    <a:pt x="3551331" y="376733"/>
                  </a:lnTo>
                  <a:lnTo>
                    <a:pt x="3563169" y="376750"/>
                  </a:lnTo>
                  <a:lnTo>
                    <a:pt x="3575006" y="376772"/>
                  </a:lnTo>
                  <a:lnTo>
                    <a:pt x="3586844" y="376796"/>
                  </a:lnTo>
                  <a:lnTo>
                    <a:pt x="3598682" y="376826"/>
                  </a:lnTo>
                  <a:lnTo>
                    <a:pt x="3610520" y="376860"/>
                  </a:lnTo>
                  <a:lnTo>
                    <a:pt x="3622357" y="376900"/>
                  </a:lnTo>
                  <a:lnTo>
                    <a:pt x="3634195" y="376947"/>
                  </a:lnTo>
                  <a:lnTo>
                    <a:pt x="3646033" y="377003"/>
                  </a:lnTo>
                  <a:lnTo>
                    <a:pt x="3657871" y="377068"/>
                  </a:lnTo>
                  <a:lnTo>
                    <a:pt x="3669709" y="377145"/>
                  </a:lnTo>
                  <a:lnTo>
                    <a:pt x="3681546" y="377235"/>
                  </a:lnTo>
                  <a:lnTo>
                    <a:pt x="3693384" y="377341"/>
                  </a:lnTo>
                  <a:lnTo>
                    <a:pt x="3705222" y="377465"/>
                  </a:lnTo>
                  <a:lnTo>
                    <a:pt x="3717060" y="377611"/>
                  </a:lnTo>
                  <a:lnTo>
                    <a:pt x="3728897" y="377782"/>
                  </a:lnTo>
                  <a:lnTo>
                    <a:pt x="3740735" y="377982"/>
                  </a:lnTo>
                  <a:lnTo>
                    <a:pt x="3752573" y="378217"/>
                  </a:lnTo>
                  <a:lnTo>
                    <a:pt x="3764411" y="378493"/>
                  </a:lnTo>
                  <a:lnTo>
                    <a:pt x="3776248" y="378816"/>
                  </a:lnTo>
                  <a:lnTo>
                    <a:pt x="3788086" y="379194"/>
                  </a:lnTo>
                  <a:lnTo>
                    <a:pt x="3799924" y="379637"/>
                  </a:lnTo>
                  <a:lnTo>
                    <a:pt x="3811762" y="380155"/>
                  </a:lnTo>
                  <a:lnTo>
                    <a:pt x="3823600" y="380759"/>
                  </a:lnTo>
                  <a:lnTo>
                    <a:pt x="3835437" y="381465"/>
                  </a:lnTo>
                  <a:lnTo>
                    <a:pt x="3847275" y="382288"/>
                  </a:lnTo>
                  <a:lnTo>
                    <a:pt x="3859113" y="383245"/>
                  </a:lnTo>
                  <a:lnTo>
                    <a:pt x="3870951" y="384358"/>
                  </a:lnTo>
                  <a:lnTo>
                    <a:pt x="3882788" y="385649"/>
                  </a:lnTo>
                  <a:lnTo>
                    <a:pt x="3894626" y="387143"/>
                  </a:lnTo>
                  <a:lnTo>
                    <a:pt x="3906464" y="388867"/>
                  </a:lnTo>
                  <a:lnTo>
                    <a:pt x="3918302" y="390851"/>
                  </a:lnTo>
                  <a:lnTo>
                    <a:pt x="3930139" y="393127"/>
                  </a:lnTo>
                  <a:lnTo>
                    <a:pt x="3941977" y="395727"/>
                  </a:lnTo>
                  <a:lnTo>
                    <a:pt x="3953815" y="398685"/>
                  </a:lnTo>
                  <a:lnTo>
                    <a:pt x="3965653" y="402032"/>
                  </a:lnTo>
                  <a:lnTo>
                    <a:pt x="3977491" y="405798"/>
                  </a:lnTo>
                  <a:lnTo>
                    <a:pt x="3989328" y="410007"/>
                  </a:lnTo>
                  <a:lnTo>
                    <a:pt x="4001166" y="414679"/>
                  </a:lnTo>
                  <a:lnTo>
                    <a:pt x="4013004" y="419823"/>
                  </a:lnTo>
                  <a:lnTo>
                    <a:pt x="4024842" y="425436"/>
                  </a:lnTo>
                  <a:lnTo>
                    <a:pt x="4036679" y="431503"/>
                  </a:lnTo>
                  <a:lnTo>
                    <a:pt x="4048517" y="437992"/>
                  </a:lnTo>
                  <a:lnTo>
                    <a:pt x="4060355" y="444857"/>
                  </a:lnTo>
                  <a:lnTo>
                    <a:pt x="4072193" y="452033"/>
                  </a:lnTo>
                  <a:lnTo>
                    <a:pt x="4084031" y="459444"/>
                  </a:lnTo>
                  <a:lnTo>
                    <a:pt x="4095868" y="467000"/>
                  </a:lnTo>
                  <a:lnTo>
                    <a:pt x="4107706" y="474606"/>
                  </a:lnTo>
                  <a:lnTo>
                    <a:pt x="4119544" y="482163"/>
                  </a:lnTo>
                  <a:lnTo>
                    <a:pt x="4131382" y="489574"/>
                  </a:lnTo>
                  <a:lnTo>
                    <a:pt x="4143219" y="496750"/>
                  </a:lnTo>
                  <a:lnTo>
                    <a:pt x="4155057" y="503615"/>
                  </a:lnTo>
                  <a:lnTo>
                    <a:pt x="4166895" y="510104"/>
                  </a:lnTo>
                  <a:lnTo>
                    <a:pt x="4178733" y="516171"/>
                  </a:lnTo>
                  <a:lnTo>
                    <a:pt x="4190570" y="521784"/>
                  </a:lnTo>
                  <a:lnTo>
                    <a:pt x="4202408" y="526928"/>
                  </a:lnTo>
                  <a:lnTo>
                    <a:pt x="4214246" y="531600"/>
                  </a:lnTo>
                  <a:lnTo>
                    <a:pt x="4226084" y="535809"/>
                  </a:lnTo>
                  <a:lnTo>
                    <a:pt x="4237922" y="539575"/>
                  </a:lnTo>
                  <a:lnTo>
                    <a:pt x="4249759" y="542922"/>
                  </a:lnTo>
                  <a:lnTo>
                    <a:pt x="4261597" y="545879"/>
                  </a:lnTo>
                  <a:lnTo>
                    <a:pt x="4273435" y="548480"/>
                  </a:lnTo>
                  <a:lnTo>
                    <a:pt x="4285273" y="550756"/>
                  </a:lnTo>
                  <a:lnTo>
                    <a:pt x="4297110" y="552740"/>
                  </a:lnTo>
                  <a:lnTo>
                    <a:pt x="4308948" y="554464"/>
                  </a:lnTo>
                  <a:lnTo>
                    <a:pt x="4320786" y="555958"/>
                  </a:lnTo>
                  <a:lnTo>
                    <a:pt x="4332624" y="557249"/>
                  </a:lnTo>
                  <a:lnTo>
                    <a:pt x="4344461" y="558361"/>
                  </a:lnTo>
                  <a:lnTo>
                    <a:pt x="4356299" y="559319"/>
                  </a:lnTo>
                  <a:lnTo>
                    <a:pt x="4368137" y="560142"/>
                  </a:lnTo>
                  <a:lnTo>
                    <a:pt x="4379975" y="560847"/>
                  </a:lnTo>
                  <a:lnTo>
                    <a:pt x="4391813" y="561452"/>
                  </a:lnTo>
                  <a:lnTo>
                    <a:pt x="4403650" y="561970"/>
                  </a:lnTo>
                  <a:lnTo>
                    <a:pt x="4415488" y="562412"/>
                  </a:lnTo>
                  <a:lnTo>
                    <a:pt x="4427326" y="562791"/>
                  </a:lnTo>
                  <a:lnTo>
                    <a:pt x="4439164" y="563114"/>
                  </a:lnTo>
                  <a:lnTo>
                    <a:pt x="4451001" y="563389"/>
                  </a:lnTo>
                  <a:lnTo>
                    <a:pt x="4462839" y="563625"/>
                  </a:lnTo>
                  <a:lnTo>
                    <a:pt x="4474677" y="563825"/>
                  </a:lnTo>
                  <a:lnTo>
                    <a:pt x="4486515" y="563996"/>
                  </a:lnTo>
                  <a:lnTo>
                    <a:pt x="4498352" y="564142"/>
                  </a:lnTo>
                  <a:lnTo>
                    <a:pt x="4510190" y="564266"/>
                  </a:lnTo>
                  <a:lnTo>
                    <a:pt x="4522028" y="564372"/>
                  </a:lnTo>
                  <a:lnTo>
                    <a:pt x="4533866" y="564462"/>
                  </a:lnTo>
                  <a:lnTo>
                    <a:pt x="4545704" y="564538"/>
                  </a:lnTo>
                  <a:lnTo>
                    <a:pt x="4557541" y="564604"/>
                  </a:lnTo>
                  <a:lnTo>
                    <a:pt x="4569379" y="564659"/>
                  </a:lnTo>
                  <a:lnTo>
                    <a:pt x="4581217" y="564707"/>
                  </a:lnTo>
                  <a:lnTo>
                    <a:pt x="4593055" y="564747"/>
                  </a:lnTo>
                  <a:lnTo>
                    <a:pt x="4604892" y="564781"/>
                  </a:lnTo>
                  <a:lnTo>
                    <a:pt x="4616730" y="564810"/>
                  </a:lnTo>
                  <a:lnTo>
                    <a:pt x="4628568" y="564835"/>
                  </a:lnTo>
                  <a:lnTo>
                    <a:pt x="4640406" y="564856"/>
                  </a:lnTo>
                  <a:lnTo>
                    <a:pt x="4652244" y="564874"/>
                  </a:lnTo>
                  <a:lnTo>
                    <a:pt x="4664081" y="564890"/>
                  </a:lnTo>
                  <a:lnTo>
                    <a:pt x="4675919" y="564903"/>
                  </a:lnTo>
                  <a:lnTo>
                    <a:pt x="4687757" y="564914"/>
                  </a:lnTo>
                </a:path>
              </a:pathLst>
            </a:custGeom>
            <a:ln w="40651" cap="flat">
              <a:solidFill>
                <a:srgbClr val="E8E8E8">
                  <a:alpha val="100000"/>
                </a:srgbClr>
              </a:solidFill>
              <a:prstDash val="solid"/>
              <a:round/>
            </a:ln>
          </p:spPr>
          <p:txBody>
            <a:bodyPr/>
            <a:lstStyle/>
            <a:p/>
          </p:txBody>
        </p:sp>
        <p:sp>
          <p:nvSpPr>
            <p:cNvPr id="57" name="pl57"/>
            <p:cNvSpPr/>
            <p:nvPr/>
          </p:nvSpPr>
          <p:spPr>
            <a:xfrm>
              <a:off x="2482252" y="1093605"/>
              <a:ext cx="4687757" cy="1506585"/>
            </a:xfrm>
            <a:custGeom>
              <a:avLst/>
              <a:pathLst>
                <a:path w="4687757" h="1506585">
                  <a:moveTo>
                    <a:pt x="0" y="376567"/>
                  </a:moveTo>
                  <a:lnTo>
                    <a:pt x="11837" y="376578"/>
                  </a:lnTo>
                  <a:lnTo>
                    <a:pt x="23675" y="376591"/>
                  </a:lnTo>
                  <a:lnTo>
                    <a:pt x="35513" y="376606"/>
                  </a:lnTo>
                  <a:lnTo>
                    <a:pt x="47351" y="376624"/>
                  </a:lnTo>
                  <a:lnTo>
                    <a:pt x="59188" y="376645"/>
                  </a:lnTo>
                  <a:lnTo>
                    <a:pt x="71026" y="376670"/>
                  </a:lnTo>
                  <a:lnTo>
                    <a:pt x="82864" y="376699"/>
                  </a:lnTo>
                  <a:lnTo>
                    <a:pt x="94702" y="376734"/>
                  </a:lnTo>
                  <a:lnTo>
                    <a:pt x="106539" y="376774"/>
                  </a:lnTo>
                  <a:lnTo>
                    <a:pt x="118377" y="376821"/>
                  </a:lnTo>
                  <a:lnTo>
                    <a:pt x="130215" y="376877"/>
                  </a:lnTo>
                  <a:lnTo>
                    <a:pt x="142053" y="376942"/>
                  </a:lnTo>
                  <a:lnTo>
                    <a:pt x="153891" y="377019"/>
                  </a:lnTo>
                  <a:lnTo>
                    <a:pt x="165728" y="377109"/>
                  </a:lnTo>
                  <a:lnTo>
                    <a:pt x="177566" y="377215"/>
                  </a:lnTo>
                  <a:lnTo>
                    <a:pt x="189404" y="377339"/>
                  </a:lnTo>
                  <a:lnTo>
                    <a:pt x="201242" y="377484"/>
                  </a:lnTo>
                  <a:lnTo>
                    <a:pt x="213079" y="377655"/>
                  </a:lnTo>
                  <a:lnTo>
                    <a:pt x="224917" y="377856"/>
                  </a:lnTo>
                  <a:lnTo>
                    <a:pt x="236755" y="378091"/>
                  </a:lnTo>
                  <a:lnTo>
                    <a:pt x="248593" y="378367"/>
                  </a:lnTo>
                  <a:lnTo>
                    <a:pt x="260430" y="378690"/>
                  </a:lnTo>
                  <a:lnTo>
                    <a:pt x="272268" y="379068"/>
                  </a:lnTo>
                  <a:lnTo>
                    <a:pt x="284106" y="379511"/>
                  </a:lnTo>
                  <a:lnTo>
                    <a:pt x="295944" y="380028"/>
                  </a:lnTo>
                  <a:lnTo>
                    <a:pt x="307782" y="380633"/>
                  </a:lnTo>
                  <a:lnTo>
                    <a:pt x="319619" y="381339"/>
                  </a:lnTo>
                  <a:lnTo>
                    <a:pt x="331457" y="382161"/>
                  </a:lnTo>
                  <a:lnTo>
                    <a:pt x="343295" y="383119"/>
                  </a:lnTo>
                  <a:lnTo>
                    <a:pt x="355133" y="384232"/>
                  </a:lnTo>
                  <a:lnTo>
                    <a:pt x="366970" y="385523"/>
                  </a:lnTo>
                  <a:lnTo>
                    <a:pt x="378808" y="387016"/>
                  </a:lnTo>
                  <a:lnTo>
                    <a:pt x="390646" y="388740"/>
                  </a:lnTo>
                  <a:lnTo>
                    <a:pt x="402484" y="390725"/>
                  </a:lnTo>
                  <a:lnTo>
                    <a:pt x="414321" y="393001"/>
                  </a:lnTo>
                  <a:lnTo>
                    <a:pt x="426159" y="395601"/>
                  </a:lnTo>
                  <a:lnTo>
                    <a:pt x="437997" y="398559"/>
                  </a:lnTo>
                  <a:lnTo>
                    <a:pt x="449835" y="401906"/>
                  </a:lnTo>
                  <a:lnTo>
                    <a:pt x="461673" y="405671"/>
                  </a:lnTo>
                  <a:lnTo>
                    <a:pt x="473510" y="409881"/>
                  </a:lnTo>
                  <a:lnTo>
                    <a:pt x="485348" y="414553"/>
                  </a:lnTo>
                  <a:lnTo>
                    <a:pt x="497186" y="419696"/>
                  </a:lnTo>
                  <a:lnTo>
                    <a:pt x="509024" y="425310"/>
                  </a:lnTo>
                  <a:lnTo>
                    <a:pt x="520861" y="431376"/>
                  </a:lnTo>
                  <a:lnTo>
                    <a:pt x="532699" y="437866"/>
                  </a:lnTo>
                  <a:lnTo>
                    <a:pt x="544537" y="444730"/>
                  </a:lnTo>
                  <a:lnTo>
                    <a:pt x="556375" y="451907"/>
                  </a:lnTo>
                  <a:lnTo>
                    <a:pt x="568213" y="459318"/>
                  </a:lnTo>
                  <a:lnTo>
                    <a:pt x="580050" y="466874"/>
                  </a:lnTo>
                  <a:lnTo>
                    <a:pt x="591888" y="474480"/>
                  </a:lnTo>
                  <a:lnTo>
                    <a:pt x="603726" y="482036"/>
                  </a:lnTo>
                  <a:lnTo>
                    <a:pt x="615564" y="489447"/>
                  </a:lnTo>
                  <a:lnTo>
                    <a:pt x="627401" y="496624"/>
                  </a:lnTo>
                  <a:lnTo>
                    <a:pt x="639239" y="503488"/>
                  </a:lnTo>
                  <a:lnTo>
                    <a:pt x="651077" y="509978"/>
                  </a:lnTo>
                  <a:lnTo>
                    <a:pt x="662915" y="516045"/>
                  </a:lnTo>
                  <a:lnTo>
                    <a:pt x="674752" y="521658"/>
                  </a:lnTo>
                  <a:lnTo>
                    <a:pt x="686590" y="526801"/>
                  </a:lnTo>
                  <a:lnTo>
                    <a:pt x="698428" y="531473"/>
                  </a:lnTo>
                  <a:lnTo>
                    <a:pt x="710266" y="535683"/>
                  </a:lnTo>
                  <a:lnTo>
                    <a:pt x="722104" y="539449"/>
                  </a:lnTo>
                  <a:lnTo>
                    <a:pt x="733941" y="542795"/>
                  </a:lnTo>
                  <a:lnTo>
                    <a:pt x="745779" y="545753"/>
                  </a:lnTo>
                  <a:lnTo>
                    <a:pt x="757617" y="548353"/>
                  </a:lnTo>
                  <a:lnTo>
                    <a:pt x="769455" y="550629"/>
                  </a:lnTo>
                  <a:lnTo>
                    <a:pt x="781292" y="552614"/>
                  </a:lnTo>
                  <a:lnTo>
                    <a:pt x="793130" y="554338"/>
                  </a:lnTo>
                  <a:lnTo>
                    <a:pt x="804968" y="555832"/>
                  </a:lnTo>
                  <a:lnTo>
                    <a:pt x="816806" y="557122"/>
                  </a:lnTo>
                  <a:lnTo>
                    <a:pt x="828643" y="558235"/>
                  </a:lnTo>
                  <a:lnTo>
                    <a:pt x="840481" y="559193"/>
                  </a:lnTo>
                  <a:lnTo>
                    <a:pt x="852319" y="560015"/>
                  </a:lnTo>
                  <a:lnTo>
                    <a:pt x="864157" y="560721"/>
                  </a:lnTo>
                  <a:lnTo>
                    <a:pt x="875995" y="561326"/>
                  </a:lnTo>
                  <a:lnTo>
                    <a:pt x="887832" y="561843"/>
                  </a:lnTo>
                  <a:lnTo>
                    <a:pt x="899670" y="562286"/>
                  </a:lnTo>
                  <a:lnTo>
                    <a:pt x="911508" y="562664"/>
                  </a:lnTo>
                  <a:lnTo>
                    <a:pt x="923346" y="562987"/>
                  </a:lnTo>
                  <a:lnTo>
                    <a:pt x="935183" y="563263"/>
                  </a:lnTo>
                  <a:lnTo>
                    <a:pt x="947021" y="563498"/>
                  </a:lnTo>
                  <a:lnTo>
                    <a:pt x="958859" y="563699"/>
                  </a:lnTo>
                  <a:lnTo>
                    <a:pt x="970697" y="563870"/>
                  </a:lnTo>
                  <a:lnTo>
                    <a:pt x="982534" y="564015"/>
                  </a:lnTo>
                  <a:lnTo>
                    <a:pt x="994372" y="564140"/>
                  </a:lnTo>
                  <a:lnTo>
                    <a:pt x="1006210" y="564245"/>
                  </a:lnTo>
                  <a:lnTo>
                    <a:pt x="1018048" y="564335"/>
                  </a:lnTo>
                  <a:lnTo>
                    <a:pt x="1029886" y="564412"/>
                  </a:lnTo>
                  <a:lnTo>
                    <a:pt x="1041723" y="564477"/>
                  </a:lnTo>
                  <a:lnTo>
                    <a:pt x="1053561" y="564533"/>
                  </a:lnTo>
                  <a:lnTo>
                    <a:pt x="1065399" y="564580"/>
                  </a:lnTo>
                  <a:lnTo>
                    <a:pt x="1077237" y="564621"/>
                  </a:lnTo>
                  <a:lnTo>
                    <a:pt x="1089074" y="564655"/>
                  </a:lnTo>
                  <a:lnTo>
                    <a:pt x="1100912" y="564684"/>
                  </a:lnTo>
                  <a:lnTo>
                    <a:pt x="1112750" y="564709"/>
                  </a:lnTo>
                  <a:lnTo>
                    <a:pt x="1124588" y="564730"/>
                  </a:lnTo>
                  <a:lnTo>
                    <a:pt x="1136426" y="564748"/>
                  </a:lnTo>
                  <a:lnTo>
                    <a:pt x="1148263" y="564763"/>
                  </a:lnTo>
                  <a:lnTo>
                    <a:pt x="1160101" y="564776"/>
                  </a:lnTo>
                  <a:lnTo>
                    <a:pt x="1171939" y="564787"/>
                  </a:lnTo>
                  <a:lnTo>
                    <a:pt x="1171939" y="564661"/>
                  </a:lnTo>
                  <a:lnTo>
                    <a:pt x="1183777" y="564628"/>
                  </a:lnTo>
                  <a:lnTo>
                    <a:pt x="1195614" y="564589"/>
                  </a:lnTo>
                  <a:lnTo>
                    <a:pt x="1207452" y="564543"/>
                  </a:lnTo>
                  <a:lnTo>
                    <a:pt x="1219290" y="564489"/>
                  </a:lnTo>
                  <a:lnTo>
                    <a:pt x="1231128" y="564426"/>
                  </a:lnTo>
                  <a:lnTo>
                    <a:pt x="1242965" y="564351"/>
                  </a:lnTo>
                  <a:lnTo>
                    <a:pt x="1254803" y="564264"/>
                  </a:lnTo>
                  <a:lnTo>
                    <a:pt x="1266641" y="564161"/>
                  </a:lnTo>
                  <a:lnTo>
                    <a:pt x="1278479" y="564040"/>
                  </a:lnTo>
                  <a:lnTo>
                    <a:pt x="1290317" y="563898"/>
                  </a:lnTo>
                  <a:lnTo>
                    <a:pt x="1302154" y="563731"/>
                  </a:lnTo>
                  <a:lnTo>
                    <a:pt x="1313992" y="563535"/>
                  </a:lnTo>
                  <a:lnTo>
                    <a:pt x="1325830" y="563305"/>
                  </a:lnTo>
                  <a:lnTo>
                    <a:pt x="1337668" y="563035"/>
                  </a:lnTo>
                  <a:lnTo>
                    <a:pt x="1349505" y="562718"/>
                  </a:lnTo>
                  <a:lnTo>
                    <a:pt x="1361343" y="562345"/>
                  </a:lnTo>
                  <a:lnTo>
                    <a:pt x="1373181" y="561908"/>
                  </a:lnTo>
                  <a:lnTo>
                    <a:pt x="1385019" y="561395"/>
                  </a:lnTo>
                  <a:lnTo>
                    <a:pt x="1396856" y="560794"/>
                  </a:lnTo>
                  <a:lnTo>
                    <a:pt x="1408694" y="560088"/>
                  </a:lnTo>
                  <a:lnTo>
                    <a:pt x="1420532" y="559261"/>
                  </a:lnTo>
                  <a:lnTo>
                    <a:pt x="1432370" y="558292"/>
                  </a:lnTo>
                  <a:lnTo>
                    <a:pt x="1444208" y="557157"/>
                  </a:lnTo>
                  <a:lnTo>
                    <a:pt x="1456045" y="555829"/>
                  </a:lnTo>
                  <a:lnTo>
                    <a:pt x="1467883" y="554276"/>
                  </a:lnTo>
                  <a:lnTo>
                    <a:pt x="1479721" y="552462"/>
                  </a:lnTo>
                  <a:lnTo>
                    <a:pt x="1491559" y="550345"/>
                  </a:lnTo>
                  <a:lnTo>
                    <a:pt x="1503396" y="547877"/>
                  </a:lnTo>
                  <a:lnTo>
                    <a:pt x="1515234" y="545004"/>
                  </a:lnTo>
                  <a:lnTo>
                    <a:pt x="1527072" y="541666"/>
                  </a:lnTo>
                  <a:lnTo>
                    <a:pt x="1538910" y="537794"/>
                  </a:lnTo>
                  <a:lnTo>
                    <a:pt x="1550748" y="533313"/>
                  </a:lnTo>
                  <a:lnTo>
                    <a:pt x="1562585" y="528140"/>
                  </a:lnTo>
                  <a:lnTo>
                    <a:pt x="1574423" y="522187"/>
                  </a:lnTo>
                  <a:lnTo>
                    <a:pt x="1586261" y="515359"/>
                  </a:lnTo>
                  <a:lnTo>
                    <a:pt x="1598099" y="507558"/>
                  </a:lnTo>
                  <a:lnTo>
                    <a:pt x="1609936" y="498685"/>
                  </a:lnTo>
                  <a:lnTo>
                    <a:pt x="1621774" y="488645"/>
                  </a:lnTo>
                  <a:lnTo>
                    <a:pt x="1633612" y="477347"/>
                  </a:lnTo>
                  <a:lnTo>
                    <a:pt x="1645450" y="464719"/>
                  </a:lnTo>
                  <a:lnTo>
                    <a:pt x="1657287" y="450703"/>
                  </a:lnTo>
                  <a:lnTo>
                    <a:pt x="1669125" y="435272"/>
                  </a:lnTo>
                  <a:lnTo>
                    <a:pt x="1680963" y="418433"/>
                  </a:lnTo>
                  <a:lnTo>
                    <a:pt x="1692801" y="400232"/>
                  </a:lnTo>
                  <a:lnTo>
                    <a:pt x="1704639" y="380764"/>
                  </a:lnTo>
                  <a:lnTo>
                    <a:pt x="1716476" y="360170"/>
                  </a:lnTo>
                  <a:lnTo>
                    <a:pt x="1728314" y="338641"/>
                  </a:lnTo>
                  <a:lnTo>
                    <a:pt x="1740152" y="316408"/>
                  </a:lnTo>
                  <a:lnTo>
                    <a:pt x="1751990" y="293739"/>
                  </a:lnTo>
                  <a:lnTo>
                    <a:pt x="1763827" y="270921"/>
                  </a:lnTo>
                  <a:lnTo>
                    <a:pt x="1775665" y="248252"/>
                  </a:lnTo>
                  <a:lnTo>
                    <a:pt x="1787503" y="226019"/>
                  </a:lnTo>
                  <a:lnTo>
                    <a:pt x="1799341" y="204490"/>
                  </a:lnTo>
                  <a:lnTo>
                    <a:pt x="1811178" y="183897"/>
                  </a:lnTo>
                  <a:lnTo>
                    <a:pt x="1823016" y="164428"/>
                  </a:lnTo>
                  <a:lnTo>
                    <a:pt x="1834854" y="146228"/>
                  </a:lnTo>
                  <a:lnTo>
                    <a:pt x="1846692" y="129388"/>
                  </a:lnTo>
                  <a:lnTo>
                    <a:pt x="1858530" y="113958"/>
                  </a:lnTo>
                  <a:lnTo>
                    <a:pt x="1870367" y="99942"/>
                  </a:lnTo>
                  <a:lnTo>
                    <a:pt x="1882205" y="87313"/>
                  </a:lnTo>
                  <a:lnTo>
                    <a:pt x="1894043" y="76016"/>
                  </a:lnTo>
                  <a:lnTo>
                    <a:pt x="1905881" y="65975"/>
                  </a:lnTo>
                  <a:lnTo>
                    <a:pt x="1917718" y="57102"/>
                  </a:lnTo>
                  <a:lnTo>
                    <a:pt x="1929556" y="49301"/>
                  </a:lnTo>
                  <a:lnTo>
                    <a:pt x="1941394" y="42473"/>
                  </a:lnTo>
                  <a:lnTo>
                    <a:pt x="1953232" y="36520"/>
                  </a:lnTo>
                  <a:lnTo>
                    <a:pt x="1965069" y="31348"/>
                  </a:lnTo>
                  <a:lnTo>
                    <a:pt x="1976907" y="26867"/>
                  </a:lnTo>
                  <a:lnTo>
                    <a:pt x="1988745" y="22995"/>
                  </a:lnTo>
                  <a:lnTo>
                    <a:pt x="2000583" y="19656"/>
                  </a:lnTo>
                  <a:lnTo>
                    <a:pt x="2012421" y="16783"/>
                  </a:lnTo>
                  <a:lnTo>
                    <a:pt x="2024258" y="14315"/>
                  </a:lnTo>
                  <a:lnTo>
                    <a:pt x="2036096" y="12198"/>
                  </a:lnTo>
                  <a:lnTo>
                    <a:pt x="2047934" y="10384"/>
                  </a:lnTo>
                  <a:lnTo>
                    <a:pt x="2059772" y="8831"/>
                  </a:lnTo>
                  <a:lnTo>
                    <a:pt x="2071609" y="7503"/>
                  </a:lnTo>
                  <a:lnTo>
                    <a:pt x="2083447" y="6369"/>
                  </a:lnTo>
                  <a:lnTo>
                    <a:pt x="2095285" y="5400"/>
                  </a:lnTo>
                  <a:lnTo>
                    <a:pt x="2107123" y="4572"/>
                  </a:lnTo>
                  <a:lnTo>
                    <a:pt x="2118961" y="3867"/>
                  </a:lnTo>
                  <a:lnTo>
                    <a:pt x="2130798" y="3265"/>
                  </a:lnTo>
                  <a:lnTo>
                    <a:pt x="2142636" y="2752"/>
                  </a:lnTo>
                  <a:lnTo>
                    <a:pt x="2154474" y="2315"/>
                  </a:lnTo>
                  <a:lnTo>
                    <a:pt x="2166312" y="1943"/>
                  </a:lnTo>
                  <a:lnTo>
                    <a:pt x="2178149" y="1625"/>
                  </a:lnTo>
                  <a:lnTo>
                    <a:pt x="2189987" y="1355"/>
                  </a:lnTo>
                  <a:lnTo>
                    <a:pt x="2201825" y="1125"/>
                  </a:lnTo>
                  <a:lnTo>
                    <a:pt x="2213663" y="929"/>
                  </a:lnTo>
                  <a:lnTo>
                    <a:pt x="2225500" y="763"/>
                  </a:lnTo>
                  <a:lnTo>
                    <a:pt x="2237338" y="621"/>
                  </a:lnTo>
                  <a:lnTo>
                    <a:pt x="2249176" y="500"/>
                  </a:lnTo>
                  <a:lnTo>
                    <a:pt x="2261014" y="397"/>
                  </a:lnTo>
                  <a:lnTo>
                    <a:pt x="2272852" y="309"/>
                  </a:lnTo>
                  <a:lnTo>
                    <a:pt x="2284689" y="235"/>
                  </a:lnTo>
                  <a:lnTo>
                    <a:pt x="2296527" y="172"/>
                  </a:lnTo>
                  <a:lnTo>
                    <a:pt x="2308365" y="118"/>
                  </a:lnTo>
                  <a:lnTo>
                    <a:pt x="2320203" y="72"/>
                  </a:lnTo>
                  <a:lnTo>
                    <a:pt x="2332040" y="33"/>
                  </a:lnTo>
                  <a:lnTo>
                    <a:pt x="2343878" y="0"/>
                  </a:lnTo>
                  <a:lnTo>
                    <a:pt x="2343878" y="315"/>
                  </a:lnTo>
                  <a:lnTo>
                    <a:pt x="2355716" y="404"/>
                  </a:lnTo>
                  <a:lnTo>
                    <a:pt x="2367554" y="508"/>
                  </a:lnTo>
                  <a:lnTo>
                    <a:pt x="2379391" y="630"/>
                  </a:lnTo>
                  <a:lnTo>
                    <a:pt x="2391229" y="774"/>
                  </a:lnTo>
                  <a:lnTo>
                    <a:pt x="2403067" y="943"/>
                  </a:lnTo>
                  <a:lnTo>
                    <a:pt x="2414905" y="1142"/>
                  </a:lnTo>
                  <a:lnTo>
                    <a:pt x="2426743" y="1375"/>
                  </a:lnTo>
                  <a:lnTo>
                    <a:pt x="2438580" y="1649"/>
                  </a:lnTo>
                  <a:lnTo>
                    <a:pt x="2450418" y="1972"/>
                  </a:lnTo>
                  <a:lnTo>
                    <a:pt x="2462256" y="2350"/>
                  </a:lnTo>
                  <a:lnTo>
                    <a:pt x="2474094" y="2795"/>
                  </a:lnTo>
                  <a:lnTo>
                    <a:pt x="2485931" y="3317"/>
                  </a:lnTo>
                  <a:lnTo>
                    <a:pt x="2497769" y="3931"/>
                  </a:lnTo>
                  <a:lnTo>
                    <a:pt x="2509607" y="4651"/>
                  </a:lnTo>
                  <a:lnTo>
                    <a:pt x="2521445" y="5497"/>
                  </a:lnTo>
                  <a:lnTo>
                    <a:pt x="2533283" y="6490"/>
                  </a:lnTo>
                  <a:lnTo>
                    <a:pt x="2545120" y="7656"/>
                  </a:lnTo>
                  <a:lnTo>
                    <a:pt x="2556958" y="9024"/>
                  </a:lnTo>
                  <a:lnTo>
                    <a:pt x="2568796" y="10628"/>
                  </a:lnTo>
                  <a:lnTo>
                    <a:pt x="2580634" y="12510"/>
                  </a:lnTo>
                  <a:lnTo>
                    <a:pt x="2592471" y="14715"/>
                  </a:lnTo>
                  <a:lnTo>
                    <a:pt x="2604309" y="17300"/>
                  </a:lnTo>
                  <a:lnTo>
                    <a:pt x="2616147" y="20326"/>
                  </a:lnTo>
                  <a:lnTo>
                    <a:pt x="2627985" y="23867"/>
                  </a:lnTo>
                  <a:lnTo>
                    <a:pt x="2639822" y="28008"/>
                  </a:lnTo>
                  <a:lnTo>
                    <a:pt x="2651660" y="32845"/>
                  </a:lnTo>
                  <a:lnTo>
                    <a:pt x="2663498" y="38491"/>
                  </a:lnTo>
                  <a:lnTo>
                    <a:pt x="2675336" y="45073"/>
                  </a:lnTo>
                  <a:lnTo>
                    <a:pt x="2687174" y="52733"/>
                  </a:lnTo>
                  <a:lnTo>
                    <a:pt x="2699011" y="61635"/>
                  </a:lnTo>
                  <a:lnTo>
                    <a:pt x="2710849" y="71961"/>
                  </a:lnTo>
                  <a:lnTo>
                    <a:pt x="2722687" y="83910"/>
                  </a:lnTo>
                  <a:lnTo>
                    <a:pt x="2734525" y="97704"/>
                  </a:lnTo>
                  <a:lnTo>
                    <a:pt x="2746362" y="113579"/>
                  </a:lnTo>
                  <a:lnTo>
                    <a:pt x="2758200" y="131787"/>
                  </a:lnTo>
                  <a:lnTo>
                    <a:pt x="2770038" y="152590"/>
                  </a:lnTo>
                  <a:lnTo>
                    <a:pt x="2781876" y="176250"/>
                  </a:lnTo>
                  <a:lnTo>
                    <a:pt x="2793713" y="203026"/>
                  </a:lnTo>
                  <a:lnTo>
                    <a:pt x="2805551" y="233151"/>
                  </a:lnTo>
                  <a:lnTo>
                    <a:pt x="2817389" y="266828"/>
                  </a:lnTo>
                  <a:lnTo>
                    <a:pt x="2829227" y="304204"/>
                  </a:lnTo>
                  <a:lnTo>
                    <a:pt x="2841065" y="345353"/>
                  </a:lnTo>
                  <a:lnTo>
                    <a:pt x="2852902" y="390258"/>
                  </a:lnTo>
                  <a:lnTo>
                    <a:pt x="2864740" y="438792"/>
                  </a:lnTo>
                  <a:lnTo>
                    <a:pt x="2876578" y="490707"/>
                  </a:lnTo>
                  <a:lnTo>
                    <a:pt x="2888416" y="545623"/>
                  </a:lnTo>
                  <a:lnTo>
                    <a:pt x="2900253" y="603035"/>
                  </a:lnTo>
                  <a:lnTo>
                    <a:pt x="2912091" y="662322"/>
                  </a:lnTo>
                  <a:lnTo>
                    <a:pt x="2923929" y="722774"/>
                  </a:lnTo>
                  <a:lnTo>
                    <a:pt x="2935767" y="783621"/>
                  </a:lnTo>
                  <a:lnTo>
                    <a:pt x="2947604" y="844072"/>
                  </a:lnTo>
                  <a:lnTo>
                    <a:pt x="2959442" y="903359"/>
                  </a:lnTo>
                  <a:lnTo>
                    <a:pt x="2971280" y="960771"/>
                  </a:lnTo>
                  <a:lnTo>
                    <a:pt x="2983118" y="1015687"/>
                  </a:lnTo>
                  <a:lnTo>
                    <a:pt x="2994956" y="1067602"/>
                  </a:lnTo>
                  <a:lnTo>
                    <a:pt x="3006793" y="1116137"/>
                  </a:lnTo>
                  <a:lnTo>
                    <a:pt x="3018631" y="1161042"/>
                  </a:lnTo>
                  <a:lnTo>
                    <a:pt x="3030469" y="1202191"/>
                  </a:lnTo>
                  <a:lnTo>
                    <a:pt x="3042307" y="1239566"/>
                  </a:lnTo>
                  <a:lnTo>
                    <a:pt x="3054144" y="1273243"/>
                  </a:lnTo>
                  <a:lnTo>
                    <a:pt x="3065982" y="1303369"/>
                  </a:lnTo>
                  <a:lnTo>
                    <a:pt x="3077820" y="1330144"/>
                  </a:lnTo>
                  <a:lnTo>
                    <a:pt x="3089658" y="1353805"/>
                  </a:lnTo>
                  <a:lnTo>
                    <a:pt x="3101496" y="1374608"/>
                  </a:lnTo>
                  <a:lnTo>
                    <a:pt x="3113333" y="1392816"/>
                  </a:lnTo>
                  <a:lnTo>
                    <a:pt x="3125171" y="1408691"/>
                  </a:lnTo>
                  <a:lnTo>
                    <a:pt x="3137009" y="1422484"/>
                  </a:lnTo>
                  <a:lnTo>
                    <a:pt x="3148847" y="1434434"/>
                  </a:lnTo>
                  <a:lnTo>
                    <a:pt x="3160684" y="1444759"/>
                  </a:lnTo>
                  <a:lnTo>
                    <a:pt x="3172522" y="1453661"/>
                  </a:lnTo>
                  <a:lnTo>
                    <a:pt x="3184360" y="1461322"/>
                  </a:lnTo>
                  <a:lnTo>
                    <a:pt x="3196198" y="1467903"/>
                  </a:lnTo>
                  <a:lnTo>
                    <a:pt x="3208035" y="1473549"/>
                  </a:lnTo>
                  <a:lnTo>
                    <a:pt x="3219873" y="1478387"/>
                  </a:lnTo>
                  <a:lnTo>
                    <a:pt x="3231711" y="1482528"/>
                  </a:lnTo>
                  <a:lnTo>
                    <a:pt x="3243549" y="1486069"/>
                  </a:lnTo>
                  <a:lnTo>
                    <a:pt x="3255387" y="1489095"/>
                  </a:lnTo>
                  <a:lnTo>
                    <a:pt x="3267224" y="1491679"/>
                  </a:lnTo>
                  <a:lnTo>
                    <a:pt x="3279062" y="1493885"/>
                  </a:lnTo>
                  <a:lnTo>
                    <a:pt x="3290900" y="1495766"/>
                  </a:lnTo>
                  <a:lnTo>
                    <a:pt x="3302738" y="1497371"/>
                  </a:lnTo>
                  <a:lnTo>
                    <a:pt x="3314575" y="1498739"/>
                  </a:lnTo>
                  <a:lnTo>
                    <a:pt x="3326413" y="1499904"/>
                  </a:lnTo>
                  <a:lnTo>
                    <a:pt x="3338251" y="1500898"/>
                  </a:lnTo>
                  <a:lnTo>
                    <a:pt x="3350089" y="1501743"/>
                  </a:lnTo>
                  <a:lnTo>
                    <a:pt x="3361926" y="1502464"/>
                  </a:lnTo>
                  <a:lnTo>
                    <a:pt x="3373764" y="1503077"/>
                  </a:lnTo>
                  <a:lnTo>
                    <a:pt x="3385602" y="1503600"/>
                  </a:lnTo>
                  <a:lnTo>
                    <a:pt x="3397440" y="1504044"/>
                  </a:lnTo>
                  <a:lnTo>
                    <a:pt x="3409278" y="1504423"/>
                  </a:lnTo>
                  <a:lnTo>
                    <a:pt x="3421115" y="1504745"/>
                  </a:lnTo>
                  <a:lnTo>
                    <a:pt x="3432953" y="1505019"/>
                  </a:lnTo>
                  <a:lnTo>
                    <a:pt x="3444791" y="1505253"/>
                  </a:lnTo>
                  <a:lnTo>
                    <a:pt x="3456629" y="1505451"/>
                  </a:lnTo>
                  <a:lnTo>
                    <a:pt x="3468466" y="1505620"/>
                  </a:lnTo>
                  <a:lnTo>
                    <a:pt x="3480304" y="1505764"/>
                  </a:lnTo>
                  <a:lnTo>
                    <a:pt x="3492142" y="1505887"/>
                  </a:lnTo>
                  <a:lnTo>
                    <a:pt x="3503980" y="1505991"/>
                  </a:lnTo>
                  <a:lnTo>
                    <a:pt x="3515818" y="1506079"/>
                  </a:lnTo>
                  <a:lnTo>
                    <a:pt x="3515818" y="1506585"/>
                  </a:lnTo>
                  <a:lnTo>
                    <a:pt x="3527655" y="1506585"/>
                  </a:lnTo>
                  <a:lnTo>
                    <a:pt x="3539493" y="1506585"/>
                  </a:lnTo>
                  <a:lnTo>
                    <a:pt x="3551331" y="1506585"/>
                  </a:lnTo>
                  <a:lnTo>
                    <a:pt x="3563169" y="1506585"/>
                  </a:lnTo>
                  <a:lnTo>
                    <a:pt x="3575006" y="1506585"/>
                  </a:lnTo>
                  <a:lnTo>
                    <a:pt x="3586844" y="1506585"/>
                  </a:lnTo>
                  <a:lnTo>
                    <a:pt x="3598682" y="1506585"/>
                  </a:lnTo>
                  <a:lnTo>
                    <a:pt x="3610520" y="1506585"/>
                  </a:lnTo>
                  <a:lnTo>
                    <a:pt x="3622357" y="1506585"/>
                  </a:lnTo>
                  <a:lnTo>
                    <a:pt x="3634195" y="1506585"/>
                  </a:lnTo>
                  <a:lnTo>
                    <a:pt x="3646033" y="1506585"/>
                  </a:lnTo>
                  <a:lnTo>
                    <a:pt x="3657871" y="1506585"/>
                  </a:lnTo>
                  <a:lnTo>
                    <a:pt x="3669709" y="1506585"/>
                  </a:lnTo>
                  <a:lnTo>
                    <a:pt x="3681546" y="1506585"/>
                  </a:lnTo>
                  <a:lnTo>
                    <a:pt x="3693384" y="1506585"/>
                  </a:lnTo>
                  <a:lnTo>
                    <a:pt x="3705222" y="1506585"/>
                  </a:lnTo>
                  <a:lnTo>
                    <a:pt x="3717060" y="1506585"/>
                  </a:lnTo>
                  <a:lnTo>
                    <a:pt x="3728897" y="1506585"/>
                  </a:lnTo>
                  <a:lnTo>
                    <a:pt x="3740735" y="1506585"/>
                  </a:lnTo>
                  <a:lnTo>
                    <a:pt x="3752573" y="1506585"/>
                  </a:lnTo>
                  <a:lnTo>
                    <a:pt x="3764411" y="1506585"/>
                  </a:lnTo>
                  <a:lnTo>
                    <a:pt x="3776248" y="1506585"/>
                  </a:lnTo>
                  <a:lnTo>
                    <a:pt x="3788086" y="1506585"/>
                  </a:lnTo>
                  <a:lnTo>
                    <a:pt x="3799924" y="1506585"/>
                  </a:lnTo>
                  <a:lnTo>
                    <a:pt x="3811762" y="1506585"/>
                  </a:lnTo>
                  <a:lnTo>
                    <a:pt x="3823600" y="1506585"/>
                  </a:lnTo>
                  <a:lnTo>
                    <a:pt x="3835437" y="1506585"/>
                  </a:lnTo>
                  <a:lnTo>
                    <a:pt x="3847275" y="1506585"/>
                  </a:lnTo>
                  <a:lnTo>
                    <a:pt x="3859113" y="1506585"/>
                  </a:lnTo>
                  <a:lnTo>
                    <a:pt x="3870951" y="1506585"/>
                  </a:lnTo>
                  <a:lnTo>
                    <a:pt x="3882788" y="1506585"/>
                  </a:lnTo>
                  <a:lnTo>
                    <a:pt x="3894626" y="1506585"/>
                  </a:lnTo>
                  <a:lnTo>
                    <a:pt x="3906464" y="1506585"/>
                  </a:lnTo>
                  <a:lnTo>
                    <a:pt x="3918302" y="1506585"/>
                  </a:lnTo>
                  <a:lnTo>
                    <a:pt x="3930139" y="1506585"/>
                  </a:lnTo>
                  <a:lnTo>
                    <a:pt x="3941977" y="1506585"/>
                  </a:lnTo>
                  <a:lnTo>
                    <a:pt x="3953815" y="1506585"/>
                  </a:lnTo>
                  <a:lnTo>
                    <a:pt x="3965653" y="1506585"/>
                  </a:lnTo>
                  <a:lnTo>
                    <a:pt x="3977491" y="1506585"/>
                  </a:lnTo>
                  <a:lnTo>
                    <a:pt x="3989328" y="1506585"/>
                  </a:lnTo>
                  <a:lnTo>
                    <a:pt x="4001166" y="1506585"/>
                  </a:lnTo>
                  <a:lnTo>
                    <a:pt x="4013004" y="1506585"/>
                  </a:lnTo>
                  <a:lnTo>
                    <a:pt x="4024842" y="1506585"/>
                  </a:lnTo>
                  <a:lnTo>
                    <a:pt x="4036679" y="1506585"/>
                  </a:lnTo>
                  <a:lnTo>
                    <a:pt x="4048517" y="1506585"/>
                  </a:lnTo>
                  <a:lnTo>
                    <a:pt x="4060355" y="1506585"/>
                  </a:lnTo>
                  <a:lnTo>
                    <a:pt x="4072193" y="1506585"/>
                  </a:lnTo>
                  <a:lnTo>
                    <a:pt x="4084031" y="1506585"/>
                  </a:lnTo>
                  <a:lnTo>
                    <a:pt x="4095868" y="1506585"/>
                  </a:lnTo>
                  <a:lnTo>
                    <a:pt x="4107706" y="1506585"/>
                  </a:lnTo>
                  <a:lnTo>
                    <a:pt x="4119544" y="1506585"/>
                  </a:lnTo>
                  <a:lnTo>
                    <a:pt x="4131382" y="1506585"/>
                  </a:lnTo>
                  <a:lnTo>
                    <a:pt x="4143219" y="1506585"/>
                  </a:lnTo>
                  <a:lnTo>
                    <a:pt x="4155057" y="1506585"/>
                  </a:lnTo>
                  <a:lnTo>
                    <a:pt x="4166895" y="1506585"/>
                  </a:lnTo>
                  <a:lnTo>
                    <a:pt x="4178733" y="1506585"/>
                  </a:lnTo>
                  <a:lnTo>
                    <a:pt x="4190570" y="1506585"/>
                  </a:lnTo>
                  <a:lnTo>
                    <a:pt x="4202408" y="1506585"/>
                  </a:lnTo>
                  <a:lnTo>
                    <a:pt x="4214246" y="1506585"/>
                  </a:lnTo>
                  <a:lnTo>
                    <a:pt x="4226084" y="1506585"/>
                  </a:lnTo>
                  <a:lnTo>
                    <a:pt x="4237922" y="1506585"/>
                  </a:lnTo>
                  <a:lnTo>
                    <a:pt x="4249759" y="1506585"/>
                  </a:lnTo>
                  <a:lnTo>
                    <a:pt x="4261597" y="1506585"/>
                  </a:lnTo>
                  <a:lnTo>
                    <a:pt x="4273435" y="1506585"/>
                  </a:lnTo>
                  <a:lnTo>
                    <a:pt x="4285273" y="1506585"/>
                  </a:lnTo>
                  <a:lnTo>
                    <a:pt x="4297110" y="1506585"/>
                  </a:lnTo>
                  <a:lnTo>
                    <a:pt x="4308948" y="1506585"/>
                  </a:lnTo>
                  <a:lnTo>
                    <a:pt x="4320786" y="1506585"/>
                  </a:lnTo>
                  <a:lnTo>
                    <a:pt x="4332624" y="1506585"/>
                  </a:lnTo>
                  <a:lnTo>
                    <a:pt x="4344461" y="1506585"/>
                  </a:lnTo>
                  <a:lnTo>
                    <a:pt x="4356299" y="1506585"/>
                  </a:lnTo>
                  <a:lnTo>
                    <a:pt x="4368137" y="1506585"/>
                  </a:lnTo>
                  <a:lnTo>
                    <a:pt x="4379975" y="1506585"/>
                  </a:lnTo>
                  <a:lnTo>
                    <a:pt x="4391813" y="1506585"/>
                  </a:lnTo>
                  <a:lnTo>
                    <a:pt x="4403650" y="1506585"/>
                  </a:lnTo>
                  <a:lnTo>
                    <a:pt x="4415488" y="1506585"/>
                  </a:lnTo>
                  <a:lnTo>
                    <a:pt x="4427326" y="1506585"/>
                  </a:lnTo>
                  <a:lnTo>
                    <a:pt x="4439164" y="1506585"/>
                  </a:lnTo>
                  <a:lnTo>
                    <a:pt x="4451001" y="1506585"/>
                  </a:lnTo>
                  <a:lnTo>
                    <a:pt x="4462839" y="1506585"/>
                  </a:lnTo>
                  <a:lnTo>
                    <a:pt x="4474677" y="1506585"/>
                  </a:lnTo>
                  <a:lnTo>
                    <a:pt x="4486515" y="1506585"/>
                  </a:lnTo>
                  <a:lnTo>
                    <a:pt x="4498352" y="1506585"/>
                  </a:lnTo>
                  <a:lnTo>
                    <a:pt x="4510190" y="1506585"/>
                  </a:lnTo>
                  <a:lnTo>
                    <a:pt x="4522028" y="1506585"/>
                  </a:lnTo>
                  <a:lnTo>
                    <a:pt x="4533866" y="1506585"/>
                  </a:lnTo>
                  <a:lnTo>
                    <a:pt x="4545704" y="1506585"/>
                  </a:lnTo>
                  <a:lnTo>
                    <a:pt x="4557541" y="1506585"/>
                  </a:lnTo>
                  <a:lnTo>
                    <a:pt x="4569379" y="1506585"/>
                  </a:lnTo>
                  <a:lnTo>
                    <a:pt x="4581217" y="1506585"/>
                  </a:lnTo>
                  <a:lnTo>
                    <a:pt x="4593055" y="1506585"/>
                  </a:lnTo>
                  <a:lnTo>
                    <a:pt x="4604892" y="1506585"/>
                  </a:lnTo>
                  <a:lnTo>
                    <a:pt x="4616730" y="1506585"/>
                  </a:lnTo>
                  <a:lnTo>
                    <a:pt x="4628568" y="1506585"/>
                  </a:lnTo>
                  <a:lnTo>
                    <a:pt x="4640406" y="1506585"/>
                  </a:lnTo>
                  <a:lnTo>
                    <a:pt x="4652244" y="1506585"/>
                  </a:lnTo>
                  <a:lnTo>
                    <a:pt x="4664081" y="1506585"/>
                  </a:lnTo>
                  <a:lnTo>
                    <a:pt x="4675919" y="1506585"/>
                  </a:lnTo>
                  <a:lnTo>
                    <a:pt x="4687757" y="1506585"/>
                  </a:lnTo>
                </a:path>
              </a:pathLst>
            </a:custGeom>
            <a:ln w="40651" cap="flat">
              <a:solidFill>
                <a:srgbClr val="E8E8E8">
                  <a:alpha val="100000"/>
                </a:srgbClr>
              </a:solidFill>
              <a:prstDash val="solid"/>
              <a:round/>
            </a:ln>
          </p:spPr>
          <p:txBody>
            <a:bodyPr/>
            <a:lstStyle/>
            <a:p/>
          </p:txBody>
        </p:sp>
        <p:sp>
          <p:nvSpPr>
            <p:cNvPr id="58" name="pt58"/>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1130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767428"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936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1130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67428"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42354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1130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3936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42354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59548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767428"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93936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59548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242354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767428"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3936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42354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359548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359548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242354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359548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767428"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1130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44249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pt150"/>
            <p:cNvSpPr/>
            <p:nvPr/>
          </p:nvSpPr>
          <p:spPr>
            <a:xfrm>
              <a:off x="3595489" y="44249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1" name="pt151"/>
            <p:cNvSpPr/>
            <p:nvPr/>
          </p:nvSpPr>
          <p:spPr>
            <a:xfrm>
              <a:off x="4767428" y="385991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2" name="pt152"/>
            <p:cNvSpPr/>
            <p:nvPr/>
          </p:nvSpPr>
          <p:spPr>
            <a:xfrm>
              <a:off x="5939367" y="42366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3" name="pt153"/>
            <p:cNvSpPr/>
            <p:nvPr/>
          </p:nvSpPr>
          <p:spPr>
            <a:xfrm>
              <a:off x="7111307" y="44249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4" name="pt154"/>
            <p:cNvSpPr/>
            <p:nvPr/>
          </p:nvSpPr>
          <p:spPr>
            <a:xfrm>
              <a:off x="4767428"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1130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242354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767428"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767428"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3936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242354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359548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93936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1130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359548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4767428"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93936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1130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tx193"/>
            <p:cNvSpPr/>
            <p:nvPr/>
          </p:nvSpPr>
          <p:spPr>
            <a:xfrm>
              <a:off x="1134545"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94" name="tx194"/>
            <p:cNvSpPr/>
            <p:nvPr/>
          </p:nvSpPr>
          <p:spPr>
            <a:xfrm>
              <a:off x="1176846"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95" name="tx195"/>
            <p:cNvSpPr/>
            <p:nvPr/>
          </p:nvSpPr>
          <p:spPr>
            <a:xfrm>
              <a:off x="1261449"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96" name="tx196"/>
            <p:cNvSpPr/>
            <p:nvPr/>
          </p:nvSpPr>
          <p:spPr>
            <a:xfrm>
              <a:off x="1268428"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97" name="tx197"/>
            <p:cNvSpPr/>
            <p:nvPr/>
          </p:nvSpPr>
          <p:spPr>
            <a:xfrm>
              <a:off x="1514456"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98" name="tx198"/>
            <p:cNvSpPr/>
            <p:nvPr/>
          </p:nvSpPr>
          <p:spPr>
            <a:xfrm>
              <a:off x="1458075"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99" name="tx199"/>
            <p:cNvSpPr/>
            <p:nvPr/>
          </p:nvSpPr>
          <p:spPr>
            <a:xfrm>
              <a:off x="158460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200" name="tx200"/>
            <p:cNvSpPr/>
            <p:nvPr/>
          </p:nvSpPr>
          <p:spPr>
            <a:xfrm>
              <a:off x="1282384"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201" name="tx201"/>
            <p:cNvSpPr/>
            <p:nvPr/>
          </p:nvSpPr>
          <p:spPr>
            <a:xfrm>
              <a:off x="1373718"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202" name="tx202"/>
            <p:cNvSpPr/>
            <p:nvPr/>
          </p:nvSpPr>
          <p:spPr>
            <a:xfrm>
              <a:off x="1359824"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203" name="tx203"/>
            <p:cNvSpPr/>
            <p:nvPr/>
          </p:nvSpPr>
          <p:spPr>
            <a:xfrm>
              <a:off x="1577816"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125453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1458013"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206" name="tx206"/>
            <p:cNvSpPr/>
            <p:nvPr/>
          </p:nvSpPr>
          <p:spPr>
            <a:xfrm>
              <a:off x="1415958"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994177"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208" name="tx208"/>
            <p:cNvSpPr/>
            <p:nvPr/>
          </p:nvSpPr>
          <p:spPr>
            <a:xfrm>
              <a:off x="1560092"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209" name="tx209"/>
            <p:cNvSpPr/>
            <p:nvPr/>
          </p:nvSpPr>
          <p:spPr>
            <a:xfrm>
              <a:off x="1799266"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210" name="tx210"/>
            <p:cNvSpPr/>
            <p:nvPr/>
          </p:nvSpPr>
          <p:spPr>
            <a:xfrm>
              <a:off x="1349326"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11" name="tx211"/>
            <p:cNvSpPr/>
            <p:nvPr/>
          </p:nvSpPr>
          <p:spPr>
            <a:xfrm>
              <a:off x="1574234"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12" name="tx212"/>
            <p:cNvSpPr/>
            <p:nvPr/>
          </p:nvSpPr>
          <p:spPr>
            <a:xfrm>
              <a:off x="885367"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3" name="tx213"/>
            <p:cNvSpPr/>
            <p:nvPr/>
          </p:nvSpPr>
          <p:spPr>
            <a:xfrm>
              <a:off x="1047039"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4" name="tx214"/>
            <p:cNvSpPr/>
            <p:nvPr/>
          </p:nvSpPr>
          <p:spPr>
            <a:xfrm>
              <a:off x="1602209"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5" name="tx215"/>
            <p:cNvSpPr/>
            <p:nvPr/>
          </p:nvSpPr>
          <p:spPr>
            <a:xfrm>
              <a:off x="1229708"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1616350"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163734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1581212"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17007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7287203"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(657,000)</a:t>
              </a:r>
            </a:p>
          </p:txBody>
        </p:sp>
        <p:sp>
          <p:nvSpPr>
            <p:cNvPr id="221" name="tx221"/>
            <p:cNvSpPr/>
            <p:nvPr/>
          </p:nvSpPr>
          <p:spPr>
            <a:xfrm>
              <a:off x="7287203"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(381,000)</a:t>
              </a:r>
            </a:p>
          </p:txBody>
        </p:sp>
        <p:sp>
          <p:nvSpPr>
            <p:cNvPr id="222" name="tx222"/>
            <p:cNvSpPr/>
            <p:nvPr/>
          </p:nvSpPr>
          <p:spPr>
            <a:xfrm>
              <a:off x="7287203"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(260,000)</a:t>
              </a:r>
            </a:p>
          </p:txBody>
        </p:sp>
        <p:sp>
          <p:nvSpPr>
            <p:cNvPr id="223" name="tx223"/>
            <p:cNvSpPr/>
            <p:nvPr/>
          </p:nvSpPr>
          <p:spPr>
            <a:xfrm>
              <a:off x="7287203"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(207,000)</a:t>
              </a:r>
            </a:p>
          </p:txBody>
        </p:sp>
        <p:sp>
          <p:nvSpPr>
            <p:cNvPr id="224" name="tx224"/>
            <p:cNvSpPr/>
            <p:nvPr/>
          </p:nvSpPr>
          <p:spPr>
            <a:xfrm>
              <a:off x="7287203"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(128,000)</a:t>
              </a:r>
            </a:p>
          </p:txBody>
        </p:sp>
        <p:sp>
          <p:nvSpPr>
            <p:cNvPr id="225" name="tx225"/>
            <p:cNvSpPr/>
            <p:nvPr/>
          </p:nvSpPr>
          <p:spPr>
            <a:xfrm>
              <a:off x="7287203" y="1773377"/>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(45,000)</a:t>
              </a:r>
            </a:p>
          </p:txBody>
        </p:sp>
        <p:sp>
          <p:nvSpPr>
            <p:cNvPr id="226" name="tx226"/>
            <p:cNvSpPr/>
            <p:nvPr/>
          </p:nvSpPr>
          <p:spPr>
            <a:xfrm>
              <a:off x="7287203"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(41,000)</a:t>
              </a:r>
            </a:p>
          </p:txBody>
        </p:sp>
        <p:sp>
          <p:nvSpPr>
            <p:cNvPr id="227" name="tx227"/>
            <p:cNvSpPr/>
            <p:nvPr/>
          </p:nvSpPr>
          <p:spPr>
            <a:xfrm>
              <a:off x="7287203" y="2150070"/>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28" name="tx228"/>
            <p:cNvSpPr/>
            <p:nvPr/>
          </p:nvSpPr>
          <p:spPr>
            <a:xfrm>
              <a:off x="7287203" y="2338417"/>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(22,000)</a:t>
              </a:r>
            </a:p>
          </p:txBody>
        </p:sp>
        <p:sp>
          <p:nvSpPr>
            <p:cNvPr id="229" name="tx229"/>
            <p:cNvSpPr/>
            <p:nvPr/>
          </p:nvSpPr>
          <p:spPr>
            <a:xfrm>
              <a:off x="7287203"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30" name="tx230"/>
            <p:cNvSpPr/>
            <p:nvPr/>
          </p:nvSpPr>
          <p:spPr>
            <a:xfrm>
              <a:off x="7287203"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31" name="tx231"/>
            <p:cNvSpPr/>
            <p:nvPr/>
          </p:nvSpPr>
          <p:spPr>
            <a:xfrm>
              <a:off x="728720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32" name="tx232"/>
            <p:cNvSpPr/>
            <p:nvPr/>
          </p:nvSpPr>
          <p:spPr>
            <a:xfrm>
              <a:off x="7287203"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33" name="tx233"/>
            <p:cNvSpPr/>
            <p:nvPr/>
          </p:nvSpPr>
          <p:spPr>
            <a:xfrm>
              <a:off x="7287203"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34" name="tx234"/>
            <p:cNvSpPr/>
            <p:nvPr/>
          </p:nvSpPr>
          <p:spPr>
            <a:xfrm>
              <a:off x="7287203" y="3468498"/>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35" name="tx235"/>
            <p:cNvSpPr/>
            <p:nvPr/>
          </p:nvSpPr>
          <p:spPr>
            <a:xfrm>
              <a:off x="7287203" y="3656845"/>
              <a:ext cx="87542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(&lt;500)</a:t>
              </a:r>
            </a:p>
          </p:txBody>
        </p:sp>
        <p:sp>
          <p:nvSpPr>
            <p:cNvPr id="236" name="tx236"/>
            <p:cNvSpPr/>
            <p:nvPr/>
          </p:nvSpPr>
          <p:spPr>
            <a:xfrm>
              <a:off x="728720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37" name="tx237"/>
            <p:cNvSpPr/>
            <p:nvPr/>
          </p:nvSpPr>
          <p:spPr>
            <a:xfrm>
              <a:off x="7287203"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38" name="tx238"/>
            <p:cNvSpPr/>
            <p:nvPr/>
          </p:nvSpPr>
          <p:spPr>
            <a:xfrm>
              <a:off x="7287203" y="4221885"/>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39" name="tx239"/>
            <p:cNvSpPr/>
            <p:nvPr/>
          </p:nvSpPr>
          <p:spPr>
            <a:xfrm>
              <a:off x="7287203"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40" name="tx240"/>
            <p:cNvSpPr/>
            <p:nvPr/>
          </p:nvSpPr>
          <p:spPr>
            <a:xfrm>
              <a:off x="7287203" y="4598579"/>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41" name="tx241"/>
            <p:cNvSpPr/>
            <p:nvPr/>
          </p:nvSpPr>
          <p:spPr>
            <a:xfrm>
              <a:off x="7287203"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42" name="tx242"/>
            <p:cNvSpPr/>
            <p:nvPr/>
          </p:nvSpPr>
          <p:spPr>
            <a:xfrm>
              <a:off x="7287203" y="4975273"/>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43" name="tx243"/>
            <p:cNvSpPr/>
            <p:nvPr/>
          </p:nvSpPr>
          <p:spPr>
            <a:xfrm>
              <a:off x="7287203" y="5163619"/>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44" name="tx244"/>
            <p:cNvSpPr/>
            <p:nvPr/>
          </p:nvSpPr>
          <p:spPr>
            <a:xfrm>
              <a:off x="7287203" y="5351966"/>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45" name="tx245"/>
            <p:cNvSpPr/>
            <p:nvPr/>
          </p:nvSpPr>
          <p:spPr>
            <a:xfrm>
              <a:off x="7287203" y="554031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46" name="tx246"/>
            <p:cNvSpPr/>
            <p:nvPr/>
          </p:nvSpPr>
          <p:spPr>
            <a:xfrm>
              <a:off x="7287203"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47" name="tx247"/>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8" name="tx248"/>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9" name="tx249"/>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50" name="tx250"/>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51" name="tx251"/>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52" name="tx252"/>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3" name="tx253"/>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4" name="tx254"/>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5" name="tx255"/>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6" name="tx256"/>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8" name="tx258"/>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9" name="tx259"/>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60" name="tx260"/>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61" name="tx261"/>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62" name="tx262"/>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3" name="tx263"/>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4" name="tx264"/>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5" name="tx265"/>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6" name="tx266"/>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8" name="tx268"/>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9" name="tx269"/>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70" name="tx270"/>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71" name="tx271"/>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72" name="tx272"/>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73" name="tx27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74" name="tx27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75" name="tx27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6" name="tx27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7" name="tx27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78" name="tx27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79" name="tx27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280" name="tx2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Brunei Darussalam ranked number 20 out of 27 countries with &lt;100 zero-dose children.
In 2025, Brunei Darussalam ranked number 20 out of 27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0251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3675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27100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71963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753882"/>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78813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71992" y="3458688"/>
              <a:ext cx="204851" cy="1226698"/>
            </a:xfrm>
            <a:prstGeom prst="rect">
              <a:avLst/>
            </a:prstGeom>
            <a:solidFill>
              <a:srgbClr val="80BD41">
                <a:alpha val="100000"/>
              </a:srgbClr>
            </a:solidFill>
          </p:spPr>
          <p:txBody>
            <a:bodyPr/>
            <a:lstStyle/>
            <a:p/>
          </p:txBody>
        </p:sp>
        <p:sp>
          <p:nvSpPr>
            <p:cNvPr id="26" name="rc26"/>
            <p:cNvSpPr/>
            <p:nvPr/>
          </p:nvSpPr>
          <p:spPr>
            <a:xfrm>
              <a:off x="1271992" y="3446327"/>
              <a:ext cx="204851" cy="12361"/>
            </a:xfrm>
            <a:prstGeom prst="rect">
              <a:avLst/>
            </a:prstGeom>
            <a:solidFill>
              <a:srgbClr val="0058AB">
                <a:alpha val="100000"/>
              </a:srgbClr>
            </a:solidFill>
          </p:spPr>
          <p:txBody>
            <a:bodyPr/>
            <a:lstStyle/>
            <a:p/>
          </p:txBody>
        </p:sp>
        <p:sp>
          <p:nvSpPr>
            <p:cNvPr id="27" name="rc27"/>
            <p:cNvSpPr/>
            <p:nvPr/>
          </p:nvSpPr>
          <p:spPr>
            <a:xfrm>
              <a:off x="1271992" y="3458688"/>
              <a:ext cx="204851" cy="0"/>
            </a:xfrm>
            <a:prstGeom prst="rect">
              <a:avLst/>
            </a:prstGeom>
            <a:solidFill>
              <a:srgbClr val="1CABE2">
                <a:alpha val="100000"/>
              </a:srgbClr>
            </a:solidFill>
          </p:spPr>
          <p:txBody>
            <a:bodyPr/>
            <a:lstStyle/>
            <a:p/>
          </p:txBody>
        </p:sp>
        <p:sp>
          <p:nvSpPr>
            <p:cNvPr id="28" name="rc28"/>
            <p:cNvSpPr/>
            <p:nvPr/>
          </p:nvSpPr>
          <p:spPr>
            <a:xfrm>
              <a:off x="1499604" y="3489206"/>
              <a:ext cx="204851" cy="1196180"/>
            </a:xfrm>
            <a:prstGeom prst="rect">
              <a:avLst/>
            </a:prstGeom>
            <a:solidFill>
              <a:srgbClr val="80BD41">
                <a:alpha val="100000"/>
              </a:srgbClr>
            </a:solidFill>
          </p:spPr>
          <p:txBody>
            <a:bodyPr/>
            <a:lstStyle/>
            <a:p/>
          </p:txBody>
        </p:sp>
        <p:sp>
          <p:nvSpPr>
            <p:cNvPr id="29" name="rc29"/>
            <p:cNvSpPr/>
            <p:nvPr/>
          </p:nvSpPr>
          <p:spPr>
            <a:xfrm>
              <a:off x="1499604" y="3452121"/>
              <a:ext cx="204851" cy="12361"/>
            </a:xfrm>
            <a:prstGeom prst="rect">
              <a:avLst/>
            </a:prstGeom>
            <a:solidFill>
              <a:srgbClr val="0058AB">
                <a:alpha val="100000"/>
              </a:srgbClr>
            </a:solidFill>
          </p:spPr>
          <p:txBody>
            <a:bodyPr/>
            <a:lstStyle/>
            <a:p/>
          </p:txBody>
        </p:sp>
        <p:sp>
          <p:nvSpPr>
            <p:cNvPr id="30" name="rc30"/>
            <p:cNvSpPr/>
            <p:nvPr/>
          </p:nvSpPr>
          <p:spPr>
            <a:xfrm>
              <a:off x="1499604" y="3464483"/>
              <a:ext cx="204851" cy="24723"/>
            </a:xfrm>
            <a:prstGeom prst="rect">
              <a:avLst/>
            </a:prstGeom>
            <a:solidFill>
              <a:srgbClr val="1CABE2">
                <a:alpha val="100000"/>
              </a:srgbClr>
            </a:solidFill>
          </p:spPr>
          <p:txBody>
            <a:bodyPr/>
            <a:lstStyle/>
            <a:p/>
          </p:txBody>
        </p:sp>
        <p:sp>
          <p:nvSpPr>
            <p:cNvPr id="31" name="rc31"/>
            <p:cNvSpPr/>
            <p:nvPr/>
          </p:nvSpPr>
          <p:spPr>
            <a:xfrm>
              <a:off x="1727217" y="3540005"/>
              <a:ext cx="204851" cy="1145382"/>
            </a:xfrm>
            <a:prstGeom prst="rect">
              <a:avLst/>
            </a:prstGeom>
            <a:solidFill>
              <a:srgbClr val="80BD41">
                <a:alpha val="100000"/>
              </a:srgbClr>
            </a:solidFill>
          </p:spPr>
          <p:txBody>
            <a:bodyPr/>
            <a:lstStyle/>
            <a:p/>
          </p:txBody>
        </p:sp>
        <p:sp>
          <p:nvSpPr>
            <p:cNvPr id="32" name="rc32"/>
            <p:cNvSpPr/>
            <p:nvPr/>
          </p:nvSpPr>
          <p:spPr>
            <a:xfrm>
              <a:off x="1727217" y="3466801"/>
              <a:ext cx="204851" cy="12168"/>
            </a:xfrm>
            <a:prstGeom prst="rect">
              <a:avLst/>
            </a:prstGeom>
            <a:solidFill>
              <a:srgbClr val="0058AB">
                <a:alpha val="100000"/>
              </a:srgbClr>
            </a:solidFill>
          </p:spPr>
          <p:txBody>
            <a:bodyPr/>
            <a:lstStyle/>
            <a:p/>
          </p:txBody>
        </p:sp>
        <p:sp>
          <p:nvSpPr>
            <p:cNvPr id="33" name="rc33"/>
            <p:cNvSpPr/>
            <p:nvPr/>
          </p:nvSpPr>
          <p:spPr>
            <a:xfrm>
              <a:off x="1727217" y="3478969"/>
              <a:ext cx="204851" cy="61035"/>
            </a:xfrm>
            <a:prstGeom prst="rect">
              <a:avLst/>
            </a:prstGeom>
            <a:solidFill>
              <a:srgbClr val="1CABE2">
                <a:alpha val="100000"/>
              </a:srgbClr>
            </a:solidFill>
          </p:spPr>
          <p:txBody>
            <a:bodyPr/>
            <a:lstStyle/>
            <a:p/>
          </p:txBody>
        </p:sp>
        <p:sp>
          <p:nvSpPr>
            <p:cNvPr id="34" name="rc34"/>
            <p:cNvSpPr/>
            <p:nvPr/>
          </p:nvSpPr>
          <p:spPr>
            <a:xfrm>
              <a:off x="1954829" y="3582498"/>
              <a:ext cx="204851" cy="1102889"/>
            </a:xfrm>
            <a:prstGeom prst="rect">
              <a:avLst/>
            </a:prstGeom>
            <a:solidFill>
              <a:srgbClr val="80BD41">
                <a:alpha val="100000"/>
              </a:srgbClr>
            </a:solidFill>
          </p:spPr>
          <p:txBody>
            <a:bodyPr/>
            <a:lstStyle/>
            <a:p/>
          </p:txBody>
        </p:sp>
        <p:sp>
          <p:nvSpPr>
            <p:cNvPr id="35" name="rc35"/>
            <p:cNvSpPr/>
            <p:nvPr/>
          </p:nvSpPr>
          <p:spPr>
            <a:xfrm>
              <a:off x="1954829" y="3486502"/>
              <a:ext cx="204851" cy="11975"/>
            </a:xfrm>
            <a:prstGeom prst="rect">
              <a:avLst/>
            </a:prstGeom>
            <a:solidFill>
              <a:srgbClr val="0058AB">
                <a:alpha val="100000"/>
              </a:srgbClr>
            </a:solidFill>
          </p:spPr>
          <p:txBody>
            <a:bodyPr/>
            <a:lstStyle/>
            <a:p/>
          </p:txBody>
        </p:sp>
        <p:sp>
          <p:nvSpPr>
            <p:cNvPr id="36" name="rc36"/>
            <p:cNvSpPr/>
            <p:nvPr/>
          </p:nvSpPr>
          <p:spPr>
            <a:xfrm>
              <a:off x="1954829" y="3498477"/>
              <a:ext cx="204851" cy="84020"/>
            </a:xfrm>
            <a:prstGeom prst="rect">
              <a:avLst/>
            </a:prstGeom>
            <a:solidFill>
              <a:srgbClr val="1CABE2">
                <a:alpha val="100000"/>
              </a:srgbClr>
            </a:solidFill>
          </p:spPr>
          <p:txBody>
            <a:bodyPr/>
            <a:lstStyle/>
            <a:p/>
          </p:txBody>
        </p:sp>
        <p:sp>
          <p:nvSpPr>
            <p:cNvPr id="37" name="rc37"/>
            <p:cNvSpPr/>
            <p:nvPr/>
          </p:nvSpPr>
          <p:spPr>
            <a:xfrm>
              <a:off x="2182442" y="3604131"/>
              <a:ext cx="204851" cy="1081256"/>
            </a:xfrm>
            <a:prstGeom prst="rect">
              <a:avLst/>
            </a:prstGeom>
            <a:solidFill>
              <a:srgbClr val="80BD41">
                <a:alpha val="100000"/>
              </a:srgbClr>
            </a:solidFill>
          </p:spPr>
          <p:txBody>
            <a:bodyPr/>
            <a:lstStyle/>
            <a:p/>
          </p:txBody>
        </p:sp>
        <p:sp>
          <p:nvSpPr>
            <p:cNvPr id="38" name="rc38"/>
            <p:cNvSpPr/>
            <p:nvPr/>
          </p:nvSpPr>
          <p:spPr>
            <a:xfrm>
              <a:off x="2182442" y="3510066"/>
              <a:ext cx="204851" cy="11782"/>
            </a:xfrm>
            <a:prstGeom prst="rect">
              <a:avLst/>
            </a:prstGeom>
            <a:solidFill>
              <a:srgbClr val="0058AB">
                <a:alpha val="100000"/>
              </a:srgbClr>
            </a:solidFill>
          </p:spPr>
          <p:txBody>
            <a:bodyPr/>
            <a:lstStyle/>
            <a:p/>
          </p:txBody>
        </p:sp>
        <p:sp>
          <p:nvSpPr>
            <p:cNvPr id="39" name="rc39"/>
            <p:cNvSpPr/>
            <p:nvPr/>
          </p:nvSpPr>
          <p:spPr>
            <a:xfrm>
              <a:off x="2182442" y="3521848"/>
              <a:ext cx="204851" cy="82282"/>
            </a:xfrm>
            <a:prstGeom prst="rect">
              <a:avLst/>
            </a:prstGeom>
            <a:solidFill>
              <a:srgbClr val="1CABE2">
                <a:alpha val="100000"/>
              </a:srgbClr>
            </a:solidFill>
          </p:spPr>
          <p:txBody>
            <a:bodyPr/>
            <a:lstStyle/>
            <a:p/>
          </p:txBody>
        </p:sp>
        <p:sp>
          <p:nvSpPr>
            <p:cNvPr id="40" name="rc40"/>
            <p:cNvSpPr/>
            <p:nvPr/>
          </p:nvSpPr>
          <p:spPr>
            <a:xfrm>
              <a:off x="2410055" y="3603937"/>
              <a:ext cx="204851" cy="1081449"/>
            </a:xfrm>
            <a:prstGeom prst="rect">
              <a:avLst/>
            </a:prstGeom>
            <a:solidFill>
              <a:srgbClr val="80BD41">
                <a:alpha val="100000"/>
              </a:srgbClr>
            </a:solidFill>
          </p:spPr>
          <p:txBody>
            <a:bodyPr/>
            <a:lstStyle/>
            <a:p/>
          </p:txBody>
        </p:sp>
        <p:sp>
          <p:nvSpPr>
            <p:cNvPr id="41" name="rc41"/>
            <p:cNvSpPr/>
            <p:nvPr/>
          </p:nvSpPr>
          <p:spPr>
            <a:xfrm>
              <a:off x="2410055" y="3534983"/>
              <a:ext cx="204851" cy="11589"/>
            </a:xfrm>
            <a:prstGeom prst="rect">
              <a:avLst/>
            </a:prstGeom>
            <a:solidFill>
              <a:srgbClr val="0058AB">
                <a:alpha val="100000"/>
              </a:srgbClr>
            </a:solidFill>
          </p:spPr>
          <p:txBody>
            <a:bodyPr/>
            <a:lstStyle/>
            <a:p/>
          </p:txBody>
        </p:sp>
        <p:sp>
          <p:nvSpPr>
            <p:cNvPr id="42" name="rc42"/>
            <p:cNvSpPr/>
            <p:nvPr/>
          </p:nvSpPr>
          <p:spPr>
            <a:xfrm>
              <a:off x="2410055" y="3546572"/>
              <a:ext cx="204851" cy="57365"/>
            </a:xfrm>
            <a:prstGeom prst="rect">
              <a:avLst/>
            </a:prstGeom>
            <a:solidFill>
              <a:srgbClr val="1CABE2">
                <a:alpha val="100000"/>
              </a:srgbClr>
            </a:solidFill>
          </p:spPr>
          <p:txBody>
            <a:bodyPr/>
            <a:lstStyle/>
            <a:p/>
          </p:txBody>
        </p:sp>
        <p:sp>
          <p:nvSpPr>
            <p:cNvPr id="43" name="rc43"/>
            <p:cNvSpPr/>
            <p:nvPr/>
          </p:nvSpPr>
          <p:spPr>
            <a:xfrm>
              <a:off x="2637667" y="3582111"/>
              <a:ext cx="204851" cy="1103275"/>
            </a:xfrm>
            <a:prstGeom prst="rect">
              <a:avLst/>
            </a:prstGeom>
            <a:solidFill>
              <a:srgbClr val="80BD41">
                <a:alpha val="100000"/>
              </a:srgbClr>
            </a:solidFill>
          </p:spPr>
          <p:txBody>
            <a:bodyPr/>
            <a:lstStyle/>
            <a:p/>
          </p:txBody>
        </p:sp>
        <p:sp>
          <p:nvSpPr>
            <p:cNvPr id="44" name="rc44"/>
            <p:cNvSpPr/>
            <p:nvPr/>
          </p:nvSpPr>
          <p:spPr>
            <a:xfrm>
              <a:off x="2637667" y="3547924"/>
              <a:ext cx="204851" cy="11395"/>
            </a:xfrm>
            <a:prstGeom prst="rect">
              <a:avLst/>
            </a:prstGeom>
            <a:solidFill>
              <a:srgbClr val="0058AB">
                <a:alpha val="100000"/>
              </a:srgbClr>
            </a:solidFill>
          </p:spPr>
          <p:txBody>
            <a:bodyPr/>
            <a:lstStyle/>
            <a:p/>
          </p:txBody>
        </p:sp>
        <p:sp>
          <p:nvSpPr>
            <p:cNvPr id="45" name="rc45"/>
            <p:cNvSpPr/>
            <p:nvPr/>
          </p:nvSpPr>
          <p:spPr>
            <a:xfrm>
              <a:off x="2637667" y="3559320"/>
              <a:ext cx="204851" cy="22791"/>
            </a:xfrm>
            <a:prstGeom prst="rect">
              <a:avLst/>
            </a:prstGeom>
            <a:solidFill>
              <a:srgbClr val="1CABE2">
                <a:alpha val="100000"/>
              </a:srgbClr>
            </a:solidFill>
          </p:spPr>
          <p:txBody>
            <a:bodyPr/>
            <a:lstStyle/>
            <a:p/>
          </p:txBody>
        </p:sp>
        <p:sp>
          <p:nvSpPr>
            <p:cNvPr id="46" name="rc46"/>
            <p:cNvSpPr/>
            <p:nvPr/>
          </p:nvSpPr>
          <p:spPr>
            <a:xfrm>
              <a:off x="2865280" y="3562603"/>
              <a:ext cx="204851" cy="1122783"/>
            </a:xfrm>
            <a:prstGeom prst="rect">
              <a:avLst/>
            </a:prstGeom>
            <a:solidFill>
              <a:srgbClr val="80BD41">
                <a:alpha val="100000"/>
              </a:srgbClr>
            </a:solidFill>
          </p:spPr>
          <p:txBody>
            <a:bodyPr/>
            <a:lstStyle/>
            <a:p/>
          </p:txBody>
        </p:sp>
        <p:sp>
          <p:nvSpPr>
            <p:cNvPr id="47" name="rc47"/>
            <p:cNvSpPr/>
            <p:nvPr/>
          </p:nvSpPr>
          <p:spPr>
            <a:xfrm>
              <a:off x="2865280" y="3551207"/>
              <a:ext cx="204851" cy="11395"/>
            </a:xfrm>
            <a:prstGeom prst="rect">
              <a:avLst/>
            </a:prstGeom>
            <a:solidFill>
              <a:srgbClr val="0058AB">
                <a:alpha val="100000"/>
              </a:srgbClr>
            </a:solidFill>
          </p:spPr>
          <p:txBody>
            <a:bodyPr/>
            <a:lstStyle/>
            <a:p/>
          </p:txBody>
        </p:sp>
        <p:sp>
          <p:nvSpPr>
            <p:cNvPr id="48" name="rc48"/>
            <p:cNvSpPr/>
            <p:nvPr/>
          </p:nvSpPr>
          <p:spPr>
            <a:xfrm>
              <a:off x="2865280" y="3562603"/>
              <a:ext cx="204851" cy="0"/>
            </a:xfrm>
            <a:prstGeom prst="rect">
              <a:avLst/>
            </a:prstGeom>
            <a:solidFill>
              <a:srgbClr val="1CABE2">
                <a:alpha val="100000"/>
              </a:srgbClr>
            </a:solidFill>
          </p:spPr>
          <p:txBody>
            <a:bodyPr/>
            <a:lstStyle/>
            <a:p/>
          </p:txBody>
        </p:sp>
        <p:sp>
          <p:nvSpPr>
            <p:cNvPr id="49" name="rc49"/>
            <p:cNvSpPr/>
            <p:nvPr/>
          </p:nvSpPr>
          <p:spPr>
            <a:xfrm>
              <a:off x="3092892" y="3548117"/>
              <a:ext cx="204851" cy="1137269"/>
            </a:xfrm>
            <a:prstGeom prst="rect">
              <a:avLst/>
            </a:prstGeom>
            <a:solidFill>
              <a:srgbClr val="80BD41">
                <a:alpha val="100000"/>
              </a:srgbClr>
            </a:solidFill>
          </p:spPr>
          <p:txBody>
            <a:bodyPr/>
            <a:lstStyle/>
            <a:p/>
          </p:txBody>
        </p:sp>
        <p:sp>
          <p:nvSpPr>
            <p:cNvPr id="50" name="rc50"/>
            <p:cNvSpPr/>
            <p:nvPr/>
          </p:nvSpPr>
          <p:spPr>
            <a:xfrm>
              <a:off x="3092892" y="3524939"/>
              <a:ext cx="204851" cy="11589"/>
            </a:xfrm>
            <a:prstGeom prst="rect">
              <a:avLst/>
            </a:prstGeom>
            <a:solidFill>
              <a:srgbClr val="0058AB">
                <a:alpha val="100000"/>
              </a:srgbClr>
            </a:solidFill>
          </p:spPr>
          <p:txBody>
            <a:bodyPr/>
            <a:lstStyle/>
            <a:p/>
          </p:txBody>
        </p:sp>
        <p:sp>
          <p:nvSpPr>
            <p:cNvPr id="51" name="rc51"/>
            <p:cNvSpPr/>
            <p:nvPr/>
          </p:nvSpPr>
          <p:spPr>
            <a:xfrm>
              <a:off x="3092892" y="3536528"/>
              <a:ext cx="204851" cy="11589"/>
            </a:xfrm>
            <a:prstGeom prst="rect">
              <a:avLst/>
            </a:prstGeom>
            <a:solidFill>
              <a:srgbClr val="1CABE2">
                <a:alpha val="100000"/>
              </a:srgbClr>
            </a:solidFill>
          </p:spPr>
          <p:txBody>
            <a:bodyPr/>
            <a:lstStyle/>
            <a:p/>
          </p:txBody>
        </p:sp>
        <p:sp>
          <p:nvSpPr>
            <p:cNvPr id="52" name="rc52"/>
            <p:cNvSpPr/>
            <p:nvPr/>
          </p:nvSpPr>
          <p:spPr>
            <a:xfrm>
              <a:off x="3320505" y="3498284"/>
              <a:ext cx="204851" cy="1187102"/>
            </a:xfrm>
            <a:prstGeom prst="rect">
              <a:avLst/>
            </a:prstGeom>
            <a:solidFill>
              <a:srgbClr val="80BD41">
                <a:alpha val="100000"/>
              </a:srgbClr>
            </a:solidFill>
          </p:spPr>
          <p:txBody>
            <a:bodyPr/>
            <a:lstStyle/>
            <a:p/>
          </p:txBody>
        </p:sp>
        <p:sp>
          <p:nvSpPr>
            <p:cNvPr id="53" name="rc53"/>
            <p:cNvSpPr/>
            <p:nvPr/>
          </p:nvSpPr>
          <p:spPr>
            <a:xfrm>
              <a:off x="3320505" y="3486309"/>
              <a:ext cx="204851" cy="11975"/>
            </a:xfrm>
            <a:prstGeom prst="rect">
              <a:avLst/>
            </a:prstGeom>
            <a:solidFill>
              <a:srgbClr val="0058AB">
                <a:alpha val="100000"/>
              </a:srgbClr>
            </a:solidFill>
          </p:spPr>
          <p:txBody>
            <a:bodyPr/>
            <a:lstStyle/>
            <a:p/>
          </p:txBody>
        </p:sp>
        <p:sp>
          <p:nvSpPr>
            <p:cNvPr id="54" name="rc54"/>
            <p:cNvSpPr/>
            <p:nvPr/>
          </p:nvSpPr>
          <p:spPr>
            <a:xfrm>
              <a:off x="3320505" y="3498284"/>
              <a:ext cx="204851" cy="0"/>
            </a:xfrm>
            <a:prstGeom prst="rect">
              <a:avLst/>
            </a:prstGeom>
            <a:solidFill>
              <a:srgbClr val="1CABE2">
                <a:alpha val="100000"/>
              </a:srgbClr>
            </a:solidFill>
          </p:spPr>
          <p:txBody>
            <a:bodyPr/>
            <a:lstStyle/>
            <a:p/>
          </p:txBody>
        </p:sp>
        <p:sp>
          <p:nvSpPr>
            <p:cNvPr id="55" name="rc55"/>
            <p:cNvSpPr/>
            <p:nvPr/>
          </p:nvSpPr>
          <p:spPr>
            <a:xfrm>
              <a:off x="3548117" y="3500409"/>
              <a:ext cx="204851" cy="1184978"/>
            </a:xfrm>
            <a:prstGeom prst="rect">
              <a:avLst/>
            </a:prstGeom>
            <a:solidFill>
              <a:srgbClr val="80BD41">
                <a:alpha val="100000"/>
              </a:srgbClr>
            </a:solidFill>
          </p:spPr>
          <p:txBody>
            <a:bodyPr/>
            <a:lstStyle/>
            <a:p/>
          </p:txBody>
        </p:sp>
        <p:sp>
          <p:nvSpPr>
            <p:cNvPr id="56" name="rc56"/>
            <p:cNvSpPr/>
            <p:nvPr/>
          </p:nvSpPr>
          <p:spPr>
            <a:xfrm>
              <a:off x="3548117" y="3438021"/>
              <a:ext cx="204851" cy="24916"/>
            </a:xfrm>
            <a:prstGeom prst="rect">
              <a:avLst/>
            </a:prstGeom>
            <a:solidFill>
              <a:srgbClr val="0058AB">
                <a:alpha val="100000"/>
              </a:srgbClr>
            </a:solidFill>
          </p:spPr>
          <p:txBody>
            <a:bodyPr/>
            <a:lstStyle/>
            <a:p/>
          </p:txBody>
        </p:sp>
        <p:sp>
          <p:nvSpPr>
            <p:cNvPr id="57" name="rc57"/>
            <p:cNvSpPr/>
            <p:nvPr/>
          </p:nvSpPr>
          <p:spPr>
            <a:xfrm>
              <a:off x="3548117" y="3462938"/>
              <a:ext cx="204851" cy="37471"/>
            </a:xfrm>
            <a:prstGeom prst="rect">
              <a:avLst/>
            </a:prstGeom>
            <a:solidFill>
              <a:srgbClr val="1CABE2">
                <a:alpha val="100000"/>
              </a:srgbClr>
            </a:solidFill>
          </p:spPr>
          <p:txBody>
            <a:bodyPr/>
            <a:lstStyle/>
            <a:p/>
          </p:txBody>
        </p:sp>
        <p:sp>
          <p:nvSpPr>
            <p:cNvPr id="58" name="rc58"/>
            <p:cNvSpPr/>
            <p:nvPr/>
          </p:nvSpPr>
          <p:spPr>
            <a:xfrm>
              <a:off x="3775730" y="3424887"/>
              <a:ext cx="204851" cy="1260499"/>
            </a:xfrm>
            <a:prstGeom prst="rect">
              <a:avLst/>
            </a:prstGeom>
            <a:solidFill>
              <a:srgbClr val="80BD41">
                <a:alpha val="100000"/>
              </a:srgbClr>
            </a:solidFill>
          </p:spPr>
          <p:txBody>
            <a:bodyPr/>
            <a:lstStyle/>
            <a:p/>
          </p:txBody>
        </p:sp>
        <p:sp>
          <p:nvSpPr>
            <p:cNvPr id="59" name="rc59"/>
            <p:cNvSpPr/>
            <p:nvPr/>
          </p:nvSpPr>
          <p:spPr>
            <a:xfrm>
              <a:off x="3775730" y="3385870"/>
              <a:ext cx="204851" cy="12941"/>
            </a:xfrm>
            <a:prstGeom prst="rect">
              <a:avLst/>
            </a:prstGeom>
            <a:solidFill>
              <a:srgbClr val="0058AB">
                <a:alpha val="100000"/>
              </a:srgbClr>
            </a:solidFill>
          </p:spPr>
          <p:txBody>
            <a:bodyPr/>
            <a:lstStyle/>
            <a:p/>
          </p:txBody>
        </p:sp>
        <p:sp>
          <p:nvSpPr>
            <p:cNvPr id="60" name="rc60"/>
            <p:cNvSpPr/>
            <p:nvPr/>
          </p:nvSpPr>
          <p:spPr>
            <a:xfrm>
              <a:off x="3775730" y="3398812"/>
              <a:ext cx="204851" cy="26075"/>
            </a:xfrm>
            <a:prstGeom prst="rect">
              <a:avLst/>
            </a:prstGeom>
            <a:solidFill>
              <a:srgbClr val="1CABE2">
                <a:alpha val="100000"/>
              </a:srgbClr>
            </a:solidFill>
          </p:spPr>
          <p:txBody>
            <a:bodyPr/>
            <a:lstStyle/>
            <a:p/>
          </p:txBody>
        </p:sp>
        <p:sp>
          <p:nvSpPr>
            <p:cNvPr id="61" name="rc61"/>
            <p:cNvSpPr/>
            <p:nvPr/>
          </p:nvSpPr>
          <p:spPr>
            <a:xfrm>
              <a:off x="4003342" y="3422183"/>
              <a:ext cx="204851" cy="1263203"/>
            </a:xfrm>
            <a:prstGeom prst="rect">
              <a:avLst/>
            </a:prstGeom>
            <a:solidFill>
              <a:srgbClr val="80BD41">
                <a:alpha val="100000"/>
              </a:srgbClr>
            </a:solidFill>
          </p:spPr>
          <p:txBody>
            <a:bodyPr/>
            <a:lstStyle/>
            <a:p/>
          </p:txBody>
        </p:sp>
        <p:sp>
          <p:nvSpPr>
            <p:cNvPr id="62" name="rc62"/>
            <p:cNvSpPr/>
            <p:nvPr/>
          </p:nvSpPr>
          <p:spPr>
            <a:xfrm>
              <a:off x="4003342" y="3355739"/>
              <a:ext cx="204851" cy="26654"/>
            </a:xfrm>
            <a:prstGeom prst="rect">
              <a:avLst/>
            </a:prstGeom>
            <a:solidFill>
              <a:srgbClr val="0058AB">
                <a:alpha val="100000"/>
              </a:srgbClr>
            </a:solidFill>
          </p:spPr>
          <p:txBody>
            <a:bodyPr/>
            <a:lstStyle/>
            <a:p/>
          </p:txBody>
        </p:sp>
        <p:sp>
          <p:nvSpPr>
            <p:cNvPr id="63" name="rc63"/>
            <p:cNvSpPr/>
            <p:nvPr/>
          </p:nvSpPr>
          <p:spPr>
            <a:xfrm>
              <a:off x="4003342" y="3382394"/>
              <a:ext cx="204851" cy="39788"/>
            </a:xfrm>
            <a:prstGeom prst="rect">
              <a:avLst/>
            </a:prstGeom>
            <a:solidFill>
              <a:srgbClr val="1CABE2">
                <a:alpha val="100000"/>
              </a:srgbClr>
            </a:solidFill>
          </p:spPr>
          <p:txBody>
            <a:bodyPr/>
            <a:lstStyle/>
            <a:p/>
          </p:txBody>
        </p:sp>
        <p:sp>
          <p:nvSpPr>
            <p:cNvPr id="64" name="rc64"/>
            <p:cNvSpPr/>
            <p:nvPr/>
          </p:nvSpPr>
          <p:spPr>
            <a:xfrm>
              <a:off x="4230955" y="3365010"/>
              <a:ext cx="204851" cy="1320376"/>
            </a:xfrm>
            <a:prstGeom prst="rect">
              <a:avLst/>
            </a:prstGeom>
            <a:solidFill>
              <a:srgbClr val="80BD41">
                <a:alpha val="100000"/>
              </a:srgbClr>
            </a:solidFill>
          </p:spPr>
          <p:txBody>
            <a:bodyPr/>
            <a:lstStyle/>
            <a:p/>
          </p:txBody>
        </p:sp>
        <p:sp>
          <p:nvSpPr>
            <p:cNvPr id="65" name="rc65"/>
            <p:cNvSpPr/>
            <p:nvPr/>
          </p:nvSpPr>
          <p:spPr>
            <a:xfrm>
              <a:off x="4230955" y="3351683"/>
              <a:ext cx="204851" cy="13327"/>
            </a:xfrm>
            <a:prstGeom prst="rect">
              <a:avLst/>
            </a:prstGeom>
            <a:solidFill>
              <a:srgbClr val="0058AB">
                <a:alpha val="100000"/>
              </a:srgbClr>
            </a:solidFill>
          </p:spPr>
          <p:txBody>
            <a:bodyPr/>
            <a:lstStyle/>
            <a:p/>
          </p:txBody>
        </p:sp>
        <p:sp>
          <p:nvSpPr>
            <p:cNvPr id="66" name="rc66"/>
            <p:cNvSpPr/>
            <p:nvPr/>
          </p:nvSpPr>
          <p:spPr>
            <a:xfrm>
              <a:off x="4230955" y="3365010"/>
              <a:ext cx="204851" cy="0"/>
            </a:xfrm>
            <a:prstGeom prst="rect">
              <a:avLst/>
            </a:prstGeom>
            <a:solidFill>
              <a:srgbClr val="1CABE2">
                <a:alpha val="100000"/>
              </a:srgbClr>
            </a:solidFill>
          </p:spPr>
          <p:txBody>
            <a:bodyPr/>
            <a:lstStyle/>
            <a:p/>
          </p:txBody>
        </p:sp>
        <p:sp>
          <p:nvSpPr>
            <p:cNvPr id="67" name="rc67"/>
            <p:cNvSpPr/>
            <p:nvPr/>
          </p:nvSpPr>
          <p:spPr>
            <a:xfrm>
              <a:off x="4458568" y="3370032"/>
              <a:ext cx="204851" cy="1315354"/>
            </a:xfrm>
            <a:prstGeom prst="rect">
              <a:avLst/>
            </a:prstGeom>
            <a:solidFill>
              <a:srgbClr val="80BD41">
                <a:alpha val="100000"/>
              </a:srgbClr>
            </a:solidFill>
          </p:spPr>
          <p:txBody>
            <a:bodyPr/>
            <a:lstStyle/>
            <a:p/>
          </p:txBody>
        </p:sp>
        <p:sp>
          <p:nvSpPr>
            <p:cNvPr id="68" name="rc68"/>
            <p:cNvSpPr/>
            <p:nvPr/>
          </p:nvSpPr>
          <p:spPr>
            <a:xfrm>
              <a:off x="4458568" y="3356705"/>
              <a:ext cx="204851" cy="13327"/>
            </a:xfrm>
            <a:prstGeom prst="rect">
              <a:avLst/>
            </a:prstGeom>
            <a:solidFill>
              <a:srgbClr val="0058AB">
                <a:alpha val="100000"/>
              </a:srgbClr>
            </a:solidFill>
          </p:spPr>
          <p:txBody>
            <a:bodyPr/>
            <a:lstStyle/>
            <a:p/>
          </p:txBody>
        </p:sp>
        <p:sp>
          <p:nvSpPr>
            <p:cNvPr id="69" name="rc69"/>
            <p:cNvSpPr/>
            <p:nvPr/>
          </p:nvSpPr>
          <p:spPr>
            <a:xfrm>
              <a:off x="4458568" y="3370032"/>
              <a:ext cx="204851" cy="0"/>
            </a:xfrm>
            <a:prstGeom prst="rect">
              <a:avLst/>
            </a:prstGeom>
            <a:solidFill>
              <a:srgbClr val="1CABE2">
                <a:alpha val="100000"/>
              </a:srgbClr>
            </a:solidFill>
          </p:spPr>
          <p:txBody>
            <a:bodyPr/>
            <a:lstStyle/>
            <a:p/>
          </p:txBody>
        </p:sp>
        <p:sp>
          <p:nvSpPr>
            <p:cNvPr id="70" name="rc70"/>
            <p:cNvSpPr/>
            <p:nvPr/>
          </p:nvSpPr>
          <p:spPr>
            <a:xfrm>
              <a:off x="4686180" y="3383746"/>
              <a:ext cx="204851" cy="1301640"/>
            </a:xfrm>
            <a:prstGeom prst="rect">
              <a:avLst/>
            </a:prstGeom>
            <a:solidFill>
              <a:srgbClr val="80BD41">
                <a:alpha val="100000"/>
              </a:srgbClr>
            </a:solidFill>
          </p:spPr>
          <p:txBody>
            <a:bodyPr/>
            <a:lstStyle/>
            <a:p/>
          </p:txBody>
        </p:sp>
        <p:sp>
          <p:nvSpPr>
            <p:cNvPr id="71" name="rc71"/>
            <p:cNvSpPr/>
            <p:nvPr/>
          </p:nvSpPr>
          <p:spPr>
            <a:xfrm>
              <a:off x="4686180" y="3370612"/>
              <a:ext cx="204851" cy="13134"/>
            </a:xfrm>
            <a:prstGeom prst="rect">
              <a:avLst/>
            </a:prstGeom>
            <a:solidFill>
              <a:srgbClr val="0058AB">
                <a:alpha val="100000"/>
              </a:srgbClr>
            </a:solidFill>
          </p:spPr>
          <p:txBody>
            <a:bodyPr/>
            <a:lstStyle/>
            <a:p/>
          </p:txBody>
        </p:sp>
        <p:sp>
          <p:nvSpPr>
            <p:cNvPr id="72" name="rc72"/>
            <p:cNvSpPr/>
            <p:nvPr/>
          </p:nvSpPr>
          <p:spPr>
            <a:xfrm>
              <a:off x="4686180" y="3383746"/>
              <a:ext cx="204851" cy="0"/>
            </a:xfrm>
            <a:prstGeom prst="rect">
              <a:avLst/>
            </a:prstGeom>
            <a:solidFill>
              <a:srgbClr val="1CABE2">
                <a:alpha val="100000"/>
              </a:srgbClr>
            </a:solidFill>
          </p:spPr>
          <p:txBody>
            <a:bodyPr/>
            <a:lstStyle/>
            <a:p/>
          </p:txBody>
        </p:sp>
        <p:sp>
          <p:nvSpPr>
            <p:cNvPr id="73" name="rc73"/>
            <p:cNvSpPr/>
            <p:nvPr/>
          </p:nvSpPr>
          <p:spPr>
            <a:xfrm>
              <a:off x="4913793" y="3404027"/>
              <a:ext cx="204851" cy="1281360"/>
            </a:xfrm>
            <a:prstGeom prst="rect">
              <a:avLst/>
            </a:prstGeom>
            <a:solidFill>
              <a:srgbClr val="80BD41">
                <a:alpha val="100000"/>
              </a:srgbClr>
            </a:solidFill>
          </p:spPr>
          <p:txBody>
            <a:bodyPr/>
            <a:lstStyle/>
            <a:p/>
          </p:txBody>
        </p:sp>
        <p:sp>
          <p:nvSpPr>
            <p:cNvPr id="74" name="rc74"/>
            <p:cNvSpPr/>
            <p:nvPr/>
          </p:nvSpPr>
          <p:spPr>
            <a:xfrm>
              <a:off x="4913793" y="3391086"/>
              <a:ext cx="204851" cy="12941"/>
            </a:xfrm>
            <a:prstGeom prst="rect">
              <a:avLst/>
            </a:prstGeom>
            <a:solidFill>
              <a:srgbClr val="0058AB">
                <a:alpha val="100000"/>
              </a:srgbClr>
            </a:solidFill>
          </p:spPr>
          <p:txBody>
            <a:bodyPr/>
            <a:lstStyle/>
            <a:p/>
          </p:txBody>
        </p:sp>
        <p:sp>
          <p:nvSpPr>
            <p:cNvPr id="75" name="rc75"/>
            <p:cNvSpPr/>
            <p:nvPr/>
          </p:nvSpPr>
          <p:spPr>
            <a:xfrm>
              <a:off x="4913793" y="3404027"/>
              <a:ext cx="204851" cy="0"/>
            </a:xfrm>
            <a:prstGeom prst="rect">
              <a:avLst/>
            </a:prstGeom>
            <a:solidFill>
              <a:srgbClr val="1CABE2">
                <a:alpha val="100000"/>
              </a:srgbClr>
            </a:solidFill>
          </p:spPr>
          <p:txBody>
            <a:bodyPr/>
            <a:lstStyle/>
            <a:p/>
          </p:txBody>
        </p:sp>
        <p:sp>
          <p:nvSpPr>
            <p:cNvPr id="76" name="rc76"/>
            <p:cNvSpPr/>
            <p:nvPr/>
          </p:nvSpPr>
          <p:spPr>
            <a:xfrm>
              <a:off x="5141405" y="3425659"/>
              <a:ext cx="204851" cy="1259727"/>
            </a:xfrm>
            <a:prstGeom prst="rect">
              <a:avLst/>
            </a:prstGeom>
            <a:solidFill>
              <a:srgbClr val="80BD41">
                <a:alpha val="100000"/>
              </a:srgbClr>
            </a:solidFill>
          </p:spPr>
          <p:txBody>
            <a:bodyPr/>
            <a:lstStyle/>
            <a:p/>
          </p:txBody>
        </p:sp>
        <p:sp>
          <p:nvSpPr>
            <p:cNvPr id="77" name="rc77"/>
            <p:cNvSpPr/>
            <p:nvPr/>
          </p:nvSpPr>
          <p:spPr>
            <a:xfrm>
              <a:off x="5141405" y="3412912"/>
              <a:ext cx="204851" cy="12747"/>
            </a:xfrm>
            <a:prstGeom prst="rect">
              <a:avLst/>
            </a:prstGeom>
            <a:solidFill>
              <a:srgbClr val="0058AB">
                <a:alpha val="100000"/>
              </a:srgbClr>
            </a:solidFill>
          </p:spPr>
          <p:txBody>
            <a:bodyPr/>
            <a:lstStyle/>
            <a:p/>
          </p:txBody>
        </p:sp>
        <p:sp>
          <p:nvSpPr>
            <p:cNvPr id="78" name="rc78"/>
            <p:cNvSpPr/>
            <p:nvPr/>
          </p:nvSpPr>
          <p:spPr>
            <a:xfrm>
              <a:off x="5141405" y="3425659"/>
              <a:ext cx="204851" cy="0"/>
            </a:xfrm>
            <a:prstGeom prst="rect">
              <a:avLst/>
            </a:prstGeom>
            <a:solidFill>
              <a:srgbClr val="1CABE2">
                <a:alpha val="100000"/>
              </a:srgbClr>
            </a:solidFill>
          </p:spPr>
          <p:txBody>
            <a:bodyPr/>
            <a:lstStyle/>
            <a:p/>
          </p:txBody>
        </p:sp>
        <p:sp>
          <p:nvSpPr>
            <p:cNvPr id="79" name="rc79"/>
            <p:cNvSpPr/>
            <p:nvPr/>
          </p:nvSpPr>
          <p:spPr>
            <a:xfrm>
              <a:off x="5369018" y="3444975"/>
              <a:ext cx="204851" cy="1240412"/>
            </a:xfrm>
            <a:prstGeom prst="rect">
              <a:avLst/>
            </a:prstGeom>
            <a:solidFill>
              <a:srgbClr val="80BD41">
                <a:alpha val="100000"/>
              </a:srgbClr>
            </a:solidFill>
          </p:spPr>
          <p:txBody>
            <a:bodyPr/>
            <a:lstStyle/>
            <a:p/>
          </p:txBody>
        </p:sp>
        <p:sp>
          <p:nvSpPr>
            <p:cNvPr id="80" name="rc80"/>
            <p:cNvSpPr/>
            <p:nvPr/>
          </p:nvSpPr>
          <p:spPr>
            <a:xfrm>
              <a:off x="5369018" y="3432420"/>
              <a:ext cx="204851" cy="12554"/>
            </a:xfrm>
            <a:prstGeom prst="rect">
              <a:avLst/>
            </a:prstGeom>
            <a:solidFill>
              <a:srgbClr val="0058AB">
                <a:alpha val="100000"/>
              </a:srgbClr>
            </a:solidFill>
          </p:spPr>
          <p:txBody>
            <a:bodyPr/>
            <a:lstStyle/>
            <a:p/>
          </p:txBody>
        </p:sp>
        <p:sp>
          <p:nvSpPr>
            <p:cNvPr id="81" name="rc81"/>
            <p:cNvSpPr/>
            <p:nvPr/>
          </p:nvSpPr>
          <p:spPr>
            <a:xfrm>
              <a:off x="5369018" y="3444975"/>
              <a:ext cx="204851" cy="0"/>
            </a:xfrm>
            <a:prstGeom prst="rect">
              <a:avLst/>
            </a:prstGeom>
            <a:solidFill>
              <a:srgbClr val="1CABE2">
                <a:alpha val="100000"/>
              </a:srgbClr>
            </a:solidFill>
          </p:spPr>
          <p:txBody>
            <a:bodyPr/>
            <a:lstStyle/>
            <a:p/>
          </p:txBody>
        </p:sp>
        <p:sp>
          <p:nvSpPr>
            <p:cNvPr id="82" name="rc82"/>
            <p:cNvSpPr/>
            <p:nvPr/>
          </p:nvSpPr>
          <p:spPr>
            <a:xfrm>
              <a:off x="5596630" y="3460620"/>
              <a:ext cx="204851" cy="1224766"/>
            </a:xfrm>
            <a:prstGeom prst="rect">
              <a:avLst/>
            </a:prstGeom>
            <a:solidFill>
              <a:srgbClr val="80BD41">
                <a:alpha val="100000"/>
              </a:srgbClr>
            </a:solidFill>
          </p:spPr>
          <p:txBody>
            <a:bodyPr/>
            <a:lstStyle/>
            <a:p/>
          </p:txBody>
        </p:sp>
        <p:sp>
          <p:nvSpPr>
            <p:cNvPr id="83" name="rc83"/>
            <p:cNvSpPr/>
            <p:nvPr/>
          </p:nvSpPr>
          <p:spPr>
            <a:xfrm>
              <a:off x="5596630" y="3448258"/>
              <a:ext cx="204851" cy="12361"/>
            </a:xfrm>
            <a:prstGeom prst="rect">
              <a:avLst/>
            </a:prstGeom>
            <a:solidFill>
              <a:srgbClr val="0058AB">
                <a:alpha val="100000"/>
              </a:srgbClr>
            </a:solidFill>
          </p:spPr>
          <p:txBody>
            <a:bodyPr/>
            <a:lstStyle/>
            <a:p/>
          </p:txBody>
        </p:sp>
        <p:sp>
          <p:nvSpPr>
            <p:cNvPr id="84" name="rc84"/>
            <p:cNvSpPr/>
            <p:nvPr/>
          </p:nvSpPr>
          <p:spPr>
            <a:xfrm>
              <a:off x="5596630" y="3460620"/>
              <a:ext cx="204851" cy="0"/>
            </a:xfrm>
            <a:prstGeom prst="rect">
              <a:avLst/>
            </a:prstGeom>
            <a:solidFill>
              <a:srgbClr val="1CABE2">
                <a:alpha val="100000"/>
              </a:srgbClr>
            </a:solidFill>
          </p:spPr>
          <p:txBody>
            <a:bodyPr/>
            <a:lstStyle/>
            <a:p/>
          </p:txBody>
        </p:sp>
        <p:sp>
          <p:nvSpPr>
            <p:cNvPr id="85" name="rc85"/>
            <p:cNvSpPr/>
            <p:nvPr/>
          </p:nvSpPr>
          <p:spPr>
            <a:xfrm>
              <a:off x="5824243" y="3471822"/>
              <a:ext cx="204851" cy="1213564"/>
            </a:xfrm>
            <a:prstGeom prst="rect">
              <a:avLst/>
            </a:prstGeom>
            <a:solidFill>
              <a:srgbClr val="80BD41">
                <a:alpha val="100000"/>
              </a:srgbClr>
            </a:solidFill>
          </p:spPr>
          <p:txBody>
            <a:bodyPr/>
            <a:lstStyle/>
            <a:p/>
          </p:txBody>
        </p:sp>
        <p:sp>
          <p:nvSpPr>
            <p:cNvPr id="86" name="rc86"/>
            <p:cNvSpPr/>
            <p:nvPr/>
          </p:nvSpPr>
          <p:spPr>
            <a:xfrm>
              <a:off x="5824243" y="3459654"/>
              <a:ext cx="204851" cy="12168"/>
            </a:xfrm>
            <a:prstGeom prst="rect">
              <a:avLst/>
            </a:prstGeom>
            <a:solidFill>
              <a:srgbClr val="0058AB">
                <a:alpha val="100000"/>
              </a:srgbClr>
            </a:solidFill>
          </p:spPr>
          <p:txBody>
            <a:bodyPr/>
            <a:lstStyle/>
            <a:p/>
          </p:txBody>
        </p:sp>
        <p:sp>
          <p:nvSpPr>
            <p:cNvPr id="87" name="rc87"/>
            <p:cNvSpPr/>
            <p:nvPr/>
          </p:nvSpPr>
          <p:spPr>
            <a:xfrm>
              <a:off x="5824243" y="3471822"/>
              <a:ext cx="204851" cy="0"/>
            </a:xfrm>
            <a:prstGeom prst="rect">
              <a:avLst/>
            </a:prstGeom>
            <a:solidFill>
              <a:srgbClr val="1CABE2">
                <a:alpha val="100000"/>
              </a:srgbClr>
            </a:solidFill>
          </p:spPr>
          <p:txBody>
            <a:bodyPr/>
            <a:lstStyle/>
            <a:p/>
          </p:txBody>
        </p:sp>
        <p:sp>
          <p:nvSpPr>
            <p:cNvPr id="88" name="rc88"/>
            <p:cNvSpPr/>
            <p:nvPr/>
          </p:nvSpPr>
          <p:spPr>
            <a:xfrm>
              <a:off x="6051856" y="3479548"/>
              <a:ext cx="204851" cy="1205838"/>
            </a:xfrm>
            <a:prstGeom prst="rect">
              <a:avLst/>
            </a:prstGeom>
            <a:solidFill>
              <a:srgbClr val="80BD41">
                <a:alpha val="100000"/>
              </a:srgbClr>
            </a:solidFill>
          </p:spPr>
          <p:txBody>
            <a:bodyPr/>
            <a:lstStyle/>
            <a:p/>
          </p:txBody>
        </p:sp>
        <p:sp>
          <p:nvSpPr>
            <p:cNvPr id="89" name="rc89"/>
            <p:cNvSpPr/>
            <p:nvPr/>
          </p:nvSpPr>
          <p:spPr>
            <a:xfrm>
              <a:off x="6051856" y="3467380"/>
              <a:ext cx="204851" cy="12168"/>
            </a:xfrm>
            <a:prstGeom prst="rect">
              <a:avLst/>
            </a:prstGeom>
            <a:solidFill>
              <a:srgbClr val="0058AB">
                <a:alpha val="100000"/>
              </a:srgbClr>
            </a:solidFill>
          </p:spPr>
          <p:txBody>
            <a:bodyPr/>
            <a:lstStyle/>
            <a:p/>
          </p:txBody>
        </p:sp>
        <p:sp>
          <p:nvSpPr>
            <p:cNvPr id="90" name="rc90"/>
            <p:cNvSpPr/>
            <p:nvPr/>
          </p:nvSpPr>
          <p:spPr>
            <a:xfrm>
              <a:off x="6051856" y="3479548"/>
              <a:ext cx="204851" cy="0"/>
            </a:xfrm>
            <a:prstGeom prst="rect">
              <a:avLst/>
            </a:prstGeom>
            <a:solidFill>
              <a:srgbClr val="1CABE2">
                <a:alpha val="100000"/>
              </a:srgbClr>
            </a:solidFill>
          </p:spPr>
          <p:txBody>
            <a:bodyPr/>
            <a:lstStyle/>
            <a:p/>
          </p:txBody>
        </p:sp>
        <p:sp>
          <p:nvSpPr>
            <p:cNvPr id="91" name="rc91"/>
            <p:cNvSpPr/>
            <p:nvPr/>
          </p:nvSpPr>
          <p:spPr>
            <a:xfrm>
              <a:off x="6279468" y="3488240"/>
              <a:ext cx="204851" cy="1197146"/>
            </a:xfrm>
            <a:prstGeom prst="rect">
              <a:avLst/>
            </a:prstGeom>
            <a:solidFill>
              <a:srgbClr val="80BD41">
                <a:alpha val="100000"/>
              </a:srgbClr>
            </a:solidFill>
          </p:spPr>
          <p:txBody>
            <a:bodyPr/>
            <a:lstStyle/>
            <a:p/>
          </p:txBody>
        </p:sp>
        <p:sp>
          <p:nvSpPr>
            <p:cNvPr id="92" name="rc92"/>
            <p:cNvSpPr/>
            <p:nvPr/>
          </p:nvSpPr>
          <p:spPr>
            <a:xfrm>
              <a:off x="6279468" y="3476072"/>
              <a:ext cx="204851" cy="12168"/>
            </a:xfrm>
            <a:prstGeom prst="rect">
              <a:avLst/>
            </a:prstGeom>
            <a:solidFill>
              <a:srgbClr val="0058AB">
                <a:alpha val="100000"/>
              </a:srgbClr>
            </a:solidFill>
          </p:spPr>
          <p:txBody>
            <a:bodyPr/>
            <a:lstStyle/>
            <a:p/>
          </p:txBody>
        </p:sp>
        <p:sp>
          <p:nvSpPr>
            <p:cNvPr id="93" name="rc93"/>
            <p:cNvSpPr/>
            <p:nvPr/>
          </p:nvSpPr>
          <p:spPr>
            <a:xfrm>
              <a:off x="6279468" y="3488240"/>
              <a:ext cx="204851" cy="0"/>
            </a:xfrm>
            <a:prstGeom prst="rect">
              <a:avLst/>
            </a:prstGeom>
            <a:solidFill>
              <a:srgbClr val="1CABE2">
                <a:alpha val="100000"/>
              </a:srgbClr>
            </a:solidFill>
          </p:spPr>
          <p:txBody>
            <a:bodyPr/>
            <a:lstStyle/>
            <a:p/>
          </p:txBody>
        </p:sp>
        <p:sp>
          <p:nvSpPr>
            <p:cNvPr id="94" name="rc94"/>
            <p:cNvSpPr/>
            <p:nvPr/>
          </p:nvSpPr>
          <p:spPr>
            <a:xfrm>
              <a:off x="6507081" y="3501181"/>
              <a:ext cx="204851" cy="1184205"/>
            </a:xfrm>
            <a:prstGeom prst="rect">
              <a:avLst/>
            </a:prstGeom>
            <a:solidFill>
              <a:srgbClr val="80BD41">
                <a:alpha val="100000"/>
              </a:srgbClr>
            </a:solidFill>
          </p:spPr>
          <p:txBody>
            <a:bodyPr/>
            <a:lstStyle/>
            <a:p/>
          </p:txBody>
        </p:sp>
        <p:sp>
          <p:nvSpPr>
            <p:cNvPr id="95" name="rc95"/>
            <p:cNvSpPr/>
            <p:nvPr/>
          </p:nvSpPr>
          <p:spPr>
            <a:xfrm>
              <a:off x="6507081" y="3489206"/>
              <a:ext cx="204851" cy="11975"/>
            </a:xfrm>
            <a:prstGeom prst="rect">
              <a:avLst/>
            </a:prstGeom>
            <a:solidFill>
              <a:srgbClr val="0058AB">
                <a:alpha val="100000"/>
              </a:srgbClr>
            </a:solidFill>
          </p:spPr>
          <p:txBody>
            <a:bodyPr/>
            <a:lstStyle/>
            <a:p/>
          </p:txBody>
        </p:sp>
        <p:sp>
          <p:nvSpPr>
            <p:cNvPr id="96" name="rc96"/>
            <p:cNvSpPr/>
            <p:nvPr/>
          </p:nvSpPr>
          <p:spPr>
            <a:xfrm>
              <a:off x="6507081" y="3501181"/>
              <a:ext cx="204851" cy="0"/>
            </a:xfrm>
            <a:prstGeom prst="rect">
              <a:avLst/>
            </a:prstGeom>
            <a:solidFill>
              <a:srgbClr val="1CABE2">
                <a:alpha val="100000"/>
              </a:srgbClr>
            </a:solidFill>
          </p:spPr>
          <p:txBody>
            <a:bodyPr/>
            <a:lstStyle/>
            <a:p/>
          </p:txBody>
        </p:sp>
        <p:sp>
          <p:nvSpPr>
            <p:cNvPr id="97" name="rc97"/>
            <p:cNvSpPr/>
            <p:nvPr/>
          </p:nvSpPr>
          <p:spPr>
            <a:xfrm>
              <a:off x="6734693" y="3514122"/>
              <a:ext cx="204851" cy="1171264"/>
            </a:xfrm>
            <a:prstGeom prst="rect">
              <a:avLst/>
            </a:prstGeom>
            <a:solidFill>
              <a:srgbClr val="80BD41">
                <a:alpha val="100000"/>
              </a:srgbClr>
            </a:solidFill>
          </p:spPr>
          <p:txBody>
            <a:bodyPr/>
            <a:lstStyle/>
            <a:p/>
          </p:txBody>
        </p:sp>
        <p:sp>
          <p:nvSpPr>
            <p:cNvPr id="98" name="rc98"/>
            <p:cNvSpPr/>
            <p:nvPr/>
          </p:nvSpPr>
          <p:spPr>
            <a:xfrm>
              <a:off x="6734693" y="3502340"/>
              <a:ext cx="204851" cy="11782"/>
            </a:xfrm>
            <a:prstGeom prst="rect">
              <a:avLst/>
            </a:prstGeom>
            <a:solidFill>
              <a:srgbClr val="0058AB">
                <a:alpha val="100000"/>
              </a:srgbClr>
            </a:solidFill>
          </p:spPr>
          <p:txBody>
            <a:bodyPr/>
            <a:lstStyle/>
            <a:p/>
          </p:txBody>
        </p:sp>
        <p:sp>
          <p:nvSpPr>
            <p:cNvPr id="99" name="rc99"/>
            <p:cNvSpPr/>
            <p:nvPr/>
          </p:nvSpPr>
          <p:spPr>
            <a:xfrm>
              <a:off x="6734693" y="3514122"/>
              <a:ext cx="204851" cy="0"/>
            </a:xfrm>
            <a:prstGeom prst="rect">
              <a:avLst/>
            </a:prstGeom>
            <a:solidFill>
              <a:srgbClr val="1CABE2">
                <a:alpha val="100000"/>
              </a:srgbClr>
            </a:solidFill>
          </p:spPr>
          <p:txBody>
            <a:bodyPr/>
            <a:lstStyle/>
            <a:p/>
          </p:txBody>
        </p:sp>
        <p:sp>
          <p:nvSpPr>
            <p:cNvPr id="100" name="rc100"/>
            <p:cNvSpPr/>
            <p:nvPr/>
          </p:nvSpPr>
          <p:spPr>
            <a:xfrm>
              <a:off x="6962306" y="3533824"/>
              <a:ext cx="204851" cy="1151562"/>
            </a:xfrm>
            <a:prstGeom prst="rect">
              <a:avLst/>
            </a:prstGeom>
            <a:solidFill>
              <a:srgbClr val="80BD41">
                <a:alpha val="100000"/>
              </a:srgbClr>
            </a:solidFill>
          </p:spPr>
          <p:txBody>
            <a:bodyPr/>
            <a:lstStyle/>
            <a:p/>
          </p:txBody>
        </p:sp>
        <p:sp>
          <p:nvSpPr>
            <p:cNvPr id="101" name="rc101"/>
            <p:cNvSpPr/>
            <p:nvPr/>
          </p:nvSpPr>
          <p:spPr>
            <a:xfrm>
              <a:off x="6962306" y="3522235"/>
              <a:ext cx="204851" cy="11589"/>
            </a:xfrm>
            <a:prstGeom prst="rect">
              <a:avLst/>
            </a:prstGeom>
            <a:solidFill>
              <a:srgbClr val="0058AB">
                <a:alpha val="100000"/>
              </a:srgbClr>
            </a:solidFill>
          </p:spPr>
          <p:txBody>
            <a:bodyPr/>
            <a:lstStyle/>
            <a:p/>
          </p:txBody>
        </p:sp>
        <p:sp>
          <p:nvSpPr>
            <p:cNvPr id="102" name="rc102"/>
            <p:cNvSpPr/>
            <p:nvPr/>
          </p:nvSpPr>
          <p:spPr>
            <a:xfrm>
              <a:off x="6962306" y="3533824"/>
              <a:ext cx="204851" cy="0"/>
            </a:xfrm>
            <a:prstGeom prst="rect">
              <a:avLst/>
            </a:prstGeom>
            <a:solidFill>
              <a:srgbClr val="1CABE2">
                <a:alpha val="100000"/>
              </a:srgbClr>
            </a:solidFill>
          </p:spPr>
          <p:txBody>
            <a:bodyPr/>
            <a:lstStyle/>
            <a:p/>
          </p:txBody>
        </p:sp>
        <p:sp>
          <p:nvSpPr>
            <p:cNvPr id="103" name="rc103"/>
            <p:cNvSpPr/>
            <p:nvPr/>
          </p:nvSpPr>
          <p:spPr>
            <a:xfrm>
              <a:off x="7189918" y="3538846"/>
              <a:ext cx="204851" cy="10219"/>
            </a:xfrm>
            <a:prstGeom prst="rect">
              <a:avLst/>
            </a:prstGeom>
            <a:solidFill>
              <a:srgbClr val="F26A21">
                <a:alpha val="100000"/>
              </a:srgbClr>
            </a:solidFill>
          </p:spPr>
          <p:txBody>
            <a:bodyPr/>
            <a:lstStyle/>
            <a:p/>
          </p:txBody>
        </p:sp>
        <p:sp>
          <p:nvSpPr>
            <p:cNvPr id="104" name="rc104"/>
            <p:cNvSpPr/>
            <p:nvPr/>
          </p:nvSpPr>
          <p:spPr>
            <a:xfrm>
              <a:off x="7189918" y="3549066"/>
              <a:ext cx="204851" cy="1136321"/>
            </a:xfrm>
            <a:prstGeom prst="rect">
              <a:avLst/>
            </a:prstGeom>
            <a:solidFill>
              <a:srgbClr val="FFC20E">
                <a:alpha val="100000"/>
              </a:srgbClr>
            </a:solidFill>
          </p:spPr>
          <p:txBody>
            <a:bodyPr/>
            <a:lstStyle/>
            <a:p/>
          </p:txBody>
        </p:sp>
        <p:sp>
          <p:nvSpPr>
            <p:cNvPr id="105" name="rc105"/>
            <p:cNvSpPr/>
            <p:nvPr/>
          </p:nvSpPr>
          <p:spPr>
            <a:xfrm>
              <a:off x="7417531" y="3553718"/>
              <a:ext cx="204851" cy="9012"/>
            </a:xfrm>
            <a:prstGeom prst="rect">
              <a:avLst/>
            </a:prstGeom>
            <a:solidFill>
              <a:srgbClr val="F26A21">
                <a:alpha val="100000"/>
              </a:srgbClr>
            </a:solidFill>
          </p:spPr>
          <p:txBody>
            <a:bodyPr/>
            <a:lstStyle/>
            <a:p/>
          </p:txBody>
        </p:sp>
        <p:sp>
          <p:nvSpPr>
            <p:cNvPr id="106" name="rc106"/>
            <p:cNvSpPr/>
            <p:nvPr/>
          </p:nvSpPr>
          <p:spPr>
            <a:xfrm>
              <a:off x="7417531" y="3562731"/>
              <a:ext cx="204851" cy="1122655"/>
            </a:xfrm>
            <a:prstGeom prst="rect">
              <a:avLst/>
            </a:prstGeom>
            <a:solidFill>
              <a:srgbClr val="FFC20E">
                <a:alpha val="100000"/>
              </a:srgbClr>
            </a:solidFill>
          </p:spPr>
          <p:txBody>
            <a:bodyPr/>
            <a:lstStyle/>
            <a:p/>
          </p:txBody>
        </p:sp>
        <p:sp>
          <p:nvSpPr>
            <p:cNvPr id="107" name="rc107"/>
            <p:cNvSpPr/>
            <p:nvPr/>
          </p:nvSpPr>
          <p:spPr>
            <a:xfrm>
              <a:off x="7645143" y="3566466"/>
              <a:ext cx="204851" cy="7947"/>
            </a:xfrm>
            <a:prstGeom prst="rect">
              <a:avLst/>
            </a:prstGeom>
            <a:solidFill>
              <a:srgbClr val="F26A21">
                <a:alpha val="100000"/>
              </a:srgbClr>
            </a:solidFill>
          </p:spPr>
          <p:txBody>
            <a:bodyPr/>
            <a:lstStyle/>
            <a:p/>
          </p:txBody>
        </p:sp>
        <p:sp>
          <p:nvSpPr>
            <p:cNvPr id="108" name="rc108"/>
            <p:cNvSpPr/>
            <p:nvPr/>
          </p:nvSpPr>
          <p:spPr>
            <a:xfrm>
              <a:off x="7645143" y="3574414"/>
              <a:ext cx="204851" cy="1110972"/>
            </a:xfrm>
            <a:prstGeom prst="rect">
              <a:avLst/>
            </a:prstGeom>
            <a:solidFill>
              <a:srgbClr val="FFC20E">
                <a:alpha val="100000"/>
              </a:srgbClr>
            </a:solidFill>
          </p:spPr>
          <p:txBody>
            <a:bodyPr/>
            <a:lstStyle/>
            <a:p/>
          </p:txBody>
        </p:sp>
        <p:sp>
          <p:nvSpPr>
            <p:cNvPr id="109" name="rc109"/>
            <p:cNvSpPr/>
            <p:nvPr/>
          </p:nvSpPr>
          <p:spPr>
            <a:xfrm>
              <a:off x="7872756" y="3580566"/>
              <a:ext cx="204851" cy="7008"/>
            </a:xfrm>
            <a:prstGeom prst="rect">
              <a:avLst/>
            </a:prstGeom>
            <a:solidFill>
              <a:srgbClr val="F26A21">
                <a:alpha val="100000"/>
              </a:srgbClr>
            </a:solidFill>
          </p:spPr>
          <p:txBody>
            <a:bodyPr/>
            <a:lstStyle/>
            <a:p/>
          </p:txBody>
        </p:sp>
        <p:sp>
          <p:nvSpPr>
            <p:cNvPr id="110" name="rc110"/>
            <p:cNvSpPr/>
            <p:nvPr/>
          </p:nvSpPr>
          <p:spPr>
            <a:xfrm>
              <a:off x="7872756" y="3587575"/>
              <a:ext cx="204851" cy="1097811"/>
            </a:xfrm>
            <a:prstGeom prst="rect">
              <a:avLst/>
            </a:prstGeom>
            <a:solidFill>
              <a:srgbClr val="FFC20E">
                <a:alpha val="100000"/>
              </a:srgbClr>
            </a:solidFill>
          </p:spPr>
          <p:txBody>
            <a:bodyPr/>
            <a:lstStyle/>
            <a:p/>
          </p:txBody>
        </p:sp>
        <p:sp>
          <p:nvSpPr>
            <p:cNvPr id="111" name="rc111"/>
            <p:cNvSpPr/>
            <p:nvPr/>
          </p:nvSpPr>
          <p:spPr>
            <a:xfrm>
              <a:off x="8100369" y="3594280"/>
              <a:ext cx="204851" cy="6180"/>
            </a:xfrm>
            <a:prstGeom prst="rect">
              <a:avLst/>
            </a:prstGeom>
            <a:solidFill>
              <a:srgbClr val="F26A21">
                <a:alpha val="100000"/>
              </a:srgbClr>
            </a:solidFill>
          </p:spPr>
          <p:txBody>
            <a:bodyPr/>
            <a:lstStyle/>
            <a:p/>
          </p:txBody>
        </p:sp>
        <p:sp>
          <p:nvSpPr>
            <p:cNvPr id="112" name="rc112"/>
            <p:cNvSpPr/>
            <p:nvPr/>
          </p:nvSpPr>
          <p:spPr>
            <a:xfrm>
              <a:off x="8100369" y="3600461"/>
              <a:ext cx="204851" cy="1084926"/>
            </a:xfrm>
            <a:prstGeom prst="rect">
              <a:avLst/>
            </a:prstGeom>
            <a:solidFill>
              <a:srgbClr val="FFC20E">
                <a:alpha val="100000"/>
              </a:srgbClr>
            </a:solidFill>
          </p:spPr>
          <p:txBody>
            <a:bodyPr/>
            <a:lstStyle/>
            <a:p/>
          </p:txBody>
        </p:sp>
        <p:sp>
          <p:nvSpPr>
            <p:cNvPr id="113" name="pl113"/>
            <p:cNvSpPr/>
            <p:nvPr/>
          </p:nvSpPr>
          <p:spPr>
            <a:xfrm>
              <a:off x="1374417" y="2071041"/>
              <a:ext cx="5690314" cy="26407"/>
            </a:xfrm>
            <a:custGeom>
              <a:avLst/>
              <a:pathLst>
                <a:path w="5690314" h="26407">
                  <a:moveTo>
                    <a:pt x="0" y="0"/>
                  </a:moveTo>
                  <a:lnTo>
                    <a:pt x="227612" y="0"/>
                  </a:lnTo>
                  <a:lnTo>
                    <a:pt x="455225" y="0"/>
                  </a:lnTo>
                  <a:lnTo>
                    <a:pt x="682837" y="0"/>
                  </a:lnTo>
                  <a:lnTo>
                    <a:pt x="910450" y="0"/>
                  </a:lnTo>
                  <a:lnTo>
                    <a:pt x="1138062" y="0"/>
                  </a:lnTo>
                  <a:lnTo>
                    <a:pt x="1365675" y="0"/>
                  </a:lnTo>
                  <a:lnTo>
                    <a:pt x="1593287" y="0"/>
                  </a:lnTo>
                  <a:lnTo>
                    <a:pt x="1820900" y="0"/>
                  </a:lnTo>
                  <a:lnTo>
                    <a:pt x="2048513" y="0"/>
                  </a:lnTo>
                  <a:lnTo>
                    <a:pt x="2276125" y="26407"/>
                  </a:lnTo>
                  <a:lnTo>
                    <a:pt x="2503738" y="0"/>
                  </a:lnTo>
                  <a:lnTo>
                    <a:pt x="2731350" y="26407"/>
                  </a:lnTo>
                  <a:lnTo>
                    <a:pt x="2958963" y="0"/>
                  </a:lnTo>
                  <a:lnTo>
                    <a:pt x="3186575" y="0"/>
                  </a:lnTo>
                  <a:lnTo>
                    <a:pt x="3414188" y="0"/>
                  </a:lnTo>
                  <a:lnTo>
                    <a:pt x="3641800" y="0"/>
                  </a:lnTo>
                  <a:lnTo>
                    <a:pt x="3869413" y="0"/>
                  </a:lnTo>
                  <a:lnTo>
                    <a:pt x="4097026" y="0"/>
                  </a:lnTo>
                  <a:lnTo>
                    <a:pt x="4324638" y="0"/>
                  </a:lnTo>
                  <a:lnTo>
                    <a:pt x="4552251" y="0"/>
                  </a:lnTo>
                  <a:lnTo>
                    <a:pt x="4779863" y="0"/>
                  </a:lnTo>
                  <a:lnTo>
                    <a:pt x="5007476" y="0"/>
                  </a:lnTo>
                  <a:lnTo>
                    <a:pt x="5235088" y="0"/>
                  </a:lnTo>
                  <a:lnTo>
                    <a:pt x="5462701" y="0"/>
                  </a:lnTo>
                  <a:lnTo>
                    <a:pt x="5690314" y="0"/>
                  </a:lnTo>
                </a:path>
              </a:pathLst>
            </a:custGeom>
            <a:ln w="27101" cap="flat">
              <a:solidFill>
                <a:srgbClr val="0058AB">
                  <a:alpha val="100000"/>
                </a:srgbClr>
              </a:solidFill>
              <a:prstDash val="solid"/>
              <a:round/>
            </a:ln>
          </p:spPr>
          <p:txBody>
            <a:bodyPr/>
            <a:lstStyle/>
            <a:p/>
          </p:txBody>
        </p:sp>
        <p:sp>
          <p:nvSpPr>
            <p:cNvPr id="114" name="pl114"/>
            <p:cNvSpPr/>
            <p:nvPr/>
          </p:nvSpPr>
          <p:spPr>
            <a:xfrm>
              <a:off x="1374417" y="2071041"/>
              <a:ext cx="5690314" cy="184852"/>
            </a:xfrm>
            <a:custGeom>
              <a:avLst/>
              <a:pathLst>
                <a:path w="5690314" h="184852">
                  <a:moveTo>
                    <a:pt x="0" y="0"/>
                  </a:moveTo>
                  <a:lnTo>
                    <a:pt x="227612" y="52815"/>
                  </a:lnTo>
                  <a:lnTo>
                    <a:pt x="455225" y="132037"/>
                  </a:lnTo>
                  <a:lnTo>
                    <a:pt x="682837" y="184852"/>
                  </a:lnTo>
                  <a:lnTo>
                    <a:pt x="910450" y="184852"/>
                  </a:lnTo>
                  <a:lnTo>
                    <a:pt x="1138062" y="132037"/>
                  </a:lnTo>
                  <a:lnTo>
                    <a:pt x="1365675" y="52815"/>
                  </a:lnTo>
                  <a:lnTo>
                    <a:pt x="1593287" y="0"/>
                  </a:lnTo>
                  <a:lnTo>
                    <a:pt x="1820900" y="26407"/>
                  </a:lnTo>
                  <a:lnTo>
                    <a:pt x="2048513" y="0"/>
                  </a:lnTo>
                  <a:lnTo>
                    <a:pt x="2276125" y="105630"/>
                  </a:lnTo>
                  <a:lnTo>
                    <a:pt x="2503738" y="52815"/>
                  </a:lnTo>
                  <a:lnTo>
                    <a:pt x="2731350" y="105630"/>
                  </a:lnTo>
                  <a:lnTo>
                    <a:pt x="2958963" y="0"/>
                  </a:lnTo>
                  <a:lnTo>
                    <a:pt x="3186575" y="0"/>
                  </a:lnTo>
                  <a:lnTo>
                    <a:pt x="3414188" y="0"/>
                  </a:lnTo>
                  <a:lnTo>
                    <a:pt x="3641800" y="0"/>
                  </a:lnTo>
                  <a:lnTo>
                    <a:pt x="3869413" y="0"/>
                  </a:lnTo>
                  <a:lnTo>
                    <a:pt x="4097026" y="0"/>
                  </a:lnTo>
                  <a:lnTo>
                    <a:pt x="4324638" y="0"/>
                  </a:lnTo>
                  <a:lnTo>
                    <a:pt x="4552251" y="0"/>
                  </a:lnTo>
                  <a:lnTo>
                    <a:pt x="4779863" y="0"/>
                  </a:lnTo>
                  <a:lnTo>
                    <a:pt x="5007476" y="0"/>
                  </a:lnTo>
                  <a:lnTo>
                    <a:pt x="5235088" y="0"/>
                  </a:lnTo>
                  <a:lnTo>
                    <a:pt x="5462701" y="0"/>
                  </a:lnTo>
                  <a:lnTo>
                    <a:pt x="5690314" y="0"/>
                  </a:lnTo>
                </a:path>
              </a:pathLst>
            </a:custGeom>
            <a:ln w="27101" cap="flat">
              <a:solidFill>
                <a:srgbClr val="80BD41">
                  <a:alpha val="100000"/>
                </a:srgbClr>
              </a:solidFill>
              <a:prstDash val="solid"/>
              <a:round/>
            </a:ln>
          </p:spPr>
          <p:txBody>
            <a:bodyPr/>
            <a:lstStyle/>
            <a:p/>
          </p:txBody>
        </p:sp>
        <p:sp>
          <p:nvSpPr>
            <p:cNvPr id="115" name="tx115"/>
            <p:cNvSpPr/>
            <p:nvPr/>
          </p:nvSpPr>
          <p:spPr>
            <a:xfrm>
              <a:off x="1306089"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244415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58221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472027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3072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85834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08595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31356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54117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76879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99640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1306089"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2444152"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8" name="tx128"/>
            <p:cNvSpPr/>
            <p:nvPr/>
          </p:nvSpPr>
          <p:spPr>
            <a:xfrm>
              <a:off x="3582215"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9" name="tx129"/>
            <p:cNvSpPr/>
            <p:nvPr/>
          </p:nvSpPr>
          <p:spPr>
            <a:xfrm>
              <a:off x="4720277"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563072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585834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608595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631356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54117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5" name="tx135"/>
            <p:cNvSpPr/>
            <p:nvPr/>
          </p:nvSpPr>
          <p:spPr>
            <a:xfrm>
              <a:off x="6768791"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699640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7" name="tx137"/>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71671" y="366220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139" name="tx139"/>
            <p:cNvSpPr/>
            <p:nvPr/>
          </p:nvSpPr>
          <p:spPr>
            <a:xfrm>
              <a:off x="508103" y="269645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40" name="tx140"/>
            <p:cNvSpPr/>
            <p:nvPr/>
          </p:nvSpPr>
          <p:spPr>
            <a:xfrm>
              <a:off x="508103" y="173070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684039" y="5522891"/>
              <a:ext cx="201455" cy="201456"/>
            </a:xfrm>
            <a:prstGeom prst="rect">
              <a:avLst/>
            </a:prstGeom>
            <a:solidFill>
              <a:srgbClr val="80BD41">
                <a:alpha val="100000"/>
              </a:srgbClr>
            </a:solidFill>
          </p:spPr>
          <p:txBody>
            <a:bodyPr/>
            <a:lstStyle/>
            <a:p/>
          </p:txBody>
        </p:sp>
        <p:sp>
          <p:nvSpPr>
            <p:cNvPr id="163" name="rc163"/>
            <p:cNvSpPr/>
            <p:nvPr/>
          </p:nvSpPr>
          <p:spPr>
            <a:xfrm>
              <a:off x="2585989" y="5522891"/>
              <a:ext cx="201456" cy="201456"/>
            </a:xfrm>
            <a:prstGeom prst="rect">
              <a:avLst/>
            </a:prstGeom>
            <a:solidFill>
              <a:srgbClr val="1CABE2">
                <a:alpha val="100000"/>
              </a:srgbClr>
            </a:solidFill>
          </p:spPr>
          <p:txBody>
            <a:bodyPr/>
            <a:lstStyle/>
            <a:p/>
          </p:txBody>
        </p:sp>
        <p:sp>
          <p:nvSpPr>
            <p:cNvPr id="164" name="rc164"/>
            <p:cNvSpPr/>
            <p:nvPr/>
          </p:nvSpPr>
          <p:spPr>
            <a:xfrm>
              <a:off x="3658812" y="5522891"/>
              <a:ext cx="201456" cy="201456"/>
            </a:xfrm>
            <a:prstGeom prst="rect">
              <a:avLst/>
            </a:prstGeom>
            <a:solidFill>
              <a:srgbClr val="0058AB">
                <a:alpha val="100000"/>
              </a:srgbClr>
            </a:solidFill>
          </p:spPr>
          <p:txBody>
            <a:bodyPr/>
            <a:lstStyle/>
            <a:p/>
          </p:txBody>
        </p:sp>
        <p:sp>
          <p:nvSpPr>
            <p:cNvPr id="165" name="rc165"/>
            <p:cNvSpPr/>
            <p:nvPr/>
          </p:nvSpPr>
          <p:spPr>
            <a:xfrm>
              <a:off x="4654145" y="5522891"/>
              <a:ext cx="201456" cy="201456"/>
            </a:xfrm>
            <a:prstGeom prst="rect">
              <a:avLst/>
            </a:prstGeom>
            <a:solidFill>
              <a:srgbClr val="FFC20E">
                <a:alpha val="100000"/>
              </a:srgbClr>
            </a:solidFill>
          </p:spPr>
          <p:txBody>
            <a:bodyPr/>
            <a:lstStyle/>
            <a:p/>
          </p:txBody>
        </p:sp>
        <p:sp>
          <p:nvSpPr>
            <p:cNvPr id="166" name="rc166"/>
            <p:cNvSpPr/>
            <p:nvPr/>
          </p:nvSpPr>
          <p:spPr>
            <a:xfrm>
              <a:off x="6558279" y="5522891"/>
              <a:ext cx="201455" cy="201456"/>
            </a:xfrm>
            <a:prstGeom prst="rect">
              <a:avLst/>
            </a:prstGeom>
            <a:solidFill>
              <a:srgbClr val="F26A21">
                <a:alpha val="100000"/>
              </a:srgbClr>
            </a:solidFill>
          </p:spPr>
          <p:txBody>
            <a:bodyPr/>
            <a:lstStyle/>
            <a:p/>
          </p:txBody>
        </p:sp>
        <p:sp>
          <p:nvSpPr>
            <p:cNvPr id="167" name="tx167"/>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20330" y="1513317"/>
              <a:ext cx="509763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Brunei Darussalam</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Brunei Darussalam is projected to have a  decline in the number of surviving infants by 2030. To achieve the IA2030 ZD target, current efforts would be sufficient, however, countries must strengthen beyond the targets.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Brunei Darussalam is on track to halve zero-dose children by 2030, but sustaining progress will require continued strengthening of immunization systems.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454044"/>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260908"/>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067773"/>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505061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8" name="pl8"/>
            <p:cNvSpPr/>
            <p:nvPr/>
          </p:nvSpPr>
          <p:spPr>
            <a:xfrm>
              <a:off x="761438" y="3857476"/>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266434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12493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4939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384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830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276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722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1678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6135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0592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504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950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9396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18421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2878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673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17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1624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070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65163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8962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4078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3853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2992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7449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190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864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139300" y="3523398"/>
              <a:ext cx="220114" cy="1527213"/>
            </a:xfrm>
            <a:prstGeom prst="rect">
              <a:avLst/>
            </a:prstGeom>
            <a:solidFill>
              <a:srgbClr val="0058AB">
                <a:alpha val="100000"/>
              </a:srgbClr>
            </a:solidFill>
          </p:spPr>
          <p:txBody>
            <a:bodyPr/>
            <a:lstStyle/>
            <a:p/>
          </p:txBody>
        </p:sp>
        <p:sp>
          <p:nvSpPr>
            <p:cNvPr id="39" name="rc39"/>
            <p:cNvSpPr/>
            <p:nvPr/>
          </p:nvSpPr>
          <p:spPr>
            <a:xfrm>
              <a:off x="1383871" y="3523398"/>
              <a:ext cx="220114" cy="1527213"/>
            </a:xfrm>
            <a:prstGeom prst="rect">
              <a:avLst/>
            </a:prstGeom>
            <a:solidFill>
              <a:srgbClr val="0058AB">
                <a:alpha val="100000"/>
              </a:srgbClr>
            </a:solidFill>
          </p:spPr>
          <p:txBody>
            <a:bodyPr/>
            <a:lstStyle/>
            <a:p/>
          </p:txBody>
        </p:sp>
        <p:sp>
          <p:nvSpPr>
            <p:cNvPr id="40" name="rc40"/>
            <p:cNvSpPr/>
            <p:nvPr/>
          </p:nvSpPr>
          <p:spPr>
            <a:xfrm>
              <a:off x="1628442" y="3547261"/>
              <a:ext cx="220114" cy="1503350"/>
            </a:xfrm>
            <a:prstGeom prst="rect">
              <a:avLst/>
            </a:prstGeom>
            <a:solidFill>
              <a:srgbClr val="0058AB">
                <a:alpha val="100000"/>
              </a:srgbClr>
            </a:solidFill>
          </p:spPr>
          <p:txBody>
            <a:bodyPr/>
            <a:lstStyle/>
            <a:p/>
          </p:txBody>
        </p:sp>
        <p:sp>
          <p:nvSpPr>
            <p:cNvPr id="41" name="rc41"/>
            <p:cNvSpPr/>
            <p:nvPr/>
          </p:nvSpPr>
          <p:spPr>
            <a:xfrm>
              <a:off x="1873013" y="3571124"/>
              <a:ext cx="220114" cy="1479487"/>
            </a:xfrm>
            <a:prstGeom prst="rect">
              <a:avLst/>
            </a:prstGeom>
            <a:solidFill>
              <a:srgbClr val="0058AB">
                <a:alpha val="100000"/>
              </a:srgbClr>
            </a:solidFill>
          </p:spPr>
          <p:txBody>
            <a:bodyPr/>
            <a:lstStyle/>
            <a:p/>
          </p:txBody>
        </p:sp>
        <p:sp>
          <p:nvSpPr>
            <p:cNvPr id="42" name="rc42"/>
            <p:cNvSpPr/>
            <p:nvPr/>
          </p:nvSpPr>
          <p:spPr>
            <a:xfrm>
              <a:off x="2117585" y="3594986"/>
              <a:ext cx="220114" cy="1455624"/>
            </a:xfrm>
            <a:prstGeom prst="rect">
              <a:avLst/>
            </a:prstGeom>
            <a:solidFill>
              <a:srgbClr val="0058AB">
                <a:alpha val="100000"/>
              </a:srgbClr>
            </a:solidFill>
          </p:spPr>
          <p:txBody>
            <a:bodyPr/>
            <a:lstStyle/>
            <a:p/>
          </p:txBody>
        </p:sp>
        <p:sp>
          <p:nvSpPr>
            <p:cNvPr id="43" name="rc43"/>
            <p:cNvSpPr/>
            <p:nvPr/>
          </p:nvSpPr>
          <p:spPr>
            <a:xfrm>
              <a:off x="2362156" y="3618849"/>
              <a:ext cx="220114" cy="1431762"/>
            </a:xfrm>
            <a:prstGeom prst="rect">
              <a:avLst/>
            </a:prstGeom>
            <a:solidFill>
              <a:srgbClr val="0058AB">
                <a:alpha val="100000"/>
              </a:srgbClr>
            </a:solidFill>
          </p:spPr>
          <p:txBody>
            <a:bodyPr/>
            <a:lstStyle/>
            <a:p/>
          </p:txBody>
        </p:sp>
        <p:sp>
          <p:nvSpPr>
            <p:cNvPr id="44" name="rc44"/>
            <p:cNvSpPr/>
            <p:nvPr/>
          </p:nvSpPr>
          <p:spPr>
            <a:xfrm>
              <a:off x="2606727" y="3642712"/>
              <a:ext cx="220114" cy="1407899"/>
            </a:xfrm>
            <a:prstGeom prst="rect">
              <a:avLst/>
            </a:prstGeom>
            <a:solidFill>
              <a:srgbClr val="0058AB">
                <a:alpha val="100000"/>
              </a:srgbClr>
            </a:solidFill>
          </p:spPr>
          <p:txBody>
            <a:bodyPr/>
            <a:lstStyle/>
            <a:p/>
          </p:txBody>
        </p:sp>
        <p:sp>
          <p:nvSpPr>
            <p:cNvPr id="45" name="rc45"/>
            <p:cNvSpPr/>
            <p:nvPr/>
          </p:nvSpPr>
          <p:spPr>
            <a:xfrm>
              <a:off x="2851298" y="3642712"/>
              <a:ext cx="220114" cy="1407899"/>
            </a:xfrm>
            <a:prstGeom prst="rect">
              <a:avLst/>
            </a:prstGeom>
            <a:solidFill>
              <a:srgbClr val="0058AB">
                <a:alpha val="100000"/>
              </a:srgbClr>
            </a:solidFill>
          </p:spPr>
          <p:txBody>
            <a:bodyPr/>
            <a:lstStyle/>
            <a:p/>
          </p:txBody>
        </p:sp>
        <p:sp>
          <p:nvSpPr>
            <p:cNvPr id="46" name="rc46"/>
            <p:cNvSpPr/>
            <p:nvPr/>
          </p:nvSpPr>
          <p:spPr>
            <a:xfrm>
              <a:off x="3095869" y="3618849"/>
              <a:ext cx="220114" cy="1431762"/>
            </a:xfrm>
            <a:prstGeom prst="rect">
              <a:avLst/>
            </a:prstGeom>
            <a:solidFill>
              <a:srgbClr val="0058AB">
                <a:alpha val="100000"/>
              </a:srgbClr>
            </a:solidFill>
          </p:spPr>
          <p:txBody>
            <a:bodyPr/>
            <a:lstStyle/>
            <a:p/>
          </p:txBody>
        </p:sp>
        <p:sp>
          <p:nvSpPr>
            <p:cNvPr id="47" name="rc47"/>
            <p:cNvSpPr/>
            <p:nvPr/>
          </p:nvSpPr>
          <p:spPr>
            <a:xfrm>
              <a:off x="3340440" y="3571124"/>
              <a:ext cx="220114" cy="1479487"/>
            </a:xfrm>
            <a:prstGeom prst="rect">
              <a:avLst/>
            </a:prstGeom>
            <a:solidFill>
              <a:srgbClr val="0058AB">
                <a:alpha val="100000"/>
              </a:srgbClr>
            </a:solidFill>
          </p:spPr>
          <p:txBody>
            <a:bodyPr/>
            <a:lstStyle/>
            <a:p/>
          </p:txBody>
        </p:sp>
        <p:sp>
          <p:nvSpPr>
            <p:cNvPr id="48" name="rc48"/>
            <p:cNvSpPr/>
            <p:nvPr/>
          </p:nvSpPr>
          <p:spPr>
            <a:xfrm>
              <a:off x="3585011" y="1972322"/>
              <a:ext cx="220114" cy="3078288"/>
            </a:xfrm>
            <a:prstGeom prst="rect">
              <a:avLst/>
            </a:prstGeom>
            <a:solidFill>
              <a:srgbClr val="0058AB">
                <a:alpha val="100000"/>
              </a:srgbClr>
            </a:solidFill>
          </p:spPr>
          <p:txBody>
            <a:bodyPr/>
            <a:lstStyle/>
            <a:p/>
          </p:txBody>
        </p:sp>
        <p:sp>
          <p:nvSpPr>
            <p:cNvPr id="49" name="rc49"/>
            <p:cNvSpPr/>
            <p:nvPr/>
          </p:nvSpPr>
          <p:spPr>
            <a:xfrm>
              <a:off x="3829583" y="3451810"/>
              <a:ext cx="220114" cy="1598801"/>
            </a:xfrm>
            <a:prstGeom prst="rect">
              <a:avLst/>
            </a:prstGeom>
            <a:solidFill>
              <a:srgbClr val="0058AB">
                <a:alpha val="100000"/>
              </a:srgbClr>
            </a:solidFill>
          </p:spPr>
          <p:txBody>
            <a:bodyPr/>
            <a:lstStyle/>
            <a:p/>
          </p:txBody>
        </p:sp>
        <p:sp>
          <p:nvSpPr>
            <p:cNvPr id="50" name="rc50"/>
            <p:cNvSpPr/>
            <p:nvPr/>
          </p:nvSpPr>
          <p:spPr>
            <a:xfrm>
              <a:off x="4074154" y="1757558"/>
              <a:ext cx="220114" cy="3293053"/>
            </a:xfrm>
            <a:prstGeom prst="rect">
              <a:avLst/>
            </a:prstGeom>
            <a:solidFill>
              <a:srgbClr val="0058AB">
                <a:alpha val="100000"/>
              </a:srgbClr>
            </a:solidFill>
          </p:spPr>
          <p:txBody>
            <a:bodyPr/>
            <a:lstStyle/>
            <a:p/>
          </p:txBody>
        </p:sp>
        <p:sp>
          <p:nvSpPr>
            <p:cNvPr id="51" name="rc51"/>
            <p:cNvSpPr/>
            <p:nvPr/>
          </p:nvSpPr>
          <p:spPr>
            <a:xfrm>
              <a:off x="4318725" y="3404085"/>
              <a:ext cx="220114" cy="1646526"/>
            </a:xfrm>
            <a:prstGeom prst="rect">
              <a:avLst/>
            </a:prstGeom>
            <a:solidFill>
              <a:srgbClr val="0058AB">
                <a:alpha val="100000"/>
              </a:srgbClr>
            </a:solidFill>
          </p:spPr>
          <p:txBody>
            <a:bodyPr/>
            <a:lstStyle/>
            <a:p/>
          </p:txBody>
        </p:sp>
        <p:sp>
          <p:nvSpPr>
            <p:cNvPr id="52" name="rc52"/>
            <p:cNvSpPr/>
            <p:nvPr/>
          </p:nvSpPr>
          <p:spPr>
            <a:xfrm>
              <a:off x="4563296" y="3404085"/>
              <a:ext cx="220114" cy="1646526"/>
            </a:xfrm>
            <a:prstGeom prst="rect">
              <a:avLst/>
            </a:prstGeom>
            <a:solidFill>
              <a:srgbClr val="0058AB">
                <a:alpha val="100000"/>
              </a:srgbClr>
            </a:solidFill>
          </p:spPr>
          <p:txBody>
            <a:bodyPr/>
            <a:lstStyle/>
            <a:p/>
          </p:txBody>
        </p:sp>
        <p:sp>
          <p:nvSpPr>
            <p:cNvPr id="53" name="rc53"/>
            <p:cNvSpPr/>
            <p:nvPr/>
          </p:nvSpPr>
          <p:spPr>
            <a:xfrm>
              <a:off x="4807867" y="3427947"/>
              <a:ext cx="220114" cy="1622663"/>
            </a:xfrm>
            <a:prstGeom prst="rect">
              <a:avLst/>
            </a:prstGeom>
            <a:solidFill>
              <a:srgbClr val="0058AB">
                <a:alpha val="100000"/>
              </a:srgbClr>
            </a:solidFill>
          </p:spPr>
          <p:txBody>
            <a:bodyPr/>
            <a:lstStyle/>
            <a:p/>
          </p:txBody>
        </p:sp>
        <p:sp>
          <p:nvSpPr>
            <p:cNvPr id="54" name="rc54"/>
            <p:cNvSpPr/>
            <p:nvPr/>
          </p:nvSpPr>
          <p:spPr>
            <a:xfrm>
              <a:off x="5052438" y="3451810"/>
              <a:ext cx="220114" cy="1598801"/>
            </a:xfrm>
            <a:prstGeom prst="rect">
              <a:avLst/>
            </a:prstGeom>
            <a:solidFill>
              <a:srgbClr val="0058AB">
                <a:alpha val="100000"/>
              </a:srgbClr>
            </a:solidFill>
          </p:spPr>
          <p:txBody>
            <a:bodyPr/>
            <a:lstStyle/>
            <a:p/>
          </p:txBody>
        </p:sp>
        <p:sp>
          <p:nvSpPr>
            <p:cNvPr id="55" name="rc55"/>
            <p:cNvSpPr/>
            <p:nvPr/>
          </p:nvSpPr>
          <p:spPr>
            <a:xfrm>
              <a:off x="5297009" y="3475673"/>
              <a:ext cx="220114" cy="1574938"/>
            </a:xfrm>
            <a:prstGeom prst="rect">
              <a:avLst/>
            </a:prstGeom>
            <a:solidFill>
              <a:srgbClr val="0058AB">
                <a:alpha val="100000"/>
              </a:srgbClr>
            </a:solidFill>
          </p:spPr>
          <p:txBody>
            <a:bodyPr/>
            <a:lstStyle/>
            <a:p/>
          </p:txBody>
        </p:sp>
        <p:sp>
          <p:nvSpPr>
            <p:cNvPr id="56" name="rc56"/>
            <p:cNvSpPr/>
            <p:nvPr/>
          </p:nvSpPr>
          <p:spPr>
            <a:xfrm>
              <a:off x="5541580" y="3499535"/>
              <a:ext cx="220114" cy="1551075"/>
            </a:xfrm>
            <a:prstGeom prst="rect">
              <a:avLst/>
            </a:prstGeom>
            <a:solidFill>
              <a:srgbClr val="0058AB">
                <a:alpha val="100000"/>
              </a:srgbClr>
            </a:solidFill>
          </p:spPr>
          <p:txBody>
            <a:bodyPr/>
            <a:lstStyle/>
            <a:p/>
          </p:txBody>
        </p:sp>
        <p:sp>
          <p:nvSpPr>
            <p:cNvPr id="57" name="rc57"/>
            <p:cNvSpPr/>
            <p:nvPr/>
          </p:nvSpPr>
          <p:spPr>
            <a:xfrm>
              <a:off x="5786152" y="3523398"/>
              <a:ext cx="220114" cy="1527213"/>
            </a:xfrm>
            <a:prstGeom prst="rect">
              <a:avLst/>
            </a:prstGeom>
            <a:solidFill>
              <a:srgbClr val="0058AB">
                <a:alpha val="100000"/>
              </a:srgbClr>
            </a:solidFill>
          </p:spPr>
          <p:txBody>
            <a:bodyPr/>
            <a:lstStyle/>
            <a:p/>
          </p:txBody>
        </p:sp>
        <p:sp>
          <p:nvSpPr>
            <p:cNvPr id="58" name="rc58"/>
            <p:cNvSpPr/>
            <p:nvPr/>
          </p:nvSpPr>
          <p:spPr>
            <a:xfrm>
              <a:off x="6030723" y="3547261"/>
              <a:ext cx="220114" cy="1503350"/>
            </a:xfrm>
            <a:prstGeom prst="rect">
              <a:avLst/>
            </a:prstGeom>
            <a:solidFill>
              <a:srgbClr val="0058AB">
                <a:alpha val="100000"/>
              </a:srgbClr>
            </a:solidFill>
          </p:spPr>
          <p:txBody>
            <a:bodyPr/>
            <a:lstStyle/>
            <a:p/>
          </p:txBody>
        </p:sp>
        <p:sp>
          <p:nvSpPr>
            <p:cNvPr id="59" name="rc59"/>
            <p:cNvSpPr/>
            <p:nvPr/>
          </p:nvSpPr>
          <p:spPr>
            <a:xfrm>
              <a:off x="6275294" y="3547261"/>
              <a:ext cx="220114" cy="1503350"/>
            </a:xfrm>
            <a:prstGeom prst="rect">
              <a:avLst/>
            </a:prstGeom>
            <a:solidFill>
              <a:srgbClr val="0058AB">
                <a:alpha val="100000"/>
              </a:srgbClr>
            </a:solidFill>
          </p:spPr>
          <p:txBody>
            <a:bodyPr/>
            <a:lstStyle/>
            <a:p/>
          </p:txBody>
        </p:sp>
        <p:sp>
          <p:nvSpPr>
            <p:cNvPr id="60" name="rc60"/>
            <p:cNvSpPr/>
            <p:nvPr/>
          </p:nvSpPr>
          <p:spPr>
            <a:xfrm>
              <a:off x="6519865" y="3547261"/>
              <a:ext cx="220114" cy="1503350"/>
            </a:xfrm>
            <a:prstGeom prst="rect">
              <a:avLst/>
            </a:prstGeom>
            <a:solidFill>
              <a:srgbClr val="0058AB">
                <a:alpha val="100000"/>
              </a:srgbClr>
            </a:solidFill>
          </p:spPr>
          <p:txBody>
            <a:bodyPr/>
            <a:lstStyle/>
            <a:p/>
          </p:txBody>
        </p:sp>
        <p:sp>
          <p:nvSpPr>
            <p:cNvPr id="61" name="rc61"/>
            <p:cNvSpPr/>
            <p:nvPr/>
          </p:nvSpPr>
          <p:spPr>
            <a:xfrm>
              <a:off x="6764436" y="3571124"/>
              <a:ext cx="220114" cy="1479487"/>
            </a:xfrm>
            <a:prstGeom prst="rect">
              <a:avLst/>
            </a:prstGeom>
            <a:solidFill>
              <a:srgbClr val="0058AB">
                <a:alpha val="100000"/>
              </a:srgbClr>
            </a:solidFill>
          </p:spPr>
          <p:txBody>
            <a:bodyPr/>
            <a:lstStyle/>
            <a:p/>
          </p:txBody>
        </p:sp>
        <p:sp>
          <p:nvSpPr>
            <p:cNvPr id="62" name="rc62"/>
            <p:cNvSpPr/>
            <p:nvPr/>
          </p:nvSpPr>
          <p:spPr>
            <a:xfrm>
              <a:off x="7009007" y="3594986"/>
              <a:ext cx="220114" cy="1455624"/>
            </a:xfrm>
            <a:prstGeom prst="rect">
              <a:avLst/>
            </a:prstGeom>
            <a:solidFill>
              <a:srgbClr val="0058AB">
                <a:alpha val="100000"/>
              </a:srgbClr>
            </a:solidFill>
          </p:spPr>
          <p:txBody>
            <a:bodyPr/>
            <a:lstStyle/>
            <a:p/>
          </p:txBody>
        </p:sp>
        <p:sp>
          <p:nvSpPr>
            <p:cNvPr id="63" name="rc63"/>
            <p:cNvSpPr/>
            <p:nvPr/>
          </p:nvSpPr>
          <p:spPr>
            <a:xfrm>
              <a:off x="7253578" y="3618849"/>
              <a:ext cx="220114" cy="1431762"/>
            </a:xfrm>
            <a:prstGeom prst="rect">
              <a:avLst/>
            </a:prstGeom>
            <a:solidFill>
              <a:srgbClr val="0058AB">
                <a:alpha val="100000"/>
              </a:srgbClr>
            </a:solidFill>
          </p:spPr>
          <p:txBody>
            <a:bodyPr/>
            <a:lstStyle/>
            <a:p/>
          </p:txBody>
        </p:sp>
        <p:sp>
          <p:nvSpPr>
            <p:cNvPr id="64" name="rc64"/>
            <p:cNvSpPr/>
            <p:nvPr/>
          </p:nvSpPr>
          <p:spPr>
            <a:xfrm>
              <a:off x="8476434" y="4287005"/>
              <a:ext cx="220114" cy="763606"/>
            </a:xfrm>
            <a:prstGeom prst="rect">
              <a:avLst/>
            </a:prstGeom>
            <a:solidFill>
              <a:srgbClr val="69DBFF">
                <a:alpha val="100000"/>
              </a:srgbClr>
            </a:solidFill>
          </p:spPr>
          <p:txBody>
            <a:bodyPr/>
            <a:lstStyle/>
            <a:p/>
          </p:txBody>
        </p:sp>
        <p:sp>
          <p:nvSpPr>
            <p:cNvPr id="65" name="pl65"/>
            <p:cNvSpPr/>
            <p:nvPr/>
          </p:nvSpPr>
          <p:spPr>
            <a:xfrm>
              <a:off x="6140780" y="3523398"/>
              <a:ext cx="2445711" cy="763606"/>
            </a:xfrm>
            <a:custGeom>
              <a:avLst/>
              <a:pathLst>
                <a:path w="2445711" h="763606">
                  <a:moveTo>
                    <a:pt x="0" y="0"/>
                  </a:moveTo>
                  <a:lnTo>
                    <a:pt x="244571" y="76360"/>
                  </a:lnTo>
                  <a:lnTo>
                    <a:pt x="489142" y="152721"/>
                  </a:lnTo>
                  <a:lnTo>
                    <a:pt x="733713" y="229081"/>
                  </a:lnTo>
                  <a:lnTo>
                    <a:pt x="978284" y="305442"/>
                  </a:lnTo>
                  <a:lnTo>
                    <a:pt x="1222855" y="381803"/>
                  </a:lnTo>
                  <a:lnTo>
                    <a:pt x="1467426" y="458163"/>
                  </a:lnTo>
                  <a:lnTo>
                    <a:pt x="1711997" y="534524"/>
                  </a:lnTo>
                  <a:lnTo>
                    <a:pt x="1956569" y="610885"/>
                  </a:lnTo>
                  <a:lnTo>
                    <a:pt x="2201140" y="687245"/>
                  </a:lnTo>
                  <a:lnTo>
                    <a:pt x="2445711" y="763606"/>
                  </a:lnTo>
                </a:path>
              </a:pathLst>
            </a:custGeom>
            <a:ln w="13550" cap="flat">
              <a:solidFill>
                <a:srgbClr val="000000">
                  <a:alpha val="100000"/>
                </a:srgbClr>
              </a:solidFill>
              <a:prstDash val="solid"/>
              <a:round/>
            </a:ln>
          </p:spPr>
          <p:txBody>
            <a:bodyPr/>
            <a:lstStyle/>
            <a:p/>
          </p:txBody>
        </p:sp>
        <p:sp>
          <p:nvSpPr>
            <p:cNvPr id="66" name="pt66"/>
            <p:cNvSpPr/>
            <p:nvPr/>
          </p:nvSpPr>
          <p:spPr>
            <a:xfrm>
              <a:off x="6115954" y="34985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60525" y="35749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05096" y="36512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49667" y="37276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094238" y="38040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38809" y="38803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583381" y="39567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27952" y="40330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72523" y="41094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17094" y="41858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61665" y="42621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635239"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71671" y="38148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79" name="tx79"/>
            <p:cNvSpPr/>
            <p:nvPr/>
          </p:nvSpPr>
          <p:spPr>
            <a:xfrm>
              <a:off x="508103" y="2621702"/>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80" name="tx80"/>
            <p:cNvSpPr/>
            <p:nvPr/>
          </p:nvSpPr>
          <p:spPr>
            <a:xfrm rot="-5400000">
              <a:off x="112846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3730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6176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8621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10675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3513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595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84046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0850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3296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5741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81874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06332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0786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552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79703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416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2861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3074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77531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1988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6446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090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5357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69981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6557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581938" y="5900002"/>
              <a:ext cx="201456" cy="201456"/>
            </a:xfrm>
            <a:prstGeom prst="rect">
              <a:avLst/>
            </a:prstGeom>
            <a:solidFill>
              <a:srgbClr val="0058AB">
                <a:alpha val="100000"/>
              </a:srgbClr>
            </a:solidFill>
          </p:spPr>
          <p:txBody>
            <a:bodyPr/>
            <a:lstStyle/>
            <a:p/>
          </p:txBody>
        </p:sp>
        <p:sp>
          <p:nvSpPr>
            <p:cNvPr id="110" name="rc110"/>
            <p:cNvSpPr/>
            <p:nvPr/>
          </p:nvSpPr>
          <p:spPr>
            <a:xfrm>
              <a:off x="4484024" y="5900002"/>
              <a:ext cx="201456" cy="201456"/>
            </a:xfrm>
            <a:prstGeom prst="rect">
              <a:avLst/>
            </a:prstGeom>
            <a:solidFill>
              <a:srgbClr val="69DBFF">
                <a:alpha val="100000"/>
              </a:srgbClr>
            </a:solidFill>
          </p:spPr>
          <p:txBody>
            <a:bodyPr/>
            <a:lstStyle/>
            <a:p/>
          </p:txBody>
        </p:sp>
        <p:sp>
          <p:nvSpPr>
            <p:cNvPr id="111" name="tx111"/>
            <p:cNvSpPr/>
            <p:nvPr/>
          </p:nvSpPr>
          <p:spPr>
            <a:xfrm>
              <a:off x="386198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76406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502627" y="1330710"/>
              <a:ext cx="68305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Brunei Darussalam</a:t>
              </a:r>
            </a:p>
          </p:txBody>
        </p:sp>
        <p:sp>
          <p:nvSpPr>
            <p:cNvPr id="114" name="tx114"/>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5" name="tx115"/>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7" name="tx117"/>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25% higher than the annual number proposed to reach the target, based on a linear trajectory of decline.</a:t>
            </a:r>
          </a:p>
        </p:txBody>
      </p:sp>
      <p:sp>
        <p:nvSpPr>
          <p:cNvPr id="1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25% above the annual IA2030 goal, putting the 2030 goal at serious risk without accelerated action.</a:t>
            </a:r>
          </a:p>
        </p:txBody>
      </p:sp>
      <p:grpSp xmlns:pic="http://schemas.openxmlformats.org/drawingml/2006/picture">
        <p:nvGrpSpPr>
          <p:cNvPr id="120" name=""/>
          <p:cNvGrpSpPr/>
          <p:nvPr/>
        </p:nvGrpSpPr>
        <p:grpSpPr>
          <a:xfrm>
            <a:off x="292608" y="1051560"/>
            <a:ext cx="8595360" cy="28575"/>
            <a:chOff x="292608" y="1051560"/>
            <a:chExt cx="8595360" cy="28575"/>
          </a:xfrm>
        </p:grpSpPr>
        <p:sp>
          <p:nvSpPr>
            <p:cNvPr id="12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Brunei Darussalam</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652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796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940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084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228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224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368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512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656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800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074612"/>
              <a:ext cx="239888" cy="1233409"/>
            </a:xfrm>
            <a:prstGeom prst="rect">
              <a:avLst/>
            </a:prstGeom>
            <a:solidFill>
              <a:srgbClr val="80BD41">
                <a:alpha val="100000"/>
              </a:srgbClr>
            </a:solidFill>
          </p:spPr>
          <p:txBody>
            <a:bodyPr/>
            <a:lstStyle/>
            <a:p/>
          </p:txBody>
        </p:sp>
        <p:sp>
          <p:nvSpPr>
            <p:cNvPr id="28" name="rc28"/>
            <p:cNvSpPr/>
            <p:nvPr/>
          </p:nvSpPr>
          <p:spPr>
            <a:xfrm>
              <a:off x="1296273" y="3062958"/>
              <a:ext cx="239888" cy="11654"/>
            </a:xfrm>
            <a:prstGeom prst="rect">
              <a:avLst/>
            </a:prstGeom>
            <a:solidFill>
              <a:srgbClr val="1CABE2">
                <a:alpha val="100000"/>
              </a:srgbClr>
            </a:solidFill>
          </p:spPr>
          <p:txBody>
            <a:bodyPr/>
            <a:lstStyle/>
            <a:p/>
          </p:txBody>
        </p:sp>
        <p:sp>
          <p:nvSpPr>
            <p:cNvPr id="29" name="rc29"/>
            <p:cNvSpPr/>
            <p:nvPr/>
          </p:nvSpPr>
          <p:spPr>
            <a:xfrm>
              <a:off x="1562816" y="3080439"/>
              <a:ext cx="239888" cy="1227582"/>
            </a:xfrm>
            <a:prstGeom prst="rect">
              <a:avLst/>
            </a:prstGeom>
            <a:solidFill>
              <a:srgbClr val="80BD41">
                <a:alpha val="100000"/>
              </a:srgbClr>
            </a:solidFill>
          </p:spPr>
          <p:txBody>
            <a:bodyPr/>
            <a:lstStyle/>
            <a:p/>
          </p:txBody>
        </p:sp>
        <p:sp>
          <p:nvSpPr>
            <p:cNvPr id="30" name="rc30"/>
            <p:cNvSpPr/>
            <p:nvPr/>
          </p:nvSpPr>
          <p:spPr>
            <a:xfrm>
              <a:off x="1562816" y="3068785"/>
              <a:ext cx="239888" cy="11654"/>
            </a:xfrm>
            <a:prstGeom prst="rect">
              <a:avLst/>
            </a:prstGeom>
            <a:solidFill>
              <a:srgbClr val="1CABE2">
                <a:alpha val="100000"/>
              </a:srgbClr>
            </a:solidFill>
          </p:spPr>
          <p:txBody>
            <a:bodyPr/>
            <a:lstStyle/>
            <a:p/>
          </p:txBody>
        </p:sp>
        <p:sp>
          <p:nvSpPr>
            <p:cNvPr id="31" name="rc31"/>
            <p:cNvSpPr/>
            <p:nvPr/>
          </p:nvSpPr>
          <p:spPr>
            <a:xfrm>
              <a:off x="1829360" y="3094036"/>
              <a:ext cx="239888" cy="1213985"/>
            </a:xfrm>
            <a:prstGeom prst="rect">
              <a:avLst/>
            </a:prstGeom>
            <a:solidFill>
              <a:srgbClr val="80BD41">
                <a:alpha val="100000"/>
              </a:srgbClr>
            </a:solidFill>
          </p:spPr>
          <p:txBody>
            <a:bodyPr/>
            <a:lstStyle/>
            <a:p/>
          </p:txBody>
        </p:sp>
        <p:sp>
          <p:nvSpPr>
            <p:cNvPr id="32" name="rc32"/>
            <p:cNvSpPr/>
            <p:nvPr/>
          </p:nvSpPr>
          <p:spPr>
            <a:xfrm>
              <a:off x="1829360" y="3082381"/>
              <a:ext cx="239888" cy="11654"/>
            </a:xfrm>
            <a:prstGeom prst="rect">
              <a:avLst/>
            </a:prstGeom>
            <a:solidFill>
              <a:srgbClr val="1CABE2">
                <a:alpha val="100000"/>
              </a:srgbClr>
            </a:solidFill>
          </p:spPr>
          <p:txBody>
            <a:bodyPr/>
            <a:lstStyle/>
            <a:p/>
          </p:txBody>
        </p:sp>
        <p:sp>
          <p:nvSpPr>
            <p:cNvPr id="33" name="rc33"/>
            <p:cNvSpPr/>
            <p:nvPr/>
          </p:nvSpPr>
          <p:spPr>
            <a:xfrm>
              <a:off x="2095903" y="3115402"/>
              <a:ext cx="239888" cy="1192619"/>
            </a:xfrm>
            <a:prstGeom prst="rect">
              <a:avLst/>
            </a:prstGeom>
            <a:solidFill>
              <a:srgbClr val="80BD41">
                <a:alpha val="100000"/>
              </a:srgbClr>
            </a:solidFill>
          </p:spPr>
          <p:txBody>
            <a:bodyPr/>
            <a:lstStyle/>
            <a:p/>
          </p:txBody>
        </p:sp>
        <p:sp>
          <p:nvSpPr>
            <p:cNvPr id="34" name="rc34"/>
            <p:cNvSpPr/>
            <p:nvPr/>
          </p:nvSpPr>
          <p:spPr>
            <a:xfrm>
              <a:off x="2095903" y="3103748"/>
              <a:ext cx="239888" cy="11654"/>
            </a:xfrm>
            <a:prstGeom prst="rect">
              <a:avLst/>
            </a:prstGeom>
            <a:solidFill>
              <a:srgbClr val="1CABE2">
                <a:alpha val="100000"/>
              </a:srgbClr>
            </a:solidFill>
          </p:spPr>
          <p:txBody>
            <a:bodyPr/>
            <a:lstStyle/>
            <a:p/>
          </p:txBody>
        </p:sp>
        <p:sp>
          <p:nvSpPr>
            <p:cNvPr id="35" name="rc35"/>
            <p:cNvSpPr/>
            <p:nvPr/>
          </p:nvSpPr>
          <p:spPr>
            <a:xfrm>
              <a:off x="2362446" y="3138710"/>
              <a:ext cx="239888" cy="1169310"/>
            </a:xfrm>
            <a:prstGeom prst="rect">
              <a:avLst/>
            </a:prstGeom>
            <a:solidFill>
              <a:srgbClr val="80BD41">
                <a:alpha val="100000"/>
              </a:srgbClr>
            </a:solidFill>
          </p:spPr>
          <p:txBody>
            <a:bodyPr/>
            <a:lstStyle/>
            <a:p/>
          </p:txBody>
        </p:sp>
        <p:sp>
          <p:nvSpPr>
            <p:cNvPr id="36" name="rc36"/>
            <p:cNvSpPr/>
            <p:nvPr/>
          </p:nvSpPr>
          <p:spPr>
            <a:xfrm>
              <a:off x="2362446" y="3127056"/>
              <a:ext cx="239888" cy="11654"/>
            </a:xfrm>
            <a:prstGeom prst="rect">
              <a:avLst/>
            </a:prstGeom>
            <a:solidFill>
              <a:srgbClr val="1CABE2">
                <a:alpha val="100000"/>
              </a:srgbClr>
            </a:solidFill>
          </p:spPr>
          <p:txBody>
            <a:bodyPr/>
            <a:lstStyle/>
            <a:p/>
          </p:txBody>
        </p:sp>
        <p:sp>
          <p:nvSpPr>
            <p:cNvPr id="37" name="rc37"/>
            <p:cNvSpPr/>
            <p:nvPr/>
          </p:nvSpPr>
          <p:spPr>
            <a:xfrm>
              <a:off x="2628989" y="3162019"/>
              <a:ext cx="239888" cy="1146002"/>
            </a:xfrm>
            <a:prstGeom prst="rect">
              <a:avLst/>
            </a:prstGeom>
            <a:solidFill>
              <a:srgbClr val="80BD41">
                <a:alpha val="100000"/>
              </a:srgbClr>
            </a:solidFill>
          </p:spPr>
          <p:txBody>
            <a:bodyPr/>
            <a:lstStyle/>
            <a:p/>
          </p:txBody>
        </p:sp>
        <p:sp>
          <p:nvSpPr>
            <p:cNvPr id="38" name="rc38"/>
            <p:cNvSpPr/>
            <p:nvPr/>
          </p:nvSpPr>
          <p:spPr>
            <a:xfrm>
              <a:off x="2628989" y="3150365"/>
              <a:ext cx="239888" cy="11654"/>
            </a:xfrm>
            <a:prstGeom prst="rect">
              <a:avLst/>
            </a:prstGeom>
            <a:solidFill>
              <a:srgbClr val="1CABE2">
                <a:alpha val="100000"/>
              </a:srgbClr>
            </a:solidFill>
          </p:spPr>
          <p:txBody>
            <a:bodyPr/>
            <a:lstStyle/>
            <a:p/>
          </p:txBody>
        </p:sp>
        <p:sp>
          <p:nvSpPr>
            <p:cNvPr id="39" name="rc39"/>
            <p:cNvSpPr/>
            <p:nvPr/>
          </p:nvSpPr>
          <p:spPr>
            <a:xfrm>
              <a:off x="2895532" y="3175616"/>
              <a:ext cx="239888" cy="1132405"/>
            </a:xfrm>
            <a:prstGeom prst="rect">
              <a:avLst/>
            </a:prstGeom>
            <a:solidFill>
              <a:srgbClr val="80BD41">
                <a:alpha val="100000"/>
              </a:srgbClr>
            </a:solidFill>
          </p:spPr>
          <p:txBody>
            <a:bodyPr/>
            <a:lstStyle/>
            <a:p/>
          </p:txBody>
        </p:sp>
        <p:sp>
          <p:nvSpPr>
            <p:cNvPr id="40" name="rc40"/>
            <p:cNvSpPr/>
            <p:nvPr/>
          </p:nvSpPr>
          <p:spPr>
            <a:xfrm>
              <a:off x="2895532" y="3163961"/>
              <a:ext cx="239888" cy="11654"/>
            </a:xfrm>
            <a:prstGeom prst="rect">
              <a:avLst/>
            </a:prstGeom>
            <a:solidFill>
              <a:srgbClr val="1CABE2">
                <a:alpha val="100000"/>
              </a:srgbClr>
            </a:solidFill>
          </p:spPr>
          <p:txBody>
            <a:bodyPr/>
            <a:lstStyle/>
            <a:p/>
          </p:txBody>
        </p:sp>
        <p:sp>
          <p:nvSpPr>
            <p:cNvPr id="41" name="rc41"/>
            <p:cNvSpPr/>
            <p:nvPr/>
          </p:nvSpPr>
          <p:spPr>
            <a:xfrm>
              <a:off x="3162075" y="3179500"/>
              <a:ext cx="239888" cy="1128520"/>
            </a:xfrm>
            <a:prstGeom prst="rect">
              <a:avLst/>
            </a:prstGeom>
            <a:solidFill>
              <a:srgbClr val="80BD41">
                <a:alpha val="100000"/>
              </a:srgbClr>
            </a:solidFill>
          </p:spPr>
          <p:txBody>
            <a:bodyPr/>
            <a:lstStyle/>
            <a:p/>
          </p:txBody>
        </p:sp>
        <p:sp>
          <p:nvSpPr>
            <p:cNvPr id="42" name="rc42"/>
            <p:cNvSpPr/>
            <p:nvPr/>
          </p:nvSpPr>
          <p:spPr>
            <a:xfrm>
              <a:off x="3162075" y="3167846"/>
              <a:ext cx="239888" cy="11654"/>
            </a:xfrm>
            <a:prstGeom prst="rect">
              <a:avLst/>
            </a:prstGeom>
            <a:solidFill>
              <a:srgbClr val="1CABE2">
                <a:alpha val="100000"/>
              </a:srgbClr>
            </a:solidFill>
          </p:spPr>
          <p:txBody>
            <a:bodyPr/>
            <a:lstStyle/>
            <a:p/>
          </p:txBody>
        </p:sp>
        <p:sp>
          <p:nvSpPr>
            <p:cNvPr id="43" name="rc43"/>
            <p:cNvSpPr/>
            <p:nvPr/>
          </p:nvSpPr>
          <p:spPr>
            <a:xfrm>
              <a:off x="3428618" y="3152307"/>
              <a:ext cx="239888" cy="1155714"/>
            </a:xfrm>
            <a:prstGeom prst="rect">
              <a:avLst/>
            </a:prstGeom>
            <a:solidFill>
              <a:srgbClr val="80BD41">
                <a:alpha val="100000"/>
              </a:srgbClr>
            </a:solidFill>
          </p:spPr>
          <p:txBody>
            <a:bodyPr/>
            <a:lstStyle/>
            <a:p/>
          </p:txBody>
        </p:sp>
        <p:sp>
          <p:nvSpPr>
            <p:cNvPr id="44" name="rc44"/>
            <p:cNvSpPr/>
            <p:nvPr/>
          </p:nvSpPr>
          <p:spPr>
            <a:xfrm>
              <a:off x="3428618" y="3140653"/>
              <a:ext cx="239888" cy="11654"/>
            </a:xfrm>
            <a:prstGeom prst="rect">
              <a:avLst/>
            </a:prstGeom>
            <a:solidFill>
              <a:srgbClr val="1CABE2">
                <a:alpha val="100000"/>
              </a:srgbClr>
            </a:solidFill>
          </p:spPr>
          <p:txBody>
            <a:bodyPr/>
            <a:lstStyle/>
            <a:p/>
          </p:txBody>
        </p:sp>
        <p:sp>
          <p:nvSpPr>
            <p:cNvPr id="45" name="rc45"/>
            <p:cNvSpPr/>
            <p:nvPr/>
          </p:nvSpPr>
          <p:spPr>
            <a:xfrm>
              <a:off x="3695161" y="3113459"/>
              <a:ext cx="239888" cy="1194561"/>
            </a:xfrm>
            <a:prstGeom prst="rect">
              <a:avLst/>
            </a:prstGeom>
            <a:solidFill>
              <a:srgbClr val="80BD41">
                <a:alpha val="100000"/>
              </a:srgbClr>
            </a:solidFill>
          </p:spPr>
          <p:txBody>
            <a:bodyPr/>
            <a:lstStyle/>
            <a:p/>
          </p:txBody>
        </p:sp>
        <p:sp>
          <p:nvSpPr>
            <p:cNvPr id="46" name="rc46"/>
            <p:cNvSpPr/>
            <p:nvPr/>
          </p:nvSpPr>
          <p:spPr>
            <a:xfrm>
              <a:off x="3695161" y="3101805"/>
              <a:ext cx="239888" cy="11654"/>
            </a:xfrm>
            <a:prstGeom prst="rect">
              <a:avLst/>
            </a:prstGeom>
            <a:solidFill>
              <a:srgbClr val="1CABE2">
                <a:alpha val="100000"/>
              </a:srgbClr>
            </a:solidFill>
          </p:spPr>
          <p:txBody>
            <a:bodyPr/>
            <a:lstStyle/>
            <a:p/>
          </p:txBody>
        </p:sp>
        <p:sp>
          <p:nvSpPr>
            <p:cNvPr id="47" name="rc47"/>
            <p:cNvSpPr/>
            <p:nvPr/>
          </p:nvSpPr>
          <p:spPr>
            <a:xfrm>
              <a:off x="3961705" y="3078497"/>
              <a:ext cx="239888" cy="1229524"/>
            </a:xfrm>
            <a:prstGeom prst="rect">
              <a:avLst/>
            </a:prstGeom>
            <a:solidFill>
              <a:srgbClr val="80BD41">
                <a:alpha val="100000"/>
              </a:srgbClr>
            </a:solidFill>
          </p:spPr>
          <p:txBody>
            <a:bodyPr/>
            <a:lstStyle/>
            <a:p/>
          </p:txBody>
        </p:sp>
        <p:sp>
          <p:nvSpPr>
            <p:cNvPr id="48" name="rc48"/>
            <p:cNvSpPr/>
            <p:nvPr/>
          </p:nvSpPr>
          <p:spPr>
            <a:xfrm>
              <a:off x="3961705" y="3053246"/>
              <a:ext cx="239888" cy="25250"/>
            </a:xfrm>
            <a:prstGeom prst="rect">
              <a:avLst/>
            </a:prstGeom>
            <a:solidFill>
              <a:srgbClr val="1CABE2">
                <a:alpha val="100000"/>
              </a:srgbClr>
            </a:solidFill>
          </p:spPr>
          <p:txBody>
            <a:bodyPr/>
            <a:lstStyle/>
            <a:p/>
          </p:txBody>
        </p:sp>
        <p:sp>
          <p:nvSpPr>
            <p:cNvPr id="49" name="rc49"/>
            <p:cNvSpPr/>
            <p:nvPr/>
          </p:nvSpPr>
          <p:spPr>
            <a:xfrm>
              <a:off x="4228248" y="3014398"/>
              <a:ext cx="239888" cy="1293622"/>
            </a:xfrm>
            <a:prstGeom prst="rect">
              <a:avLst/>
            </a:prstGeom>
            <a:solidFill>
              <a:srgbClr val="80BD41">
                <a:alpha val="100000"/>
              </a:srgbClr>
            </a:solidFill>
          </p:spPr>
          <p:txBody>
            <a:bodyPr/>
            <a:lstStyle/>
            <a:p/>
          </p:txBody>
        </p:sp>
        <p:sp>
          <p:nvSpPr>
            <p:cNvPr id="50" name="rc50"/>
            <p:cNvSpPr/>
            <p:nvPr/>
          </p:nvSpPr>
          <p:spPr>
            <a:xfrm>
              <a:off x="4228248" y="3000802"/>
              <a:ext cx="239888" cy="13596"/>
            </a:xfrm>
            <a:prstGeom prst="rect">
              <a:avLst/>
            </a:prstGeom>
            <a:solidFill>
              <a:srgbClr val="1CABE2">
                <a:alpha val="100000"/>
              </a:srgbClr>
            </a:solidFill>
          </p:spPr>
          <p:txBody>
            <a:bodyPr/>
            <a:lstStyle/>
            <a:p/>
          </p:txBody>
        </p:sp>
        <p:sp>
          <p:nvSpPr>
            <p:cNvPr id="51" name="rc51"/>
            <p:cNvSpPr/>
            <p:nvPr/>
          </p:nvSpPr>
          <p:spPr>
            <a:xfrm>
              <a:off x="4494791" y="2996917"/>
              <a:ext cx="239888" cy="1311104"/>
            </a:xfrm>
            <a:prstGeom prst="rect">
              <a:avLst/>
            </a:prstGeom>
            <a:solidFill>
              <a:srgbClr val="80BD41">
                <a:alpha val="100000"/>
              </a:srgbClr>
            </a:solidFill>
          </p:spPr>
          <p:txBody>
            <a:bodyPr/>
            <a:lstStyle/>
            <a:p/>
          </p:txBody>
        </p:sp>
        <p:sp>
          <p:nvSpPr>
            <p:cNvPr id="52" name="rc52"/>
            <p:cNvSpPr/>
            <p:nvPr/>
          </p:nvSpPr>
          <p:spPr>
            <a:xfrm>
              <a:off x="4494791" y="2969724"/>
              <a:ext cx="239888" cy="27193"/>
            </a:xfrm>
            <a:prstGeom prst="rect">
              <a:avLst/>
            </a:prstGeom>
            <a:solidFill>
              <a:srgbClr val="1CABE2">
                <a:alpha val="100000"/>
              </a:srgbClr>
            </a:solidFill>
          </p:spPr>
          <p:txBody>
            <a:bodyPr/>
            <a:lstStyle/>
            <a:p/>
          </p:txBody>
        </p:sp>
        <p:sp>
          <p:nvSpPr>
            <p:cNvPr id="53" name="rc53"/>
            <p:cNvSpPr/>
            <p:nvPr/>
          </p:nvSpPr>
          <p:spPr>
            <a:xfrm>
              <a:off x="4761334" y="2979435"/>
              <a:ext cx="239888" cy="1328585"/>
            </a:xfrm>
            <a:prstGeom prst="rect">
              <a:avLst/>
            </a:prstGeom>
            <a:solidFill>
              <a:srgbClr val="80BD41">
                <a:alpha val="100000"/>
              </a:srgbClr>
            </a:solidFill>
          </p:spPr>
          <p:txBody>
            <a:bodyPr/>
            <a:lstStyle/>
            <a:p/>
          </p:txBody>
        </p:sp>
        <p:sp>
          <p:nvSpPr>
            <p:cNvPr id="54" name="rc54"/>
            <p:cNvSpPr/>
            <p:nvPr/>
          </p:nvSpPr>
          <p:spPr>
            <a:xfrm>
              <a:off x="4761334" y="2965839"/>
              <a:ext cx="239888" cy="13596"/>
            </a:xfrm>
            <a:prstGeom prst="rect">
              <a:avLst/>
            </a:prstGeom>
            <a:solidFill>
              <a:srgbClr val="1CABE2">
                <a:alpha val="100000"/>
              </a:srgbClr>
            </a:solidFill>
          </p:spPr>
          <p:txBody>
            <a:bodyPr/>
            <a:lstStyle/>
            <a:p/>
          </p:txBody>
        </p:sp>
        <p:sp>
          <p:nvSpPr>
            <p:cNvPr id="55" name="rc55"/>
            <p:cNvSpPr/>
            <p:nvPr/>
          </p:nvSpPr>
          <p:spPr>
            <a:xfrm>
              <a:off x="5027877" y="2985263"/>
              <a:ext cx="239888" cy="1322758"/>
            </a:xfrm>
            <a:prstGeom prst="rect">
              <a:avLst/>
            </a:prstGeom>
            <a:solidFill>
              <a:srgbClr val="80BD41">
                <a:alpha val="100000"/>
              </a:srgbClr>
            </a:solidFill>
          </p:spPr>
          <p:txBody>
            <a:bodyPr/>
            <a:lstStyle/>
            <a:p/>
          </p:txBody>
        </p:sp>
        <p:sp>
          <p:nvSpPr>
            <p:cNvPr id="56" name="rc56"/>
            <p:cNvSpPr/>
            <p:nvPr/>
          </p:nvSpPr>
          <p:spPr>
            <a:xfrm>
              <a:off x="5027877" y="2971666"/>
              <a:ext cx="239888" cy="13596"/>
            </a:xfrm>
            <a:prstGeom prst="rect">
              <a:avLst/>
            </a:prstGeom>
            <a:solidFill>
              <a:srgbClr val="1CABE2">
                <a:alpha val="100000"/>
              </a:srgbClr>
            </a:solidFill>
          </p:spPr>
          <p:txBody>
            <a:bodyPr/>
            <a:lstStyle/>
            <a:p/>
          </p:txBody>
        </p:sp>
        <p:sp>
          <p:nvSpPr>
            <p:cNvPr id="57" name="rc57"/>
            <p:cNvSpPr/>
            <p:nvPr/>
          </p:nvSpPr>
          <p:spPr>
            <a:xfrm>
              <a:off x="5294420" y="2998859"/>
              <a:ext cx="239888" cy="1309161"/>
            </a:xfrm>
            <a:prstGeom prst="rect">
              <a:avLst/>
            </a:prstGeom>
            <a:solidFill>
              <a:srgbClr val="80BD41">
                <a:alpha val="100000"/>
              </a:srgbClr>
            </a:solidFill>
          </p:spPr>
          <p:txBody>
            <a:bodyPr/>
            <a:lstStyle/>
            <a:p/>
          </p:txBody>
        </p:sp>
        <p:sp>
          <p:nvSpPr>
            <p:cNvPr id="58" name="rc58"/>
            <p:cNvSpPr/>
            <p:nvPr/>
          </p:nvSpPr>
          <p:spPr>
            <a:xfrm>
              <a:off x="5294420" y="2985263"/>
              <a:ext cx="239888" cy="13596"/>
            </a:xfrm>
            <a:prstGeom prst="rect">
              <a:avLst/>
            </a:prstGeom>
            <a:solidFill>
              <a:srgbClr val="1CABE2">
                <a:alpha val="100000"/>
              </a:srgbClr>
            </a:solidFill>
          </p:spPr>
          <p:txBody>
            <a:bodyPr/>
            <a:lstStyle/>
            <a:p/>
          </p:txBody>
        </p:sp>
        <p:sp>
          <p:nvSpPr>
            <p:cNvPr id="59" name="rc59"/>
            <p:cNvSpPr/>
            <p:nvPr/>
          </p:nvSpPr>
          <p:spPr>
            <a:xfrm>
              <a:off x="5560963" y="3020225"/>
              <a:ext cx="239888" cy="1287795"/>
            </a:xfrm>
            <a:prstGeom prst="rect">
              <a:avLst/>
            </a:prstGeom>
            <a:solidFill>
              <a:srgbClr val="80BD41">
                <a:alpha val="100000"/>
              </a:srgbClr>
            </a:solidFill>
          </p:spPr>
          <p:txBody>
            <a:bodyPr/>
            <a:lstStyle/>
            <a:p/>
          </p:txBody>
        </p:sp>
        <p:sp>
          <p:nvSpPr>
            <p:cNvPr id="60" name="rc60"/>
            <p:cNvSpPr/>
            <p:nvPr/>
          </p:nvSpPr>
          <p:spPr>
            <a:xfrm>
              <a:off x="5560963" y="3006629"/>
              <a:ext cx="239888" cy="13596"/>
            </a:xfrm>
            <a:prstGeom prst="rect">
              <a:avLst/>
            </a:prstGeom>
            <a:solidFill>
              <a:srgbClr val="1CABE2">
                <a:alpha val="100000"/>
              </a:srgbClr>
            </a:solidFill>
          </p:spPr>
          <p:txBody>
            <a:bodyPr/>
            <a:lstStyle/>
            <a:p/>
          </p:txBody>
        </p:sp>
        <p:sp>
          <p:nvSpPr>
            <p:cNvPr id="61" name="rc61"/>
            <p:cNvSpPr/>
            <p:nvPr/>
          </p:nvSpPr>
          <p:spPr>
            <a:xfrm>
              <a:off x="5827506" y="3041592"/>
              <a:ext cx="239888" cy="1266429"/>
            </a:xfrm>
            <a:prstGeom prst="rect">
              <a:avLst/>
            </a:prstGeom>
            <a:solidFill>
              <a:srgbClr val="80BD41">
                <a:alpha val="100000"/>
              </a:srgbClr>
            </a:solidFill>
          </p:spPr>
          <p:txBody>
            <a:bodyPr/>
            <a:lstStyle/>
            <a:p/>
          </p:txBody>
        </p:sp>
        <p:sp>
          <p:nvSpPr>
            <p:cNvPr id="62" name="rc62"/>
            <p:cNvSpPr/>
            <p:nvPr/>
          </p:nvSpPr>
          <p:spPr>
            <a:xfrm>
              <a:off x="5827506" y="3027995"/>
              <a:ext cx="239888" cy="13596"/>
            </a:xfrm>
            <a:prstGeom prst="rect">
              <a:avLst/>
            </a:prstGeom>
            <a:solidFill>
              <a:srgbClr val="1CABE2">
                <a:alpha val="100000"/>
              </a:srgbClr>
            </a:solidFill>
          </p:spPr>
          <p:txBody>
            <a:bodyPr/>
            <a:lstStyle/>
            <a:p/>
          </p:txBody>
        </p:sp>
        <p:sp>
          <p:nvSpPr>
            <p:cNvPr id="63" name="rc63"/>
            <p:cNvSpPr/>
            <p:nvPr/>
          </p:nvSpPr>
          <p:spPr>
            <a:xfrm>
              <a:off x="6094049" y="3061015"/>
              <a:ext cx="239888" cy="1247005"/>
            </a:xfrm>
            <a:prstGeom prst="rect">
              <a:avLst/>
            </a:prstGeom>
            <a:solidFill>
              <a:srgbClr val="80BD41">
                <a:alpha val="100000"/>
              </a:srgbClr>
            </a:solidFill>
          </p:spPr>
          <p:txBody>
            <a:bodyPr/>
            <a:lstStyle/>
            <a:p/>
          </p:txBody>
        </p:sp>
        <p:sp>
          <p:nvSpPr>
            <p:cNvPr id="64" name="rc64"/>
            <p:cNvSpPr/>
            <p:nvPr/>
          </p:nvSpPr>
          <p:spPr>
            <a:xfrm>
              <a:off x="6094049" y="3049361"/>
              <a:ext cx="239888" cy="11654"/>
            </a:xfrm>
            <a:prstGeom prst="rect">
              <a:avLst/>
            </a:prstGeom>
            <a:solidFill>
              <a:srgbClr val="1CABE2">
                <a:alpha val="100000"/>
              </a:srgbClr>
            </a:solidFill>
          </p:spPr>
          <p:txBody>
            <a:bodyPr/>
            <a:lstStyle/>
            <a:p/>
          </p:txBody>
        </p:sp>
        <p:sp>
          <p:nvSpPr>
            <p:cNvPr id="65" name="rc65"/>
            <p:cNvSpPr/>
            <p:nvPr/>
          </p:nvSpPr>
          <p:spPr>
            <a:xfrm>
              <a:off x="6360593" y="3076554"/>
              <a:ext cx="239888" cy="1231466"/>
            </a:xfrm>
            <a:prstGeom prst="rect">
              <a:avLst/>
            </a:prstGeom>
            <a:solidFill>
              <a:srgbClr val="80BD41">
                <a:alpha val="100000"/>
              </a:srgbClr>
            </a:solidFill>
          </p:spPr>
          <p:txBody>
            <a:bodyPr/>
            <a:lstStyle/>
            <a:p/>
          </p:txBody>
        </p:sp>
        <p:sp>
          <p:nvSpPr>
            <p:cNvPr id="66" name="rc66"/>
            <p:cNvSpPr/>
            <p:nvPr/>
          </p:nvSpPr>
          <p:spPr>
            <a:xfrm>
              <a:off x="6360593" y="3064900"/>
              <a:ext cx="239888" cy="11654"/>
            </a:xfrm>
            <a:prstGeom prst="rect">
              <a:avLst/>
            </a:prstGeom>
            <a:solidFill>
              <a:srgbClr val="1CABE2">
                <a:alpha val="100000"/>
              </a:srgbClr>
            </a:solidFill>
          </p:spPr>
          <p:txBody>
            <a:bodyPr/>
            <a:lstStyle/>
            <a:p/>
          </p:txBody>
        </p:sp>
        <p:sp>
          <p:nvSpPr>
            <p:cNvPr id="67" name="rc67"/>
            <p:cNvSpPr/>
            <p:nvPr/>
          </p:nvSpPr>
          <p:spPr>
            <a:xfrm>
              <a:off x="6627136" y="3088209"/>
              <a:ext cx="239888" cy="1219812"/>
            </a:xfrm>
            <a:prstGeom prst="rect">
              <a:avLst/>
            </a:prstGeom>
            <a:solidFill>
              <a:srgbClr val="80BD41">
                <a:alpha val="100000"/>
              </a:srgbClr>
            </a:solidFill>
          </p:spPr>
          <p:txBody>
            <a:bodyPr/>
            <a:lstStyle/>
            <a:p/>
          </p:txBody>
        </p:sp>
        <p:sp>
          <p:nvSpPr>
            <p:cNvPr id="68" name="rc68"/>
            <p:cNvSpPr/>
            <p:nvPr/>
          </p:nvSpPr>
          <p:spPr>
            <a:xfrm>
              <a:off x="6627136" y="3076554"/>
              <a:ext cx="239888" cy="11654"/>
            </a:xfrm>
            <a:prstGeom prst="rect">
              <a:avLst/>
            </a:prstGeom>
            <a:solidFill>
              <a:srgbClr val="1CABE2">
                <a:alpha val="100000"/>
              </a:srgbClr>
            </a:solidFill>
          </p:spPr>
          <p:txBody>
            <a:bodyPr/>
            <a:lstStyle/>
            <a:p/>
          </p:txBody>
        </p:sp>
        <p:sp>
          <p:nvSpPr>
            <p:cNvPr id="69" name="rc69"/>
            <p:cNvSpPr/>
            <p:nvPr/>
          </p:nvSpPr>
          <p:spPr>
            <a:xfrm>
              <a:off x="6893679" y="3095978"/>
              <a:ext cx="239888" cy="1212043"/>
            </a:xfrm>
            <a:prstGeom prst="rect">
              <a:avLst/>
            </a:prstGeom>
            <a:solidFill>
              <a:srgbClr val="80BD41">
                <a:alpha val="100000"/>
              </a:srgbClr>
            </a:solidFill>
          </p:spPr>
          <p:txBody>
            <a:bodyPr/>
            <a:lstStyle/>
            <a:p/>
          </p:txBody>
        </p:sp>
        <p:sp>
          <p:nvSpPr>
            <p:cNvPr id="70" name="rc70"/>
            <p:cNvSpPr/>
            <p:nvPr/>
          </p:nvSpPr>
          <p:spPr>
            <a:xfrm>
              <a:off x="6893679" y="3084324"/>
              <a:ext cx="239888" cy="11654"/>
            </a:xfrm>
            <a:prstGeom prst="rect">
              <a:avLst/>
            </a:prstGeom>
            <a:solidFill>
              <a:srgbClr val="1CABE2">
                <a:alpha val="100000"/>
              </a:srgbClr>
            </a:solidFill>
          </p:spPr>
          <p:txBody>
            <a:bodyPr/>
            <a:lstStyle/>
            <a:p/>
          </p:txBody>
        </p:sp>
        <p:sp>
          <p:nvSpPr>
            <p:cNvPr id="71" name="rc71"/>
            <p:cNvSpPr/>
            <p:nvPr/>
          </p:nvSpPr>
          <p:spPr>
            <a:xfrm>
              <a:off x="7160222" y="3103748"/>
              <a:ext cx="239888" cy="1204273"/>
            </a:xfrm>
            <a:prstGeom prst="rect">
              <a:avLst/>
            </a:prstGeom>
            <a:solidFill>
              <a:srgbClr val="80BD41">
                <a:alpha val="100000"/>
              </a:srgbClr>
            </a:solidFill>
          </p:spPr>
          <p:txBody>
            <a:bodyPr/>
            <a:lstStyle/>
            <a:p/>
          </p:txBody>
        </p:sp>
        <p:sp>
          <p:nvSpPr>
            <p:cNvPr id="72" name="rc72"/>
            <p:cNvSpPr/>
            <p:nvPr/>
          </p:nvSpPr>
          <p:spPr>
            <a:xfrm>
              <a:off x="7160222" y="3092093"/>
              <a:ext cx="239888" cy="11654"/>
            </a:xfrm>
            <a:prstGeom prst="rect">
              <a:avLst/>
            </a:prstGeom>
            <a:solidFill>
              <a:srgbClr val="1CABE2">
                <a:alpha val="100000"/>
              </a:srgbClr>
            </a:solidFill>
          </p:spPr>
          <p:txBody>
            <a:bodyPr/>
            <a:lstStyle/>
            <a:p/>
          </p:txBody>
        </p:sp>
        <p:sp>
          <p:nvSpPr>
            <p:cNvPr id="73" name="rc73"/>
            <p:cNvSpPr/>
            <p:nvPr/>
          </p:nvSpPr>
          <p:spPr>
            <a:xfrm>
              <a:off x="7426765" y="3117344"/>
              <a:ext cx="239888" cy="1190676"/>
            </a:xfrm>
            <a:prstGeom prst="rect">
              <a:avLst/>
            </a:prstGeom>
            <a:solidFill>
              <a:srgbClr val="80BD41">
                <a:alpha val="100000"/>
              </a:srgbClr>
            </a:solidFill>
          </p:spPr>
          <p:txBody>
            <a:bodyPr/>
            <a:lstStyle/>
            <a:p/>
          </p:txBody>
        </p:sp>
        <p:sp>
          <p:nvSpPr>
            <p:cNvPr id="74" name="rc74"/>
            <p:cNvSpPr/>
            <p:nvPr/>
          </p:nvSpPr>
          <p:spPr>
            <a:xfrm>
              <a:off x="7426765" y="3105690"/>
              <a:ext cx="239888" cy="11654"/>
            </a:xfrm>
            <a:prstGeom prst="rect">
              <a:avLst/>
            </a:prstGeom>
            <a:solidFill>
              <a:srgbClr val="1CABE2">
                <a:alpha val="100000"/>
              </a:srgbClr>
            </a:solidFill>
          </p:spPr>
          <p:txBody>
            <a:bodyPr/>
            <a:lstStyle/>
            <a:p/>
          </p:txBody>
        </p:sp>
        <p:sp>
          <p:nvSpPr>
            <p:cNvPr id="75" name="rc75"/>
            <p:cNvSpPr/>
            <p:nvPr/>
          </p:nvSpPr>
          <p:spPr>
            <a:xfrm>
              <a:off x="7693308" y="3130941"/>
              <a:ext cx="239888" cy="1177080"/>
            </a:xfrm>
            <a:prstGeom prst="rect">
              <a:avLst/>
            </a:prstGeom>
            <a:solidFill>
              <a:srgbClr val="80BD41">
                <a:alpha val="100000"/>
              </a:srgbClr>
            </a:solidFill>
          </p:spPr>
          <p:txBody>
            <a:bodyPr/>
            <a:lstStyle/>
            <a:p/>
          </p:txBody>
        </p:sp>
        <p:sp>
          <p:nvSpPr>
            <p:cNvPr id="76" name="rc76"/>
            <p:cNvSpPr/>
            <p:nvPr/>
          </p:nvSpPr>
          <p:spPr>
            <a:xfrm>
              <a:off x="7693308" y="3119287"/>
              <a:ext cx="239888" cy="11654"/>
            </a:xfrm>
            <a:prstGeom prst="rect">
              <a:avLst/>
            </a:prstGeom>
            <a:solidFill>
              <a:srgbClr val="1CABE2">
                <a:alpha val="100000"/>
              </a:srgbClr>
            </a:solidFill>
          </p:spPr>
          <p:txBody>
            <a:bodyPr/>
            <a:lstStyle/>
            <a:p/>
          </p:txBody>
        </p:sp>
        <p:sp>
          <p:nvSpPr>
            <p:cNvPr id="77" name="rc77"/>
            <p:cNvSpPr/>
            <p:nvPr/>
          </p:nvSpPr>
          <p:spPr>
            <a:xfrm>
              <a:off x="7959851" y="3150365"/>
              <a:ext cx="239888" cy="1157656"/>
            </a:xfrm>
            <a:prstGeom prst="rect">
              <a:avLst/>
            </a:prstGeom>
            <a:solidFill>
              <a:srgbClr val="80BD41">
                <a:alpha val="100000"/>
              </a:srgbClr>
            </a:solidFill>
          </p:spPr>
          <p:txBody>
            <a:bodyPr/>
            <a:lstStyle/>
            <a:p/>
          </p:txBody>
        </p:sp>
        <p:sp>
          <p:nvSpPr>
            <p:cNvPr id="78" name="rc78"/>
            <p:cNvSpPr/>
            <p:nvPr/>
          </p:nvSpPr>
          <p:spPr>
            <a:xfrm>
              <a:off x="7959851" y="3138710"/>
              <a:ext cx="239888" cy="11654"/>
            </a:xfrm>
            <a:prstGeom prst="rect">
              <a:avLst/>
            </a:prstGeom>
            <a:solidFill>
              <a:srgbClr val="1CABE2">
                <a:alpha val="100000"/>
              </a:srgbClr>
            </a:solidFill>
          </p:spPr>
          <p:txBody>
            <a:bodyPr/>
            <a:lstStyle/>
            <a:p/>
          </p:txBody>
        </p:sp>
        <p:sp>
          <p:nvSpPr>
            <p:cNvPr id="79" name="pl79"/>
            <p:cNvSpPr/>
            <p:nvPr/>
          </p:nvSpPr>
          <p:spPr>
            <a:xfrm>
              <a:off x="1416218" y="2095023"/>
              <a:ext cx="6663577" cy="22353"/>
            </a:xfrm>
            <a:custGeom>
              <a:avLst/>
              <a:pathLst>
                <a:path w="6663577" h="22353">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22353"/>
                  </a:lnTo>
                  <a:lnTo>
                    <a:pt x="2931974" y="0"/>
                  </a:lnTo>
                  <a:lnTo>
                    <a:pt x="3198517" y="22353"/>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1" name="tx91"/>
            <p:cNvSpPr/>
            <p:nvPr/>
          </p:nvSpPr>
          <p:spPr>
            <a:xfrm>
              <a:off x="1350915" y="29250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2" name="tx92"/>
            <p:cNvSpPr/>
            <p:nvPr/>
          </p:nvSpPr>
          <p:spPr>
            <a:xfrm>
              <a:off x="2722808" y="3014438"/>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93" name="tx93"/>
            <p:cNvSpPr/>
            <p:nvPr/>
          </p:nvSpPr>
          <p:spPr>
            <a:xfrm>
              <a:off x="4016347" y="29173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a:t>
              </a:r>
            </a:p>
          </p:txBody>
        </p:sp>
        <p:sp>
          <p:nvSpPr>
            <p:cNvPr id="94" name="tx94"/>
            <p:cNvSpPr/>
            <p:nvPr/>
          </p:nvSpPr>
          <p:spPr>
            <a:xfrm>
              <a:off x="5349062" y="28493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a:t>
              </a:r>
            </a:p>
          </p:txBody>
        </p:sp>
        <p:sp>
          <p:nvSpPr>
            <p:cNvPr id="95" name="tx95"/>
            <p:cNvSpPr/>
            <p:nvPr/>
          </p:nvSpPr>
          <p:spPr>
            <a:xfrm>
              <a:off x="6415235" y="292897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6" name="tx96"/>
            <p:cNvSpPr/>
            <p:nvPr/>
          </p:nvSpPr>
          <p:spPr>
            <a:xfrm>
              <a:off x="6681778" y="293864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7" name="tx97"/>
            <p:cNvSpPr/>
            <p:nvPr/>
          </p:nvSpPr>
          <p:spPr>
            <a:xfrm>
              <a:off x="6948321" y="294640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8" name="tx98"/>
            <p:cNvSpPr/>
            <p:nvPr/>
          </p:nvSpPr>
          <p:spPr>
            <a:xfrm>
              <a:off x="7214864" y="295612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9" name="tx99"/>
            <p:cNvSpPr/>
            <p:nvPr/>
          </p:nvSpPr>
          <p:spPr>
            <a:xfrm>
              <a:off x="7481407" y="296976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100" name="tx100"/>
            <p:cNvSpPr/>
            <p:nvPr/>
          </p:nvSpPr>
          <p:spPr>
            <a:xfrm>
              <a:off x="7747950" y="29833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101" name="tx101"/>
            <p:cNvSpPr/>
            <p:nvPr/>
          </p:nvSpPr>
          <p:spPr>
            <a:xfrm>
              <a:off x="8053670" y="3002784"/>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102" name="pl102"/>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50915" y="365622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4" name="tx114"/>
            <p:cNvSpPr/>
            <p:nvPr/>
          </p:nvSpPr>
          <p:spPr>
            <a:xfrm>
              <a:off x="1362659" y="303488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2683631" y="36999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6" name="tx116"/>
            <p:cNvSpPr/>
            <p:nvPr/>
          </p:nvSpPr>
          <p:spPr>
            <a:xfrm>
              <a:off x="2695375" y="31222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4016347" y="365816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8" name="tx118"/>
            <p:cNvSpPr/>
            <p:nvPr/>
          </p:nvSpPr>
          <p:spPr>
            <a:xfrm>
              <a:off x="4028090" y="303197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5349062" y="36183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20" name="tx120"/>
            <p:cNvSpPr/>
            <p:nvPr/>
          </p:nvSpPr>
          <p:spPr>
            <a:xfrm>
              <a:off x="5360806" y="29581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415235" y="365719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2" name="tx122"/>
            <p:cNvSpPr/>
            <p:nvPr/>
          </p:nvSpPr>
          <p:spPr>
            <a:xfrm>
              <a:off x="6426979" y="303682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681778" y="366302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4" name="tx124"/>
            <p:cNvSpPr/>
            <p:nvPr/>
          </p:nvSpPr>
          <p:spPr>
            <a:xfrm>
              <a:off x="6693522" y="30484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6948321" y="366695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6" name="tx126"/>
            <p:cNvSpPr/>
            <p:nvPr/>
          </p:nvSpPr>
          <p:spPr>
            <a:xfrm>
              <a:off x="6960065" y="305625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214864" y="36708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8" name="tx128"/>
            <p:cNvSpPr/>
            <p:nvPr/>
          </p:nvSpPr>
          <p:spPr>
            <a:xfrm>
              <a:off x="7226608" y="30640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481407" y="36776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30" name="tx130"/>
            <p:cNvSpPr/>
            <p:nvPr/>
          </p:nvSpPr>
          <p:spPr>
            <a:xfrm>
              <a:off x="7493151" y="30776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747950" y="368443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32" name="tx132"/>
            <p:cNvSpPr/>
            <p:nvPr/>
          </p:nvSpPr>
          <p:spPr>
            <a:xfrm>
              <a:off x="7759694" y="309121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053670" y="3694145"/>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34" name="tx134"/>
            <p:cNvSpPr/>
            <p:nvPr/>
          </p:nvSpPr>
          <p:spPr>
            <a:xfrm>
              <a:off x="8026237" y="31106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5" name="tx135"/>
            <p:cNvSpPr/>
            <p:nvPr/>
          </p:nvSpPr>
          <p:spPr>
            <a:xfrm>
              <a:off x="694268" y="4255907"/>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36" name="tx136"/>
            <p:cNvSpPr/>
            <p:nvPr/>
          </p:nvSpPr>
          <p:spPr>
            <a:xfrm>
              <a:off x="694268" y="377031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694268" y="3284718"/>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694268" y="2800829"/>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616573" y="2313530"/>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a:off x="616573" y="1827936"/>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1" name="rc161"/>
            <p:cNvSpPr/>
            <p:nvPr/>
          </p:nvSpPr>
          <p:spPr>
            <a:xfrm>
              <a:off x="4056806" y="5180747"/>
              <a:ext cx="201456" cy="201456"/>
            </a:xfrm>
            <a:prstGeom prst="rect">
              <a:avLst/>
            </a:prstGeom>
            <a:solidFill>
              <a:srgbClr val="1CABE2">
                <a:alpha val="100000"/>
              </a:srgbClr>
            </a:solidFill>
          </p:spPr>
          <p:txBody>
            <a:bodyPr/>
            <a:lstStyle/>
            <a:p/>
          </p:txBody>
        </p:sp>
        <p:sp>
          <p:nvSpPr>
            <p:cNvPr id="162" name="rc162"/>
            <p:cNvSpPr/>
            <p:nvPr/>
          </p:nvSpPr>
          <p:spPr>
            <a:xfrm>
              <a:off x="6014964" y="5180747"/>
              <a:ext cx="201456" cy="201456"/>
            </a:xfrm>
            <a:prstGeom prst="rect">
              <a:avLst/>
            </a:prstGeom>
            <a:solidFill>
              <a:srgbClr val="80BD41">
                <a:alpha val="100000"/>
              </a:srgbClr>
            </a:solidFill>
          </p:spPr>
          <p:txBody>
            <a:bodyPr/>
            <a:lstStyle/>
            <a:p/>
          </p:txBody>
        </p:sp>
        <p:sp>
          <p:nvSpPr>
            <p:cNvPr id="163" name="tx163"/>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4" name="tx164"/>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6" name="tx166"/>
            <p:cNvSpPr/>
            <p:nvPr/>
          </p:nvSpPr>
          <p:spPr>
            <a:xfrm>
              <a:off x="951100" y="1594448"/>
              <a:ext cx="232035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Brunei Darussalam, 2000-2025</a:t>
              </a:r>
            </a:p>
          </p:txBody>
        </p:sp>
        <p:sp>
          <p:nvSpPr>
            <p:cNvPr id="167" name="pl167"/>
            <p:cNvSpPr/>
            <p:nvPr/>
          </p:nvSpPr>
          <p:spPr>
            <a:xfrm>
              <a:off x="232357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37817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643278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848738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3508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40548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46008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6513092" cy="129091"/>
            </a:xfrm>
            <a:prstGeom prst="rect">
              <a:avLst/>
            </a:prstGeom>
            <a:solidFill>
              <a:srgbClr val="80BD41">
                <a:alpha val="100000"/>
              </a:srgbClr>
            </a:solidFill>
          </p:spPr>
          <p:txBody>
            <a:bodyPr/>
            <a:lstStyle/>
            <a:p/>
          </p:txBody>
        </p:sp>
        <p:sp>
          <p:nvSpPr>
            <p:cNvPr id="179" name="rc179"/>
            <p:cNvSpPr/>
            <p:nvPr/>
          </p:nvSpPr>
          <p:spPr>
            <a:xfrm>
              <a:off x="7809366" y="5954972"/>
              <a:ext cx="61638" cy="129091"/>
            </a:xfrm>
            <a:prstGeom prst="rect">
              <a:avLst/>
            </a:prstGeom>
            <a:solidFill>
              <a:srgbClr val="1CABE2">
                <a:alpha val="100000"/>
              </a:srgbClr>
            </a:solidFill>
          </p:spPr>
          <p:txBody>
            <a:bodyPr/>
            <a:lstStyle/>
            <a:p/>
          </p:txBody>
        </p:sp>
        <p:sp>
          <p:nvSpPr>
            <p:cNvPr id="180" name="rc180"/>
            <p:cNvSpPr/>
            <p:nvPr/>
          </p:nvSpPr>
          <p:spPr>
            <a:xfrm>
              <a:off x="1296273" y="5793607"/>
              <a:ext cx="6225447" cy="129091"/>
            </a:xfrm>
            <a:prstGeom prst="rect">
              <a:avLst/>
            </a:prstGeom>
            <a:solidFill>
              <a:srgbClr val="80BD41">
                <a:alpha val="100000"/>
              </a:srgbClr>
            </a:solidFill>
          </p:spPr>
          <p:txBody>
            <a:bodyPr/>
            <a:lstStyle/>
            <a:p/>
          </p:txBody>
        </p:sp>
        <p:sp>
          <p:nvSpPr>
            <p:cNvPr id="181" name="rc181"/>
            <p:cNvSpPr/>
            <p:nvPr/>
          </p:nvSpPr>
          <p:spPr>
            <a:xfrm>
              <a:off x="7521721" y="5793607"/>
              <a:ext cx="61638" cy="129091"/>
            </a:xfrm>
            <a:prstGeom prst="rect">
              <a:avLst/>
            </a:prstGeom>
            <a:solidFill>
              <a:srgbClr val="1CABE2">
                <a:alpha val="100000"/>
              </a:srgbClr>
            </a:solidFill>
          </p:spPr>
          <p:txBody>
            <a:bodyPr/>
            <a:lstStyle/>
            <a:p/>
          </p:txBody>
        </p:sp>
        <p:sp>
          <p:nvSpPr>
            <p:cNvPr id="182" name="rc182"/>
            <p:cNvSpPr/>
            <p:nvPr/>
          </p:nvSpPr>
          <p:spPr>
            <a:xfrm>
              <a:off x="1296273" y="5632243"/>
              <a:ext cx="6122717" cy="129091"/>
            </a:xfrm>
            <a:prstGeom prst="rect">
              <a:avLst/>
            </a:prstGeom>
            <a:solidFill>
              <a:srgbClr val="80BD41">
                <a:alpha val="100000"/>
              </a:srgbClr>
            </a:solidFill>
          </p:spPr>
          <p:txBody>
            <a:bodyPr/>
            <a:lstStyle/>
            <a:p/>
          </p:txBody>
        </p:sp>
        <p:sp>
          <p:nvSpPr>
            <p:cNvPr id="183" name="rc183"/>
            <p:cNvSpPr/>
            <p:nvPr/>
          </p:nvSpPr>
          <p:spPr>
            <a:xfrm>
              <a:off x="7418991" y="5632243"/>
              <a:ext cx="61638" cy="129091"/>
            </a:xfrm>
            <a:prstGeom prst="rect">
              <a:avLst/>
            </a:prstGeom>
            <a:solidFill>
              <a:srgbClr val="1CABE2">
                <a:alpha val="100000"/>
              </a:srgbClr>
            </a:solidFill>
          </p:spPr>
          <p:txBody>
            <a:bodyPr/>
            <a:lstStyle/>
            <a:p/>
          </p:txBody>
        </p:sp>
        <p:sp>
          <p:nvSpPr>
            <p:cNvPr id="184" name="tx184"/>
            <p:cNvSpPr/>
            <p:nvPr/>
          </p:nvSpPr>
          <p:spPr>
            <a:xfrm>
              <a:off x="8119368" y="597638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85" name="tx185"/>
            <p:cNvSpPr/>
            <p:nvPr/>
          </p:nvSpPr>
          <p:spPr>
            <a:xfrm>
              <a:off x="7817341" y="5815017"/>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a:t>
              </a:r>
            </a:p>
          </p:txBody>
        </p:sp>
        <p:sp>
          <p:nvSpPr>
            <p:cNvPr id="186" name="tx186"/>
            <p:cNvSpPr/>
            <p:nvPr/>
          </p:nvSpPr>
          <p:spPr>
            <a:xfrm>
              <a:off x="7757692" y="5653652"/>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a:t>
              </a:r>
            </a:p>
          </p:txBody>
        </p:sp>
        <p:sp>
          <p:nvSpPr>
            <p:cNvPr id="187" name="tx187"/>
            <p:cNvSpPr/>
            <p:nvPr/>
          </p:nvSpPr>
          <p:spPr>
            <a:xfrm>
              <a:off x="4477471"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88" name="tx188"/>
            <p:cNvSpPr/>
            <p:nvPr/>
          </p:nvSpPr>
          <p:spPr>
            <a:xfrm>
              <a:off x="7778386"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9" name="tx189"/>
            <p:cNvSpPr/>
            <p:nvPr/>
          </p:nvSpPr>
          <p:spPr>
            <a:xfrm>
              <a:off x="4333648"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90" name="tx190"/>
            <p:cNvSpPr/>
            <p:nvPr/>
          </p:nvSpPr>
          <p:spPr>
            <a:xfrm>
              <a:off x="7490742"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1" name="tx191"/>
            <p:cNvSpPr/>
            <p:nvPr/>
          </p:nvSpPr>
          <p:spPr>
            <a:xfrm>
              <a:off x="4327487" y="56563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92" name="tx192"/>
            <p:cNvSpPr/>
            <p:nvPr/>
          </p:nvSpPr>
          <p:spPr>
            <a:xfrm>
              <a:off x="7388012"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3312029"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8" name="tx198"/>
            <p:cNvSpPr/>
            <p:nvPr/>
          </p:nvSpPr>
          <p:spPr>
            <a:xfrm>
              <a:off x="5366633" y="617896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9" name="tx199"/>
            <p:cNvSpPr/>
            <p:nvPr/>
          </p:nvSpPr>
          <p:spPr>
            <a:xfrm>
              <a:off x="742123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200" name="tx200"/>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decreased 6% compared to in 2019.
The number of surviving infants decreased approximately 6%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4" name=""/>
          <p:cNvGrpSpPr/>
          <p:nvPr/>
        </p:nvGrpSpPr>
        <p:grpSpPr>
          <a:xfrm>
            <a:off x="292608" y="1051560"/>
            <a:ext cx="8595360" cy="28575"/>
            <a:chOff x="292608" y="1051560"/>
            <a:chExt cx="8595360" cy="28575"/>
          </a:xfrm>
        </p:grpSpPr>
        <p:sp>
          <p:nvSpPr>
            <p:cNvPr id="20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53099"/>
            </a:xfrm>
            <a:custGeom>
              <a:avLst/>
              <a:pathLst>
                <a:path w="3397293" h="153099">
                  <a:moveTo>
                    <a:pt x="0" y="0"/>
                  </a:moveTo>
                  <a:lnTo>
                    <a:pt x="135891" y="43742"/>
                  </a:lnTo>
                  <a:lnTo>
                    <a:pt x="271783" y="109356"/>
                  </a:lnTo>
                  <a:lnTo>
                    <a:pt x="407675" y="153099"/>
                  </a:lnTo>
                  <a:lnTo>
                    <a:pt x="543566" y="153099"/>
                  </a:lnTo>
                  <a:lnTo>
                    <a:pt x="679458" y="109356"/>
                  </a:lnTo>
                  <a:lnTo>
                    <a:pt x="815350" y="43742"/>
                  </a:lnTo>
                  <a:lnTo>
                    <a:pt x="951242" y="0"/>
                  </a:lnTo>
                  <a:lnTo>
                    <a:pt x="1087133" y="21871"/>
                  </a:lnTo>
                  <a:lnTo>
                    <a:pt x="1223025" y="0"/>
                  </a:lnTo>
                  <a:lnTo>
                    <a:pt x="1358917" y="87485"/>
                  </a:lnTo>
                  <a:lnTo>
                    <a:pt x="1494809" y="43742"/>
                  </a:lnTo>
                  <a:lnTo>
                    <a:pt x="1630700" y="87485"/>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262456"/>
                  </a:moveTo>
                  <a:lnTo>
                    <a:pt x="135891" y="262456"/>
                  </a:lnTo>
                  <a:lnTo>
                    <a:pt x="271783" y="306198"/>
                  </a:lnTo>
                  <a:lnTo>
                    <a:pt x="407675" y="240584"/>
                  </a:lnTo>
                  <a:lnTo>
                    <a:pt x="543566" y="218713"/>
                  </a:lnTo>
                  <a:lnTo>
                    <a:pt x="679458" y="218713"/>
                  </a:lnTo>
                  <a:lnTo>
                    <a:pt x="815350" y="153099"/>
                  </a:lnTo>
                  <a:lnTo>
                    <a:pt x="951242" y="131228"/>
                  </a:lnTo>
                  <a:lnTo>
                    <a:pt x="1087133" y="65614"/>
                  </a:lnTo>
                  <a:lnTo>
                    <a:pt x="1223025" y="21871"/>
                  </a:lnTo>
                  <a:lnTo>
                    <a:pt x="1358917" y="21871"/>
                  </a:lnTo>
                  <a:lnTo>
                    <a:pt x="1494809" y="21871"/>
                  </a:lnTo>
                  <a:lnTo>
                    <a:pt x="1630700" y="0"/>
                  </a:lnTo>
                  <a:lnTo>
                    <a:pt x="1766592" y="43742"/>
                  </a:lnTo>
                  <a:lnTo>
                    <a:pt x="1902484" y="0"/>
                  </a:lnTo>
                  <a:lnTo>
                    <a:pt x="2038375" y="21871"/>
                  </a:lnTo>
                  <a:lnTo>
                    <a:pt x="2174267" y="21871"/>
                  </a:lnTo>
                  <a:lnTo>
                    <a:pt x="2310159" y="21871"/>
                  </a:lnTo>
                  <a:lnTo>
                    <a:pt x="2446051" y="43742"/>
                  </a:lnTo>
                  <a:lnTo>
                    <a:pt x="2581942" y="43742"/>
                  </a:lnTo>
                  <a:lnTo>
                    <a:pt x="2717834" y="87485"/>
                  </a:lnTo>
                  <a:lnTo>
                    <a:pt x="2853726" y="240584"/>
                  </a:lnTo>
                  <a:lnTo>
                    <a:pt x="2989618" y="43742"/>
                  </a:lnTo>
                  <a:lnTo>
                    <a:pt x="3125509" y="153099"/>
                  </a:lnTo>
                  <a:lnTo>
                    <a:pt x="3261401" y="153099"/>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53099"/>
            </a:xfrm>
            <a:custGeom>
              <a:avLst/>
              <a:pathLst>
                <a:path w="3397293" h="153099">
                  <a:moveTo>
                    <a:pt x="0" y="0"/>
                  </a:moveTo>
                  <a:lnTo>
                    <a:pt x="135891" y="43742"/>
                  </a:lnTo>
                  <a:lnTo>
                    <a:pt x="271783" y="109356"/>
                  </a:lnTo>
                  <a:lnTo>
                    <a:pt x="407675" y="153099"/>
                  </a:lnTo>
                  <a:lnTo>
                    <a:pt x="543566" y="153099"/>
                  </a:lnTo>
                  <a:lnTo>
                    <a:pt x="679458" y="109356"/>
                  </a:lnTo>
                  <a:lnTo>
                    <a:pt x="815350" y="43742"/>
                  </a:lnTo>
                  <a:lnTo>
                    <a:pt x="951242" y="0"/>
                  </a:lnTo>
                  <a:lnTo>
                    <a:pt x="1087133" y="21871"/>
                  </a:lnTo>
                  <a:lnTo>
                    <a:pt x="1223025" y="0"/>
                  </a:lnTo>
                  <a:lnTo>
                    <a:pt x="1358917" y="87485"/>
                  </a:lnTo>
                  <a:lnTo>
                    <a:pt x="1494809" y="43742"/>
                  </a:lnTo>
                  <a:lnTo>
                    <a:pt x="1630700" y="87485"/>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53099"/>
            </a:xfrm>
            <a:custGeom>
              <a:avLst/>
              <a:pathLst>
                <a:path w="3397293" h="153099">
                  <a:moveTo>
                    <a:pt x="0" y="0"/>
                  </a:moveTo>
                  <a:lnTo>
                    <a:pt x="135891" y="43742"/>
                  </a:lnTo>
                  <a:lnTo>
                    <a:pt x="271783" y="109356"/>
                  </a:lnTo>
                  <a:lnTo>
                    <a:pt x="407675" y="153099"/>
                  </a:lnTo>
                  <a:lnTo>
                    <a:pt x="543566" y="153099"/>
                  </a:lnTo>
                  <a:lnTo>
                    <a:pt x="679458" y="109356"/>
                  </a:lnTo>
                  <a:lnTo>
                    <a:pt x="815350" y="43742"/>
                  </a:lnTo>
                  <a:lnTo>
                    <a:pt x="951242" y="0"/>
                  </a:lnTo>
                  <a:lnTo>
                    <a:pt x="1087133" y="21871"/>
                  </a:lnTo>
                  <a:lnTo>
                    <a:pt x="1223025" y="0"/>
                  </a:lnTo>
                  <a:lnTo>
                    <a:pt x="1358917" y="87485"/>
                  </a:lnTo>
                  <a:lnTo>
                    <a:pt x="1494809" y="43742"/>
                  </a:lnTo>
                  <a:lnTo>
                    <a:pt x="1630700" y="87485"/>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5231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5231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9887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6133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19414" y="4990743"/>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Brunei Darussalam</a:t>
              </a:r>
            </a:p>
          </p:txBody>
        </p:sp>
        <p:sp>
          <p:nvSpPr>
            <p:cNvPr id="60" name="tx60"/>
            <p:cNvSpPr/>
            <p:nvPr/>
          </p:nvSpPr>
          <p:spPr>
            <a:xfrm>
              <a:off x="316597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28430"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193143" y="1405107"/>
              <a:ext cx="325293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Brunei Darussalam, 2000-2025</a:t>
              </a:r>
            </a:p>
          </p:txBody>
        </p:sp>
        <p:sp>
          <p:nvSpPr>
            <p:cNvPr id="63" name="pl63"/>
            <p:cNvSpPr/>
            <p:nvPr/>
          </p:nvSpPr>
          <p:spPr>
            <a:xfrm>
              <a:off x="5267799" y="3927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85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43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02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60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90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8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06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647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31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814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939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823122"/>
              <a:ext cx="3397293" cy="618286"/>
            </a:xfrm>
            <a:custGeom>
              <a:avLst/>
              <a:pathLst>
                <a:path w="3397293" h="618286">
                  <a:moveTo>
                    <a:pt x="0" y="0"/>
                  </a:moveTo>
                  <a:lnTo>
                    <a:pt x="135891" y="176653"/>
                  </a:lnTo>
                  <a:lnTo>
                    <a:pt x="271783" y="441633"/>
                  </a:lnTo>
                  <a:lnTo>
                    <a:pt x="407675" y="618286"/>
                  </a:lnTo>
                  <a:lnTo>
                    <a:pt x="543566" y="618286"/>
                  </a:lnTo>
                  <a:lnTo>
                    <a:pt x="679458" y="441633"/>
                  </a:lnTo>
                  <a:lnTo>
                    <a:pt x="815350" y="176653"/>
                  </a:lnTo>
                  <a:lnTo>
                    <a:pt x="951242" y="0"/>
                  </a:lnTo>
                  <a:lnTo>
                    <a:pt x="1087133" y="88326"/>
                  </a:lnTo>
                  <a:lnTo>
                    <a:pt x="1223025" y="0"/>
                  </a:lnTo>
                  <a:lnTo>
                    <a:pt x="1358917" y="353306"/>
                  </a:lnTo>
                  <a:lnTo>
                    <a:pt x="1494809" y="176653"/>
                  </a:lnTo>
                  <a:lnTo>
                    <a:pt x="1630700" y="353306"/>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3122"/>
              <a:ext cx="3397293" cy="1236572"/>
            </a:xfrm>
            <a:custGeom>
              <a:avLst/>
              <a:pathLst>
                <a:path w="3397293" h="1236572">
                  <a:moveTo>
                    <a:pt x="0" y="1236572"/>
                  </a:moveTo>
                  <a:lnTo>
                    <a:pt x="135891" y="1236572"/>
                  </a:lnTo>
                  <a:lnTo>
                    <a:pt x="271783" y="1236572"/>
                  </a:lnTo>
                  <a:lnTo>
                    <a:pt x="407675" y="1059919"/>
                  </a:lnTo>
                  <a:lnTo>
                    <a:pt x="543566" y="883266"/>
                  </a:lnTo>
                  <a:lnTo>
                    <a:pt x="679458" y="794939"/>
                  </a:lnTo>
                  <a:lnTo>
                    <a:pt x="815350" y="706612"/>
                  </a:lnTo>
                  <a:lnTo>
                    <a:pt x="951242" y="706612"/>
                  </a:lnTo>
                  <a:lnTo>
                    <a:pt x="1087133" y="441633"/>
                  </a:lnTo>
                  <a:lnTo>
                    <a:pt x="1223025" y="264979"/>
                  </a:lnTo>
                  <a:lnTo>
                    <a:pt x="1358917" y="264979"/>
                  </a:lnTo>
                  <a:lnTo>
                    <a:pt x="1494809" y="176653"/>
                  </a:lnTo>
                  <a:lnTo>
                    <a:pt x="1630700" y="176653"/>
                  </a:lnTo>
                  <a:lnTo>
                    <a:pt x="1766592" y="176653"/>
                  </a:lnTo>
                  <a:lnTo>
                    <a:pt x="1902484" y="176653"/>
                  </a:lnTo>
                  <a:lnTo>
                    <a:pt x="2038375" y="88326"/>
                  </a:lnTo>
                  <a:lnTo>
                    <a:pt x="2174267" y="0"/>
                  </a:lnTo>
                  <a:lnTo>
                    <a:pt x="2310159" y="0"/>
                  </a:lnTo>
                  <a:lnTo>
                    <a:pt x="2446051" y="0"/>
                  </a:lnTo>
                  <a:lnTo>
                    <a:pt x="2581942" y="0"/>
                  </a:lnTo>
                  <a:lnTo>
                    <a:pt x="2717834" y="264979"/>
                  </a:lnTo>
                  <a:lnTo>
                    <a:pt x="2853726" y="441633"/>
                  </a:lnTo>
                  <a:lnTo>
                    <a:pt x="2989618" y="88326"/>
                  </a:lnTo>
                  <a:lnTo>
                    <a:pt x="3125509" y="176653"/>
                  </a:lnTo>
                  <a:lnTo>
                    <a:pt x="3261401" y="176653"/>
                  </a:lnTo>
                  <a:lnTo>
                    <a:pt x="3397293" y="8832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646469"/>
              <a:ext cx="3397293" cy="1236572"/>
            </a:xfrm>
            <a:custGeom>
              <a:avLst/>
              <a:pathLst>
                <a:path w="3397293" h="1236572">
                  <a:moveTo>
                    <a:pt x="0" y="1059919"/>
                  </a:moveTo>
                  <a:lnTo>
                    <a:pt x="135891" y="1059919"/>
                  </a:lnTo>
                  <a:lnTo>
                    <a:pt x="271783" y="1236572"/>
                  </a:lnTo>
                  <a:lnTo>
                    <a:pt x="407675" y="971592"/>
                  </a:lnTo>
                  <a:lnTo>
                    <a:pt x="543566" y="883266"/>
                  </a:lnTo>
                  <a:lnTo>
                    <a:pt x="679458" y="883266"/>
                  </a:lnTo>
                  <a:lnTo>
                    <a:pt x="815350" y="618286"/>
                  </a:lnTo>
                  <a:lnTo>
                    <a:pt x="951242" y="529959"/>
                  </a:lnTo>
                  <a:lnTo>
                    <a:pt x="1087133" y="264979"/>
                  </a:lnTo>
                  <a:lnTo>
                    <a:pt x="1223025" y="88326"/>
                  </a:lnTo>
                  <a:lnTo>
                    <a:pt x="1358917" y="88326"/>
                  </a:lnTo>
                  <a:lnTo>
                    <a:pt x="1494809" y="88326"/>
                  </a:lnTo>
                  <a:lnTo>
                    <a:pt x="1630700" y="0"/>
                  </a:lnTo>
                  <a:lnTo>
                    <a:pt x="1766592" y="176653"/>
                  </a:lnTo>
                  <a:lnTo>
                    <a:pt x="1902484" y="0"/>
                  </a:lnTo>
                  <a:lnTo>
                    <a:pt x="2038375" y="88326"/>
                  </a:lnTo>
                  <a:lnTo>
                    <a:pt x="2174267" y="88326"/>
                  </a:lnTo>
                  <a:lnTo>
                    <a:pt x="2310159" y="88326"/>
                  </a:lnTo>
                  <a:lnTo>
                    <a:pt x="2446051" y="176653"/>
                  </a:lnTo>
                  <a:lnTo>
                    <a:pt x="2581942" y="176653"/>
                  </a:lnTo>
                  <a:lnTo>
                    <a:pt x="2717834" y="353306"/>
                  </a:lnTo>
                  <a:lnTo>
                    <a:pt x="2853726" y="971592"/>
                  </a:lnTo>
                  <a:lnTo>
                    <a:pt x="2989618" y="176653"/>
                  </a:lnTo>
                  <a:lnTo>
                    <a:pt x="3125509" y="618286"/>
                  </a:lnTo>
                  <a:lnTo>
                    <a:pt x="3261401" y="618286"/>
                  </a:lnTo>
                  <a:lnTo>
                    <a:pt x="3397293" y="52995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31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823122"/>
              <a:ext cx="3397293" cy="618286"/>
            </a:xfrm>
            <a:custGeom>
              <a:avLst/>
              <a:pathLst>
                <a:path w="3397293" h="618286">
                  <a:moveTo>
                    <a:pt x="0" y="0"/>
                  </a:moveTo>
                  <a:lnTo>
                    <a:pt x="135891" y="176653"/>
                  </a:lnTo>
                  <a:lnTo>
                    <a:pt x="271783" y="441633"/>
                  </a:lnTo>
                  <a:lnTo>
                    <a:pt x="407675" y="618286"/>
                  </a:lnTo>
                  <a:lnTo>
                    <a:pt x="543566" y="618286"/>
                  </a:lnTo>
                  <a:lnTo>
                    <a:pt x="679458" y="441633"/>
                  </a:lnTo>
                  <a:lnTo>
                    <a:pt x="815350" y="176653"/>
                  </a:lnTo>
                  <a:lnTo>
                    <a:pt x="951242" y="0"/>
                  </a:lnTo>
                  <a:lnTo>
                    <a:pt x="1087133" y="88326"/>
                  </a:lnTo>
                  <a:lnTo>
                    <a:pt x="1223025" y="0"/>
                  </a:lnTo>
                  <a:lnTo>
                    <a:pt x="1358917" y="353306"/>
                  </a:lnTo>
                  <a:lnTo>
                    <a:pt x="1494809" y="176653"/>
                  </a:lnTo>
                  <a:lnTo>
                    <a:pt x="1630700" y="353306"/>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7" name="pl87"/>
            <p:cNvSpPr/>
            <p:nvPr/>
          </p:nvSpPr>
          <p:spPr>
            <a:xfrm>
              <a:off x="5437664"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505146"/>
              <a:ext cx="0" cy="759608"/>
            </a:xfrm>
            <a:custGeom>
              <a:avLst/>
              <a:pathLst>
                <a:path w="0" h="759608">
                  <a:moveTo>
                    <a:pt x="0" y="75960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505146"/>
              <a:ext cx="0" cy="671282"/>
            </a:xfrm>
            <a:custGeom>
              <a:avLst/>
              <a:pathLst>
                <a:path w="0" h="671282">
                  <a:moveTo>
                    <a:pt x="0" y="67128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823122"/>
              <a:ext cx="3397293" cy="618286"/>
            </a:xfrm>
            <a:custGeom>
              <a:avLst/>
              <a:pathLst>
                <a:path w="3397293" h="618286">
                  <a:moveTo>
                    <a:pt x="0" y="0"/>
                  </a:moveTo>
                  <a:lnTo>
                    <a:pt x="135891" y="176653"/>
                  </a:lnTo>
                  <a:lnTo>
                    <a:pt x="271783" y="441633"/>
                  </a:lnTo>
                  <a:lnTo>
                    <a:pt x="407675" y="618286"/>
                  </a:lnTo>
                  <a:lnTo>
                    <a:pt x="543566" y="618286"/>
                  </a:lnTo>
                  <a:lnTo>
                    <a:pt x="679458" y="441633"/>
                  </a:lnTo>
                  <a:lnTo>
                    <a:pt x="815350" y="176653"/>
                  </a:lnTo>
                  <a:lnTo>
                    <a:pt x="951242" y="0"/>
                  </a:lnTo>
                  <a:lnTo>
                    <a:pt x="1087133" y="88326"/>
                  </a:lnTo>
                  <a:lnTo>
                    <a:pt x="1223025" y="0"/>
                  </a:lnTo>
                  <a:lnTo>
                    <a:pt x="1358917" y="353306"/>
                  </a:lnTo>
                  <a:lnTo>
                    <a:pt x="1494809" y="176653"/>
                  </a:lnTo>
                  <a:lnTo>
                    <a:pt x="1630700" y="353306"/>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5" name="tx95"/>
            <p:cNvSpPr/>
            <p:nvPr/>
          </p:nvSpPr>
          <p:spPr>
            <a:xfrm>
              <a:off x="5407519"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068928" y="243075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6748386" y="243101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7445895"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7989462"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8920"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804812"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2" name="tx102"/>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313762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4" name="tx104"/>
            <p:cNvSpPr/>
            <p:nvPr/>
          </p:nvSpPr>
          <p:spPr>
            <a:xfrm>
              <a:off x="5003259" y="40959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54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1441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10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311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887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66901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66901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721557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97803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936113" y="4990743"/>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Brunei Darussalam</a:t>
              </a:r>
            </a:p>
          </p:txBody>
        </p:sp>
        <p:sp>
          <p:nvSpPr>
            <p:cNvPr id="123" name="tx123"/>
            <p:cNvSpPr/>
            <p:nvPr/>
          </p:nvSpPr>
          <p:spPr>
            <a:xfrm>
              <a:off x="748267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824512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46117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74916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0371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60516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89315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18114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7321564" cy="114824"/>
            </a:xfrm>
            <a:prstGeom prst="rect">
              <a:avLst/>
            </a:prstGeom>
            <a:solidFill>
              <a:srgbClr val="1CABE2">
                <a:alpha val="80000"/>
              </a:srgbClr>
            </a:solidFill>
          </p:spPr>
          <p:txBody>
            <a:bodyPr/>
            <a:lstStyle/>
            <a:p/>
          </p:txBody>
        </p:sp>
        <p:sp>
          <p:nvSpPr>
            <p:cNvPr id="137" name="rc137"/>
            <p:cNvSpPr/>
            <p:nvPr/>
          </p:nvSpPr>
          <p:spPr>
            <a:xfrm>
              <a:off x="1317178" y="5743865"/>
              <a:ext cx="6978366" cy="114824"/>
            </a:xfrm>
            <a:prstGeom prst="rect">
              <a:avLst/>
            </a:prstGeom>
            <a:solidFill>
              <a:srgbClr val="1CABE2">
                <a:alpha val="80000"/>
              </a:srgbClr>
            </a:solidFill>
          </p:spPr>
          <p:txBody>
            <a:bodyPr/>
            <a:lstStyle/>
            <a:p/>
          </p:txBody>
        </p:sp>
        <p:sp>
          <p:nvSpPr>
            <p:cNvPr id="138" name="rc138"/>
            <p:cNvSpPr/>
            <p:nvPr/>
          </p:nvSpPr>
          <p:spPr>
            <a:xfrm>
              <a:off x="1317178" y="5600334"/>
              <a:ext cx="6863967" cy="114824"/>
            </a:xfrm>
            <a:prstGeom prst="rect">
              <a:avLst/>
            </a:prstGeom>
            <a:solidFill>
              <a:srgbClr val="1CABE2">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449778"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4" name="tx144"/>
            <p:cNvSpPr/>
            <p:nvPr/>
          </p:nvSpPr>
          <p:spPr>
            <a:xfrm>
              <a:off x="5737767"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5" name="tx145"/>
            <p:cNvSpPr/>
            <p:nvPr/>
          </p:nvSpPr>
          <p:spPr>
            <a:xfrm>
              <a:off x="8025756"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6" name="tx146"/>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Brunei Darussalam (99%) was 14 percentage points higher than the global average (85%) and 10 percentage points higher than the average across all EAPR countries (89%).
National DTP3 coverage was the same as in 2019 (99%).
The number of un- and undervaccinated children remained approximately the same (&lt;100) as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Brunei Darussalam DTP3 coverage was 99% - this is the same as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Brunei Darussalam ranked number 25 out of 27 countries for lowest DTP3 coverage (based on tied ranks).
Brunei Darussalam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Brunei Darussalam had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86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119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453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786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119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453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786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119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453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786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026652"/>
              <a:ext cx="239888" cy="1185357"/>
            </a:xfrm>
            <a:prstGeom prst="rect">
              <a:avLst/>
            </a:prstGeom>
            <a:solidFill>
              <a:srgbClr val="80BD41">
                <a:alpha val="100000"/>
              </a:srgbClr>
            </a:solidFill>
          </p:spPr>
          <p:txBody>
            <a:bodyPr/>
            <a:lstStyle/>
            <a:p/>
          </p:txBody>
        </p:sp>
        <p:sp>
          <p:nvSpPr>
            <p:cNvPr id="28" name="rc28"/>
            <p:cNvSpPr/>
            <p:nvPr/>
          </p:nvSpPr>
          <p:spPr>
            <a:xfrm>
              <a:off x="1296273" y="3015451"/>
              <a:ext cx="239888" cy="11200"/>
            </a:xfrm>
            <a:prstGeom prst="rect">
              <a:avLst/>
            </a:prstGeom>
            <a:solidFill>
              <a:srgbClr val="1CABE2">
                <a:alpha val="100000"/>
              </a:srgbClr>
            </a:solidFill>
          </p:spPr>
          <p:txBody>
            <a:bodyPr/>
            <a:lstStyle/>
            <a:p/>
          </p:txBody>
        </p:sp>
        <p:sp>
          <p:nvSpPr>
            <p:cNvPr id="29" name="rc29"/>
            <p:cNvSpPr/>
            <p:nvPr/>
          </p:nvSpPr>
          <p:spPr>
            <a:xfrm>
              <a:off x="1562816" y="3056519"/>
              <a:ext cx="239888" cy="1155490"/>
            </a:xfrm>
            <a:prstGeom prst="rect">
              <a:avLst/>
            </a:prstGeom>
            <a:solidFill>
              <a:srgbClr val="80BD41">
                <a:alpha val="100000"/>
              </a:srgbClr>
            </a:solidFill>
          </p:spPr>
          <p:txBody>
            <a:bodyPr/>
            <a:lstStyle/>
            <a:p/>
          </p:txBody>
        </p:sp>
        <p:sp>
          <p:nvSpPr>
            <p:cNvPr id="30" name="rc30"/>
            <p:cNvSpPr/>
            <p:nvPr/>
          </p:nvSpPr>
          <p:spPr>
            <a:xfrm>
              <a:off x="1562816" y="3021051"/>
              <a:ext cx="239888" cy="35467"/>
            </a:xfrm>
            <a:prstGeom prst="rect">
              <a:avLst/>
            </a:prstGeom>
            <a:solidFill>
              <a:srgbClr val="1CABE2">
                <a:alpha val="100000"/>
              </a:srgbClr>
            </a:solidFill>
          </p:spPr>
          <p:txBody>
            <a:bodyPr/>
            <a:lstStyle/>
            <a:p/>
          </p:txBody>
        </p:sp>
        <p:sp>
          <p:nvSpPr>
            <p:cNvPr id="31" name="rc31"/>
            <p:cNvSpPr/>
            <p:nvPr/>
          </p:nvSpPr>
          <p:spPr>
            <a:xfrm>
              <a:off x="1829360" y="3105053"/>
              <a:ext cx="239888" cy="1106956"/>
            </a:xfrm>
            <a:prstGeom prst="rect">
              <a:avLst/>
            </a:prstGeom>
            <a:solidFill>
              <a:srgbClr val="80BD41">
                <a:alpha val="100000"/>
              </a:srgbClr>
            </a:solidFill>
          </p:spPr>
          <p:txBody>
            <a:bodyPr/>
            <a:lstStyle/>
            <a:p/>
          </p:txBody>
        </p:sp>
        <p:sp>
          <p:nvSpPr>
            <p:cNvPr id="32" name="rc32"/>
            <p:cNvSpPr/>
            <p:nvPr/>
          </p:nvSpPr>
          <p:spPr>
            <a:xfrm>
              <a:off x="1829360" y="3034118"/>
              <a:ext cx="239888" cy="70934"/>
            </a:xfrm>
            <a:prstGeom prst="rect">
              <a:avLst/>
            </a:prstGeom>
            <a:solidFill>
              <a:srgbClr val="1CABE2">
                <a:alpha val="100000"/>
              </a:srgbClr>
            </a:solidFill>
          </p:spPr>
          <p:txBody>
            <a:bodyPr/>
            <a:lstStyle/>
            <a:p/>
          </p:txBody>
        </p:sp>
        <p:sp>
          <p:nvSpPr>
            <p:cNvPr id="33" name="rc33"/>
            <p:cNvSpPr/>
            <p:nvPr/>
          </p:nvSpPr>
          <p:spPr>
            <a:xfrm>
              <a:off x="2095903" y="3146121"/>
              <a:ext cx="239888" cy="1065888"/>
            </a:xfrm>
            <a:prstGeom prst="rect">
              <a:avLst/>
            </a:prstGeom>
            <a:solidFill>
              <a:srgbClr val="80BD41">
                <a:alpha val="100000"/>
              </a:srgbClr>
            </a:solidFill>
          </p:spPr>
          <p:txBody>
            <a:bodyPr/>
            <a:lstStyle/>
            <a:p/>
          </p:txBody>
        </p:sp>
        <p:sp>
          <p:nvSpPr>
            <p:cNvPr id="34" name="rc34"/>
            <p:cNvSpPr/>
            <p:nvPr/>
          </p:nvSpPr>
          <p:spPr>
            <a:xfrm>
              <a:off x="2095903" y="3052785"/>
              <a:ext cx="239888" cy="93335"/>
            </a:xfrm>
            <a:prstGeom prst="rect">
              <a:avLst/>
            </a:prstGeom>
            <a:solidFill>
              <a:srgbClr val="1CABE2">
                <a:alpha val="100000"/>
              </a:srgbClr>
            </a:solidFill>
          </p:spPr>
          <p:txBody>
            <a:bodyPr/>
            <a:lstStyle/>
            <a:p/>
          </p:txBody>
        </p:sp>
        <p:sp>
          <p:nvSpPr>
            <p:cNvPr id="35" name="rc35"/>
            <p:cNvSpPr/>
            <p:nvPr/>
          </p:nvSpPr>
          <p:spPr>
            <a:xfrm>
              <a:off x="2362446" y="3166654"/>
              <a:ext cx="239888" cy="1045354"/>
            </a:xfrm>
            <a:prstGeom prst="rect">
              <a:avLst/>
            </a:prstGeom>
            <a:solidFill>
              <a:srgbClr val="80BD41">
                <a:alpha val="100000"/>
              </a:srgbClr>
            </a:solidFill>
          </p:spPr>
          <p:txBody>
            <a:bodyPr/>
            <a:lstStyle/>
            <a:p/>
          </p:txBody>
        </p:sp>
        <p:sp>
          <p:nvSpPr>
            <p:cNvPr id="36" name="rc36"/>
            <p:cNvSpPr/>
            <p:nvPr/>
          </p:nvSpPr>
          <p:spPr>
            <a:xfrm>
              <a:off x="2362446" y="3075186"/>
              <a:ext cx="239888" cy="91468"/>
            </a:xfrm>
            <a:prstGeom prst="rect">
              <a:avLst/>
            </a:prstGeom>
            <a:solidFill>
              <a:srgbClr val="1CABE2">
                <a:alpha val="100000"/>
              </a:srgbClr>
            </a:solidFill>
          </p:spPr>
          <p:txBody>
            <a:bodyPr/>
            <a:lstStyle/>
            <a:p/>
          </p:txBody>
        </p:sp>
        <p:sp>
          <p:nvSpPr>
            <p:cNvPr id="37" name="rc37"/>
            <p:cNvSpPr/>
            <p:nvPr/>
          </p:nvSpPr>
          <p:spPr>
            <a:xfrm>
              <a:off x="2628989" y="3166654"/>
              <a:ext cx="239888" cy="1045354"/>
            </a:xfrm>
            <a:prstGeom prst="rect">
              <a:avLst/>
            </a:prstGeom>
            <a:solidFill>
              <a:srgbClr val="80BD41">
                <a:alpha val="100000"/>
              </a:srgbClr>
            </a:solidFill>
          </p:spPr>
          <p:txBody>
            <a:bodyPr/>
            <a:lstStyle/>
            <a:p/>
          </p:txBody>
        </p:sp>
        <p:sp>
          <p:nvSpPr>
            <p:cNvPr id="38" name="rc38"/>
            <p:cNvSpPr/>
            <p:nvPr/>
          </p:nvSpPr>
          <p:spPr>
            <a:xfrm>
              <a:off x="2628989" y="3099453"/>
              <a:ext cx="239888" cy="67201"/>
            </a:xfrm>
            <a:prstGeom prst="rect">
              <a:avLst/>
            </a:prstGeom>
            <a:solidFill>
              <a:srgbClr val="1CABE2">
                <a:alpha val="100000"/>
              </a:srgbClr>
            </a:solidFill>
          </p:spPr>
          <p:txBody>
            <a:bodyPr/>
            <a:lstStyle/>
            <a:p/>
          </p:txBody>
        </p:sp>
        <p:sp>
          <p:nvSpPr>
            <p:cNvPr id="39" name="rc39"/>
            <p:cNvSpPr/>
            <p:nvPr/>
          </p:nvSpPr>
          <p:spPr>
            <a:xfrm>
              <a:off x="2895532" y="3146121"/>
              <a:ext cx="239888" cy="1065888"/>
            </a:xfrm>
            <a:prstGeom prst="rect">
              <a:avLst/>
            </a:prstGeom>
            <a:solidFill>
              <a:srgbClr val="80BD41">
                <a:alpha val="100000"/>
              </a:srgbClr>
            </a:solidFill>
          </p:spPr>
          <p:txBody>
            <a:bodyPr/>
            <a:lstStyle/>
            <a:p/>
          </p:txBody>
        </p:sp>
        <p:sp>
          <p:nvSpPr>
            <p:cNvPr id="40" name="rc40"/>
            <p:cNvSpPr/>
            <p:nvPr/>
          </p:nvSpPr>
          <p:spPr>
            <a:xfrm>
              <a:off x="2895532" y="3112520"/>
              <a:ext cx="239888" cy="33600"/>
            </a:xfrm>
            <a:prstGeom prst="rect">
              <a:avLst/>
            </a:prstGeom>
            <a:solidFill>
              <a:srgbClr val="1CABE2">
                <a:alpha val="100000"/>
              </a:srgbClr>
            </a:solidFill>
          </p:spPr>
          <p:txBody>
            <a:bodyPr/>
            <a:lstStyle/>
            <a:p/>
          </p:txBody>
        </p:sp>
        <p:sp>
          <p:nvSpPr>
            <p:cNvPr id="41" name="rc41"/>
            <p:cNvSpPr/>
            <p:nvPr/>
          </p:nvSpPr>
          <p:spPr>
            <a:xfrm>
              <a:off x="3162075" y="3127454"/>
              <a:ext cx="239888" cy="1084555"/>
            </a:xfrm>
            <a:prstGeom prst="rect">
              <a:avLst/>
            </a:prstGeom>
            <a:solidFill>
              <a:srgbClr val="80BD41">
                <a:alpha val="100000"/>
              </a:srgbClr>
            </a:solidFill>
          </p:spPr>
          <p:txBody>
            <a:bodyPr/>
            <a:lstStyle/>
            <a:p/>
          </p:txBody>
        </p:sp>
        <p:sp>
          <p:nvSpPr>
            <p:cNvPr id="42" name="rc42"/>
            <p:cNvSpPr/>
            <p:nvPr/>
          </p:nvSpPr>
          <p:spPr>
            <a:xfrm>
              <a:off x="3162075" y="3116253"/>
              <a:ext cx="239888" cy="11200"/>
            </a:xfrm>
            <a:prstGeom prst="rect">
              <a:avLst/>
            </a:prstGeom>
            <a:solidFill>
              <a:srgbClr val="1CABE2">
                <a:alpha val="100000"/>
              </a:srgbClr>
            </a:solidFill>
          </p:spPr>
          <p:txBody>
            <a:bodyPr/>
            <a:lstStyle/>
            <a:p/>
          </p:txBody>
        </p:sp>
        <p:sp>
          <p:nvSpPr>
            <p:cNvPr id="43" name="rc43"/>
            <p:cNvSpPr/>
            <p:nvPr/>
          </p:nvSpPr>
          <p:spPr>
            <a:xfrm>
              <a:off x="3428618" y="3112520"/>
              <a:ext cx="239888" cy="1099489"/>
            </a:xfrm>
            <a:prstGeom prst="rect">
              <a:avLst/>
            </a:prstGeom>
            <a:solidFill>
              <a:srgbClr val="80BD41">
                <a:alpha val="100000"/>
              </a:srgbClr>
            </a:solidFill>
          </p:spPr>
          <p:txBody>
            <a:bodyPr/>
            <a:lstStyle/>
            <a:p/>
          </p:txBody>
        </p:sp>
        <p:sp>
          <p:nvSpPr>
            <p:cNvPr id="44" name="rc44"/>
            <p:cNvSpPr/>
            <p:nvPr/>
          </p:nvSpPr>
          <p:spPr>
            <a:xfrm>
              <a:off x="3428618" y="3090120"/>
              <a:ext cx="239888" cy="22400"/>
            </a:xfrm>
            <a:prstGeom prst="rect">
              <a:avLst/>
            </a:prstGeom>
            <a:solidFill>
              <a:srgbClr val="1CABE2">
                <a:alpha val="100000"/>
              </a:srgbClr>
            </a:solidFill>
          </p:spPr>
          <p:txBody>
            <a:bodyPr/>
            <a:lstStyle/>
            <a:p/>
          </p:txBody>
        </p:sp>
        <p:sp>
          <p:nvSpPr>
            <p:cNvPr id="45" name="rc45"/>
            <p:cNvSpPr/>
            <p:nvPr/>
          </p:nvSpPr>
          <p:spPr>
            <a:xfrm>
              <a:off x="3695161" y="3063986"/>
              <a:ext cx="239888" cy="1148023"/>
            </a:xfrm>
            <a:prstGeom prst="rect">
              <a:avLst/>
            </a:prstGeom>
            <a:solidFill>
              <a:srgbClr val="80BD41">
                <a:alpha val="100000"/>
              </a:srgbClr>
            </a:solidFill>
          </p:spPr>
          <p:txBody>
            <a:bodyPr/>
            <a:lstStyle/>
            <a:p/>
          </p:txBody>
        </p:sp>
        <p:sp>
          <p:nvSpPr>
            <p:cNvPr id="46" name="rc46"/>
            <p:cNvSpPr/>
            <p:nvPr/>
          </p:nvSpPr>
          <p:spPr>
            <a:xfrm>
              <a:off x="3695161" y="3052785"/>
              <a:ext cx="239888" cy="11200"/>
            </a:xfrm>
            <a:prstGeom prst="rect">
              <a:avLst/>
            </a:prstGeom>
            <a:solidFill>
              <a:srgbClr val="1CABE2">
                <a:alpha val="100000"/>
              </a:srgbClr>
            </a:solidFill>
          </p:spPr>
          <p:txBody>
            <a:bodyPr/>
            <a:lstStyle/>
            <a:p/>
          </p:txBody>
        </p:sp>
        <p:sp>
          <p:nvSpPr>
            <p:cNvPr id="47" name="rc47"/>
            <p:cNvSpPr/>
            <p:nvPr/>
          </p:nvSpPr>
          <p:spPr>
            <a:xfrm>
              <a:off x="3961705" y="3065852"/>
              <a:ext cx="239888" cy="1146156"/>
            </a:xfrm>
            <a:prstGeom prst="rect">
              <a:avLst/>
            </a:prstGeom>
            <a:solidFill>
              <a:srgbClr val="80BD41">
                <a:alpha val="100000"/>
              </a:srgbClr>
            </a:solidFill>
          </p:spPr>
          <p:txBody>
            <a:bodyPr/>
            <a:lstStyle/>
            <a:p/>
          </p:txBody>
        </p:sp>
        <p:sp>
          <p:nvSpPr>
            <p:cNvPr id="48" name="rc48"/>
            <p:cNvSpPr/>
            <p:nvPr/>
          </p:nvSpPr>
          <p:spPr>
            <a:xfrm>
              <a:off x="3961705" y="3006118"/>
              <a:ext cx="239888" cy="59734"/>
            </a:xfrm>
            <a:prstGeom prst="rect">
              <a:avLst/>
            </a:prstGeom>
            <a:solidFill>
              <a:srgbClr val="1CABE2">
                <a:alpha val="100000"/>
              </a:srgbClr>
            </a:solidFill>
          </p:spPr>
          <p:txBody>
            <a:bodyPr/>
            <a:lstStyle/>
            <a:p/>
          </p:txBody>
        </p:sp>
        <p:sp>
          <p:nvSpPr>
            <p:cNvPr id="49" name="rc49"/>
            <p:cNvSpPr/>
            <p:nvPr/>
          </p:nvSpPr>
          <p:spPr>
            <a:xfrm>
              <a:off x="4228248" y="2993051"/>
              <a:ext cx="239888" cy="1218958"/>
            </a:xfrm>
            <a:prstGeom prst="rect">
              <a:avLst/>
            </a:prstGeom>
            <a:solidFill>
              <a:srgbClr val="80BD41">
                <a:alpha val="100000"/>
              </a:srgbClr>
            </a:solidFill>
          </p:spPr>
          <p:txBody>
            <a:bodyPr/>
            <a:lstStyle/>
            <a:p/>
          </p:txBody>
        </p:sp>
        <p:sp>
          <p:nvSpPr>
            <p:cNvPr id="50" name="rc50"/>
            <p:cNvSpPr/>
            <p:nvPr/>
          </p:nvSpPr>
          <p:spPr>
            <a:xfrm>
              <a:off x="4228248" y="2955717"/>
              <a:ext cx="239888" cy="37334"/>
            </a:xfrm>
            <a:prstGeom prst="rect">
              <a:avLst/>
            </a:prstGeom>
            <a:solidFill>
              <a:srgbClr val="1CABE2">
                <a:alpha val="100000"/>
              </a:srgbClr>
            </a:solidFill>
          </p:spPr>
          <p:txBody>
            <a:bodyPr/>
            <a:lstStyle/>
            <a:p/>
          </p:txBody>
        </p:sp>
        <p:sp>
          <p:nvSpPr>
            <p:cNvPr id="51" name="rc51"/>
            <p:cNvSpPr/>
            <p:nvPr/>
          </p:nvSpPr>
          <p:spPr>
            <a:xfrm>
              <a:off x="4494791" y="2991184"/>
              <a:ext cx="239888" cy="1220825"/>
            </a:xfrm>
            <a:prstGeom prst="rect">
              <a:avLst/>
            </a:prstGeom>
            <a:solidFill>
              <a:srgbClr val="80BD41">
                <a:alpha val="100000"/>
              </a:srgbClr>
            </a:solidFill>
          </p:spPr>
          <p:txBody>
            <a:bodyPr/>
            <a:lstStyle/>
            <a:p/>
          </p:txBody>
        </p:sp>
        <p:sp>
          <p:nvSpPr>
            <p:cNvPr id="52" name="rc52"/>
            <p:cNvSpPr/>
            <p:nvPr/>
          </p:nvSpPr>
          <p:spPr>
            <a:xfrm>
              <a:off x="4494791" y="2927716"/>
              <a:ext cx="239888" cy="63467"/>
            </a:xfrm>
            <a:prstGeom prst="rect">
              <a:avLst/>
            </a:prstGeom>
            <a:solidFill>
              <a:srgbClr val="1CABE2">
                <a:alpha val="100000"/>
              </a:srgbClr>
            </a:solidFill>
          </p:spPr>
          <p:txBody>
            <a:bodyPr/>
            <a:lstStyle/>
            <a:p/>
          </p:txBody>
        </p:sp>
        <p:sp>
          <p:nvSpPr>
            <p:cNvPr id="53" name="rc53"/>
            <p:cNvSpPr/>
            <p:nvPr/>
          </p:nvSpPr>
          <p:spPr>
            <a:xfrm>
              <a:off x="4761334" y="2935183"/>
              <a:ext cx="239888" cy="1276826"/>
            </a:xfrm>
            <a:prstGeom prst="rect">
              <a:avLst/>
            </a:prstGeom>
            <a:solidFill>
              <a:srgbClr val="80BD41">
                <a:alpha val="100000"/>
              </a:srgbClr>
            </a:solidFill>
          </p:spPr>
          <p:txBody>
            <a:bodyPr/>
            <a:lstStyle/>
            <a:p/>
          </p:txBody>
        </p:sp>
        <p:sp>
          <p:nvSpPr>
            <p:cNvPr id="54" name="rc54"/>
            <p:cNvSpPr/>
            <p:nvPr/>
          </p:nvSpPr>
          <p:spPr>
            <a:xfrm>
              <a:off x="4761334" y="2922116"/>
              <a:ext cx="239888" cy="13066"/>
            </a:xfrm>
            <a:prstGeom prst="rect">
              <a:avLst/>
            </a:prstGeom>
            <a:solidFill>
              <a:srgbClr val="1CABE2">
                <a:alpha val="100000"/>
              </a:srgbClr>
            </a:solidFill>
          </p:spPr>
          <p:txBody>
            <a:bodyPr/>
            <a:lstStyle/>
            <a:p/>
          </p:txBody>
        </p:sp>
        <p:sp>
          <p:nvSpPr>
            <p:cNvPr id="55" name="rc55"/>
            <p:cNvSpPr/>
            <p:nvPr/>
          </p:nvSpPr>
          <p:spPr>
            <a:xfrm>
              <a:off x="5027877" y="2940783"/>
              <a:ext cx="239888" cy="1271226"/>
            </a:xfrm>
            <a:prstGeom prst="rect">
              <a:avLst/>
            </a:prstGeom>
            <a:solidFill>
              <a:srgbClr val="80BD41">
                <a:alpha val="100000"/>
              </a:srgbClr>
            </a:solidFill>
          </p:spPr>
          <p:txBody>
            <a:bodyPr/>
            <a:lstStyle/>
            <a:p/>
          </p:txBody>
        </p:sp>
        <p:sp>
          <p:nvSpPr>
            <p:cNvPr id="56" name="rc56"/>
            <p:cNvSpPr/>
            <p:nvPr/>
          </p:nvSpPr>
          <p:spPr>
            <a:xfrm>
              <a:off x="5027877" y="2927716"/>
              <a:ext cx="239888" cy="13066"/>
            </a:xfrm>
            <a:prstGeom prst="rect">
              <a:avLst/>
            </a:prstGeom>
            <a:solidFill>
              <a:srgbClr val="1CABE2">
                <a:alpha val="100000"/>
              </a:srgbClr>
            </a:solidFill>
          </p:spPr>
          <p:txBody>
            <a:bodyPr/>
            <a:lstStyle/>
            <a:p/>
          </p:txBody>
        </p:sp>
        <p:sp>
          <p:nvSpPr>
            <p:cNvPr id="57" name="rc57"/>
            <p:cNvSpPr/>
            <p:nvPr/>
          </p:nvSpPr>
          <p:spPr>
            <a:xfrm>
              <a:off x="5294420" y="2953850"/>
              <a:ext cx="239888" cy="1258159"/>
            </a:xfrm>
            <a:prstGeom prst="rect">
              <a:avLst/>
            </a:prstGeom>
            <a:solidFill>
              <a:srgbClr val="80BD41">
                <a:alpha val="100000"/>
              </a:srgbClr>
            </a:solidFill>
          </p:spPr>
          <p:txBody>
            <a:bodyPr/>
            <a:lstStyle/>
            <a:p/>
          </p:txBody>
        </p:sp>
        <p:sp>
          <p:nvSpPr>
            <p:cNvPr id="58" name="rc58"/>
            <p:cNvSpPr/>
            <p:nvPr/>
          </p:nvSpPr>
          <p:spPr>
            <a:xfrm>
              <a:off x="5294420" y="2940783"/>
              <a:ext cx="239888" cy="13066"/>
            </a:xfrm>
            <a:prstGeom prst="rect">
              <a:avLst/>
            </a:prstGeom>
            <a:solidFill>
              <a:srgbClr val="1CABE2">
                <a:alpha val="100000"/>
              </a:srgbClr>
            </a:solidFill>
          </p:spPr>
          <p:txBody>
            <a:bodyPr/>
            <a:lstStyle/>
            <a:p/>
          </p:txBody>
        </p:sp>
        <p:sp>
          <p:nvSpPr>
            <p:cNvPr id="59" name="rc59"/>
            <p:cNvSpPr/>
            <p:nvPr/>
          </p:nvSpPr>
          <p:spPr>
            <a:xfrm>
              <a:off x="5560963" y="2974384"/>
              <a:ext cx="239888" cy="1237625"/>
            </a:xfrm>
            <a:prstGeom prst="rect">
              <a:avLst/>
            </a:prstGeom>
            <a:solidFill>
              <a:srgbClr val="80BD41">
                <a:alpha val="100000"/>
              </a:srgbClr>
            </a:solidFill>
          </p:spPr>
          <p:txBody>
            <a:bodyPr/>
            <a:lstStyle/>
            <a:p/>
          </p:txBody>
        </p:sp>
        <p:sp>
          <p:nvSpPr>
            <p:cNvPr id="60" name="rc60"/>
            <p:cNvSpPr/>
            <p:nvPr/>
          </p:nvSpPr>
          <p:spPr>
            <a:xfrm>
              <a:off x="5560963" y="2961317"/>
              <a:ext cx="239888" cy="13066"/>
            </a:xfrm>
            <a:prstGeom prst="rect">
              <a:avLst/>
            </a:prstGeom>
            <a:solidFill>
              <a:srgbClr val="1CABE2">
                <a:alpha val="100000"/>
              </a:srgbClr>
            </a:solidFill>
          </p:spPr>
          <p:txBody>
            <a:bodyPr/>
            <a:lstStyle/>
            <a:p/>
          </p:txBody>
        </p:sp>
        <p:sp>
          <p:nvSpPr>
            <p:cNvPr id="61" name="rc61"/>
            <p:cNvSpPr/>
            <p:nvPr/>
          </p:nvSpPr>
          <p:spPr>
            <a:xfrm>
              <a:off x="5827506" y="2994918"/>
              <a:ext cx="239888" cy="1217091"/>
            </a:xfrm>
            <a:prstGeom prst="rect">
              <a:avLst/>
            </a:prstGeom>
            <a:solidFill>
              <a:srgbClr val="80BD41">
                <a:alpha val="100000"/>
              </a:srgbClr>
            </a:solidFill>
          </p:spPr>
          <p:txBody>
            <a:bodyPr/>
            <a:lstStyle/>
            <a:p/>
          </p:txBody>
        </p:sp>
        <p:sp>
          <p:nvSpPr>
            <p:cNvPr id="62" name="rc62"/>
            <p:cNvSpPr/>
            <p:nvPr/>
          </p:nvSpPr>
          <p:spPr>
            <a:xfrm>
              <a:off x="5827506" y="2981851"/>
              <a:ext cx="239888" cy="13066"/>
            </a:xfrm>
            <a:prstGeom prst="rect">
              <a:avLst/>
            </a:prstGeom>
            <a:solidFill>
              <a:srgbClr val="1CABE2">
                <a:alpha val="100000"/>
              </a:srgbClr>
            </a:solidFill>
          </p:spPr>
          <p:txBody>
            <a:bodyPr/>
            <a:lstStyle/>
            <a:p/>
          </p:txBody>
        </p:sp>
        <p:sp>
          <p:nvSpPr>
            <p:cNvPr id="63" name="rc63"/>
            <p:cNvSpPr/>
            <p:nvPr/>
          </p:nvSpPr>
          <p:spPr>
            <a:xfrm>
              <a:off x="6094049" y="3013585"/>
              <a:ext cx="239888" cy="1198424"/>
            </a:xfrm>
            <a:prstGeom prst="rect">
              <a:avLst/>
            </a:prstGeom>
            <a:solidFill>
              <a:srgbClr val="80BD41">
                <a:alpha val="100000"/>
              </a:srgbClr>
            </a:solidFill>
          </p:spPr>
          <p:txBody>
            <a:bodyPr/>
            <a:lstStyle/>
            <a:p/>
          </p:txBody>
        </p:sp>
        <p:sp>
          <p:nvSpPr>
            <p:cNvPr id="64" name="rc64"/>
            <p:cNvSpPr/>
            <p:nvPr/>
          </p:nvSpPr>
          <p:spPr>
            <a:xfrm>
              <a:off x="6094049" y="3002384"/>
              <a:ext cx="239888" cy="11200"/>
            </a:xfrm>
            <a:prstGeom prst="rect">
              <a:avLst/>
            </a:prstGeom>
            <a:solidFill>
              <a:srgbClr val="1CABE2">
                <a:alpha val="100000"/>
              </a:srgbClr>
            </a:solidFill>
          </p:spPr>
          <p:txBody>
            <a:bodyPr/>
            <a:lstStyle/>
            <a:p/>
          </p:txBody>
        </p:sp>
        <p:sp>
          <p:nvSpPr>
            <p:cNvPr id="65" name="rc65"/>
            <p:cNvSpPr/>
            <p:nvPr/>
          </p:nvSpPr>
          <p:spPr>
            <a:xfrm>
              <a:off x="6360593" y="3028518"/>
              <a:ext cx="239888" cy="1183490"/>
            </a:xfrm>
            <a:prstGeom prst="rect">
              <a:avLst/>
            </a:prstGeom>
            <a:solidFill>
              <a:srgbClr val="80BD41">
                <a:alpha val="100000"/>
              </a:srgbClr>
            </a:solidFill>
          </p:spPr>
          <p:txBody>
            <a:bodyPr/>
            <a:lstStyle/>
            <a:p/>
          </p:txBody>
        </p:sp>
        <p:sp>
          <p:nvSpPr>
            <p:cNvPr id="66" name="rc66"/>
            <p:cNvSpPr/>
            <p:nvPr/>
          </p:nvSpPr>
          <p:spPr>
            <a:xfrm>
              <a:off x="6360593" y="3017318"/>
              <a:ext cx="239888" cy="11200"/>
            </a:xfrm>
            <a:prstGeom prst="rect">
              <a:avLst/>
            </a:prstGeom>
            <a:solidFill>
              <a:srgbClr val="1CABE2">
                <a:alpha val="100000"/>
              </a:srgbClr>
            </a:solidFill>
          </p:spPr>
          <p:txBody>
            <a:bodyPr/>
            <a:lstStyle/>
            <a:p/>
          </p:txBody>
        </p:sp>
        <p:sp>
          <p:nvSpPr>
            <p:cNvPr id="67" name="rc67"/>
            <p:cNvSpPr/>
            <p:nvPr/>
          </p:nvSpPr>
          <p:spPr>
            <a:xfrm>
              <a:off x="6627136" y="3039718"/>
              <a:ext cx="239888" cy="1172290"/>
            </a:xfrm>
            <a:prstGeom prst="rect">
              <a:avLst/>
            </a:prstGeom>
            <a:solidFill>
              <a:srgbClr val="80BD41">
                <a:alpha val="100000"/>
              </a:srgbClr>
            </a:solidFill>
          </p:spPr>
          <p:txBody>
            <a:bodyPr/>
            <a:lstStyle/>
            <a:p/>
          </p:txBody>
        </p:sp>
        <p:sp>
          <p:nvSpPr>
            <p:cNvPr id="68" name="rc68"/>
            <p:cNvSpPr/>
            <p:nvPr/>
          </p:nvSpPr>
          <p:spPr>
            <a:xfrm>
              <a:off x="6627136" y="3028518"/>
              <a:ext cx="239888" cy="11200"/>
            </a:xfrm>
            <a:prstGeom prst="rect">
              <a:avLst/>
            </a:prstGeom>
            <a:solidFill>
              <a:srgbClr val="1CABE2">
                <a:alpha val="100000"/>
              </a:srgbClr>
            </a:solidFill>
          </p:spPr>
          <p:txBody>
            <a:bodyPr/>
            <a:lstStyle/>
            <a:p/>
          </p:txBody>
        </p:sp>
        <p:sp>
          <p:nvSpPr>
            <p:cNvPr id="69" name="rc69"/>
            <p:cNvSpPr/>
            <p:nvPr/>
          </p:nvSpPr>
          <p:spPr>
            <a:xfrm>
              <a:off x="6893679" y="3047185"/>
              <a:ext cx="239888" cy="1164823"/>
            </a:xfrm>
            <a:prstGeom prst="rect">
              <a:avLst/>
            </a:prstGeom>
            <a:solidFill>
              <a:srgbClr val="80BD41">
                <a:alpha val="100000"/>
              </a:srgbClr>
            </a:solidFill>
          </p:spPr>
          <p:txBody>
            <a:bodyPr/>
            <a:lstStyle/>
            <a:p/>
          </p:txBody>
        </p:sp>
        <p:sp>
          <p:nvSpPr>
            <p:cNvPr id="70" name="rc70"/>
            <p:cNvSpPr/>
            <p:nvPr/>
          </p:nvSpPr>
          <p:spPr>
            <a:xfrm>
              <a:off x="6893679" y="3035985"/>
              <a:ext cx="239888" cy="11200"/>
            </a:xfrm>
            <a:prstGeom prst="rect">
              <a:avLst/>
            </a:prstGeom>
            <a:solidFill>
              <a:srgbClr val="1CABE2">
                <a:alpha val="100000"/>
              </a:srgbClr>
            </a:solidFill>
          </p:spPr>
          <p:txBody>
            <a:bodyPr/>
            <a:lstStyle/>
            <a:p/>
          </p:txBody>
        </p:sp>
        <p:sp>
          <p:nvSpPr>
            <p:cNvPr id="71" name="rc71"/>
            <p:cNvSpPr/>
            <p:nvPr/>
          </p:nvSpPr>
          <p:spPr>
            <a:xfrm>
              <a:off x="7160222" y="3054652"/>
              <a:ext cx="239888" cy="1157357"/>
            </a:xfrm>
            <a:prstGeom prst="rect">
              <a:avLst/>
            </a:prstGeom>
            <a:solidFill>
              <a:srgbClr val="80BD41">
                <a:alpha val="100000"/>
              </a:srgbClr>
            </a:solidFill>
          </p:spPr>
          <p:txBody>
            <a:bodyPr/>
            <a:lstStyle/>
            <a:p/>
          </p:txBody>
        </p:sp>
        <p:sp>
          <p:nvSpPr>
            <p:cNvPr id="72" name="rc72"/>
            <p:cNvSpPr/>
            <p:nvPr/>
          </p:nvSpPr>
          <p:spPr>
            <a:xfrm>
              <a:off x="7160222" y="3043452"/>
              <a:ext cx="239888" cy="11200"/>
            </a:xfrm>
            <a:prstGeom prst="rect">
              <a:avLst/>
            </a:prstGeom>
            <a:solidFill>
              <a:srgbClr val="1CABE2">
                <a:alpha val="100000"/>
              </a:srgbClr>
            </a:solidFill>
          </p:spPr>
          <p:txBody>
            <a:bodyPr/>
            <a:lstStyle/>
            <a:p/>
          </p:txBody>
        </p:sp>
        <p:sp>
          <p:nvSpPr>
            <p:cNvPr id="73" name="rc73"/>
            <p:cNvSpPr/>
            <p:nvPr/>
          </p:nvSpPr>
          <p:spPr>
            <a:xfrm>
              <a:off x="7426765" y="3067719"/>
              <a:ext cx="239888" cy="1144290"/>
            </a:xfrm>
            <a:prstGeom prst="rect">
              <a:avLst/>
            </a:prstGeom>
            <a:solidFill>
              <a:srgbClr val="80BD41">
                <a:alpha val="100000"/>
              </a:srgbClr>
            </a:solidFill>
          </p:spPr>
          <p:txBody>
            <a:bodyPr/>
            <a:lstStyle/>
            <a:p/>
          </p:txBody>
        </p:sp>
        <p:sp>
          <p:nvSpPr>
            <p:cNvPr id="74" name="rc74"/>
            <p:cNvSpPr/>
            <p:nvPr/>
          </p:nvSpPr>
          <p:spPr>
            <a:xfrm>
              <a:off x="7426765" y="3056519"/>
              <a:ext cx="239888" cy="11200"/>
            </a:xfrm>
            <a:prstGeom prst="rect">
              <a:avLst/>
            </a:prstGeom>
            <a:solidFill>
              <a:srgbClr val="1CABE2">
                <a:alpha val="100000"/>
              </a:srgbClr>
            </a:solidFill>
          </p:spPr>
          <p:txBody>
            <a:bodyPr/>
            <a:lstStyle/>
            <a:p/>
          </p:txBody>
        </p:sp>
        <p:sp>
          <p:nvSpPr>
            <p:cNvPr id="75" name="rc75"/>
            <p:cNvSpPr/>
            <p:nvPr/>
          </p:nvSpPr>
          <p:spPr>
            <a:xfrm>
              <a:off x="7693308" y="3080786"/>
              <a:ext cx="239888" cy="1131223"/>
            </a:xfrm>
            <a:prstGeom prst="rect">
              <a:avLst/>
            </a:prstGeom>
            <a:solidFill>
              <a:srgbClr val="80BD41">
                <a:alpha val="100000"/>
              </a:srgbClr>
            </a:solidFill>
          </p:spPr>
          <p:txBody>
            <a:bodyPr/>
            <a:lstStyle/>
            <a:p/>
          </p:txBody>
        </p:sp>
        <p:sp>
          <p:nvSpPr>
            <p:cNvPr id="76" name="rc76"/>
            <p:cNvSpPr/>
            <p:nvPr/>
          </p:nvSpPr>
          <p:spPr>
            <a:xfrm>
              <a:off x="7693308" y="3069586"/>
              <a:ext cx="239888" cy="11200"/>
            </a:xfrm>
            <a:prstGeom prst="rect">
              <a:avLst/>
            </a:prstGeom>
            <a:solidFill>
              <a:srgbClr val="1CABE2">
                <a:alpha val="100000"/>
              </a:srgbClr>
            </a:solidFill>
          </p:spPr>
          <p:txBody>
            <a:bodyPr/>
            <a:lstStyle/>
            <a:p/>
          </p:txBody>
        </p:sp>
        <p:sp>
          <p:nvSpPr>
            <p:cNvPr id="77" name="rc77"/>
            <p:cNvSpPr/>
            <p:nvPr/>
          </p:nvSpPr>
          <p:spPr>
            <a:xfrm>
              <a:off x="7959851" y="3099453"/>
              <a:ext cx="239888" cy="1112556"/>
            </a:xfrm>
            <a:prstGeom prst="rect">
              <a:avLst/>
            </a:prstGeom>
            <a:solidFill>
              <a:srgbClr val="80BD41">
                <a:alpha val="100000"/>
              </a:srgbClr>
            </a:solidFill>
          </p:spPr>
          <p:txBody>
            <a:bodyPr/>
            <a:lstStyle/>
            <a:p/>
          </p:txBody>
        </p:sp>
        <p:sp>
          <p:nvSpPr>
            <p:cNvPr id="78" name="rc78"/>
            <p:cNvSpPr/>
            <p:nvPr/>
          </p:nvSpPr>
          <p:spPr>
            <a:xfrm>
              <a:off x="7959851" y="3088253"/>
              <a:ext cx="239888" cy="11200"/>
            </a:xfrm>
            <a:prstGeom prst="rect">
              <a:avLst/>
            </a:prstGeom>
            <a:solidFill>
              <a:srgbClr val="1CABE2">
                <a:alpha val="100000"/>
              </a:srgbClr>
            </a:solidFill>
          </p:spPr>
          <p:txBody>
            <a:bodyPr/>
            <a:lstStyle/>
            <a:p/>
          </p:txBody>
        </p:sp>
        <p:sp>
          <p:nvSpPr>
            <p:cNvPr id="79" name="pl79"/>
            <p:cNvSpPr/>
            <p:nvPr/>
          </p:nvSpPr>
          <p:spPr>
            <a:xfrm>
              <a:off x="1416218" y="2085226"/>
              <a:ext cx="6663577" cy="150378"/>
            </a:xfrm>
            <a:custGeom>
              <a:avLst/>
              <a:pathLst>
                <a:path w="6663577" h="150378">
                  <a:moveTo>
                    <a:pt x="0" y="0"/>
                  </a:moveTo>
                  <a:lnTo>
                    <a:pt x="266543" y="42965"/>
                  </a:lnTo>
                  <a:lnTo>
                    <a:pt x="533086" y="107413"/>
                  </a:lnTo>
                  <a:lnTo>
                    <a:pt x="799629" y="150378"/>
                  </a:lnTo>
                  <a:lnTo>
                    <a:pt x="1066172" y="150378"/>
                  </a:lnTo>
                  <a:lnTo>
                    <a:pt x="1332715" y="107413"/>
                  </a:lnTo>
                  <a:lnTo>
                    <a:pt x="1599258" y="42965"/>
                  </a:lnTo>
                  <a:lnTo>
                    <a:pt x="1865801" y="0"/>
                  </a:lnTo>
                  <a:lnTo>
                    <a:pt x="2132344" y="21482"/>
                  </a:lnTo>
                  <a:lnTo>
                    <a:pt x="2398888" y="0"/>
                  </a:lnTo>
                  <a:lnTo>
                    <a:pt x="2665431" y="85930"/>
                  </a:lnTo>
                  <a:lnTo>
                    <a:pt x="2931974" y="42965"/>
                  </a:lnTo>
                  <a:lnTo>
                    <a:pt x="3198517" y="8593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1" name="tx91"/>
            <p:cNvSpPr/>
            <p:nvPr/>
          </p:nvSpPr>
          <p:spPr>
            <a:xfrm>
              <a:off x="1350915" y="287765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2" name="tx92"/>
            <p:cNvSpPr/>
            <p:nvPr/>
          </p:nvSpPr>
          <p:spPr>
            <a:xfrm>
              <a:off x="2722808" y="2963527"/>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93" name="tx93"/>
            <p:cNvSpPr/>
            <p:nvPr/>
          </p:nvSpPr>
          <p:spPr>
            <a:xfrm>
              <a:off x="4016347" y="28701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a:t>
              </a:r>
            </a:p>
          </p:txBody>
        </p:sp>
        <p:sp>
          <p:nvSpPr>
            <p:cNvPr id="94" name="tx94"/>
            <p:cNvSpPr/>
            <p:nvPr/>
          </p:nvSpPr>
          <p:spPr>
            <a:xfrm>
              <a:off x="5349062" y="28048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a:t>
              </a:r>
            </a:p>
          </p:txBody>
        </p:sp>
        <p:sp>
          <p:nvSpPr>
            <p:cNvPr id="95" name="tx95"/>
            <p:cNvSpPr/>
            <p:nvPr/>
          </p:nvSpPr>
          <p:spPr>
            <a:xfrm>
              <a:off x="6415235" y="28813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6" name="tx96"/>
            <p:cNvSpPr/>
            <p:nvPr/>
          </p:nvSpPr>
          <p:spPr>
            <a:xfrm>
              <a:off x="6681778" y="289067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7" name="tx97"/>
            <p:cNvSpPr/>
            <p:nvPr/>
          </p:nvSpPr>
          <p:spPr>
            <a:xfrm>
              <a:off x="6948321" y="289814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8" name="tx98"/>
            <p:cNvSpPr/>
            <p:nvPr/>
          </p:nvSpPr>
          <p:spPr>
            <a:xfrm>
              <a:off x="7214864" y="290748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9" name="tx99"/>
            <p:cNvSpPr/>
            <p:nvPr/>
          </p:nvSpPr>
          <p:spPr>
            <a:xfrm>
              <a:off x="7481407" y="29205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100" name="tx100"/>
            <p:cNvSpPr/>
            <p:nvPr/>
          </p:nvSpPr>
          <p:spPr>
            <a:xfrm>
              <a:off x="7747950" y="29336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101" name="tx101"/>
            <p:cNvSpPr/>
            <p:nvPr/>
          </p:nvSpPr>
          <p:spPr>
            <a:xfrm>
              <a:off x="8053670" y="2952327"/>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102" name="pl102"/>
            <p:cNvSpPr/>
            <p:nvPr/>
          </p:nvSpPr>
          <p:spPr>
            <a:xfrm>
              <a:off x="1416218"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50915" y="358423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4" name="tx114"/>
            <p:cNvSpPr/>
            <p:nvPr/>
          </p:nvSpPr>
          <p:spPr>
            <a:xfrm>
              <a:off x="1362659" y="298715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2683631" y="365428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6" name="tx116"/>
            <p:cNvSpPr/>
            <p:nvPr/>
          </p:nvSpPr>
          <p:spPr>
            <a:xfrm>
              <a:off x="2695375" y="30991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4016347" y="36038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18" name="tx118"/>
            <p:cNvSpPr/>
            <p:nvPr/>
          </p:nvSpPr>
          <p:spPr>
            <a:xfrm>
              <a:off x="4028090" y="300208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5349062" y="35478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20" name="tx120"/>
            <p:cNvSpPr/>
            <p:nvPr/>
          </p:nvSpPr>
          <p:spPr>
            <a:xfrm>
              <a:off x="5360806" y="29134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415235" y="358517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2" name="tx122"/>
            <p:cNvSpPr/>
            <p:nvPr/>
          </p:nvSpPr>
          <p:spPr>
            <a:xfrm>
              <a:off x="6426979" y="29890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681778" y="359077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4" name="tx124"/>
            <p:cNvSpPr/>
            <p:nvPr/>
          </p:nvSpPr>
          <p:spPr>
            <a:xfrm>
              <a:off x="6693522" y="30002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6948321" y="35945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6" name="tx126"/>
            <p:cNvSpPr/>
            <p:nvPr/>
          </p:nvSpPr>
          <p:spPr>
            <a:xfrm>
              <a:off x="6960065" y="300768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214864" y="35982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8" name="tx128"/>
            <p:cNvSpPr/>
            <p:nvPr/>
          </p:nvSpPr>
          <p:spPr>
            <a:xfrm>
              <a:off x="7226608" y="30151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481407" y="360481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30" name="tx130"/>
            <p:cNvSpPr/>
            <p:nvPr/>
          </p:nvSpPr>
          <p:spPr>
            <a:xfrm>
              <a:off x="7493151" y="30282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747950" y="36113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32" name="tx132"/>
            <p:cNvSpPr/>
            <p:nvPr/>
          </p:nvSpPr>
          <p:spPr>
            <a:xfrm>
              <a:off x="7759694" y="30412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053670" y="3620683"/>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34" name="tx134"/>
            <p:cNvSpPr/>
            <p:nvPr/>
          </p:nvSpPr>
          <p:spPr>
            <a:xfrm>
              <a:off x="8026237" y="30599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5" name="tx135"/>
            <p:cNvSpPr/>
            <p:nvPr/>
          </p:nvSpPr>
          <p:spPr>
            <a:xfrm>
              <a:off x="694268" y="4159895"/>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36" name="tx136"/>
            <p:cNvSpPr/>
            <p:nvPr/>
          </p:nvSpPr>
          <p:spPr>
            <a:xfrm>
              <a:off x="694268" y="3693218"/>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694268" y="322654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694268" y="2761571"/>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616573" y="2293190"/>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a:off x="616573" y="1826513"/>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41" name="tx14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1" name="rc161"/>
            <p:cNvSpPr/>
            <p:nvPr/>
          </p:nvSpPr>
          <p:spPr>
            <a:xfrm>
              <a:off x="4433341" y="5080163"/>
              <a:ext cx="201456" cy="201456"/>
            </a:xfrm>
            <a:prstGeom prst="rect">
              <a:avLst/>
            </a:prstGeom>
            <a:solidFill>
              <a:srgbClr val="1CABE2">
                <a:alpha val="100000"/>
              </a:srgbClr>
            </a:solidFill>
          </p:spPr>
          <p:txBody>
            <a:bodyPr/>
            <a:lstStyle/>
            <a:p/>
          </p:txBody>
        </p:sp>
        <p:sp>
          <p:nvSpPr>
            <p:cNvPr id="162" name="rc162"/>
            <p:cNvSpPr/>
            <p:nvPr/>
          </p:nvSpPr>
          <p:spPr>
            <a:xfrm>
              <a:off x="5638429" y="5080163"/>
              <a:ext cx="201456" cy="201456"/>
            </a:xfrm>
            <a:prstGeom prst="rect">
              <a:avLst/>
            </a:prstGeom>
            <a:solidFill>
              <a:srgbClr val="80BD41">
                <a:alpha val="100000"/>
              </a:srgbClr>
            </a:solidFill>
          </p:spPr>
          <p:txBody>
            <a:bodyPr/>
            <a:lstStyle/>
            <a:p/>
          </p:txBody>
        </p:sp>
        <p:sp>
          <p:nvSpPr>
            <p:cNvPr id="163" name="tx163"/>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6" name="tx166"/>
            <p:cNvSpPr/>
            <p:nvPr/>
          </p:nvSpPr>
          <p:spPr>
            <a:xfrm>
              <a:off x="951100" y="1594448"/>
              <a:ext cx="232035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Brunei Darussalam, 2000-2025</a:t>
              </a:r>
            </a:p>
          </p:txBody>
        </p:sp>
        <p:sp>
          <p:nvSpPr>
            <p:cNvPr id="167" name="pl167"/>
            <p:cNvSpPr/>
            <p:nvPr/>
          </p:nvSpPr>
          <p:spPr>
            <a:xfrm>
              <a:off x="232357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37817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643278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848738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35087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40548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46008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840557"/>
              <a:ext cx="6513092" cy="124062"/>
            </a:xfrm>
            <a:prstGeom prst="rect">
              <a:avLst/>
            </a:prstGeom>
            <a:solidFill>
              <a:srgbClr val="80BD41">
                <a:alpha val="100000"/>
              </a:srgbClr>
            </a:solidFill>
          </p:spPr>
          <p:txBody>
            <a:bodyPr/>
            <a:lstStyle/>
            <a:p/>
          </p:txBody>
        </p:sp>
        <p:sp>
          <p:nvSpPr>
            <p:cNvPr id="179" name="rc179"/>
            <p:cNvSpPr/>
            <p:nvPr/>
          </p:nvSpPr>
          <p:spPr>
            <a:xfrm>
              <a:off x="7809366" y="5840557"/>
              <a:ext cx="61638" cy="124062"/>
            </a:xfrm>
            <a:prstGeom prst="rect">
              <a:avLst/>
            </a:prstGeom>
            <a:solidFill>
              <a:srgbClr val="1CABE2">
                <a:alpha val="100000"/>
              </a:srgbClr>
            </a:solidFill>
          </p:spPr>
          <p:txBody>
            <a:bodyPr/>
            <a:lstStyle/>
            <a:p/>
          </p:txBody>
        </p:sp>
        <p:sp>
          <p:nvSpPr>
            <p:cNvPr id="180" name="rc180"/>
            <p:cNvSpPr/>
            <p:nvPr/>
          </p:nvSpPr>
          <p:spPr>
            <a:xfrm>
              <a:off x="1296273" y="5685479"/>
              <a:ext cx="6225447" cy="124062"/>
            </a:xfrm>
            <a:prstGeom prst="rect">
              <a:avLst/>
            </a:prstGeom>
            <a:solidFill>
              <a:srgbClr val="80BD41">
                <a:alpha val="100000"/>
              </a:srgbClr>
            </a:solidFill>
          </p:spPr>
          <p:txBody>
            <a:bodyPr/>
            <a:lstStyle/>
            <a:p/>
          </p:txBody>
        </p:sp>
        <p:sp>
          <p:nvSpPr>
            <p:cNvPr id="181" name="rc181"/>
            <p:cNvSpPr/>
            <p:nvPr/>
          </p:nvSpPr>
          <p:spPr>
            <a:xfrm>
              <a:off x="7521721" y="5685479"/>
              <a:ext cx="61638" cy="124062"/>
            </a:xfrm>
            <a:prstGeom prst="rect">
              <a:avLst/>
            </a:prstGeom>
            <a:solidFill>
              <a:srgbClr val="1CABE2">
                <a:alpha val="100000"/>
              </a:srgbClr>
            </a:solidFill>
          </p:spPr>
          <p:txBody>
            <a:bodyPr/>
            <a:lstStyle/>
            <a:p/>
          </p:txBody>
        </p:sp>
        <p:sp>
          <p:nvSpPr>
            <p:cNvPr id="182" name="rc182"/>
            <p:cNvSpPr/>
            <p:nvPr/>
          </p:nvSpPr>
          <p:spPr>
            <a:xfrm>
              <a:off x="1296273" y="5530401"/>
              <a:ext cx="6122717" cy="124062"/>
            </a:xfrm>
            <a:prstGeom prst="rect">
              <a:avLst/>
            </a:prstGeom>
            <a:solidFill>
              <a:srgbClr val="80BD41">
                <a:alpha val="100000"/>
              </a:srgbClr>
            </a:solidFill>
          </p:spPr>
          <p:txBody>
            <a:bodyPr/>
            <a:lstStyle/>
            <a:p/>
          </p:txBody>
        </p:sp>
        <p:sp>
          <p:nvSpPr>
            <p:cNvPr id="183" name="rc183"/>
            <p:cNvSpPr/>
            <p:nvPr/>
          </p:nvSpPr>
          <p:spPr>
            <a:xfrm>
              <a:off x="7418991" y="5530401"/>
              <a:ext cx="61638" cy="124062"/>
            </a:xfrm>
            <a:prstGeom prst="rect">
              <a:avLst/>
            </a:prstGeom>
            <a:solidFill>
              <a:srgbClr val="1CABE2">
                <a:alpha val="100000"/>
              </a:srgbClr>
            </a:solidFill>
          </p:spPr>
          <p:txBody>
            <a:bodyPr/>
            <a:lstStyle/>
            <a:p/>
          </p:txBody>
        </p:sp>
        <p:sp>
          <p:nvSpPr>
            <p:cNvPr id="184" name="tx184"/>
            <p:cNvSpPr/>
            <p:nvPr/>
          </p:nvSpPr>
          <p:spPr>
            <a:xfrm>
              <a:off x="8119368"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85" name="tx185"/>
            <p:cNvSpPr/>
            <p:nvPr/>
          </p:nvSpPr>
          <p:spPr>
            <a:xfrm>
              <a:off x="7817341"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a:t>
              </a:r>
            </a:p>
          </p:txBody>
        </p:sp>
        <p:sp>
          <p:nvSpPr>
            <p:cNvPr id="186" name="tx186"/>
            <p:cNvSpPr/>
            <p:nvPr/>
          </p:nvSpPr>
          <p:spPr>
            <a:xfrm>
              <a:off x="7757692" y="5549296"/>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a:t>
              </a:r>
            </a:p>
          </p:txBody>
        </p:sp>
        <p:sp>
          <p:nvSpPr>
            <p:cNvPr id="187" name="tx187"/>
            <p:cNvSpPr/>
            <p:nvPr/>
          </p:nvSpPr>
          <p:spPr>
            <a:xfrm>
              <a:off x="4477471" y="58620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88" name="tx188"/>
            <p:cNvSpPr/>
            <p:nvPr/>
          </p:nvSpPr>
          <p:spPr>
            <a:xfrm>
              <a:off x="7778386"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9" name="tx189"/>
            <p:cNvSpPr/>
            <p:nvPr/>
          </p:nvSpPr>
          <p:spPr>
            <a:xfrm>
              <a:off x="4333648"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90" name="tx190"/>
            <p:cNvSpPr/>
            <p:nvPr/>
          </p:nvSpPr>
          <p:spPr>
            <a:xfrm>
              <a:off x="7490742"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1" name="tx191"/>
            <p:cNvSpPr/>
            <p:nvPr/>
          </p:nvSpPr>
          <p:spPr>
            <a:xfrm>
              <a:off x="4327487" y="55519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92" name="tx192"/>
            <p:cNvSpPr/>
            <p:nvPr/>
          </p:nvSpPr>
          <p:spPr>
            <a:xfrm>
              <a:off x="7388012"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3" name="tx19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3312029" y="605785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8" name="tx198"/>
            <p:cNvSpPr/>
            <p:nvPr/>
          </p:nvSpPr>
          <p:spPr>
            <a:xfrm>
              <a:off x="5366633" y="6058265"/>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9" name="tx199"/>
            <p:cNvSpPr/>
            <p:nvPr/>
          </p:nvSpPr>
          <p:spPr>
            <a:xfrm>
              <a:off x="742123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200" name="tx200"/>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(99%) was the same as in 2019 (99%).
The number of children vaccinated with DTP3 decreased 6% compared to in 2019.
The number of surviving infants decreased approximately 6%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11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794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77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361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903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8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469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4079383"/>
              <a:ext cx="239888" cy="132626"/>
            </a:xfrm>
            <a:prstGeom prst="rect">
              <a:avLst/>
            </a:prstGeom>
            <a:solidFill>
              <a:srgbClr val="E2231A">
                <a:alpha val="90196"/>
              </a:srgbClr>
            </a:solidFill>
          </p:spPr>
          <p:txBody>
            <a:bodyPr/>
            <a:lstStyle/>
            <a:p/>
          </p:txBody>
        </p:sp>
        <p:sp>
          <p:nvSpPr>
            <p:cNvPr id="25" name="rc25"/>
            <p:cNvSpPr/>
            <p:nvPr/>
          </p:nvSpPr>
          <p:spPr>
            <a:xfrm>
              <a:off x="1562816" y="4079383"/>
              <a:ext cx="239888" cy="132626"/>
            </a:xfrm>
            <a:prstGeom prst="rect">
              <a:avLst/>
            </a:prstGeom>
            <a:solidFill>
              <a:srgbClr val="E2231A">
                <a:alpha val="90196"/>
              </a:srgbClr>
            </a:solidFill>
          </p:spPr>
          <p:txBody>
            <a:bodyPr/>
            <a:lstStyle/>
            <a:p/>
          </p:txBody>
        </p:sp>
        <p:sp>
          <p:nvSpPr>
            <p:cNvPr id="26" name="rc26"/>
            <p:cNvSpPr/>
            <p:nvPr/>
          </p:nvSpPr>
          <p:spPr>
            <a:xfrm>
              <a:off x="1829360" y="4081455"/>
              <a:ext cx="239888" cy="130553"/>
            </a:xfrm>
            <a:prstGeom prst="rect">
              <a:avLst/>
            </a:prstGeom>
            <a:solidFill>
              <a:srgbClr val="E2231A">
                <a:alpha val="90196"/>
              </a:srgbClr>
            </a:solidFill>
          </p:spPr>
          <p:txBody>
            <a:bodyPr/>
            <a:lstStyle/>
            <a:p/>
          </p:txBody>
        </p:sp>
        <p:sp>
          <p:nvSpPr>
            <p:cNvPr id="27" name="rc27"/>
            <p:cNvSpPr/>
            <p:nvPr/>
          </p:nvSpPr>
          <p:spPr>
            <a:xfrm>
              <a:off x="2095903" y="3955046"/>
              <a:ext cx="239888" cy="256963"/>
            </a:xfrm>
            <a:prstGeom prst="rect">
              <a:avLst/>
            </a:prstGeom>
            <a:solidFill>
              <a:srgbClr val="E2231A">
                <a:alpha val="90196"/>
              </a:srgbClr>
            </a:solidFill>
          </p:spPr>
          <p:txBody>
            <a:bodyPr/>
            <a:lstStyle/>
            <a:p/>
          </p:txBody>
        </p:sp>
        <p:sp>
          <p:nvSpPr>
            <p:cNvPr id="28" name="rc28"/>
            <p:cNvSpPr/>
            <p:nvPr/>
          </p:nvSpPr>
          <p:spPr>
            <a:xfrm>
              <a:off x="2362446" y="4085600"/>
              <a:ext cx="239888" cy="126409"/>
            </a:xfrm>
            <a:prstGeom prst="rect">
              <a:avLst/>
            </a:prstGeom>
            <a:solidFill>
              <a:srgbClr val="E2231A">
                <a:alpha val="90196"/>
              </a:srgbClr>
            </a:solidFill>
          </p:spPr>
          <p:txBody>
            <a:bodyPr/>
            <a:lstStyle/>
            <a:p/>
          </p:txBody>
        </p:sp>
        <p:sp>
          <p:nvSpPr>
            <p:cNvPr id="29" name="rc29"/>
            <p:cNvSpPr/>
            <p:nvPr/>
          </p:nvSpPr>
          <p:spPr>
            <a:xfrm>
              <a:off x="2628989" y="3965408"/>
              <a:ext cx="239888" cy="246601"/>
            </a:xfrm>
            <a:prstGeom prst="rect">
              <a:avLst/>
            </a:prstGeom>
            <a:solidFill>
              <a:srgbClr val="E2231A">
                <a:alpha val="90196"/>
              </a:srgbClr>
            </a:solidFill>
          </p:spPr>
          <p:txBody>
            <a:bodyPr/>
            <a:lstStyle/>
            <a:p/>
          </p:txBody>
        </p:sp>
        <p:sp>
          <p:nvSpPr>
            <p:cNvPr id="30" name="rc30"/>
            <p:cNvSpPr/>
            <p:nvPr/>
          </p:nvSpPr>
          <p:spPr>
            <a:xfrm>
              <a:off x="2895532" y="3845215"/>
              <a:ext cx="239888" cy="366794"/>
            </a:xfrm>
            <a:prstGeom prst="rect">
              <a:avLst/>
            </a:prstGeom>
            <a:solidFill>
              <a:srgbClr val="E2231A">
                <a:alpha val="90196"/>
              </a:srgbClr>
            </a:solidFill>
          </p:spPr>
          <p:txBody>
            <a:bodyPr/>
            <a:lstStyle/>
            <a:p/>
          </p:txBody>
        </p:sp>
        <p:sp>
          <p:nvSpPr>
            <p:cNvPr id="31" name="rc31"/>
            <p:cNvSpPr/>
            <p:nvPr/>
          </p:nvSpPr>
          <p:spPr>
            <a:xfrm>
              <a:off x="3162075" y="3847287"/>
              <a:ext cx="239888" cy="364721"/>
            </a:xfrm>
            <a:prstGeom prst="rect">
              <a:avLst/>
            </a:prstGeom>
            <a:solidFill>
              <a:srgbClr val="E2231A">
                <a:alpha val="90196"/>
              </a:srgbClr>
            </a:solidFill>
          </p:spPr>
          <p:txBody>
            <a:bodyPr/>
            <a:lstStyle/>
            <a:p/>
          </p:txBody>
        </p:sp>
        <p:sp>
          <p:nvSpPr>
            <p:cNvPr id="32" name="rc32"/>
            <p:cNvSpPr/>
            <p:nvPr/>
          </p:nvSpPr>
          <p:spPr>
            <a:xfrm>
              <a:off x="3428618" y="4087672"/>
              <a:ext cx="239888" cy="124336"/>
            </a:xfrm>
            <a:prstGeom prst="rect">
              <a:avLst/>
            </a:prstGeom>
            <a:solidFill>
              <a:srgbClr val="E2231A">
                <a:alpha val="90196"/>
              </a:srgbClr>
            </a:solidFill>
          </p:spPr>
          <p:txBody>
            <a:bodyPr/>
            <a:lstStyle/>
            <a:p/>
          </p:txBody>
        </p:sp>
        <p:sp>
          <p:nvSpPr>
            <p:cNvPr id="33" name="rc33"/>
            <p:cNvSpPr/>
            <p:nvPr/>
          </p:nvSpPr>
          <p:spPr>
            <a:xfrm>
              <a:off x="3695161" y="4083528"/>
              <a:ext cx="239888" cy="128481"/>
            </a:xfrm>
            <a:prstGeom prst="rect">
              <a:avLst/>
            </a:prstGeom>
            <a:solidFill>
              <a:srgbClr val="E2231A">
                <a:alpha val="90196"/>
              </a:srgbClr>
            </a:solidFill>
          </p:spPr>
          <p:txBody>
            <a:bodyPr/>
            <a:lstStyle/>
            <a:p/>
          </p:txBody>
        </p:sp>
        <p:sp>
          <p:nvSpPr>
            <p:cNvPr id="34" name="rc34"/>
            <p:cNvSpPr/>
            <p:nvPr/>
          </p:nvSpPr>
          <p:spPr>
            <a:xfrm>
              <a:off x="3961705" y="3410036"/>
              <a:ext cx="239888" cy="801973"/>
            </a:xfrm>
            <a:prstGeom prst="rect">
              <a:avLst/>
            </a:prstGeom>
            <a:solidFill>
              <a:srgbClr val="E2231A">
                <a:alpha val="90196"/>
              </a:srgbClr>
            </a:solidFill>
          </p:spPr>
          <p:txBody>
            <a:bodyPr/>
            <a:lstStyle/>
            <a:p/>
          </p:txBody>
        </p:sp>
        <p:sp>
          <p:nvSpPr>
            <p:cNvPr id="35" name="rc35"/>
            <p:cNvSpPr/>
            <p:nvPr/>
          </p:nvSpPr>
          <p:spPr>
            <a:xfrm>
              <a:off x="4228248" y="2956206"/>
              <a:ext cx="239888" cy="1255803"/>
            </a:xfrm>
            <a:prstGeom prst="rect">
              <a:avLst/>
            </a:prstGeom>
            <a:solidFill>
              <a:srgbClr val="E2231A">
                <a:alpha val="90196"/>
              </a:srgbClr>
            </a:solidFill>
          </p:spPr>
          <p:txBody>
            <a:bodyPr/>
            <a:lstStyle/>
            <a:p/>
          </p:txBody>
        </p:sp>
        <p:sp>
          <p:nvSpPr>
            <p:cNvPr id="36" name="rc36"/>
            <p:cNvSpPr/>
            <p:nvPr/>
          </p:nvSpPr>
          <p:spPr>
            <a:xfrm>
              <a:off x="4494791" y="3499144"/>
              <a:ext cx="239888" cy="712865"/>
            </a:xfrm>
            <a:prstGeom prst="rect">
              <a:avLst/>
            </a:prstGeom>
            <a:solidFill>
              <a:srgbClr val="E2231A">
                <a:alpha val="90196"/>
              </a:srgbClr>
            </a:solidFill>
          </p:spPr>
          <p:txBody>
            <a:bodyPr/>
            <a:lstStyle/>
            <a:p/>
          </p:txBody>
        </p:sp>
        <p:sp>
          <p:nvSpPr>
            <p:cNvPr id="37" name="rc37"/>
            <p:cNvSpPr/>
            <p:nvPr/>
          </p:nvSpPr>
          <p:spPr>
            <a:xfrm>
              <a:off x="4761334" y="3640059"/>
              <a:ext cx="239888" cy="571949"/>
            </a:xfrm>
            <a:prstGeom prst="rect">
              <a:avLst/>
            </a:prstGeom>
            <a:solidFill>
              <a:srgbClr val="E2231A">
                <a:alpha val="90196"/>
              </a:srgbClr>
            </a:solidFill>
          </p:spPr>
          <p:txBody>
            <a:bodyPr/>
            <a:lstStyle/>
            <a:p/>
          </p:txBody>
        </p:sp>
        <p:sp>
          <p:nvSpPr>
            <p:cNvPr id="38" name="rc38"/>
            <p:cNvSpPr/>
            <p:nvPr/>
          </p:nvSpPr>
          <p:spPr>
            <a:xfrm>
              <a:off x="5027877" y="3785119"/>
              <a:ext cx="239888" cy="426890"/>
            </a:xfrm>
            <a:prstGeom prst="rect">
              <a:avLst/>
            </a:prstGeom>
            <a:solidFill>
              <a:srgbClr val="E2231A">
                <a:alpha val="90196"/>
              </a:srgbClr>
            </a:solidFill>
          </p:spPr>
          <p:txBody>
            <a:bodyPr/>
            <a:lstStyle/>
            <a:p/>
          </p:txBody>
        </p:sp>
        <p:sp>
          <p:nvSpPr>
            <p:cNvPr id="39" name="rc39"/>
            <p:cNvSpPr/>
            <p:nvPr/>
          </p:nvSpPr>
          <p:spPr>
            <a:xfrm>
              <a:off x="5294420" y="3648348"/>
              <a:ext cx="239888" cy="563660"/>
            </a:xfrm>
            <a:prstGeom prst="rect">
              <a:avLst/>
            </a:prstGeom>
            <a:solidFill>
              <a:srgbClr val="E2231A">
                <a:alpha val="90196"/>
              </a:srgbClr>
            </a:solidFill>
          </p:spPr>
          <p:txBody>
            <a:bodyPr/>
            <a:lstStyle/>
            <a:p/>
          </p:txBody>
        </p:sp>
        <p:sp>
          <p:nvSpPr>
            <p:cNvPr id="40" name="rc40"/>
            <p:cNvSpPr/>
            <p:nvPr/>
          </p:nvSpPr>
          <p:spPr>
            <a:xfrm>
              <a:off x="5560963" y="3934323"/>
              <a:ext cx="239888" cy="277685"/>
            </a:xfrm>
            <a:prstGeom prst="rect">
              <a:avLst/>
            </a:prstGeom>
            <a:solidFill>
              <a:srgbClr val="E2231A">
                <a:alpha val="90196"/>
              </a:srgbClr>
            </a:solidFill>
          </p:spPr>
          <p:txBody>
            <a:bodyPr/>
            <a:lstStyle/>
            <a:p/>
          </p:txBody>
        </p:sp>
        <p:sp>
          <p:nvSpPr>
            <p:cNvPr id="41" name="rc41"/>
            <p:cNvSpPr/>
            <p:nvPr/>
          </p:nvSpPr>
          <p:spPr>
            <a:xfrm>
              <a:off x="5827506" y="3801697"/>
              <a:ext cx="239888" cy="410311"/>
            </a:xfrm>
            <a:prstGeom prst="rect">
              <a:avLst/>
            </a:prstGeom>
            <a:solidFill>
              <a:srgbClr val="E2231A">
                <a:alpha val="90196"/>
              </a:srgbClr>
            </a:solidFill>
          </p:spPr>
          <p:txBody>
            <a:bodyPr/>
            <a:lstStyle/>
            <a:p/>
          </p:txBody>
        </p:sp>
        <p:sp>
          <p:nvSpPr>
            <p:cNvPr id="42" name="rc42"/>
            <p:cNvSpPr/>
            <p:nvPr/>
          </p:nvSpPr>
          <p:spPr>
            <a:xfrm>
              <a:off x="6094049" y="4077311"/>
              <a:ext cx="239888" cy="134698"/>
            </a:xfrm>
            <a:prstGeom prst="rect">
              <a:avLst/>
            </a:prstGeom>
            <a:solidFill>
              <a:srgbClr val="E2231A">
                <a:alpha val="90196"/>
              </a:srgbClr>
            </a:solidFill>
          </p:spPr>
          <p:txBody>
            <a:bodyPr/>
            <a:lstStyle/>
            <a:p/>
          </p:txBody>
        </p:sp>
        <p:sp>
          <p:nvSpPr>
            <p:cNvPr id="43" name="rc43"/>
            <p:cNvSpPr/>
            <p:nvPr/>
          </p:nvSpPr>
          <p:spPr>
            <a:xfrm>
              <a:off x="6360593" y="3814131"/>
              <a:ext cx="239888" cy="397878"/>
            </a:xfrm>
            <a:prstGeom prst="rect">
              <a:avLst/>
            </a:prstGeom>
            <a:solidFill>
              <a:srgbClr val="E2231A">
                <a:alpha val="90196"/>
              </a:srgbClr>
            </a:solidFill>
          </p:spPr>
          <p:txBody>
            <a:bodyPr/>
            <a:lstStyle/>
            <a:p/>
          </p:txBody>
        </p:sp>
        <p:sp>
          <p:nvSpPr>
            <p:cNvPr id="44" name="rc44"/>
            <p:cNvSpPr/>
            <p:nvPr/>
          </p:nvSpPr>
          <p:spPr>
            <a:xfrm>
              <a:off x="6627136" y="4081455"/>
              <a:ext cx="239888" cy="130553"/>
            </a:xfrm>
            <a:prstGeom prst="rect">
              <a:avLst/>
            </a:prstGeom>
            <a:solidFill>
              <a:srgbClr val="E2231A">
                <a:alpha val="90196"/>
              </a:srgbClr>
            </a:solidFill>
          </p:spPr>
          <p:txBody>
            <a:bodyPr/>
            <a:lstStyle/>
            <a:p/>
          </p:txBody>
        </p:sp>
        <p:sp>
          <p:nvSpPr>
            <p:cNvPr id="45" name="rc45"/>
            <p:cNvSpPr/>
            <p:nvPr/>
          </p:nvSpPr>
          <p:spPr>
            <a:xfrm>
              <a:off x="6893679" y="4081455"/>
              <a:ext cx="239888" cy="130553"/>
            </a:xfrm>
            <a:prstGeom prst="rect">
              <a:avLst/>
            </a:prstGeom>
            <a:solidFill>
              <a:srgbClr val="E2231A">
                <a:alpha val="90196"/>
              </a:srgbClr>
            </a:solidFill>
          </p:spPr>
          <p:txBody>
            <a:bodyPr/>
            <a:lstStyle/>
            <a:p/>
          </p:txBody>
        </p:sp>
        <p:sp>
          <p:nvSpPr>
            <p:cNvPr id="46" name="rc46"/>
            <p:cNvSpPr/>
            <p:nvPr/>
          </p:nvSpPr>
          <p:spPr>
            <a:xfrm>
              <a:off x="7160222" y="3822420"/>
              <a:ext cx="239888" cy="389589"/>
            </a:xfrm>
            <a:prstGeom prst="rect">
              <a:avLst/>
            </a:prstGeom>
            <a:solidFill>
              <a:srgbClr val="E2231A">
                <a:alpha val="90196"/>
              </a:srgbClr>
            </a:solidFill>
          </p:spPr>
          <p:txBody>
            <a:bodyPr/>
            <a:lstStyle/>
            <a:p/>
          </p:txBody>
        </p:sp>
        <p:sp>
          <p:nvSpPr>
            <p:cNvPr id="47" name="rc47"/>
            <p:cNvSpPr/>
            <p:nvPr/>
          </p:nvSpPr>
          <p:spPr>
            <a:xfrm>
              <a:off x="7426765" y="3826565"/>
              <a:ext cx="239888" cy="385444"/>
            </a:xfrm>
            <a:prstGeom prst="rect">
              <a:avLst/>
            </a:prstGeom>
            <a:solidFill>
              <a:srgbClr val="E2231A">
                <a:alpha val="90196"/>
              </a:srgbClr>
            </a:solidFill>
          </p:spPr>
          <p:txBody>
            <a:bodyPr/>
            <a:lstStyle/>
            <a:p/>
          </p:txBody>
        </p:sp>
        <p:sp>
          <p:nvSpPr>
            <p:cNvPr id="48" name="rc48"/>
            <p:cNvSpPr/>
            <p:nvPr/>
          </p:nvSpPr>
          <p:spPr>
            <a:xfrm>
              <a:off x="7693308" y="4085600"/>
              <a:ext cx="239888" cy="126409"/>
            </a:xfrm>
            <a:prstGeom prst="rect">
              <a:avLst/>
            </a:prstGeom>
            <a:solidFill>
              <a:srgbClr val="E2231A">
                <a:alpha val="90196"/>
              </a:srgbClr>
            </a:solidFill>
          </p:spPr>
          <p:txBody>
            <a:bodyPr/>
            <a:lstStyle/>
            <a:p/>
          </p:txBody>
        </p:sp>
        <p:sp>
          <p:nvSpPr>
            <p:cNvPr id="49" name="rc49"/>
            <p:cNvSpPr/>
            <p:nvPr/>
          </p:nvSpPr>
          <p:spPr>
            <a:xfrm>
              <a:off x="7959851" y="4087672"/>
              <a:ext cx="239888" cy="124336"/>
            </a:xfrm>
            <a:prstGeom prst="rect">
              <a:avLst/>
            </a:prstGeom>
            <a:solidFill>
              <a:srgbClr val="E2231A">
                <a:alpha val="90196"/>
              </a:srgbClr>
            </a:solidFill>
          </p:spPr>
          <p:txBody>
            <a:bodyPr/>
            <a:lstStyle/>
            <a:p/>
          </p:txBody>
        </p:sp>
        <p:sp>
          <p:nvSpPr>
            <p:cNvPr id="50" name="rc50"/>
            <p:cNvSpPr/>
            <p:nvPr/>
          </p:nvSpPr>
          <p:spPr>
            <a:xfrm>
              <a:off x="1296273" y="3519867"/>
              <a:ext cx="239888" cy="559516"/>
            </a:xfrm>
            <a:prstGeom prst="rect">
              <a:avLst/>
            </a:prstGeom>
            <a:solidFill>
              <a:srgbClr val="B3B3B3">
                <a:alpha val="90196"/>
              </a:srgbClr>
            </a:solidFill>
          </p:spPr>
          <p:txBody>
            <a:bodyPr/>
            <a:lstStyle/>
            <a:p/>
          </p:txBody>
        </p:sp>
        <p:sp>
          <p:nvSpPr>
            <p:cNvPr id="51" name="rc51"/>
            <p:cNvSpPr/>
            <p:nvPr/>
          </p:nvSpPr>
          <p:spPr>
            <a:xfrm>
              <a:off x="1562816" y="3513650"/>
              <a:ext cx="239888" cy="565733"/>
            </a:xfrm>
            <a:prstGeom prst="rect">
              <a:avLst/>
            </a:prstGeom>
            <a:solidFill>
              <a:srgbClr val="B3B3B3">
                <a:alpha val="90196"/>
              </a:srgbClr>
            </a:solidFill>
          </p:spPr>
          <p:txBody>
            <a:bodyPr/>
            <a:lstStyle/>
            <a:p/>
          </p:txBody>
        </p:sp>
        <p:sp>
          <p:nvSpPr>
            <p:cNvPr id="52" name="rc52"/>
            <p:cNvSpPr/>
            <p:nvPr/>
          </p:nvSpPr>
          <p:spPr>
            <a:xfrm>
              <a:off x="1829360" y="3652493"/>
              <a:ext cx="239888" cy="428962"/>
            </a:xfrm>
            <a:prstGeom prst="rect">
              <a:avLst/>
            </a:prstGeom>
            <a:solidFill>
              <a:srgbClr val="B3B3B3">
                <a:alpha val="90196"/>
              </a:srgbClr>
            </a:solidFill>
          </p:spPr>
          <p:txBody>
            <a:bodyPr/>
            <a:lstStyle/>
            <a:p/>
          </p:txBody>
        </p:sp>
        <p:sp>
          <p:nvSpPr>
            <p:cNvPr id="53" name="rc53"/>
            <p:cNvSpPr/>
            <p:nvPr/>
          </p:nvSpPr>
          <p:spPr>
            <a:xfrm>
              <a:off x="2095903" y="3660782"/>
              <a:ext cx="239888" cy="294264"/>
            </a:xfrm>
            <a:prstGeom prst="rect">
              <a:avLst/>
            </a:prstGeom>
            <a:solidFill>
              <a:srgbClr val="B3B3B3">
                <a:alpha val="90196"/>
              </a:srgbClr>
            </a:solidFill>
          </p:spPr>
          <p:txBody>
            <a:bodyPr/>
            <a:lstStyle/>
            <a:p/>
          </p:txBody>
        </p:sp>
        <p:sp>
          <p:nvSpPr>
            <p:cNvPr id="54" name="rc54"/>
            <p:cNvSpPr/>
            <p:nvPr/>
          </p:nvSpPr>
          <p:spPr>
            <a:xfrm>
              <a:off x="2362446" y="3805842"/>
              <a:ext cx="239888" cy="279758"/>
            </a:xfrm>
            <a:prstGeom prst="rect">
              <a:avLst/>
            </a:prstGeom>
            <a:solidFill>
              <a:srgbClr val="B3B3B3">
                <a:alpha val="90196"/>
              </a:srgbClr>
            </a:solidFill>
          </p:spPr>
          <p:txBody>
            <a:bodyPr/>
            <a:lstStyle/>
            <a:p/>
          </p:txBody>
        </p:sp>
        <p:sp>
          <p:nvSpPr>
            <p:cNvPr id="55" name="rc55"/>
            <p:cNvSpPr/>
            <p:nvPr/>
          </p:nvSpPr>
          <p:spPr>
            <a:xfrm>
              <a:off x="2628989" y="3546806"/>
              <a:ext cx="239888" cy="418601"/>
            </a:xfrm>
            <a:prstGeom prst="rect">
              <a:avLst/>
            </a:prstGeom>
            <a:solidFill>
              <a:srgbClr val="B3B3B3">
                <a:alpha val="90196"/>
              </a:srgbClr>
            </a:solidFill>
          </p:spPr>
          <p:txBody>
            <a:bodyPr/>
            <a:lstStyle/>
            <a:p/>
          </p:txBody>
        </p:sp>
        <p:sp>
          <p:nvSpPr>
            <p:cNvPr id="56" name="rc56"/>
            <p:cNvSpPr/>
            <p:nvPr/>
          </p:nvSpPr>
          <p:spPr>
            <a:xfrm>
              <a:off x="2895532" y="3428686"/>
              <a:ext cx="239888" cy="416528"/>
            </a:xfrm>
            <a:prstGeom prst="rect">
              <a:avLst/>
            </a:prstGeom>
            <a:solidFill>
              <a:srgbClr val="B3B3B3">
                <a:alpha val="90196"/>
              </a:srgbClr>
            </a:solidFill>
          </p:spPr>
          <p:txBody>
            <a:bodyPr/>
            <a:lstStyle/>
            <a:p/>
          </p:txBody>
        </p:sp>
        <p:sp>
          <p:nvSpPr>
            <p:cNvPr id="57" name="rc57"/>
            <p:cNvSpPr/>
            <p:nvPr/>
          </p:nvSpPr>
          <p:spPr>
            <a:xfrm>
              <a:off x="3162075" y="3163434"/>
              <a:ext cx="239888" cy="683853"/>
            </a:xfrm>
            <a:prstGeom prst="rect">
              <a:avLst/>
            </a:prstGeom>
            <a:solidFill>
              <a:srgbClr val="B3B3B3">
                <a:alpha val="90196"/>
              </a:srgbClr>
            </a:solidFill>
          </p:spPr>
          <p:txBody>
            <a:bodyPr/>
            <a:lstStyle/>
            <a:p/>
          </p:txBody>
        </p:sp>
        <p:sp>
          <p:nvSpPr>
            <p:cNvPr id="58" name="rc58"/>
            <p:cNvSpPr/>
            <p:nvPr/>
          </p:nvSpPr>
          <p:spPr>
            <a:xfrm>
              <a:off x="3428618" y="2923049"/>
              <a:ext cx="239888" cy="1164622"/>
            </a:xfrm>
            <a:prstGeom prst="rect">
              <a:avLst/>
            </a:prstGeom>
            <a:solidFill>
              <a:srgbClr val="B3B3B3">
                <a:alpha val="90196"/>
              </a:srgbClr>
            </a:solidFill>
          </p:spPr>
          <p:txBody>
            <a:bodyPr/>
            <a:lstStyle/>
            <a:p/>
          </p:txBody>
        </p:sp>
        <p:sp>
          <p:nvSpPr>
            <p:cNvPr id="59" name="rc59"/>
            <p:cNvSpPr/>
            <p:nvPr/>
          </p:nvSpPr>
          <p:spPr>
            <a:xfrm>
              <a:off x="3695161" y="4083528"/>
              <a:ext cx="239888" cy="0"/>
            </a:xfrm>
            <a:prstGeom prst="rect">
              <a:avLst/>
            </a:prstGeom>
            <a:solidFill>
              <a:srgbClr val="B3B3B3">
                <a:alpha val="90196"/>
              </a:srgbClr>
            </a:solidFill>
          </p:spPr>
          <p:txBody>
            <a:bodyPr/>
            <a:lstStyle/>
            <a:p/>
          </p:txBody>
        </p:sp>
        <p:sp>
          <p:nvSpPr>
            <p:cNvPr id="60" name="rc60"/>
            <p:cNvSpPr/>
            <p:nvPr/>
          </p:nvSpPr>
          <p:spPr>
            <a:xfrm>
              <a:off x="3961705" y="3327145"/>
              <a:ext cx="239888" cy="82891"/>
            </a:xfrm>
            <a:prstGeom prst="rect">
              <a:avLst/>
            </a:prstGeom>
            <a:solidFill>
              <a:srgbClr val="B3B3B3">
                <a:alpha val="90196"/>
              </a:srgbClr>
            </a:solidFill>
          </p:spPr>
          <p:txBody>
            <a:bodyPr/>
            <a:lstStyle/>
            <a:p/>
          </p:txBody>
        </p:sp>
        <p:sp>
          <p:nvSpPr>
            <p:cNvPr id="61" name="rc61"/>
            <p:cNvSpPr/>
            <p:nvPr/>
          </p:nvSpPr>
          <p:spPr>
            <a:xfrm>
              <a:off x="4761334" y="3138567"/>
              <a:ext cx="239888" cy="501492"/>
            </a:xfrm>
            <a:prstGeom prst="rect">
              <a:avLst/>
            </a:prstGeom>
            <a:solidFill>
              <a:srgbClr val="B3B3B3">
                <a:alpha val="90196"/>
              </a:srgbClr>
            </a:solidFill>
          </p:spPr>
          <p:txBody>
            <a:bodyPr/>
            <a:lstStyle/>
            <a:p/>
          </p:txBody>
        </p:sp>
        <p:sp>
          <p:nvSpPr>
            <p:cNvPr id="62" name="rc62"/>
            <p:cNvSpPr/>
            <p:nvPr/>
          </p:nvSpPr>
          <p:spPr>
            <a:xfrm>
              <a:off x="5027877" y="3656637"/>
              <a:ext cx="239888" cy="128481"/>
            </a:xfrm>
            <a:prstGeom prst="rect">
              <a:avLst/>
            </a:prstGeom>
            <a:solidFill>
              <a:srgbClr val="B3B3B3">
                <a:alpha val="90196"/>
              </a:srgbClr>
            </a:solidFill>
          </p:spPr>
          <p:txBody>
            <a:bodyPr/>
            <a:lstStyle/>
            <a:p/>
          </p:txBody>
        </p:sp>
        <p:sp>
          <p:nvSpPr>
            <p:cNvPr id="63" name="rc63"/>
            <p:cNvSpPr/>
            <p:nvPr/>
          </p:nvSpPr>
          <p:spPr>
            <a:xfrm>
              <a:off x="5560963" y="3795480"/>
              <a:ext cx="239888" cy="138842"/>
            </a:xfrm>
            <a:prstGeom prst="rect">
              <a:avLst/>
            </a:prstGeom>
            <a:solidFill>
              <a:srgbClr val="B3B3B3">
                <a:alpha val="90196"/>
              </a:srgbClr>
            </a:solidFill>
          </p:spPr>
          <p:txBody>
            <a:bodyPr/>
            <a:lstStyle/>
            <a:p/>
          </p:txBody>
        </p:sp>
        <p:sp>
          <p:nvSpPr>
            <p:cNvPr id="64" name="rc64"/>
            <p:cNvSpPr/>
            <p:nvPr/>
          </p:nvSpPr>
          <p:spPr>
            <a:xfrm>
              <a:off x="6094049" y="3936396"/>
              <a:ext cx="239888" cy="140915"/>
            </a:xfrm>
            <a:prstGeom prst="rect">
              <a:avLst/>
            </a:prstGeom>
            <a:solidFill>
              <a:srgbClr val="B3B3B3">
                <a:alpha val="90196"/>
              </a:srgbClr>
            </a:solidFill>
          </p:spPr>
          <p:txBody>
            <a:bodyPr/>
            <a:lstStyle/>
            <a:p/>
          </p:txBody>
        </p:sp>
        <p:sp>
          <p:nvSpPr>
            <p:cNvPr id="65" name="rc65"/>
            <p:cNvSpPr/>
            <p:nvPr/>
          </p:nvSpPr>
          <p:spPr>
            <a:xfrm>
              <a:off x="6627136" y="3812059"/>
              <a:ext cx="239888" cy="269396"/>
            </a:xfrm>
            <a:prstGeom prst="rect">
              <a:avLst/>
            </a:prstGeom>
            <a:solidFill>
              <a:srgbClr val="B3B3B3">
                <a:alpha val="90196"/>
              </a:srgbClr>
            </a:solidFill>
          </p:spPr>
          <p:txBody>
            <a:bodyPr/>
            <a:lstStyle/>
            <a:p/>
          </p:txBody>
        </p:sp>
        <p:sp>
          <p:nvSpPr>
            <p:cNvPr id="66" name="rc66"/>
            <p:cNvSpPr/>
            <p:nvPr/>
          </p:nvSpPr>
          <p:spPr>
            <a:xfrm>
              <a:off x="6893679" y="4081455"/>
              <a:ext cx="239888" cy="0"/>
            </a:xfrm>
            <a:prstGeom prst="rect">
              <a:avLst/>
            </a:prstGeom>
            <a:solidFill>
              <a:srgbClr val="B3B3B3">
                <a:alpha val="90196"/>
              </a:srgbClr>
            </a:solidFill>
          </p:spPr>
          <p:txBody>
            <a:bodyPr/>
            <a:lstStyle/>
            <a:p/>
          </p:txBody>
        </p:sp>
        <p:sp>
          <p:nvSpPr>
            <p:cNvPr id="67" name="rc67"/>
            <p:cNvSpPr/>
            <p:nvPr/>
          </p:nvSpPr>
          <p:spPr>
            <a:xfrm>
              <a:off x="7693308" y="4081455"/>
              <a:ext cx="239888" cy="4144"/>
            </a:xfrm>
            <a:prstGeom prst="rect">
              <a:avLst/>
            </a:prstGeom>
            <a:solidFill>
              <a:srgbClr val="B3B3B3">
                <a:alpha val="90196"/>
              </a:srgbClr>
            </a:solidFill>
          </p:spPr>
          <p:txBody>
            <a:bodyPr/>
            <a:lstStyle/>
            <a:p/>
          </p:txBody>
        </p:sp>
        <p:sp>
          <p:nvSpPr>
            <p:cNvPr id="68" name="rc68"/>
            <p:cNvSpPr/>
            <p:nvPr/>
          </p:nvSpPr>
          <p:spPr>
            <a:xfrm>
              <a:off x="7959851" y="4083528"/>
              <a:ext cx="239888" cy="4144"/>
            </a:xfrm>
            <a:prstGeom prst="rect">
              <a:avLst/>
            </a:prstGeom>
            <a:solidFill>
              <a:srgbClr val="B3B3B3">
                <a:alpha val="90196"/>
              </a:srgbClr>
            </a:solidFill>
          </p:spPr>
          <p:txBody>
            <a:bodyPr/>
            <a:lstStyle/>
            <a:p/>
          </p:txBody>
        </p:sp>
        <p:sp>
          <p:nvSpPr>
            <p:cNvPr id="69" name="pl69"/>
            <p:cNvSpPr/>
            <p:nvPr/>
          </p:nvSpPr>
          <p:spPr>
            <a:xfrm>
              <a:off x="1416218" y="2085226"/>
              <a:ext cx="6663577" cy="171861"/>
            </a:xfrm>
            <a:custGeom>
              <a:avLst/>
              <a:pathLst>
                <a:path w="6663577" h="171861">
                  <a:moveTo>
                    <a:pt x="0" y="0"/>
                  </a:moveTo>
                  <a:lnTo>
                    <a:pt x="266543" y="0"/>
                  </a:lnTo>
                  <a:lnTo>
                    <a:pt x="533086" y="0"/>
                  </a:lnTo>
                  <a:lnTo>
                    <a:pt x="799629" y="21482"/>
                  </a:lnTo>
                  <a:lnTo>
                    <a:pt x="1066172" y="0"/>
                  </a:lnTo>
                  <a:lnTo>
                    <a:pt x="1332715" y="21482"/>
                  </a:lnTo>
                  <a:lnTo>
                    <a:pt x="1599258" y="42965"/>
                  </a:lnTo>
                  <a:lnTo>
                    <a:pt x="1865801" y="42965"/>
                  </a:lnTo>
                  <a:lnTo>
                    <a:pt x="2132344" y="0"/>
                  </a:lnTo>
                  <a:lnTo>
                    <a:pt x="2398888" y="0"/>
                  </a:lnTo>
                  <a:lnTo>
                    <a:pt x="2665431" y="107413"/>
                  </a:lnTo>
                  <a:lnTo>
                    <a:pt x="2931974" y="171861"/>
                  </a:lnTo>
                  <a:lnTo>
                    <a:pt x="3198517" y="85930"/>
                  </a:lnTo>
                  <a:lnTo>
                    <a:pt x="3465060" y="64447"/>
                  </a:lnTo>
                  <a:lnTo>
                    <a:pt x="3731603" y="42965"/>
                  </a:lnTo>
                  <a:lnTo>
                    <a:pt x="3998146" y="64447"/>
                  </a:lnTo>
                  <a:lnTo>
                    <a:pt x="4264689" y="21482"/>
                  </a:lnTo>
                  <a:lnTo>
                    <a:pt x="4531233" y="42965"/>
                  </a:lnTo>
                  <a:lnTo>
                    <a:pt x="4797776" y="0"/>
                  </a:lnTo>
                  <a:lnTo>
                    <a:pt x="5064319" y="42965"/>
                  </a:lnTo>
                  <a:lnTo>
                    <a:pt x="5330862" y="0"/>
                  </a:lnTo>
                  <a:lnTo>
                    <a:pt x="5597405" y="0"/>
                  </a:lnTo>
                  <a:lnTo>
                    <a:pt x="5863948" y="42965"/>
                  </a:lnTo>
                  <a:lnTo>
                    <a:pt x="6130491" y="42965"/>
                  </a:lnTo>
                  <a:lnTo>
                    <a:pt x="6397034" y="0"/>
                  </a:lnTo>
                  <a:lnTo>
                    <a:pt x="6663577" y="0"/>
                  </a:lnTo>
                </a:path>
              </a:pathLst>
            </a:custGeom>
            <a:ln w="27101" cap="flat">
              <a:solidFill>
                <a:srgbClr val="3283FE">
                  <a:alpha val="100000"/>
                </a:srgbClr>
              </a:solidFill>
              <a:prstDash val="solid"/>
              <a:round/>
            </a:ln>
          </p:spPr>
          <p:txBody>
            <a:bodyPr/>
            <a:lstStyle/>
            <a:p/>
          </p:txBody>
        </p:sp>
        <p:sp>
          <p:nvSpPr>
            <p:cNvPr id="70" name="pl70"/>
            <p:cNvSpPr/>
            <p:nvPr/>
          </p:nvSpPr>
          <p:spPr>
            <a:xfrm>
              <a:off x="1416218" y="2085226"/>
              <a:ext cx="6663577" cy="193343"/>
            </a:xfrm>
            <a:custGeom>
              <a:avLst/>
              <a:pathLst>
                <a:path w="6663577" h="193343">
                  <a:moveTo>
                    <a:pt x="0" y="85930"/>
                  </a:moveTo>
                  <a:lnTo>
                    <a:pt x="266543" y="85930"/>
                  </a:lnTo>
                  <a:lnTo>
                    <a:pt x="533086" y="64447"/>
                  </a:lnTo>
                  <a:lnTo>
                    <a:pt x="799629" y="64447"/>
                  </a:lnTo>
                  <a:lnTo>
                    <a:pt x="1066172" y="42965"/>
                  </a:lnTo>
                  <a:lnTo>
                    <a:pt x="1332715" y="85930"/>
                  </a:lnTo>
                  <a:lnTo>
                    <a:pt x="1599258" y="107413"/>
                  </a:lnTo>
                  <a:lnTo>
                    <a:pt x="1865801" y="150378"/>
                  </a:lnTo>
                  <a:lnTo>
                    <a:pt x="2132344" y="193343"/>
                  </a:lnTo>
                  <a:lnTo>
                    <a:pt x="2398888" y="0"/>
                  </a:lnTo>
                  <a:lnTo>
                    <a:pt x="2665431" y="128895"/>
                  </a:lnTo>
                  <a:lnTo>
                    <a:pt x="2931974" y="128895"/>
                  </a:lnTo>
                  <a:lnTo>
                    <a:pt x="3198517" y="64447"/>
                  </a:lnTo>
                  <a:lnTo>
                    <a:pt x="3465060" y="150378"/>
                  </a:lnTo>
                  <a:lnTo>
                    <a:pt x="3731603" y="64447"/>
                  </a:lnTo>
                  <a:lnTo>
                    <a:pt x="3998146" y="42965"/>
                  </a:lnTo>
                  <a:lnTo>
                    <a:pt x="4264689" y="42965"/>
                  </a:lnTo>
                  <a:lnTo>
                    <a:pt x="4531233" y="21482"/>
                  </a:lnTo>
                  <a:lnTo>
                    <a:pt x="4797776" y="21482"/>
                  </a:lnTo>
                  <a:lnTo>
                    <a:pt x="5064319" y="21482"/>
                  </a:lnTo>
                  <a:lnTo>
                    <a:pt x="5330862" y="42965"/>
                  </a:lnTo>
                  <a:lnTo>
                    <a:pt x="5597405" y="0"/>
                  </a:lnTo>
                  <a:lnTo>
                    <a:pt x="5863948" y="0"/>
                  </a:lnTo>
                  <a:lnTo>
                    <a:pt x="6130491" y="0"/>
                  </a:lnTo>
                  <a:lnTo>
                    <a:pt x="6397034" y="0"/>
                  </a:lnTo>
                  <a:lnTo>
                    <a:pt x="6663577" y="0"/>
                  </a:lnTo>
                </a:path>
              </a:pathLst>
            </a:custGeom>
            <a:ln w="27101" cap="flat">
              <a:solidFill>
                <a:srgbClr val="FFA500">
                  <a:alpha val="100000"/>
                </a:srgbClr>
              </a:solidFill>
              <a:prstDash val="solid"/>
              <a:round/>
            </a:ln>
          </p:spPr>
          <p:txBody>
            <a:bodyPr/>
            <a:lstStyle/>
            <a:p/>
          </p:txBody>
        </p:sp>
        <p:sp>
          <p:nvSpPr>
            <p:cNvPr id="71" name="tx71"/>
            <p:cNvSpPr/>
            <p:nvPr/>
          </p:nvSpPr>
          <p:spPr>
            <a:xfrm>
              <a:off x="1345880"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2" name="tx72"/>
            <p:cNvSpPr/>
            <p:nvPr/>
          </p:nvSpPr>
          <p:spPr>
            <a:xfrm>
              <a:off x="1345880"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73" name="tx73"/>
            <p:cNvSpPr/>
            <p:nvPr/>
          </p:nvSpPr>
          <p:spPr>
            <a:xfrm>
              <a:off x="267859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4" name="tx74"/>
            <p:cNvSpPr/>
            <p:nvPr/>
          </p:nvSpPr>
          <p:spPr>
            <a:xfrm>
              <a:off x="2678595"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75" name="tx75"/>
            <p:cNvSpPr/>
            <p:nvPr/>
          </p:nvSpPr>
          <p:spPr>
            <a:xfrm>
              <a:off x="4011311"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6" name="tx76"/>
            <p:cNvSpPr/>
            <p:nvPr/>
          </p:nvSpPr>
          <p:spPr>
            <a:xfrm>
              <a:off x="4011311"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7" name="tx77"/>
            <p:cNvSpPr/>
            <p:nvPr/>
          </p:nvSpPr>
          <p:spPr>
            <a:xfrm>
              <a:off x="5344027"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8" name="tx78"/>
            <p:cNvSpPr/>
            <p:nvPr/>
          </p:nvSpPr>
          <p:spPr>
            <a:xfrm>
              <a:off x="5344027"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79" name="tx79"/>
            <p:cNvSpPr/>
            <p:nvPr/>
          </p:nvSpPr>
          <p:spPr>
            <a:xfrm>
              <a:off x="6410199"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0" name="tx80"/>
            <p:cNvSpPr/>
            <p:nvPr/>
          </p:nvSpPr>
          <p:spPr>
            <a:xfrm>
              <a:off x="6410199"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81" name="tx81"/>
            <p:cNvSpPr/>
            <p:nvPr/>
          </p:nvSpPr>
          <p:spPr>
            <a:xfrm>
              <a:off x="667674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2" name="tx82"/>
            <p:cNvSpPr/>
            <p:nvPr/>
          </p:nvSpPr>
          <p:spPr>
            <a:xfrm>
              <a:off x="6676742"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83" name="tx83"/>
            <p:cNvSpPr/>
            <p:nvPr/>
          </p:nvSpPr>
          <p:spPr>
            <a:xfrm>
              <a:off x="694328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4" name="tx84"/>
            <p:cNvSpPr/>
            <p:nvPr/>
          </p:nvSpPr>
          <p:spPr>
            <a:xfrm>
              <a:off x="6943285"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5" name="tx85"/>
            <p:cNvSpPr/>
            <p:nvPr/>
          </p:nvSpPr>
          <p:spPr>
            <a:xfrm>
              <a:off x="7209828"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6" name="tx86"/>
            <p:cNvSpPr/>
            <p:nvPr/>
          </p:nvSpPr>
          <p:spPr>
            <a:xfrm>
              <a:off x="720982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7" name="tx87"/>
            <p:cNvSpPr/>
            <p:nvPr/>
          </p:nvSpPr>
          <p:spPr>
            <a:xfrm>
              <a:off x="7476372"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8" name="tx88"/>
            <p:cNvSpPr/>
            <p:nvPr/>
          </p:nvSpPr>
          <p:spPr>
            <a:xfrm>
              <a:off x="747637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9" name="tx89"/>
            <p:cNvSpPr/>
            <p:nvPr/>
          </p:nvSpPr>
          <p:spPr>
            <a:xfrm>
              <a:off x="774291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0" name="tx90"/>
            <p:cNvSpPr/>
            <p:nvPr/>
          </p:nvSpPr>
          <p:spPr>
            <a:xfrm>
              <a:off x="7742915"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91" name="tx91"/>
            <p:cNvSpPr/>
            <p:nvPr/>
          </p:nvSpPr>
          <p:spPr>
            <a:xfrm>
              <a:off x="800945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2" name="tx92"/>
            <p:cNvSpPr/>
            <p:nvPr/>
          </p:nvSpPr>
          <p:spPr>
            <a:xfrm>
              <a:off x="8009458"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93" name="tx93"/>
            <p:cNvSpPr/>
            <p:nvPr/>
          </p:nvSpPr>
          <p:spPr>
            <a:xfrm>
              <a:off x="1294130" y="340182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4" name="tx94"/>
            <p:cNvSpPr/>
            <p:nvPr/>
          </p:nvSpPr>
          <p:spPr>
            <a:xfrm>
              <a:off x="2626845" y="342876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5" name="tx95"/>
            <p:cNvSpPr/>
            <p:nvPr/>
          </p:nvSpPr>
          <p:spPr>
            <a:xfrm>
              <a:off x="3959561" y="320910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6" name="tx96"/>
            <p:cNvSpPr/>
            <p:nvPr/>
          </p:nvSpPr>
          <p:spPr>
            <a:xfrm>
              <a:off x="6624992" y="369402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7" name="tx97"/>
            <p:cNvSpPr/>
            <p:nvPr/>
          </p:nvSpPr>
          <p:spPr>
            <a:xfrm>
              <a:off x="6891535" y="396341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8" name="tx98"/>
            <p:cNvSpPr/>
            <p:nvPr/>
          </p:nvSpPr>
          <p:spPr>
            <a:xfrm>
              <a:off x="7691165" y="396341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9" name="tx99"/>
            <p:cNvSpPr/>
            <p:nvPr/>
          </p:nvSpPr>
          <p:spPr>
            <a:xfrm>
              <a:off x="7957708" y="396548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0" name="tx10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655386" y="353814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02" name="tx102"/>
            <p:cNvSpPr/>
            <p:nvPr/>
          </p:nvSpPr>
          <p:spPr>
            <a:xfrm>
              <a:off x="655386" y="29165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03" name="tx103"/>
            <p:cNvSpPr/>
            <p:nvPr/>
          </p:nvSpPr>
          <p:spPr>
            <a:xfrm>
              <a:off x="655386" y="229484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04" name="tx10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6" name="tx10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7" name="tx10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8" name="tx10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9" name="tx109"/>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5" name="tx115"/>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6" name="tx116"/>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7" name="tx117"/>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8" name="tx118"/>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0" name="tx120"/>
            <p:cNvSpPr/>
            <p:nvPr/>
          </p:nvSpPr>
          <p:spPr>
            <a:xfrm rot="-5400000">
              <a:off x="-479988" y="3018617"/>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21" name="tx121"/>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2" name="pl122"/>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3" name="pl123"/>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4" name="tx124"/>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5" name="tx125"/>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6" name="rc126"/>
            <p:cNvSpPr/>
            <p:nvPr/>
          </p:nvSpPr>
          <p:spPr>
            <a:xfrm>
              <a:off x="4678790" y="5080163"/>
              <a:ext cx="201456" cy="201456"/>
            </a:xfrm>
            <a:prstGeom prst="rect">
              <a:avLst/>
            </a:prstGeom>
            <a:solidFill>
              <a:srgbClr val="E2231A">
                <a:alpha val="90196"/>
              </a:srgbClr>
            </a:solidFill>
          </p:spPr>
          <p:txBody>
            <a:bodyPr/>
            <a:lstStyle/>
            <a:p/>
          </p:txBody>
        </p:sp>
        <p:sp>
          <p:nvSpPr>
            <p:cNvPr id="127" name="rc127"/>
            <p:cNvSpPr/>
            <p:nvPr/>
          </p:nvSpPr>
          <p:spPr>
            <a:xfrm>
              <a:off x="5642950" y="5080163"/>
              <a:ext cx="201456" cy="201456"/>
            </a:xfrm>
            <a:prstGeom prst="rect">
              <a:avLst/>
            </a:prstGeom>
            <a:solidFill>
              <a:srgbClr val="B3B3B3">
                <a:alpha val="90196"/>
              </a:srgbClr>
            </a:solidFill>
          </p:spPr>
          <p:txBody>
            <a:bodyPr/>
            <a:lstStyle/>
            <a:p/>
          </p:txBody>
        </p:sp>
        <p:sp>
          <p:nvSpPr>
            <p:cNvPr id="128" name="tx128"/>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9" name="tx129"/>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0" name="tx130"/>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1" name="tx131"/>
            <p:cNvSpPr/>
            <p:nvPr/>
          </p:nvSpPr>
          <p:spPr>
            <a:xfrm>
              <a:off x="951100" y="1594448"/>
              <a:ext cx="232035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Brunei Darussalam, 2000-2025</a:t>
              </a:r>
            </a:p>
          </p:txBody>
        </p:sp>
        <p:sp>
          <p:nvSpPr>
            <p:cNvPr id="132" name="pl132"/>
            <p:cNvSpPr/>
            <p:nvPr/>
          </p:nvSpPr>
          <p:spPr>
            <a:xfrm>
              <a:off x="219516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399294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579071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758849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309405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89182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668960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848738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296273" y="5840557"/>
              <a:ext cx="6903466" cy="124062"/>
            </a:xfrm>
            <a:prstGeom prst="rect">
              <a:avLst/>
            </a:prstGeom>
            <a:solidFill>
              <a:srgbClr val="E2231A">
                <a:alpha val="90196"/>
              </a:srgbClr>
            </a:solidFill>
          </p:spPr>
          <p:txBody>
            <a:bodyPr/>
            <a:lstStyle/>
            <a:p/>
          </p:txBody>
        </p:sp>
        <p:sp>
          <p:nvSpPr>
            <p:cNvPr id="145" name="rc145"/>
            <p:cNvSpPr/>
            <p:nvPr/>
          </p:nvSpPr>
          <p:spPr>
            <a:xfrm>
              <a:off x="1296273" y="5685479"/>
              <a:ext cx="2193288" cy="124062"/>
            </a:xfrm>
            <a:prstGeom prst="rect">
              <a:avLst/>
            </a:prstGeom>
            <a:solidFill>
              <a:srgbClr val="E2231A">
                <a:alpha val="90196"/>
              </a:srgbClr>
            </a:solidFill>
          </p:spPr>
          <p:txBody>
            <a:bodyPr/>
            <a:lstStyle/>
            <a:p/>
          </p:txBody>
        </p:sp>
        <p:sp>
          <p:nvSpPr>
            <p:cNvPr id="146" name="rc146"/>
            <p:cNvSpPr/>
            <p:nvPr/>
          </p:nvSpPr>
          <p:spPr>
            <a:xfrm>
              <a:off x="1296273" y="5530401"/>
              <a:ext cx="2157333" cy="124062"/>
            </a:xfrm>
            <a:prstGeom prst="rect">
              <a:avLst/>
            </a:prstGeom>
            <a:solidFill>
              <a:srgbClr val="E2231A">
                <a:alpha val="90196"/>
              </a:srgbClr>
            </a:solidFill>
          </p:spPr>
          <p:txBody>
            <a:bodyPr/>
            <a:lstStyle/>
            <a:p/>
          </p:txBody>
        </p:sp>
        <p:sp>
          <p:nvSpPr>
            <p:cNvPr id="147" name="rc147"/>
            <p:cNvSpPr/>
            <p:nvPr/>
          </p:nvSpPr>
          <p:spPr>
            <a:xfrm>
              <a:off x="3489562" y="5685479"/>
              <a:ext cx="71911" cy="124062"/>
            </a:xfrm>
            <a:prstGeom prst="rect">
              <a:avLst/>
            </a:prstGeom>
            <a:solidFill>
              <a:srgbClr val="B3B3B3">
                <a:alpha val="90196"/>
              </a:srgbClr>
            </a:solidFill>
          </p:spPr>
          <p:txBody>
            <a:bodyPr/>
            <a:lstStyle/>
            <a:p/>
          </p:txBody>
        </p:sp>
        <p:sp>
          <p:nvSpPr>
            <p:cNvPr id="148" name="rc148"/>
            <p:cNvSpPr/>
            <p:nvPr/>
          </p:nvSpPr>
          <p:spPr>
            <a:xfrm>
              <a:off x="3453607" y="5530401"/>
              <a:ext cx="71911" cy="124062"/>
            </a:xfrm>
            <a:prstGeom prst="rect">
              <a:avLst/>
            </a:prstGeom>
            <a:solidFill>
              <a:srgbClr val="B3B3B3">
                <a:alpha val="90196"/>
              </a:srgbClr>
            </a:solidFill>
          </p:spPr>
          <p:txBody>
            <a:bodyPr/>
            <a:lstStyle/>
            <a:p/>
          </p:txBody>
        </p:sp>
        <p:sp>
          <p:nvSpPr>
            <p:cNvPr id="149" name="tx149"/>
            <p:cNvSpPr/>
            <p:nvPr/>
          </p:nvSpPr>
          <p:spPr>
            <a:xfrm>
              <a:off x="3691701"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0" name="tx150"/>
            <p:cNvSpPr/>
            <p:nvPr/>
          </p:nvSpPr>
          <p:spPr>
            <a:xfrm>
              <a:off x="3655745"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1" name="tx15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5" name="tx155"/>
            <p:cNvSpPr/>
            <p:nvPr/>
          </p:nvSpPr>
          <p:spPr>
            <a:xfrm>
              <a:off x="3016357"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56" name="tx156"/>
            <p:cNvSpPr/>
            <p:nvPr/>
          </p:nvSpPr>
          <p:spPr>
            <a:xfrm>
              <a:off x="477528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7" name="tx157"/>
            <p:cNvSpPr/>
            <p:nvPr/>
          </p:nvSpPr>
          <p:spPr>
            <a:xfrm>
              <a:off x="657306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58" name="tx158"/>
            <p:cNvSpPr/>
            <p:nvPr/>
          </p:nvSpPr>
          <p:spPr>
            <a:xfrm>
              <a:off x="837084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9" name="tx159"/>
            <p:cNvSpPr/>
            <p:nvPr/>
          </p:nvSpPr>
          <p:spPr>
            <a:xfrm>
              <a:off x="3866594"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60" name="tx16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1" name="tx161"/>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greater than in 2019, where coverage was 97%.
&lt;100 children missed their routine first dose of measles vaccine.
MCV2 is typically administered to children between 18 months and five years old. MCV2 coverage remained constant at 99% in 2025.</a:t>
            </a:r>
          </a:p>
        </p:txBody>
      </p:sp>
      <p:sp>
        <p:nvSpPr>
          <p:cNvPr id="16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99% in 2025, leaving &lt;100 children without any protection against measles. MCV2 coverage also remained constant at 99%</a:t>
            </a:r>
          </a:p>
        </p:txBody>
      </p:sp>
      <p:grpSp xmlns:pic="http://schemas.openxmlformats.org/drawingml/2006/picture">
        <p:nvGrpSpPr>
          <p:cNvPr id="164" name=""/>
          <p:cNvGrpSpPr/>
          <p:nvPr/>
        </p:nvGrpSpPr>
        <p:grpSpPr>
          <a:xfrm>
            <a:off x="292608" y="1097280"/>
            <a:ext cx="8595360" cy="28575"/>
            <a:chOff x="292608" y="1097280"/>
            <a:chExt cx="8595360" cy="28575"/>
          </a:xfrm>
        </p:grpSpPr>
        <p:sp>
          <p:nvSpPr>
            <p:cNvPr id="16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74970"/>
            </a:xfrm>
            <a:custGeom>
              <a:avLst/>
              <a:pathLst>
                <a:path w="3397293" h="174970">
                  <a:moveTo>
                    <a:pt x="0" y="0"/>
                  </a:moveTo>
                  <a:lnTo>
                    <a:pt x="135891" y="0"/>
                  </a:lnTo>
                  <a:lnTo>
                    <a:pt x="271783" y="0"/>
                  </a:lnTo>
                  <a:lnTo>
                    <a:pt x="407675" y="21871"/>
                  </a:lnTo>
                  <a:lnTo>
                    <a:pt x="543566" y="0"/>
                  </a:lnTo>
                  <a:lnTo>
                    <a:pt x="679458" y="21871"/>
                  </a:lnTo>
                  <a:lnTo>
                    <a:pt x="815350" y="43742"/>
                  </a:lnTo>
                  <a:lnTo>
                    <a:pt x="951242" y="43742"/>
                  </a:lnTo>
                  <a:lnTo>
                    <a:pt x="1087133" y="0"/>
                  </a:lnTo>
                  <a:lnTo>
                    <a:pt x="1223025" y="0"/>
                  </a:lnTo>
                  <a:lnTo>
                    <a:pt x="1358917" y="109356"/>
                  </a:lnTo>
                  <a:lnTo>
                    <a:pt x="1494809" y="174970"/>
                  </a:lnTo>
                  <a:lnTo>
                    <a:pt x="1630700" y="87485"/>
                  </a:lnTo>
                  <a:lnTo>
                    <a:pt x="1766592" y="65614"/>
                  </a:lnTo>
                  <a:lnTo>
                    <a:pt x="1902484" y="43742"/>
                  </a:lnTo>
                  <a:lnTo>
                    <a:pt x="2038375" y="65614"/>
                  </a:lnTo>
                  <a:lnTo>
                    <a:pt x="2174267" y="21871"/>
                  </a:lnTo>
                  <a:lnTo>
                    <a:pt x="2310159" y="43742"/>
                  </a:lnTo>
                  <a:lnTo>
                    <a:pt x="2446051" y="0"/>
                  </a:lnTo>
                  <a:lnTo>
                    <a:pt x="2581942" y="43742"/>
                  </a:lnTo>
                  <a:lnTo>
                    <a:pt x="2717834" y="0"/>
                  </a:lnTo>
                  <a:lnTo>
                    <a:pt x="2853726" y="0"/>
                  </a:lnTo>
                  <a:lnTo>
                    <a:pt x="2989618" y="43742"/>
                  </a:lnTo>
                  <a:lnTo>
                    <a:pt x="3125509" y="43742"/>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62456"/>
            </a:xfrm>
            <a:custGeom>
              <a:avLst/>
              <a:pathLst>
                <a:path w="3397293" h="262456">
                  <a:moveTo>
                    <a:pt x="0" y="262456"/>
                  </a:moveTo>
                  <a:lnTo>
                    <a:pt x="135891" y="262456"/>
                  </a:lnTo>
                  <a:lnTo>
                    <a:pt x="271783" y="262456"/>
                  </a:lnTo>
                  <a:lnTo>
                    <a:pt x="407675" y="240584"/>
                  </a:lnTo>
                  <a:lnTo>
                    <a:pt x="543566" y="196842"/>
                  </a:lnTo>
                  <a:lnTo>
                    <a:pt x="679458" y="196842"/>
                  </a:lnTo>
                  <a:lnTo>
                    <a:pt x="815350" y="109356"/>
                  </a:lnTo>
                  <a:lnTo>
                    <a:pt x="951242" y="131228"/>
                  </a:lnTo>
                  <a:lnTo>
                    <a:pt x="1087133" y="65614"/>
                  </a:lnTo>
                  <a:lnTo>
                    <a:pt x="1223025" y="43742"/>
                  </a:lnTo>
                  <a:lnTo>
                    <a:pt x="1358917" y="43742"/>
                  </a:lnTo>
                  <a:lnTo>
                    <a:pt x="1494809" y="21871"/>
                  </a:lnTo>
                  <a:lnTo>
                    <a:pt x="1630700" y="21871"/>
                  </a:lnTo>
                  <a:lnTo>
                    <a:pt x="1766592" y="0"/>
                  </a:lnTo>
                  <a:lnTo>
                    <a:pt x="1902484" y="21871"/>
                  </a:lnTo>
                  <a:lnTo>
                    <a:pt x="2038375" y="21871"/>
                  </a:lnTo>
                  <a:lnTo>
                    <a:pt x="2174267" y="0"/>
                  </a:lnTo>
                  <a:lnTo>
                    <a:pt x="2310159" y="0"/>
                  </a:lnTo>
                  <a:lnTo>
                    <a:pt x="2446051" y="0"/>
                  </a:lnTo>
                  <a:lnTo>
                    <a:pt x="2581942" y="21871"/>
                  </a:lnTo>
                  <a:lnTo>
                    <a:pt x="2717834" y="87485"/>
                  </a:lnTo>
                  <a:lnTo>
                    <a:pt x="2853726" y="196842"/>
                  </a:lnTo>
                  <a:lnTo>
                    <a:pt x="2989618" y="65614"/>
                  </a:lnTo>
                  <a:lnTo>
                    <a:pt x="3125509" y="153099"/>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74970"/>
            </a:xfrm>
            <a:custGeom>
              <a:avLst/>
              <a:pathLst>
                <a:path w="3397293" h="174970">
                  <a:moveTo>
                    <a:pt x="0" y="0"/>
                  </a:moveTo>
                  <a:lnTo>
                    <a:pt x="135891" y="0"/>
                  </a:lnTo>
                  <a:lnTo>
                    <a:pt x="271783" y="0"/>
                  </a:lnTo>
                  <a:lnTo>
                    <a:pt x="407675" y="21871"/>
                  </a:lnTo>
                  <a:lnTo>
                    <a:pt x="543566" y="0"/>
                  </a:lnTo>
                  <a:lnTo>
                    <a:pt x="679458" y="21871"/>
                  </a:lnTo>
                  <a:lnTo>
                    <a:pt x="815350" y="43742"/>
                  </a:lnTo>
                  <a:lnTo>
                    <a:pt x="951242" y="43742"/>
                  </a:lnTo>
                  <a:lnTo>
                    <a:pt x="1087133" y="0"/>
                  </a:lnTo>
                  <a:lnTo>
                    <a:pt x="1223025" y="0"/>
                  </a:lnTo>
                  <a:lnTo>
                    <a:pt x="1358917" y="109356"/>
                  </a:lnTo>
                  <a:lnTo>
                    <a:pt x="1494809" y="174970"/>
                  </a:lnTo>
                  <a:lnTo>
                    <a:pt x="1630700" y="87485"/>
                  </a:lnTo>
                  <a:lnTo>
                    <a:pt x="1766592" y="65614"/>
                  </a:lnTo>
                  <a:lnTo>
                    <a:pt x="1902484" y="43742"/>
                  </a:lnTo>
                  <a:lnTo>
                    <a:pt x="2038375" y="65614"/>
                  </a:lnTo>
                  <a:lnTo>
                    <a:pt x="2174267" y="21871"/>
                  </a:lnTo>
                  <a:lnTo>
                    <a:pt x="2310159" y="43742"/>
                  </a:lnTo>
                  <a:lnTo>
                    <a:pt x="2446051" y="0"/>
                  </a:lnTo>
                  <a:lnTo>
                    <a:pt x="2581942" y="43742"/>
                  </a:lnTo>
                  <a:lnTo>
                    <a:pt x="2717834" y="0"/>
                  </a:lnTo>
                  <a:lnTo>
                    <a:pt x="2853726" y="0"/>
                  </a:lnTo>
                  <a:lnTo>
                    <a:pt x="2989618" y="43742"/>
                  </a:lnTo>
                  <a:lnTo>
                    <a:pt x="3125509" y="43742"/>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74970"/>
            </a:xfrm>
            <a:custGeom>
              <a:avLst/>
              <a:pathLst>
                <a:path w="3397293" h="174970">
                  <a:moveTo>
                    <a:pt x="0" y="0"/>
                  </a:moveTo>
                  <a:lnTo>
                    <a:pt x="135891" y="0"/>
                  </a:lnTo>
                  <a:lnTo>
                    <a:pt x="271783" y="0"/>
                  </a:lnTo>
                  <a:lnTo>
                    <a:pt x="407675" y="21871"/>
                  </a:lnTo>
                  <a:lnTo>
                    <a:pt x="543566" y="0"/>
                  </a:lnTo>
                  <a:lnTo>
                    <a:pt x="679458" y="21871"/>
                  </a:lnTo>
                  <a:lnTo>
                    <a:pt x="815350" y="43742"/>
                  </a:lnTo>
                  <a:lnTo>
                    <a:pt x="951242" y="43742"/>
                  </a:lnTo>
                  <a:lnTo>
                    <a:pt x="1087133" y="0"/>
                  </a:lnTo>
                  <a:lnTo>
                    <a:pt x="1223025" y="0"/>
                  </a:lnTo>
                  <a:lnTo>
                    <a:pt x="1358917" y="109356"/>
                  </a:lnTo>
                  <a:lnTo>
                    <a:pt x="1494809" y="174970"/>
                  </a:lnTo>
                  <a:lnTo>
                    <a:pt x="1630700" y="87485"/>
                  </a:lnTo>
                  <a:lnTo>
                    <a:pt x="1766592" y="65614"/>
                  </a:lnTo>
                  <a:lnTo>
                    <a:pt x="1902484" y="43742"/>
                  </a:lnTo>
                  <a:lnTo>
                    <a:pt x="2038375" y="65614"/>
                  </a:lnTo>
                  <a:lnTo>
                    <a:pt x="2174267" y="21871"/>
                  </a:lnTo>
                  <a:lnTo>
                    <a:pt x="2310159" y="43742"/>
                  </a:lnTo>
                  <a:lnTo>
                    <a:pt x="2446051" y="0"/>
                  </a:lnTo>
                  <a:lnTo>
                    <a:pt x="2581942" y="43742"/>
                  </a:lnTo>
                  <a:lnTo>
                    <a:pt x="2717834" y="0"/>
                  </a:lnTo>
                  <a:lnTo>
                    <a:pt x="2853726" y="0"/>
                  </a:lnTo>
                  <a:lnTo>
                    <a:pt x="2989618" y="43742"/>
                  </a:lnTo>
                  <a:lnTo>
                    <a:pt x="3125509" y="43742"/>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5231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5231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9887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6133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19414" y="4990743"/>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Brunei Darussalam</a:t>
              </a:r>
            </a:p>
          </p:txBody>
        </p:sp>
        <p:sp>
          <p:nvSpPr>
            <p:cNvPr id="60" name="tx60"/>
            <p:cNvSpPr/>
            <p:nvPr/>
          </p:nvSpPr>
          <p:spPr>
            <a:xfrm>
              <a:off x="316597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28430"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176214" y="1403693"/>
              <a:ext cx="328679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Brunei Darussalam,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09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585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6344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838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333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613755"/>
              <a:ext cx="3397293" cy="680441"/>
            </a:xfrm>
            <a:custGeom>
              <a:avLst/>
              <a:pathLst>
                <a:path w="3397293" h="680441">
                  <a:moveTo>
                    <a:pt x="0" y="0"/>
                  </a:moveTo>
                  <a:lnTo>
                    <a:pt x="135891" y="0"/>
                  </a:lnTo>
                  <a:lnTo>
                    <a:pt x="271783" y="0"/>
                  </a:lnTo>
                  <a:lnTo>
                    <a:pt x="407675" y="85055"/>
                  </a:lnTo>
                  <a:lnTo>
                    <a:pt x="543566" y="0"/>
                  </a:lnTo>
                  <a:lnTo>
                    <a:pt x="679458" y="85055"/>
                  </a:lnTo>
                  <a:lnTo>
                    <a:pt x="815350" y="170110"/>
                  </a:lnTo>
                  <a:lnTo>
                    <a:pt x="951242" y="170110"/>
                  </a:lnTo>
                  <a:lnTo>
                    <a:pt x="1087133" y="0"/>
                  </a:lnTo>
                  <a:lnTo>
                    <a:pt x="1223025" y="0"/>
                  </a:lnTo>
                  <a:lnTo>
                    <a:pt x="1358917" y="425276"/>
                  </a:lnTo>
                  <a:lnTo>
                    <a:pt x="1494809" y="680441"/>
                  </a:lnTo>
                  <a:lnTo>
                    <a:pt x="1630700" y="340220"/>
                  </a:lnTo>
                  <a:lnTo>
                    <a:pt x="1766592" y="255165"/>
                  </a:lnTo>
                  <a:lnTo>
                    <a:pt x="1902484" y="170110"/>
                  </a:lnTo>
                  <a:lnTo>
                    <a:pt x="2038375" y="255165"/>
                  </a:lnTo>
                  <a:lnTo>
                    <a:pt x="2174267" y="85055"/>
                  </a:lnTo>
                  <a:lnTo>
                    <a:pt x="2310159" y="170110"/>
                  </a:lnTo>
                  <a:lnTo>
                    <a:pt x="2446051" y="0"/>
                  </a:lnTo>
                  <a:lnTo>
                    <a:pt x="2581942" y="170110"/>
                  </a:lnTo>
                  <a:lnTo>
                    <a:pt x="2717834" y="0"/>
                  </a:lnTo>
                  <a:lnTo>
                    <a:pt x="2853726" y="0"/>
                  </a:lnTo>
                  <a:lnTo>
                    <a:pt x="2989618" y="170110"/>
                  </a:lnTo>
                  <a:lnTo>
                    <a:pt x="3125509" y="170110"/>
                  </a:lnTo>
                  <a:lnTo>
                    <a:pt x="3261401" y="0"/>
                  </a:lnTo>
                  <a:lnTo>
                    <a:pt x="3397293" y="0"/>
                  </a:lnTo>
                </a:path>
              </a:pathLst>
            </a:custGeom>
            <a:ln w="27101" cap="flat">
              <a:solidFill>
                <a:srgbClr val="0058AB">
                  <a:alpha val="100000"/>
                </a:srgbClr>
              </a:solidFill>
              <a:prstDash val="solid"/>
              <a:round/>
            </a:ln>
          </p:spPr>
          <p:txBody>
            <a:bodyPr/>
            <a:lstStyle/>
            <a:p/>
          </p:txBody>
        </p:sp>
        <p:sp>
          <p:nvSpPr>
            <p:cNvPr id="77" name="pl77"/>
            <p:cNvSpPr/>
            <p:nvPr/>
          </p:nvSpPr>
          <p:spPr>
            <a:xfrm>
              <a:off x="5437664" y="2783866"/>
              <a:ext cx="3397293" cy="1275828"/>
            </a:xfrm>
            <a:custGeom>
              <a:avLst/>
              <a:pathLst>
                <a:path w="3397293" h="1275828">
                  <a:moveTo>
                    <a:pt x="0" y="1275828"/>
                  </a:moveTo>
                  <a:lnTo>
                    <a:pt x="135891" y="1190773"/>
                  </a:lnTo>
                  <a:lnTo>
                    <a:pt x="271783" y="1190773"/>
                  </a:lnTo>
                  <a:lnTo>
                    <a:pt x="407675" y="1105718"/>
                  </a:lnTo>
                  <a:lnTo>
                    <a:pt x="543566" y="935607"/>
                  </a:lnTo>
                  <a:lnTo>
                    <a:pt x="679458" y="765497"/>
                  </a:lnTo>
                  <a:lnTo>
                    <a:pt x="815350" y="595386"/>
                  </a:lnTo>
                  <a:lnTo>
                    <a:pt x="951242" y="595386"/>
                  </a:lnTo>
                  <a:lnTo>
                    <a:pt x="1087133" y="425276"/>
                  </a:lnTo>
                  <a:lnTo>
                    <a:pt x="1223025" y="255165"/>
                  </a:lnTo>
                  <a:lnTo>
                    <a:pt x="1358917" y="170110"/>
                  </a:lnTo>
                  <a:lnTo>
                    <a:pt x="1494809" y="170110"/>
                  </a:lnTo>
                  <a:lnTo>
                    <a:pt x="1630700" y="170110"/>
                  </a:lnTo>
                  <a:lnTo>
                    <a:pt x="1766592" y="170110"/>
                  </a:lnTo>
                  <a:lnTo>
                    <a:pt x="1902484" y="170110"/>
                  </a:lnTo>
                  <a:lnTo>
                    <a:pt x="2038375" y="170110"/>
                  </a:lnTo>
                  <a:lnTo>
                    <a:pt x="2174267" y="85055"/>
                  </a:lnTo>
                  <a:lnTo>
                    <a:pt x="2310159" y="85055"/>
                  </a:lnTo>
                  <a:lnTo>
                    <a:pt x="2446051" y="0"/>
                  </a:lnTo>
                  <a:lnTo>
                    <a:pt x="2581942" y="0"/>
                  </a:lnTo>
                  <a:lnTo>
                    <a:pt x="2717834" y="255165"/>
                  </a:lnTo>
                  <a:lnTo>
                    <a:pt x="2853726" y="425276"/>
                  </a:lnTo>
                  <a:lnTo>
                    <a:pt x="2989618" y="255165"/>
                  </a:lnTo>
                  <a:lnTo>
                    <a:pt x="3125509" y="255165"/>
                  </a:lnTo>
                  <a:lnTo>
                    <a:pt x="3261401" y="170110"/>
                  </a:lnTo>
                  <a:lnTo>
                    <a:pt x="3397293" y="170110"/>
                  </a:lnTo>
                </a:path>
              </a:pathLst>
            </a:custGeom>
            <a:ln w="27101" cap="flat">
              <a:solidFill>
                <a:srgbClr val="80BD41">
                  <a:alpha val="100000"/>
                </a:srgbClr>
              </a:solidFill>
              <a:prstDash val="solid"/>
              <a:round/>
            </a:ln>
          </p:spPr>
          <p:txBody>
            <a:bodyPr/>
            <a:lstStyle/>
            <a:p/>
          </p:txBody>
        </p:sp>
        <p:sp>
          <p:nvSpPr>
            <p:cNvPr id="78" name="pl78"/>
            <p:cNvSpPr/>
            <p:nvPr/>
          </p:nvSpPr>
          <p:spPr>
            <a:xfrm>
              <a:off x="5437664" y="2698810"/>
              <a:ext cx="3397293" cy="1020662"/>
            </a:xfrm>
            <a:custGeom>
              <a:avLst/>
              <a:pathLst>
                <a:path w="3397293" h="1020662">
                  <a:moveTo>
                    <a:pt x="0" y="1020662"/>
                  </a:moveTo>
                  <a:lnTo>
                    <a:pt x="135891" y="1020662"/>
                  </a:lnTo>
                  <a:lnTo>
                    <a:pt x="271783" y="1020662"/>
                  </a:lnTo>
                  <a:lnTo>
                    <a:pt x="407675" y="935607"/>
                  </a:lnTo>
                  <a:lnTo>
                    <a:pt x="543566" y="765497"/>
                  </a:lnTo>
                  <a:lnTo>
                    <a:pt x="679458" y="765497"/>
                  </a:lnTo>
                  <a:lnTo>
                    <a:pt x="815350" y="425276"/>
                  </a:lnTo>
                  <a:lnTo>
                    <a:pt x="951242" y="510331"/>
                  </a:lnTo>
                  <a:lnTo>
                    <a:pt x="1087133" y="255165"/>
                  </a:lnTo>
                  <a:lnTo>
                    <a:pt x="1223025" y="170110"/>
                  </a:lnTo>
                  <a:lnTo>
                    <a:pt x="1358917" y="170110"/>
                  </a:lnTo>
                  <a:lnTo>
                    <a:pt x="1494809" y="85055"/>
                  </a:lnTo>
                  <a:lnTo>
                    <a:pt x="1630700" y="85055"/>
                  </a:lnTo>
                  <a:lnTo>
                    <a:pt x="1766592" y="0"/>
                  </a:lnTo>
                  <a:lnTo>
                    <a:pt x="1902484" y="85055"/>
                  </a:lnTo>
                  <a:lnTo>
                    <a:pt x="2038375" y="85055"/>
                  </a:lnTo>
                  <a:lnTo>
                    <a:pt x="2174267" y="0"/>
                  </a:lnTo>
                  <a:lnTo>
                    <a:pt x="2310159" y="0"/>
                  </a:lnTo>
                  <a:lnTo>
                    <a:pt x="2446051" y="0"/>
                  </a:lnTo>
                  <a:lnTo>
                    <a:pt x="2581942" y="85055"/>
                  </a:lnTo>
                  <a:lnTo>
                    <a:pt x="2717834" y="340220"/>
                  </a:lnTo>
                  <a:lnTo>
                    <a:pt x="2853726" y="765497"/>
                  </a:lnTo>
                  <a:lnTo>
                    <a:pt x="2989618" y="255165"/>
                  </a:lnTo>
                  <a:lnTo>
                    <a:pt x="3125509" y="595386"/>
                  </a:lnTo>
                  <a:lnTo>
                    <a:pt x="3261401" y="510331"/>
                  </a:lnTo>
                  <a:lnTo>
                    <a:pt x="3397293" y="510331"/>
                  </a:lnTo>
                </a:path>
              </a:pathLst>
            </a:custGeom>
            <a:ln w="27101" cap="flat">
              <a:solidFill>
                <a:srgbClr val="961A49">
                  <a:alpha val="100000"/>
                </a:srgbClr>
              </a:solidFill>
              <a:prstDash val="solid"/>
              <a:round/>
            </a:ln>
          </p:spPr>
          <p:txBody>
            <a:bodyPr/>
            <a:lstStyle/>
            <a:p/>
          </p:txBody>
        </p:sp>
        <p:sp>
          <p:nvSpPr>
            <p:cNvPr id="79" name="pl79"/>
            <p:cNvSpPr/>
            <p:nvPr/>
          </p:nvSpPr>
          <p:spPr>
            <a:xfrm>
              <a:off x="5437664" y="278386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613755"/>
              <a:ext cx="3397293" cy="680441"/>
            </a:xfrm>
            <a:custGeom>
              <a:avLst/>
              <a:pathLst>
                <a:path w="3397293" h="680441">
                  <a:moveTo>
                    <a:pt x="0" y="0"/>
                  </a:moveTo>
                  <a:lnTo>
                    <a:pt x="135891" y="0"/>
                  </a:lnTo>
                  <a:lnTo>
                    <a:pt x="271783" y="0"/>
                  </a:lnTo>
                  <a:lnTo>
                    <a:pt x="407675" y="85055"/>
                  </a:lnTo>
                  <a:lnTo>
                    <a:pt x="543566" y="0"/>
                  </a:lnTo>
                  <a:lnTo>
                    <a:pt x="679458" y="85055"/>
                  </a:lnTo>
                  <a:lnTo>
                    <a:pt x="815350" y="170110"/>
                  </a:lnTo>
                  <a:lnTo>
                    <a:pt x="951242" y="170110"/>
                  </a:lnTo>
                  <a:lnTo>
                    <a:pt x="1087133" y="0"/>
                  </a:lnTo>
                  <a:lnTo>
                    <a:pt x="1223025" y="0"/>
                  </a:lnTo>
                  <a:lnTo>
                    <a:pt x="1358917" y="425276"/>
                  </a:lnTo>
                  <a:lnTo>
                    <a:pt x="1494809" y="680441"/>
                  </a:lnTo>
                  <a:lnTo>
                    <a:pt x="1630700" y="340220"/>
                  </a:lnTo>
                  <a:lnTo>
                    <a:pt x="1766592" y="255165"/>
                  </a:lnTo>
                  <a:lnTo>
                    <a:pt x="1902484" y="170110"/>
                  </a:lnTo>
                  <a:lnTo>
                    <a:pt x="2038375" y="255165"/>
                  </a:lnTo>
                  <a:lnTo>
                    <a:pt x="2174267" y="85055"/>
                  </a:lnTo>
                  <a:lnTo>
                    <a:pt x="2310159" y="170110"/>
                  </a:lnTo>
                  <a:lnTo>
                    <a:pt x="2446051" y="0"/>
                  </a:lnTo>
                  <a:lnTo>
                    <a:pt x="2581942" y="170110"/>
                  </a:lnTo>
                  <a:lnTo>
                    <a:pt x="2717834" y="0"/>
                  </a:lnTo>
                  <a:lnTo>
                    <a:pt x="2853726" y="0"/>
                  </a:lnTo>
                  <a:lnTo>
                    <a:pt x="2989618" y="170110"/>
                  </a:lnTo>
                  <a:lnTo>
                    <a:pt x="3125509" y="170110"/>
                  </a:lnTo>
                  <a:lnTo>
                    <a:pt x="3261401" y="0"/>
                  </a:lnTo>
                  <a:lnTo>
                    <a:pt x="3397293" y="0"/>
                  </a:lnTo>
                </a:path>
              </a:pathLst>
            </a:custGeom>
            <a:ln w="43362" cap="flat">
              <a:solidFill>
                <a:srgbClr val="000000">
                  <a:alpha val="100000"/>
                </a:srgbClr>
              </a:solidFill>
              <a:prstDash val="solid"/>
              <a:round/>
            </a:ln>
          </p:spPr>
          <p:txBody>
            <a:bodyPr/>
            <a:lstStyle/>
            <a:p/>
          </p:txBody>
        </p:sp>
        <p:sp>
          <p:nvSpPr>
            <p:cNvPr id="81" name="pl81"/>
            <p:cNvSpPr/>
            <p:nvPr/>
          </p:nvSpPr>
          <p:spPr>
            <a:xfrm>
              <a:off x="5437664" y="2477667"/>
              <a:ext cx="0" cy="136088"/>
            </a:xfrm>
            <a:custGeom>
              <a:avLst/>
              <a:pathLst>
                <a:path w="0" h="136088">
                  <a:moveTo>
                    <a:pt x="0" y="136088"/>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477667"/>
              <a:ext cx="0" cy="221143"/>
            </a:xfrm>
            <a:custGeom>
              <a:avLst/>
              <a:pathLst>
                <a:path w="0" h="221143">
                  <a:moveTo>
                    <a:pt x="0" y="221143"/>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477667"/>
              <a:ext cx="0" cy="561364"/>
            </a:xfrm>
            <a:custGeom>
              <a:avLst/>
              <a:pathLst>
                <a:path w="0" h="561364">
                  <a:moveTo>
                    <a:pt x="0" y="56136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477667"/>
              <a:ext cx="0" cy="391254"/>
            </a:xfrm>
            <a:custGeom>
              <a:avLst/>
              <a:pathLst>
                <a:path w="0" h="391254">
                  <a:moveTo>
                    <a:pt x="0" y="39125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477667"/>
              <a:ext cx="0" cy="306198"/>
            </a:xfrm>
            <a:custGeom>
              <a:avLst/>
              <a:pathLst>
                <a:path w="0" h="306198">
                  <a:moveTo>
                    <a:pt x="0" y="30619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477667"/>
              <a:ext cx="0" cy="136088"/>
            </a:xfrm>
            <a:custGeom>
              <a:avLst/>
              <a:pathLst>
                <a:path w="0" h="136088">
                  <a:moveTo>
                    <a:pt x="0" y="13608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477667"/>
              <a:ext cx="0" cy="136088"/>
            </a:xfrm>
            <a:custGeom>
              <a:avLst/>
              <a:pathLst>
                <a:path w="0" h="136088">
                  <a:moveTo>
                    <a:pt x="0" y="13608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613755"/>
              <a:ext cx="3397293" cy="680441"/>
            </a:xfrm>
            <a:custGeom>
              <a:avLst/>
              <a:pathLst>
                <a:path w="3397293" h="680441">
                  <a:moveTo>
                    <a:pt x="0" y="0"/>
                  </a:moveTo>
                  <a:lnTo>
                    <a:pt x="135891" y="0"/>
                  </a:lnTo>
                  <a:lnTo>
                    <a:pt x="271783" y="0"/>
                  </a:lnTo>
                  <a:lnTo>
                    <a:pt x="407675" y="85055"/>
                  </a:lnTo>
                  <a:lnTo>
                    <a:pt x="543566" y="0"/>
                  </a:lnTo>
                  <a:lnTo>
                    <a:pt x="679458" y="85055"/>
                  </a:lnTo>
                  <a:lnTo>
                    <a:pt x="815350" y="170110"/>
                  </a:lnTo>
                  <a:lnTo>
                    <a:pt x="951242" y="170110"/>
                  </a:lnTo>
                  <a:lnTo>
                    <a:pt x="1087133" y="0"/>
                  </a:lnTo>
                  <a:lnTo>
                    <a:pt x="1223025" y="0"/>
                  </a:lnTo>
                  <a:lnTo>
                    <a:pt x="1358917" y="425276"/>
                  </a:lnTo>
                  <a:lnTo>
                    <a:pt x="1494809" y="680441"/>
                  </a:lnTo>
                  <a:lnTo>
                    <a:pt x="1630700" y="340220"/>
                  </a:lnTo>
                  <a:lnTo>
                    <a:pt x="1766592" y="255165"/>
                  </a:lnTo>
                  <a:lnTo>
                    <a:pt x="1902484" y="170110"/>
                  </a:lnTo>
                  <a:lnTo>
                    <a:pt x="2038375" y="255165"/>
                  </a:lnTo>
                  <a:lnTo>
                    <a:pt x="2174267" y="85055"/>
                  </a:lnTo>
                  <a:lnTo>
                    <a:pt x="2310159" y="170110"/>
                  </a:lnTo>
                  <a:lnTo>
                    <a:pt x="2446051" y="0"/>
                  </a:lnTo>
                  <a:lnTo>
                    <a:pt x="2581942" y="170110"/>
                  </a:lnTo>
                  <a:lnTo>
                    <a:pt x="2717834" y="0"/>
                  </a:lnTo>
                  <a:lnTo>
                    <a:pt x="2853726" y="0"/>
                  </a:lnTo>
                  <a:lnTo>
                    <a:pt x="2989618" y="170110"/>
                  </a:lnTo>
                  <a:lnTo>
                    <a:pt x="3125509" y="170110"/>
                  </a:lnTo>
                  <a:lnTo>
                    <a:pt x="3261401" y="0"/>
                  </a:lnTo>
                  <a:lnTo>
                    <a:pt x="3397293" y="0"/>
                  </a:lnTo>
                </a:path>
              </a:pathLst>
            </a:custGeom>
            <a:ln w="27101" cap="flat">
              <a:solidFill>
                <a:srgbClr val="0058AB">
                  <a:alpha val="100000"/>
                </a:srgbClr>
              </a:solidFill>
              <a:prstDash val="solid"/>
              <a:round/>
            </a:ln>
          </p:spPr>
          <p:txBody>
            <a:bodyPr/>
            <a:lstStyle/>
            <a:p/>
          </p:txBody>
        </p:sp>
        <p:sp>
          <p:nvSpPr>
            <p:cNvPr id="89" name="tx89"/>
            <p:cNvSpPr/>
            <p:nvPr/>
          </p:nvSpPr>
          <p:spPr>
            <a:xfrm>
              <a:off x="5407519" y="24045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0" name="tx90"/>
            <p:cNvSpPr/>
            <p:nvPr/>
          </p:nvSpPr>
          <p:spPr>
            <a:xfrm>
              <a:off x="6086977" y="24045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748386" y="240315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7427845" y="2404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989462"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24045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804812" y="24045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902429" y="29148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317007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8" name="tx98"/>
            <p:cNvSpPr/>
            <p:nvPr/>
          </p:nvSpPr>
          <p:spPr>
            <a:xfrm>
              <a:off x="5003259" y="35823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7317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8811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66901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66901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721557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97803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936113" y="4990743"/>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Brunei Darussalam</a:t>
              </a:r>
            </a:p>
          </p:txBody>
        </p:sp>
        <p:sp>
          <p:nvSpPr>
            <p:cNvPr id="114" name="tx114"/>
            <p:cNvSpPr/>
            <p:nvPr/>
          </p:nvSpPr>
          <p:spPr>
            <a:xfrm>
              <a:off x="748267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24512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2705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1771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08382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9904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22383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13049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03715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94380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7321564" cy="114824"/>
            </a:xfrm>
            <a:prstGeom prst="rect">
              <a:avLst/>
            </a:prstGeom>
            <a:solidFill>
              <a:srgbClr val="E2231A">
                <a:alpha val="80000"/>
              </a:srgbClr>
            </a:solidFill>
          </p:spPr>
          <p:txBody>
            <a:bodyPr/>
            <a:lstStyle/>
            <a:p/>
          </p:txBody>
        </p:sp>
        <p:sp>
          <p:nvSpPr>
            <p:cNvPr id="130" name="rc130"/>
            <p:cNvSpPr/>
            <p:nvPr/>
          </p:nvSpPr>
          <p:spPr>
            <a:xfrm>
              <a:off x="1317178" y="5743865"/>
              <a:ext cx="2326122" cy="114824"/>
            </a:xfrm>
            <a:prstGeom prst="rect">
              <a:avLst/>
            </a:prstGeom>
            <a:solidFill>
              <a:srgbClr val="E2231A">
                <a:alpha val="80000"/>
              </a:srgbClr>
            </a:solidFill>
          </p:spPr>
          <p:txBody>
            <a:bodyPr/>
            <a:lstStyle/>
            <a:p/>
          </p:txBody>
        </p:sp>
        <p:sp>
          <p:nvSpPr>
            <p:cNvPr id="131" name="rc131"/>
            <p:cNvSpPr/>
            <p:nvPr/>
          </p:nvSpPr>
          <p:spPr>
            <a:xfrm>
              <a:off x="1317178" y="5600334"/>
              <a:ext cx="2287989" cy="114824"/>
            </a:xfrm>
            <a:prstGeom prst="rect">
              <a:avLst/>
            </a:prstGeom>
            <a:solidFill>
              <a:srgbClr val="E2231A">
                <a:alpha val="80000"/>
              </a:srgbClr>
            </a:solidFill>
          </p:spPr>
          <p:txBody>
            <a:bodyPr/>
            <a:lstStyle/>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068447"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489741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680406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9" name="tx139"/>
            <p:cNvSpPr/>
            <p:nvPr/>
          </p:nvSpPr>
          <p:spPr>
            <a:xfrm>
              <a:off x="871072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Brunei Darussalam (99%) was 15 percentage points higher than the global average (84%) and 10 percentage points higher than the average across all EAPR countries (89%).
National MCV1 coverage was 2 percentage points higher than in 2019 (97%).
The number of unvaccinated children declined (ie. improved) compared to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Brunei Darussalam MCV1 coverage was 99% - this is 2 percentage points higher than in 2019 and higher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Brunei Darussalam ranked number 25 out of 27 countries for lowest MCV1 coverage (based on tied ranks).
Brunei Darussalam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Brunei Darussalam had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652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796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940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084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228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224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368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512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656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800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074612"/>
              <a:ext cx="239888" cy="1233409"/>
            </a:xfrm>
            <a:prstGeom prst="rect">
              <a:avLst/>
            </a:prstGeom>
            <a:solidFill>
              <a:srgbClr val="80BD41">
                <a:alpha val="100000"/>
              </a:srgbClr>
            </a:solidFill>
          </p:spPr>
          <p:txBody>
            <a:bodyPr/>
            <a:lstStyle/>
            <a:p/>
          </p:txBody>
        </p:sp>
        <p:sp>
          <p:nvSpPr>
            <p:cNvPr id="28" name="rc28"/>
            <p:cNvSpPr/>
            <p:nvPr/>
          </p:nvSpPr>
          <p:spPr>
            <a:xfrm>
              <a:off x="1296273" y="3062958"/>
              <a:ext cx="239888" cy="11654"/>
            </a:xfrm>
            <a:prstGeom prst="rect">
              <a:avLst/>
            </a:prstGeom>
            <a:solidFill>
              <a:srgbClr val="E2231A">
                <a:alpha val="100000"/>
              </a:srgbClr>
            </a:solidFill>
          </p:spPr>
          <p:txBody>
            <a:bodyPr/>
            <a:lstStyle/>
            <a:p/>
          </p:txBody>
        </p:sp>
        <p:sp>
          <p:nvSpPr>
            <p:cNvPr id="29" name="rc29"/>
            <p:cNvSpPr/>
            <p:nvPr/>
          </p:nvSpPr>
          <p:spPr>
            <a:xfrm>
              <a:off x="1562816" y="3080439"/>
              <a:ext cx="239888" cy="1227582"/>
            </a:xfrm>
            <a:prstGeom prst="rect">
              <a:avLst/>
            </a:prstGeom>
            <a:solidFill>
              <a:srgbClr val="80BD41">
                <a:alpha val="100000"/>
              </a:srgbClr>
            </a:solidFill>
          </p:spPr>
          <p:txBody>
            <a:bodyPr/>
            <a:lstStyle/>
            <a:p/>
          </p:txBody>
        </p:sp>
        <p:sp>
          <p:nvSpPr>
            <p:cNvPr id="30" name="rc30"/>
            <p:cNvSpPr/>
            <p:nvPr/>
          </p:nvSpPr>
          <p:spPr>
            <a:xfrm>
              <a:off x="1562816" y="3068785"/>
              <a:ext cx="239888" cy="11654"/>
            </a:xfrm>
            <a:prstGeom prst="rect">
              <a:avLst/>
            </a:prstGeom>
            <a:solidFill>
              <a:srgbClr val="E2231A">
                <a:alpha val="100000"/>
              </a:srgbClr>
            </a:solidFill>
          </p:spPr>
          <p:txBody>
            <a:bodyPr/>
            <a:lstStyle/>
            <a:p/>
          </p:txBody>
        </p:sp>
        <p:sp>
          <p:nvSpPr>
            <p:cNvPr id="31" name="rc31"/>
            <p:cNvSpPr/>
            <p:nvPr/>
          </p:nvSpPr>
          <p:spPr>
            <a:xfrm>
              <a:off x="1829360" y="3094036"/>
              <a:ext cx="239888" cy="1213985"/>
            </a:xfrm>
            <a:prstGeom prst="rect">
              <a:avLst/>
            </a:prstGeom>
            <a:solidFill>
              <a:srgbClr val="80BD41">
                <a:alpha val="100000"/>
              </a:srgbClr>
            </a:solidFill>
          </p:spPr>
          <p:txBody>
            <a:bodyPr/>
            <a:lstStyle/>
            <a:p/>
          </p:txBody>
        </p:sp>
        <p:sp>
          <p:nvSpPr>
            <p:cNvPr id="32" name="rc32"/>
            <p:cNvSpPr/>
            <p:nvPr/>
          </p:nvSpPr>
          <p:spPr>
            <a:xfrm>
              <a:off x="1829360" y="3082381"/>
              <a:ext cx="239888" cy="11654"/>
            </a:xfrm>
            <a:prstGeom prst="rect">
              <a:avLst/>
            </a:prstGeom>
            <a:solidFill>
              <a:srgbClr val="E2231A">
                <a:alpha val="100000"/>
              </a:srgbClr>
            </a:solidFill>
          </p:spPr>
          <p:txBody>
            <a:bodyPr/>
            <a:lstStyle/>
            <a:p/>
          </p:txBody>
        </p:sp>
        <p:sp>
          <p:nvSpPr>
            <p:cNvPr id="33" name="rc33"/>
            <p:cNvSpPr/>
            <p:nvPr/>
          </p:nvSpPr>
          <p:spPr>
            <a:xfrm>
              <a:off x="2095903" y="3127056"/>
              <a:ext cx="239888" cy="1180965"/>
            </a:xfrm>
            <a:prstGeom prst="rect">
              <a:avLst/>
            </a:prstGeom>
            <a:solidFill>
              <a:srgbClr val="80BD41">
                <a:alpha val="100000"/>
              </a:srgbClr>
            </a:solidFill>
          </p:spPr>
          <p:txBody>
            <a:bodyPr/>
            <a:lstStyle/>
            <a:p/>
          </p:txBody>
        </p:sp>
        <p:sp>
          <p:nvSpPr>
            <p:cNvPr id="34" name="rc34"/>
            <p:cNvSpPr/>
            <p:nvPr/>
          </p:nvSpPr>
          <p:spPr>
            <a:xfrm>
              <a:off x="2095903" y="3103748"/>
              <a:ext cx="239888" cy="23308"/>
            </a:xfrm>
            <a:prstGeom prst="rect">
              <a:avLst/>
            </a:prstGeom>
            <a:solidFill>
              <a:srgbClr val="E2231A">
                <a:alpha val="100000"/>
              </a:srgbClr>
            </a:solidFill>
          </p:spPr>
          <p:txBody>
            <a:bodyPr/>
            <a:lstStyle/>
            <a:p/>
          </p:txBody>
        </p:sp>
        <p:sp>
          <p:nvSpPr>
            <p:cNvPr id="35" name="rc35"/>
            <p:cNvSpPr/>
            <p:nvPr/>
          </p:nvSpPr>
          <p:spPr>
            <a:xfrm>
              <a:off x="2362446" y="3138710"/>
              <a:ext cx="239888" cy="1169310"/>
            </a:xfrm>
            <a:prstGeom prst="rect">
              <a:avLst/>
            </a:prstGeom>
            <a:solidFill>
              <a:srgbClr val="80BD41">
                <a:alpha val="100000"/>
              </a:srgbClr>
            </a:solidFill>
          </p:spPr>
          <p:txBody>
            <a:bodyPr/>
            <a:lstStyle/>
            <a:p/>
          </p:txBody>
        </p:sp>
        <p:sp>
          <p:nvSpPr>
            <p:cNvPr id="36" name="rc36"/>
            <p:cNvSpPr/>
            <p:nvPr/>
          </p:nvSpPr>
          <p:spPr>
            <a:xfrm>
              <a:off x="2362446" y="3127056"/>
              <a:ext cx="239888" cy="11654"/>
            </a:xfrm>
            <a:prstGeom prst="rect">
              <a:avLst/>
            </a:prstGeom>
            <a:solidFill>
              <a:srgbClr val="E2231A">
                <a:alpha val="100000"/>
              </a:srgbClr>
            </a:solidFill>
          </p:spPr>
          <p:txBody>
            <a:bodyPr/>
            <a:lstStyle/>
            <a:p/>
          </p:txBody>
        </p:sp>
        <p:sp>
          <p:nvSpPr>
            <p:cNvPr id="37" name="rc37"/>
            <p:cNvSpPr/>
            <p:nvPr/>
          </p:nvSpPr>
          <p:spPr>
            <a:xfrm>
              <a:off x="2628989" y="3173673"/>
              <a:ext cx="239888" cy="1134348"/>
            </a:xfrm>
            <a:prstGeom prst="rect">
              <a:avLst/>
            </a:prstGeom>
            <a:solidFill>
              <a:srgbClr val="80BD41">
                <a:alpha val="100000"/>
              </a:srgbClr>
            </a:solidFill>
          </p:spPr>
          <p:txBody>
            <a:bodyPr/>
            <a:lstStyle/>
            <a:p/>
          </p:txBody>
        </p:sp>
        <p:sp>
          <p:nvSpPr>
            <p:cNvPr id="38" name="rc38"/>
            <p:cNvSpPr/>
            <p:nvPr/>
          </p:nvSpPr>
          <p:spPr>
            <a:xfrm>
              <a:off x="2628989" y="3150365"/>
              <a:ext cx="239888" cy="23308"/>
            </a:xfrm>
            <a:prstGeom prst="rect">
              <a:avLst/>
            </a:prstGeom>
            <a:solidFill>
              <a:srgbClr val="E2231A">
                <a:alpha val="100000"/>
              </a:srgbClr>
            </a:solidFill>
          </p:spPr>
          <p:txBody>
            <a:bodyPr/>
            <a:lstStyle/>
            <a:p/>
          </p:txBody>
        </p:sp>
        <p:sp>
          <p:nvSpPr>
            <p:cNvPr id="39" name="rc39"/>
            <p:cNvSpPr/>
            <p:nvPr/>
          </p:nvSpPr>
          <p:spPr>
            <a:xfrm>
              <a:off x="2895532" y="3198924"/>
              <a:ext cx="239888" cy="1109097"/>
            </a:xfrm>
            <a:prstGeom prst="rect">
              <a:avLst/>
            </a:prstGeom>
            <a:solidFill>
              <a:srgbClr val="80BD41">
                <a:alpha val="100000"/>
              </a:srgbClr>
            </a:solidFill>
          </p:spPr>
          <p:txBody>
            <a:bodyPr/>
            <a:lstStyle/>
            <a:p/>
          </p:txBody>
        </p:sp>
        <p:sp>
          <p:nvSpPr>
            <p:cNvPr id="40" name="rc40"/>
            <p:cNvSpPr/>
            <p:nvPr/>
          </p:nvSpPr>
          <p:spPr>
            <a:xfrm>
              <a:off x="2895532" y="3163961"/>
              <a:ext cx="239888" cy="34962"/>
            </a:xfrm>
            <a:prstGeom prst="rect">
              <a:avLst/>
            </a:prstGeom>
            <a:solidFill>
              <a:srgbClr val="E2231A">
                <a:alpha val="100000"/>
              </a:srgbClr>
            </a:solidFill>
          </p:spPr>
          <p:txBody>
            <a:bodyPr/>
            <a:lstStyle/>
            <a:p/>
          </p:txBody>
        </p:sp>
        <p:sp>
          <p:nvSpPr>
            <p:cNvPr id="41" name="rc41"/>
            <p:cNvSpPr/>
            <p:nvPr/>
          </p:nvSpPr>
          <p:spPr>
            <a:xfrm>
              <a:off x="3162075" y="3200866"/>
              <a:ext cx="239888" cy="1107154"/>
            </a:xfrm>
            <a:prstGeom prst="rect">
              <a:avLst/>
            </a:prstGeom>
            <a:solidFill>
              <a:srgbClr val="80BD41">
                <a:alpha val="100000"/>
              </a:srgbClr>
            </a:solidFill>
          </p:spPr>
          <p:txBody>
            <a:bodyPr/>
            <a:lstStyle/>
            <a:p/>
          </p:txBody>
        </p:sp>
        <p:sp>
          <p:nvSpPr>
            <p:cNvPr id="42" name="rc42"/>
            <p:cNvSpPr/>
            <p:nvPr/>
          </p:nvSpPr>
          <p:spPr>
            <a:xfrm>
              <a:off x="3162075" y="3165904"/>
              <a:ext cx="239888" cy="34962"/>
            </a:xfrm>
            <a:prstGeom prst="rect">
              <a:avLst/>
            </a:prstGeom>
            <a:solidFill>
              <a:srgbClr val="E2231A">
                <a:alpha val="100000"/>
              </a:srgbClr>
            </a:solidFill>
          </p:spPr>
          <p:txBody>
            <a:bodyPr/>
            <a:lstStyle/>
            <a:p/>
          </p:txBody>
        </p:sp>
        <p:sp>
          <p:nvSpPr>
            <p:cNvPr id="43" name="rc43"/>
            <p:cNvSpPr/>
            <p:nvPr/>
          </p:nvSpPr>
          <p:spPr>
            <a:xfrm>
              <a:off x="3428618" y="3152307"/>
              <a:ext cx="239888" cy="1155714"/>
            </a:xfrm>
            <a:prstGeom prst="rect">
              <a:avLst/>
            </a:prstGeom>
            <a:solidFill>
              <a:srgbClr val="80BD41">
                <a:alpha val="100000"/>
              </a:srgbClr>
            </a:solidFill>
          </p:spPr>
          <p:txBody>
            <a:bodyPr/>
            <a:lstStyle/>
            <a:p/>
          </p:txBody>
        </p:sp>
        <p:sp>
          <p:nvSpPr>
            <p:cNvPr id="44" name="rc44"/>
            <p:cNvSpPr/>
            <p:nvPr/>
          </p:nvSpPr>
          <p:spPr>
            <a:xfrm>
              <a:off x="3428618" y="3140653"/>
              <a:ext cx="239888" cy="11654"/>
            </a:xfrm>
            <a:prstGeom prst="rect">
              <a:avLst/>
            </a:prstGeom>
            <a:solidFill>
              <a:srgbClr val="E2231A">
                <a:alpha val="100000"/>
              </a:srgbClr>
            </a:solidFill>
          </p:spPr>
          <p:txBody>
            <a:bodyPr/>
            <a:lstStyle/>
            <a:p/>
          </p:txBody>
        </p:sp>
        <p:sp>
          <p:nvSpPr>
            <p:cNvPr id="45" name="rc45"/>
            <p:cNvSpPr/>
            <p:nvPr/>
          </p:nvSpPr>
          <p:spPr>
            <a:xfrm>
              <a:off x="3695161" y="3113459"/>
              <a:ext cx="239888" cy="1194561"/>
            </a:xfrm>
            <a:prstGeom prst="rect">
              <a:avLst/>
            </a:prstGeom>
            <a:solidFill>
              <a:srgbClr val="80BD41">
                <a:alpha val="100000"/>
              </a:srgbClr>
            </a:solidFill>
          </p:spPr>
          <p:txBody>
            <a:bodyPr/>
            <a:lstStyle/>
            <a:p/>
          </p:txBody>
        </p:sp>
        <p:sp>
          <p:nvSpPr>
            <p:cNvPr id="46" name="rc46"/>
            <p:cNvSpPr/>
            <p:nvPr/>
          </p:nvSpPr>
          <p:spPr>
            <a:xfrm>
              <a:off x="3695161" y="3101805"/>
              <a:ext cx="239888" cy="11654"/>
            </a:xfrm>
            <a:prstGeom prst="rect">
              <a:avLst/>
            </a:prstGeom>
            <a:solidFill>
              <a:srgbClr val="E2231A">
                <a:alpha val="100000"/>
              </a:srgbClr>
            </a:solidFill>
          </p:spPr>
          <p:txBody>
            <a:bodyPr/>
            <a:lstStyle/>
            <a:p/>
          </p:txBody>
        </p:sp>
        <p:sp>
          <p:nvSpPr>
            <p:cNvPr id="47" name="rc47"/>
            <p:cNvSpPr/>
            <p:nvPr/>
          </p:nvSpPr>
          <p:spPr>
            <a:xfrm>
              <a:off x="3961705" y="3128998"/>
              <a:ext cx="239888" cy="1179022"/>
            </a:xfrm>
            <a:prstGeom prst="rect">
              <a:avLst/>
            </a:prstGeom>
            <a:solidFill>
              <a:srgbClr val="80BD41">
                <a:alpha val="100000"/>
              </a:srgbClr>
            </a:solidFill>
          </p:spPr>
          <p:txBody>
            <a:bodyPr/>
            <a:lstStyle/>
            <a:p/>
          </p:txBody>
        </p:sp>
        <p:sp>
          <p:nvSpPr>
            <p:cNvPr id="48" name="rc48"/>
            <p:cNvSpPr/>
            <p:nvPr/>
          </p:nvSpPr>
          <p:spPr>
            <a:xfrm>
              <a:off x="3961705" y="3053246"/>
              <a:ext cx="239888" cy="75752"/>
            </a:xfrm>
            <a:prstGeom prst="rect">
              <a:avLst/>
            </a:prstGeom>
            <a:solidFill>
              <a:srgbClr val="E2231A">
                <a:alpha val="100000"/>
              </a:srgbClr>
            </a:solidFill>
          </p:spPr>
          <p:txBody>
            <a:bodyPr/>
            <a:lstStyle/>
            <a:p/>
          </p:txBody>
        </p:sp>
        <p:sp>
          <p:nvSpPr>
            <p:cNvPr id="49" name="rc49"/>
            <p:cNvSpPr/>
            <p:nvPr/>
          </p:nvSpPr>
          <p:spPr>
            <a:xfrm>
              <a:off x="4228248" y="3119287"/>
              <a:ext cx="239888" cy="1188734"/>
            </a:xfrm>
            <a:prstGeom prst="rect">
              <a:avLst/>
            </a:prstGeom>
            <a:solidFill>
              <a:srgbClr val="80BD41">
                <a:alpha val="100000"/>
              </a:srgbClr>
            </a:solidFill>
          </p:spPr>
          <p:txBody>
            <a:bodyPr/>
            <a:lstStyle/>
            <a:p/>
          </p:txBody>
        </p:sp>
        <p:sp>
          <p:nvSpPr>
            <p:cNvPr id="50" name="rc50"/>
            <p:cNvSpPr/>
            <p:nvPr/>
          </p:nvSpPr>
          <p:spPr>
            <a:xfrm>
              <a:off x="4228248" y="3000802"/>
              <a:ext cx="239888" cy="118484"/>
            </a:xfrm>
            <a:prstGeom prst="rect">
              <a:avLst/>
            </a:prstGeom>
            <a:solidFill>
              <a:srgbClr val="E2231A">
                <a:alpha val="100000"/>
              </a:srgbClr>
            </a:solidFill>
          </p:spPr>
          <p:txBody>
            <a:bodyPr/>
            <a:lstStyle/>
            <a:p/>
          </p:txBody>
        </p:sp>
        <p:sp>
          <p:nvSpPr>
            <p:cNvPr id="51" name="rc51"/>
            <p:cNvSpPr/>
            <p:nvPr/>
          </p:nvSpPr>
          <p:spPr>
            <a:xfrm>
              <a:off x="4494791" y="3037707"/>
              <a:ext cx="239888" cy="1270314"/>
            </a:xfrm>
            <a:prstGeom prst="rect">
              <a:avLst/>
            </a:prstGeom>
            <a:solidFill>
              <a:srgbClr val="80BD41">
                <a:alpha val="100000"/>
              </a:srgbClr>
            </a:solidFill>
          </p:spPr>
          <p:txBody>
            <a:bodyPr/>
            <a:lstStyle/>
            <a:p/>
          </p:txBody>
        </p:sp>
        <p:sp>
          <p:nvSpPr>
            <p:cNvPr id="52" name="rc52"/>
            <p:cNvSpPr/>
            <p:nvPr/>
          </p:nvSpPr>
          <p:spPr>
            <a:xfrm>
              <a:off x="4494791" y="2971666"/>
              <a:ext cx="239888" cy="66040"/>
            </a:xfrm>
            <a:prstGeom prst="rect">
              <a:avLst/>
            </a:prstGeom>
            <a:solidFill>
              <a:srgbClr val="E2231A">
                <a:alpha val="100000"/>
              </a:srgbClr>
            </a:solidFill>
          </p:spPr>
          <p:txBody>
            <a:bodyPr/>
            <a:lstStyle/>
            <a:p/>
          </p:txBody>
        </p:sp>
        <p:sp>
          <p:nvSpPr>
            <p:cNvPr id="53" name="rc53"/>
            <p:cNvSpPr/>
            <p:nvPr/>
          </p:nvSpPr>
          <p:spPr>
            <a:xfrm>
              <a:off x="4761334" y="3020225"/>
              <a:ext cx="239888" cy="1287795"/>
            </a:xfrm>
            <a:prstGeom prst="rect">
              <a:avLst/>
            </a:prstGeom>
            <a:solidFill>
              <a:srgbClr val="80BD41">
                <a:alpha val="100000"/>
              </a:srgbClr>
            </a:solidFill>
          </p:spPr>
          <p:txBody>
            <a:bodyPr/>
            <a:lstStyle/>
            <a:p/>
          </p:txBody>
        </p:sp>
        <p:sp>
          <p:nvSpPr>
            <p:cNvPr id="54" name="rc54"/>
            <p:cNvSpPr/>
            <p:nvPr/>
          </p:nvSpPr>
          <p:spPr>
            <a:xfrm>
              <a:off x="4761334" y="2965839"/>
              <a:ext cx="239888" cy="54386"/>
            </a:xfrm>
            <a:prstGeom prst="rect">
              <a:avLst/>
            </a:prstGeom>
            <a:solidFill>
              <a:srgbClr val="E2231A">
                <a:alpha val="100000"/>
              </a:srgbClr>
            </a:solidFill>
          </p:spPr>
          <p:txBody>
            <a:bodyPr/>
            <a:lstStyle/>
            <a:p/>
          </p:txBody>
        </p:sp>
        <p:sp>
          <p:nvSpPr>
            <p:cNvPr id="55" name="rc55"/>
            <p:cNvSpPr/>
            <p:nvPr/>
          </p:nvSpPr>
          <p:spPr>
            <a:xfrm>
              <a:off x="5027877" y="3012456"/>
              <a:ext cx="239888" cy="1295565"/>
            </a:xfrm>
            <a:prstGeom prst="rect">
              <a:avLst/>
            </a:prstGeom>
            <a:solidFill>
              <a:srgbClr val="80BD41">
                <a:alpha val="100000"/>
              </a:srgbClr>
            </a:solidFill>
          </p:spPr>
          <p:txBody>
            <a:bodyPr/>
            <a:lstStyle/>
            <a:p/>
          </p:txBody>
        </p:sp>
        <p:sp>
          <p:nvSpPr>
            <p:cNvPr id="56" name="rc56"/>
            <p:cNvSpPr/>
            <p:nvPr/>
          </p:nvSpPr>
          <p:spPr>
            <a:xfrm>
              <a:off x="5027877" y="2971666"/>
              <a:ext cx="239888" cy="40789"/>
            </a:xfrm>
            <a:prstGeom prst="rect">
              <a:avLst/>
            </a:prstGeom>
            <a:solidFill>
              <a:srgbClr val="E2231A">
                <a:alpha val="100000"/>
              </a:srgbClr>
            </a:solidFill>
          </p:spPr>
          <p:txBody>
            <a:bodyPr/>
            <a:lstStyle/>
            <a:p/>
          </p:txBody>
        </p:sp>
        <p:sp>
          <p:nvSpPr>
            <p:cNvPr id="57" name="rc57"/>
            <p:cNvSpPr/>
            <p:nvPr/>
          </p:nvSpPr>
          <p:spPr>
            <a:xfrm>
              <a:off x="5294420" y="3037707"/>
              <a:ext cx="239888" cy="1270314"/>
            </a:xfrm>
            <a:prstGeom prst="rect">
              <a:avLst/>
            </a:prstGeom>
            <a:solidFill>
              <a:srgbClr val="80BD41">
                <a:alpha val="100000"/>
              </a:srgbClr>
            </a:solidFill>
          </p:spPr>
          <p:txBody>
            <a:bodyPr/>
            <a:lstStyle/>
            <a:p/>
          </p:txBody>
        </p:sp>
        <p:sp>
          <p:nvSpPr>
            <p:cNvPr id="58" name="rc58"/>
            <p:cNvSpPr/>
            <p:nvPr/>
          </p:nvSpPr>
          <p:spPr>
            <a:xfrm>
              <a:off x="5294420" y="2985263"/>
              <a:ext cx="239888" cy="52444"/>
            </a:xfrm>
            <a:prstGeom prst="rect">
              <a:avLst/>
            </a:prstGeom>
            <a:solidFill>
              <a:srgbClr val="E2231A">
                <a:alpha val="100000"/>
              </a:srgbClr>
            </a:solidFill>
          </p:spPr>
          <p:txBody>
            <a:bodyPr/>
            <a:lstStyle/>
            <a:p/>
          </p:txBody>
        </p:sp>
        <p:sp>
          <p:nvSpPr>
            <p:cNvPr id="59" name="rc59"/>
            <p:cNvSpPr/>
            <p:nvPr/>
          </p:nvSpPr>
          <p:spPr>
            <a:xfrm>
              <a:off x="5560963" y="3031880"/>
              <a:ext cx="239888" cy="1276141"/>
            </a:xfrm>
            <a:prstGeom prst="rect">
              <a:avLst/>
            </a:prstGeom>
            <a:solidFill>
              <a:srgbClr val="80BD41">
                <a:alpha val="100000"/>
              </a:srgbClr>
            </a:solidFill>
          </p:spPr>
          <p:txBody>
            <a:bodyPr/>
            <a:lstStyle/>
            <a:p/>
          </p:txBody>
        </p:sp>
        <p:sp>
          <p:nvSpPr>
            <p:cNvPr id="60" name="rc60"/>
            <p:cNvSpPr/>
            <p:nvPr/>
          </p:nvSpPr>
          <p:spPr>
            <a:xfrm>
              <a:off x="5560963" y="3006629"/>
              <a:ext cx="239888" cy="25250"/>
            </a:xfrm>
            <a:prstGeom prst="rect">
              <a:avLst/>
            </a:prstGeom>
            <a:solidFill>
              <a:srgbClr val="E2231A">
                <a:alpha val="100000"/>
              </a:srgbClr>
            </a:solidFill>
          </p:spPr>
          <p:txBody>
            <a:bodyPr/>
            <a:lstStyle/>
            <a:p/>
          </p:txBody>
        </p:sp>
        <p:sp>
          <p:nvSpPr>
            <p:cNvPr id="61" name="rc61"/>
            <p:cNvSpPr/>
            <p:nvPr/>
          </p:nvSpPr>
          <p:spPr>
            <a:xfrm>
              <a:off x="5827506" y="3066842"/>
              <a:ext cx="239888" cy="1241178"/>
            </a:xfrm>
            <a:prstGeom prst="rect">
              <a:avLst/>
            </a:prstGeom>
            <a:solidFill>
              <a:srgbClr val="80BD41">
                <a:alpha val="100000"/>
              </a:srgbClr>
            </a:solidFill>
          </p:spPr>
          <p:txBody>
            <a:bodyPr/>
            <a:lstStyle/>
            <a:p/>
          </p:txBody>
        </p:sp>
        <p:sp>
          <p:nvSpPr>
            <p:cNvPr id="62" name="rc62"/>
            <p:cNvSpPr/>
            <p:nvPr/>
          </p:nvSpPr>
          <p:spPr>
            <a:xfrm>
              <a:off x="5827506" y="3027995"/>
              <a:ext cx="239888" cy="38847"/>
            </a:xfrm>
            <a:prstGeom prst="rect">
              <a:avLst/>
            </a:prstGeom>
            <a:solidFill>
              <a:srgbClr val="E2231A">
                <a:alpha val="100000"/>
              </a:srgbClr>
            </a:solidFill>
          </p:spPr>
          <p:txBody>
            <a:bodyPr/>
            <a:lstStyle/>
            <a:p/>
          </p:txBody>
        </p:sp>
        <p:sp>
          <p:nvSpPr>
            <p:cNvPr id="63" name="rc63"/>
            <p:cNvSpPr/>
            <p:nvPr/>
          </p:nvSpPr>
          <p:spPr>
            <a:xfrm>
              <a:off x="6094049" y="3061015"/>
              <a:ext cx="239888" cy="1247005"/>
            </a:xfrm>
            <a:prstGeom prst="rect">
              <a:avLst/>
            </a:prstGeom>
            <a:solidFill>
              <a:srgbClr val="80BD41">
                <a:alpha val="100000"/>
              </a:srgbClr>
            </a:solidFill>
          </p:spPr>
          <p:txBody>
            <a:bodyPr/>
            <a:lstStyle/>
            <a:p/>
          </p:txBody>
        </p:sp>
        <p:sp>
          <p:nvSpPr>
            <p:cNvPr id="64" name="rc64"/>
            <p:cNvSpPr/>
            <p:nvPr/>
          </p:nvSpPr>
          <p:spPr>
            <a:xfrm>
              <a:off x="6094049" y="3049361"/>
              <a:ext cx="239888" cy="11654"/>
            </a:xfrm>
            <a:prstGeom prst="rect">
              <a:avLst/>
            </a:prstGeom>
            <a:solidFill>
              <a:srgbClr val="E2231A">
                <a:alpha val="100000"/>
              </a:srgbClr>
            </a:solidFill>
          </p:spPr>
          <p:txBody>
            <a:bodyPr/>
            <a:lstStyle/>
            <a:p/>
          </p:txBody>
        </p:sp>
        <p:sp>
          <p:nvSpPr>
            <p:cNvPr id="65" name="rc65"/>
            <p:cNvSpPr/>
            <p:nvPr/>
          </p:nvSpPr>
          <p:spPr>
            <a:xfrm>
              <a:off x="6360593" y="3101805"/>
              <a:ext cx="239888" cy="1206215"/>
            </a:xfrm>
            <a:prstGeom prst="rect">
              <a:avLst/>
            </a:prstGeom>
            <a:solidFill>
              <a:srgbClr val="80BD41">
                <a:alpha val="100000"/>
              </a:srgbClr>
            </a:solidFill>
          </p:spPr>
          <p:txBody>
            <a:bodyPr/>
            <a:lstStyle/>
            <a:p/>
          </p:txBody>
        </p:sp>
        <p:sp>
          <p:nvSpPr>
            <p:cNvPr id="66" name="rc66"/>
            <p:cNvSpPr/>
            <p:nvPr/>
          </p:nvSpPr>
          <p:spPr>
            <a:xfrm>
              <a:off x="6360593" y="3064900"/>
              <a:ext cx="239888" cy="36905"/>
            </a:xfrm>
            <a:prstGeom prst="rect">
              <a:avLst/>
            </a:prstGeom>
            <a:solidFill>
              <a:srgbClr val="E2231A">
                <a:alpha val="100000"/>
              </a:srgbClr>
            </a:solidFill>
          </p:spPr>
          <p:txBody>
            <a:bodyPr/>
            <a:lstStyle/>
            <a:p/>
          </p:txBody>
        </p:sp>
        <p:sp>
          <p:nvSpPr>
            <p:cNvPr id="67" name="rc67"/>
            <p:cNvSpPr/>
            <p:nvPr/>
          </p:nvSpPr>
          <p:spPr>
            <a:xfrm>
              <a:off x="6627136" y="3088209"/>
              <a:ext cx="239888" cy="1219812"/>
            </a:xfrm>
            <a:prstGeom prst="rect">
              <a:avLst/>
            </a:prstGeom>
            <a:solidFill>
              <a:srgbClr val="80BD41">
                <a:alpha val="100000"/>
              </a:srgbClr>
            </a:solidFill>
          </p:spPr>
          <p:txBody>
            <a:bodyPr/>
            <a:lstStyle/>
            <a:p/>
          </p:txBody>
        </p:sp>
        <p:sp>
          <p:nvSpPr>
            <p:cNvPr id="68" name="rc68"/>
            <p:cNvSpPr/>
            <p:nvPr/>
          </p:nvSpPr>
          <p:spPr>
            <a:xfrm>
              <a:off x="6627136" y="3076554"/>
              <a:ext cx="239888" cy="11654"/>
            </a:xfrm>
            <a:prstGeom prst="rect">
              <a:avLst/>
            </a:prstGeom>
            <a:solidFill>
              <a:srgbClr val="E2231A">
                <a:alpha val="100000"/>
              </a:srgbClr>
            </a:solidFill>
          </p:spPr>
          <p:txBody>
            <a:bodyPr/>
            <a:lstStyle/>
            <a:p/>
          </p:txBody>
        </p:sp>
        <p:sp>
          <p:nvSpPr>
            <p:cNvPr id="69" name="rc69"/>
            <p:cNvSpPr/>
            <p:nvPr/>
          </p:nvSpPr>
          <p:spPr>
            <a:xfrm>
              <a:off x="6893679" y="3095978"/>
              <a:ext cx="239888" cy="1212043"/>
            </a:xfrm>
            <a:prstGeom prst="rect">
              <a:avLst/>
            </a:prstGeom>
            <a:solidFill>
              <a:srgbClr val="80BD41">
                <a:alpha val="100000"/>
              </a:srgbClr>
            </a:solidFill>
          </p:spPr>
          <p:txBody>
            <a:bodyPr/>
            <a:lstStyle/>
            <a:p/>
          </p:txBody>
        </p:sp>
        <p:sp>
          <p:nvSpPr>
            <p:cNvPr id="70" name="rc70"/>
            <p:cNvSpPr/>
            <p:nvPr/>
          </p:nvSpPr>
          <p:spPr>
            <a:xfrm>
              <a:off x="6893679" y="3084324"/>
              <a:ext cx="239888" cy="11654"/>
            </a:xfrm>
            <a:prstGeom prst="rect">
              <a:avLst/>
            </a:prstGeom>
            <a:solidFill>
              <a:srgbClr val="E2231A">
                <a:alpha val="100000"/>
              </a:srgbClr>
            </a:solidFill>
          </p:spPr>
          <p:txBody>
            <a:bodyPr/>
            <a:lstStyle/>
            <a:p/>
          </p:txBody>
        </p:sp>
        <p:sp>
          <p:nvSpPr>
            <p:cNvPr id="71" name="rc71"/>
            <p:cNvSpPr/>
            <p:nvPr/>
          </p:nvSpPr>
          <p:spPr>
            <a:xfrm>
              <a:off x="7160222" y="3128998"/>
              <a:ext cx="239888" cy="1179022"/>
            </a:xfrm>
            <a:prstGeom prst="rect">
              <a:avLst/>
            </a:prstGeom>
            <a:solidFill>
              <a:srgbClr val="80BD41">
                <a:alpha val="100000"/>
              </a:srgbClr>
            </a:solidFill>
          </p:spPr>
          <p:txBody>
            <a:bodyPr/>
            <a:lstStyle/>
            <a:p/>
          </p:txBody>
        </p:sp>
        <p:sp>
          <p:nvSpPr>
            <p:cNvPr id="72" name="rc72"/>
            <p:cNvSpPr/>
            <p:nvPr/>
          </p:nvSpPr>
          <p:spPr>
            <a:xfrm>
              <a:off x="7160222" y="3092093"/>
              <a:ext cx="239888" cy="36905"/>
            </a:xfrm>
            <a:prstGeom prst="rect">
              <a:avLst/>
            </a:prstGeom>
            <a:solidFill>
              <a:srgbClr val="E2231A">
                <a:alpha val="100000"/>
              </a:srgbClr>
            </a:solidFill>
          </p:spPr>
          <p:txBody>
            <a:bodyPr/>
            <a:lstStyle/>
            <a:p/>
          </p:txBody>
        </p:sp>
        <p:sp>
          <p:nvSpPr>
            <p:cNvPr id="73" name="rc73"/>
            <p:cNvSpPr/>
            <p:nvPr/>
          </p:nvSpPr>
          <p:spPr>
            <a:xfrm>
              <a:off x="7426765" y="3140653"/>
              <a:ext cx="239888" cy="1167368"/>
            </a:xfrm>
            <a:prstGeom prst="rect">
              <a:avLst/>
            </a:prstGeom>
            <a:solidFill>
              <a:srgbClr val="80BD41">
                <a:alpha val="100000"/>
              </a:srgbClr>
            </a:solidFill>
          </p:spPr>
          <p:txBody>
            <a:bodyPr/>
            <a:lstStyle/>
            <a:p/>
          </p:txBody>
        </p:sp>
        <p:sp>
          <p:nvSpPr>
            <p:cNvPr id="74" name="rc74"/>
            <p:cNvSpPr/>
            <p:nvPr/>
          </p:nvSpPr>
          <p:spPr>
            <a:xfrm>
              <a:off x="7426765" y="3103748"/>
              <a:ext cx="239888" cy="36905"/>
            </a:xfrm>
            <a:prstGeom prst="rect">
              <a:avLst/>
            </a:prstGeom>
            <a:solidFill>
              <a:srgbClr val="E2231A">
                <a:alpha val="100000"/>
              </a:srgbClr>
            </a:solidFill>
          </p:spPr>
          <p:txBody>
            <a:bodyPr/>
            <a:lstStyle/>
            <a:p/>
          </p:txBody>
        </p:sp>
        <p:sp>
          <p:nvSpPr>
            <p:cNvPr id="75" name="rc75"/>
            <p:cNvSpPr/>
            <p:nvPr/>
          </p:nvSpPr>
          <p:spPr>
            <a:xfrm>
              <a:off x="7693308" y="3130941"/>
              <a:ext cx="239888" cy="1177080"/>
            </a:xfrm>
            <a:prstGeom prst="rect">
              <a:avLst/>
            </a:prstGeom>
            <a:solidFill>
              <a:srgbClr val="80BD41">
                <a:alpha val="100000"/>
              </a:srgbClr>
            </a:solidFill>
          </p:spPr>
          <p:txBody>
            <a:bodyPr/>
            <a:lstStyle/>
            <a:p/>
          </p:txBody>
        </p:sp>
        <p:sp>
          <p:nvSpPr>
            <p:cNvPr id="76" name="rc76"/>
            <p:cNvSpPr/>
            <p:nvPr/>
          </p:nvSpPr>
          <p:spPr>
            <a:xfrm>
              <a:off x="7693308" y="3119287"/>
              <a:ext cx="239888" cy="11654"/>
            </a:xfrm>
            <a:prstGeom prst="rect">
              <a:avLst/>
            </a:prstGeom>
            <a:solidFill>
              <a:srgbClr val="E2231A">
                <a:alpha val="100000"/>
              </a:srgbClr>
            </a:solidFill>
          </p:spPr>
          <p:txBody>
            <a:bodyPr/>
            <a:lstStyle/>
            <a:p/>
          </p:txBody>
        </p:sp>
        <p:sp>
          <p:nvSpPr>
            <p:cNvPr id="77" name="rc77"/>
            <p:cNvSpPr/>
            <p:nvPr/>
          </p:nvSpPr>
          <p:spPr>
            <a:xfrm>
              <a:off x="7959851" y="3150365"/>
              <a:ext cx="239888" cy="1157656"/>
            </a:xfrm>
            <a:prstGeom prst="rect">
              <a:avLst/>
            </a:prstGeom>
            <a:solidFill>
              <a:srgbClr val="80BD41">
                <a:alpha val="100000"/>
              </a:srgbClr>
            </a:solidFill>
          </p:spPr>
          <p:txBody>
            <a:bodyPr/>
            <a:lstStyle/>
            <a:p/>
          </p:txBody>
        </p:sp>
        <p:sp>
          <p:nvSpPr>
            <p:cNvPr id="78" name="rc78"/>
            <p:cNvSpPr/>
            <p:nvPr/>
          </p:nvSpPr>
          <p:spPr>
            <a:xfrm>
              <a:off x="7959851" y="3138710"/>
              <a:ext cx="239888" cy="11654"/>
            </a:xfrm>
            <a:prstGeom prst="rect">
              <a:avLst/>
            </a:prstGeom>
            <a:solidFill>
              <a:srgbClr val="E2231A">
                <a:alpha val="100000"/>
              </a:srgbClr>
            </a:solidFill>
          </p:spPr>
          <p:txBody>
            <a:bodyPr/>
            <a:lstStyle/>
            <a:p/>
          </p:txBody>
        </p:sp>
        <p:sp>
          <p:nvSpPr>
            <p:cNvPr id="79" name="pl79"/>
            <p:cNvSpPr/>
            <p:nvPr/>
          </p:nvSpPr>
          <p:spPr>
            <a:xfrm>
              <a:off x="1416218" y="2095023"/>
              <a:ext cx="6663577" cy="178828"/>
            </a:xfrm>
            <a:custGeom>
              <a:avLst/>
              <a:pathLst>
                <a:path w="6663577" h="178828">
                  <a:moveTo>
                    <a:pt x="0" y="0"/>
                  </a:moveTo>
                  <a:lnTo>
                    <a:pt x="266543" y="0"/>
                  </a:lnTo>
                  <a:lnTo>
                    <a:pt x="533086" y="0"/>
                  </a:lnTo>
                  <a:lnTo>
                    <a:pt x="799629" y="22353"/>
                  </a:lnTo>
                  <a:lnTo>
                    <a:pt x="1066172" y="0"/>
                  </a:lnTo>
                  <a:lnTo>
                    <a:pt x="1332715" y="22353"/>
                  </a:lnTo>
                  <a:lnTo>
                    <a:pt x="1599258" y="44707"/>
                  </a:lnTo>
                  <a:lnTo>
                    <a:pt x="1865801" y="44707"/>
                  </a:lnTo>
                  <a:lnTo>
                    <a:pt x="2132344" y="0"/>
                  </a:lnTo>
                  <a:lnTo>
                    <a:pt x="2398888" y="0"/>
                  </a:lnTo>
                  <a:lnTo>
                    <a:pt x="2665431" y="111767"/>
                  </a:lnTo>
                  <a:lnTo>
                    <a:pt x="2931974" y="178828"/>
                  </a:lnTo>
                  <a:lnTo>
                    <a:pt x="3198517" y="89414"/>
                  </a:lnTo>
                  <a:lnTo>
                    <a:pt x="3465060" y="67060"/>
                  </a:lnTo>
                  <a:lnTo>
                    <a:pt x="3731603" y="44707"/>
                  </a:lnTo>
                  <a:lnTo>
                    <a:pt x="3998146" y="67060"/>
                  </a:lnTo>
                  <a:lnTo>
                    <a:pt x="4264689" y="22353"/>
                  </a:lnTo>
                  <a:lnTo>
                    <a:pt x="4531233" y="44707"/>
                  </a:lnTo>
                  <a:lnTo>
                    <a:pt x="4797776" y="0"/>
                  </a:lnTo>
                  <a:lnTo>
                    <a:pt x="5064319" y="44707"/>
                  </a:lnTo>
                  <a:lnTo>
                    <a:pt x="5330862" y="0"/>
                  </a:lnTo>
                  <a:lnTo>
                    <a:pt x="5597405" y="0"/>
                  </a:lnTo>
                  <a:lnTo>
                    <a:pt x="5863948" y="44707"/>
                  </a:lnTo>
                  <a:lnTo>
                    <a:pt x="6130491" y="44707"/>
                  </a:lnTo>
                  <a:lnTo>
                    <a:pt x="6397034" y="0"/>
                  </a:lnTo>
                  <a:lnTo>
                    <a:pt x="6663577" y="0"/>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1" name="tx91"/>
            <p:cNvSpPr/>
            <p:nvPr/>
          </p:nvSpPr>
          <p:spPr>
            <a:xfrm>
              <a:off x="1350915" y="29250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2" name="tx92"/>
            <p:cNvSpPr/>
            <p:nvPr/>
          </p:nvSpPr>
          <p:spPr>
            <a:xfrm>
              <a:off x="2722808" y="3014438"/>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93" name="tx93"/>
            <p:cNvSpPr/>
            <p:nvPr/>
          </p:nvSpPr>
          <p:spPr>
            <a:xfrm>
              <a:off x="4016347" y="29173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a:t>
              </a:r>
            </a:p>
          </p:txBody>
        </p:sp>
        <p:sp>
          <p:nvSpPr>
            <p:cNvPr id="94" name="tx94"/>
            <p:cNvSpPr/>
            <p:nvPr/>
          </p:nvSpPr>
          <p:spPr>
            <a:xfrm>
              <a:off x="5349062" y="28493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a:t>
              </a:r>
            </a:p>
          </p:txBody>
        </p:sp>
        <p:sp>
          <p:nvSpPr>
            <p:cNvPr id="95" name="tx95"/>
            <p:cNvSpPr/>
            <p:nvPr/>
          </p:nvSpPr>
          <p:spPr>
            <a:xfrm>
              <a:off x="6415235" y="292897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6" name="tx96"/>
            <p:cNvSpPr/>
            <p:nvPr/>
          </p:nvSpPr>
          <p:spPr>
            <a:xfrm>
              <a:off x="6681778" y="293864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7" name="tx97"/>
            <p:cNvSpPr/>
            <p:nvPr/>
          </p:nvSpPr>
          <p:spPr>
            <a:xfrm>
              <a:off x="6948321" y="294640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8" name="tx98"/>
            <p:cNvSpPr/>
            <p:nvPr/>
          </p:nvSpPr>
          <p:spPr>
            <a:xfrm>
              <a:off x="7214864" y="295612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9" name="tx99"/>
            <p:cNvSpPr/>
            <p:nvPr/>
          </p:nvSpPr>
          <p:spPr>
            <a:xfrm>
              <a:off x="7481407" y="296976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100" name="tx100"/>
            <p:cNvSpPr/>
            <p:nvPr/>
          </p:nvSpPr>
          <p:spPr>
            <a:xfrm>
              <a:off x="7747950" y="29833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101" name="tx101"/>
            <p:cNvSpPr/>
            <p:nvPr/>
          </p:nvSpPr>
          <p:spPr>
            <a:xfrm>
              <a:off x="8053670" y="3002784"/>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102" name="pl102"/>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50915" y="365622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4" name="tx114"/>
            <p:cNvSpPr/>
            <p:nvPr/>
          </p:nvSpPr>
          <p:spPr>
            <a:xfrm>
              <a:off x="1362659" y="303488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2683631" y="37057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6" name="tx116"/>
            <p:cNvSpPr/>
            <p:nvPr/>
          </p:nvSpPr>
          <p:spPr>
            <a:xfrm>
              <a:off x="2695375" y="31281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4016347" y="36834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18" name="tx118"/>
            <p:cNvSpPr/>
            <p:nvPr/>
          </p:nvSpPr>
          <p:spPr>
            <a:xfrm>
              <a:off x="4028090" y="305722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5349062" y="363781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0" name="tx120"/>
            <p:cNvSpPr/>
            <p:nvPr/>
          </p:nvSpPr>
          <p:spPr>
            <a:xfrm>
              <a:off x="5360806" y="297758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415235" y="36698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2" name="tx122"/>
            <p:cNvSpPr/>
            <p:nvPr/>
          </p:nvSpPr>
          <p:spPr>
            <a:xfrm>
              <a:off x="6426979" y="30494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681778" y="366302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4" name="tx124"/>
            <p:cNvSpPr/>
            <p:nvPr/>
          </p:nvSpPr>
          <p:spPr>
            <a:xfrm>
              <a:off x="6693522" y="30484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6948321" y="366695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6" name="tx126"/>
            <p:cNvSpPr/>
            <p:nvPr/>
          </p:nvSpPr>
          <p:spPr>
            <a:xfrm>
              <a:off x="6960065" y="305625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214864" y="36834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28" name="tx128"/>
            <p:cNvSpPr/>
            <p:nvPr/>
          </p:nvSpPr>
          <p:spPr>
            <a:xfrm>
              <a:off x="7226608" y="307664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520584" y="3689289"/>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30" name="tx130"/>
            <p:cNvSpPr/>
            <p:nvPr/>
          </p:nvSpPr>
          <p:spPr>
            <a:xfrm>
              <a:off x="7493151" y="308829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747950" y="368443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32" name="tx132"/>
            <p:cNvSpPr/>
            <p:nvPr/>
          </p:nvSpPr>
          <p:spPr>
            <a:xfrm>
              <a:off x="7759694" y="309121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053670" y="3694145"/>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34" name="tx134"/>
            <p:cNvSpPr/>
            <p:nvPr/>
          </p:nvSpPr>
          <p:spPr>
            <a:xfrm>
              <a:off x="8026237" y="31106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5" name="tx135"/>
            <p:cNvSpPr/>
            <p:nvPr/>
          </p:nvSpPr>
          <p:spPr>
            <a:xfrm>
              <a:off x="694268" y="4255907"/>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36" name="tx136"/>
            <p:cNvSpPr/>
            <p:nvPr/>
          </p:nvSpPr>
          <p:spPr>
            <a:xfrm>
              <a:off x="694268" y="377031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694268" y="3284718"/>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694268" y="2800829"/>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616573" y="2313530"/>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a:off x="616573" y="1827936"/>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61" name="rc161"/>
            <p:cNvSpPr/>
            <p:nvPr/>
          </p:nvSpPr>
          <p:spPr>
            <a:xfrm>
              <a:off x="4448859" y="5180747"/>
              <a:ext cx="201456" cy="201456"/>
            </a:xfrm>
            <a:prstGeom prst="rect">
              <a:avLst/>
            </a:prstGeom>
            <a:solidFill>
              <a:srgbClr val="E2231A">
                <a:alpha val="100000"/>
              </a:srgbClr>
            </a:solidFill>
          </p:spPr>
          <p:txBody>
            <a:bodyPr/>
            <a:lstStyle/>
            <a:p/>
          </p:txBody>
        </p:sp>
        <p:sp>
          <p:nvSpPr>
            <p:cNvPr id="162" name="rc162"/>
            <p:cNvSpPr/>
            <p:nvPr/>
          </p:nvSpPr>
          <p:spPr>
            <a:xfrm>
              <a:off x="5653947" y="5180747"/>
              <a:ext cx="201456" cy="201456"/>
            </a:xfrm>
            <a:prstGeom prst="rect">
              <a:avLst/>
            </a:prstGeom>
            <a:solidFill>
              <a:srgbClr val="80BD41">
                <a:alpha val="100000"/>
              </a:srgbClr>
            </a:solidFill>
          </p:spPr>
          <p:txBody>
            <a:bodyPr/>
            <a:lstStyle/>
            <a:p/>
          </p:txBody>
        </p:sp>
        <p:sp>
          <p:nvSpPr>
            <p:cNvPr id="163" name="tx163"/>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6" name="tx166"/>
            <p:cNvSpPr/>
            <p:nvPr/>
          </p:nvSpPr>
          <p:spPr>
            <a:xfrm>
              <a:off x="951100" y="1594448"/>
              <a:ext cx="232035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Brunei Darussalam, 2000-2025</a:t>
              </a:r>
            </a:p>
          </p:txBody>
        </p:sp>
        <p:sp>
          <p:nvSpPr>
            <p:cNvPr id="167" name="pl167"/>
            <p:cNvSpPr/>
            <p:nvPr/>
          </p:nvSpPr>
          <p:spPr>
            <a:xfrm>
              <a:off x="232357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37817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643278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848738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3508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40548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46008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6379542" cy="129091"/>
            </a:xfrm>
            <a:prstGeom prst="rect">
              <a:avLst/>
            </a:prstGeom>
            <a:solidFill>
              <a:srgbClr val="80BD41">
                <a:alpha val="100000"/>
              </a:srgbClr>
            </a:solidFill>
          </p:spPr>
          <p:txBody>
            <a:bodyPr/>
            <a:lstStyle/>
            <a:p/>
          </p:txBody>
        </p:sp>
        <p:sp>
          <p:nvSpPr>
            <p:cNvPr id="179" name="rc179"/>
            <p:cNvSpPr/>
            <p:nvPr/>
          </p:nvSpPr>
          <p:spPr>
            <a:xfrm>
              <a:off x="7675816" y="5954972"/>
              <a:ext cx="195187" cy="129091"/>
            </a:xfrm>
            <a:prstGeom prst="rect">
              <a:avLst/>
            </a:prstGeom>
            <a:solidFill>
              <a:srgbClr val="E2231A">
                <a:alpha val="100000"/>
              </a:srgbClr>
            </a:solidFill>
          </p:spPr>
          <p:txBody>
            <a:bodyPr/>
            <a:lstStyle/>
            <a:p/>
          </p:txBody>
        </p:sp>
        <p:sp>
          <p:nvSpPr>
            <p:cNvPr id="180" name="rc180"/>
            <p:cNvSpPr/>
            <p:nvPr/>
          </p:nvSpPr>
          <p:spPr>
            <a:xfrm>
              <a:off x="1296273" y="5793607"/>
              <a:ext cx="6225447" cy="129091"/>
            </a:xfrm>
            <a:prstGeom prst="rect">
              <a:avLst/>
            </a:prstGeom>
            <a:solidFill>
              <a:srgbClr val="80BD41">
                <a:alpha val="100000"/>
              </a:srgbClr>
            </a:solidFill>
          </p:spPr>
          <p:txBody>
            <a:bodyPr/>
            <a:lstStyle/>
            <a:p/>
          </p:txBody>
        </p:sp>
        <p:sp>
          <p:nvSpPr>
            <p:cNvPr id="181" name="rc181"/>
            <p:cNvSpPr/>
            <p:nvPr/>
          </p:nvSpPr>
          <p:spPr>
            <a:xfrm>
              <a:off x="7521721" y="5793607"/>
              <a:ext cx="61638" cy="129091"/>
            </a:xfrm>
            <a:prstGeom prst="rect">
              <a:avLst/>
            </a:prstGeom>
            <a:solidFill>
              <a:srgbClr val="E2231A">
                <a:alpha val="100000"/>
              </a:srgbClr>
            </a:solidFill>
          </p:spPr>
          <p:txBody>
            <a:bodyPr/>
            <a:lstStyle/>
            <a:p/>
          </p:txBody>
        </p:sp>
        <p:sp>
          <p:nvSpPr>
            <p:cNvPr id="182" name="rc182"/>
            <p:cNvSpPr/>
            <p:nvPr/>
          </p:nvSpPr>
          <p:spPr>
            <a:xfrm>
              <a:off x="1296273" y="5632243"/>
              <a:ext cx="6122717" cy="129091"/>
            </a:xfrm>
            <a:prstGeom prst="rect">
              <a:avLst/>
            </a:prstGeom>
            <a:solidFill>
              <a:srgbClr val="80BD41">
                <a:alpha val="100000"/>
              </a:srgbClr>
            </a:solidFill>
          </p:spPr>
          <p:txBody>
            <a:bodyPr/>
            <a:lstStyle/>
            <a:p/>
          </p:txBody>
        </p:sp>
        <p:sp>
          <p:nvSpPr>
            <p:cNvPr id="183" name="rc183"/>
            <p:cNvSpPr/>
            <p:nvPr/>
          </p:nvSpPr>
          <p:spPr>
            <a:xfrm>
              <a:off x="7418991" y="5632243"/>
              <a:ext cx="61638" cy="129091"/>
            </a:xfrm>
            <a:prstGeom prst="rect">
              <a:avLst/>
            </a:prstGeom>
            <a:solidFill>
              <a:srgbClr val="E2231A">
                <a:alpha val="100000"/>
              </a:srgbClr>
            </a:solidFill>
          </p:spPr>
          <p:txBody>
            <a:bodyPr/>
            <a:lstStyle/>
            <a:p/>
          </p:txBody>
        </p:sp>
        <p:sp>
          <p:nvSpPr>
            <p:cNvPr id="184" name="tx184"/>
            <p:cNvSpPr/>
            <p:nvPr/>
          </p:nvSpPr>
          <p:spPr>
            <a:xfrm>
              <a:off x="8119368" y="597638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85" name="tx185"/>
            <p:cNvSpPr/>
            <p:nvPr/>
          </p:nvSpPr>
          <p:spPr>
            <a:xfrm>
              <a:off x="7817341" y="5815017"/>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a:t>
              </a:r>
            </a:p>
          </p:txBody>
        </p:sp>
        <p:sp>
          <p:nvSpPr>
            <p:cNvPr id="186" name="tx186"/>
            <p:cNvSpPr/>
            <p:nvPr/>
          </p:nvSpPr>
          <p:spPr>
            <a:xfrm>
              <a:off x="7757692" y="5653652"/>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a:t>
              </a:r>
            </a:p>
          </p:txBody>
        </p:sp>
        <p:sp>
          <p:nvSpPr>
            <p:cNvPr id="187" name="tx187"/>
            <p:cNvSpPr/>
            <p:nvPr/>
          </p:nvSpPr>
          <p:spPr>
            <a:xfrm>
              <a:off x="4410696"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88" name="tx188"/>
            <p:cNvSpPr/>
            <p:nvPr/>
          </p:nvSpPr>
          <p:spPr>
            <a:xfrm>
              <a:off x="7711612"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9" name="tx189"/>
            <p:cNvSpPr/>
            <p:nvPr/>
          </p:nvSpPr>
          <p:spPr>
            <a:xfrm>
              <a:off x="4333648"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90" name="tx190"/>
            <p:cNvSpPr/>
            <p:nvPr/>
          </p:nvSpPr>
          <p:spPr>
            <a:xfrm>
              <a:off x="7490742"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1" name="tx191"/>
            <p:cNvSpPr/>
            <p:nvPr/>
          </p:nvSpPr>
          <p:spPr>
            <a:xfrm>
              <a:off x="4327487" y="56563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92" name="tx192"/>
            <p:cNvSpPr/>
            <p:nvPr/>
          </p:nvSpPr>
          <p:spPr>
            <a:xfrm>
              <a:off x="7388012"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3312029"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8" name="tx198"/>
            <p:cNvSpPr/>
            <p:nvPr/>
          </p:nvSpPr>
          <p:spPr>
            <a:xfrm>
              <a:off x="5366633" y="617896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9" name="tx199"/>
            <p:cNvSpPr/>
            <p:nvPr/>
          </p:nvSpPr>
          <p:spPr>
            <a:xfrm>
              <a:off x="742123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200" name="tx200"/>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(99%) was higher than in 2019 (97%).
The number of children vaccinated with MCV1 decreased 4% compared to in 2019.
The number of surviving infants decreased approximately 6%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375733"/>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202518"/>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2029304"/>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496234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8" name="pl8"/>
            <p:cNvSpPr/>
            <p:nvPr/>
          </p:nvSpPr>
          <p:spPr>
            <a:xfrm>
              <a:off x="711996" y="3789126"/>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2615911"/>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998394"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47572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953057"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3038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90771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85050"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86238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3971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17043"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294374"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7170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49036"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72636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0369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783595" y="4727697"/>
              <a:ext cx="429597" cy="234642"/>
            </a:xfrm>
            <a:prstGeom prst="rect">
              <a:avLst/>
            </a:prstGeom>
            <a:solidFill>
              <a:srgbClr val="1CABE2">
                <a:alpha val="100000"/>
              </a:srgbClr>
            </a:solidFill>
          </p:spPr>
          <p:txBody>
            <a:bodyPr/>
            <a:lstStyle/>
            <a:p/>
          </p:txBody>
        </p:sp>
        <p:sp>
          <p:nvSpPr>
            <p:cNvPr id="25" name="rc25"/>
            <p:cNvSpPr/>
            <p:nvPr/>
          </p:nvSpPr>
          <p:spPr>
            <a:xfrm>
              <a:off x="1260927" y="4962340"/>
              <a:ext cx="429597" cy="0"/>
            </a:xfrm>
            <a:prstGeom prst="rect">
              <a:avLst/>
            </a:prstGeom>
            <a:solidFill>
              <a:srgbClr val="1CABE2">
                <a:alpha val="100000"/>
              </a:srgbClr>
            </a:solidFill>
          </p:spPr>
          <p:txBody>
            <a:bodyPr/>
            <a:lstStyle/>
            <a:p/>
          </p:txBody>
        </p:sp>
        <p:sp>
          <p:nvSpPr>
            <p:cNvPr id="26" name="rc26"/>
            <p:cNvSpPr/>
            <p:nvPr/>
          </p:nvSpPr>
          <p:spPr>
            <a:xfrm>
              <a:off x="1738258" y="4962340"/>
              <a:ext cx="429597" cy="0"/>
            </a:xfrm>
            <a:prstGeom prst="rect">
              <a:avLst/>
            </a:prstGeom>
            <a:solidFill>
              <a:srgbClr val="1CABE2">
                <a:alpha val="100000"/>
              </a:srgbClr>
            </a:solidFill>
          </p:spPr>
          <p:txBody>
            <a:bodyPr/>
            <a:lstStyle/>
            <a:p/>
          </p:txBody>
        </p:sp>
        <p:sp>
          <p:nvSpPr>
            <p:cNvPr id="27" name="rc27"/>
            <p:cNvSpPr/>
            <p:nvPr/>
          </p:nvSpPr>
          <p:spPr>
            <a:xfrm>
              <a:off x="2215589" y="4023768"/>
              <a:ext cx="429597" cy="938571"/>
            </a:xfrm>
            <a:prstGeom prst="rect">
              <a:avLst/>
            </a:prstGeom>
            <a:solidFill>
              <a:srgbClr val="1CABE2">
                <a:alpha val="100000"/>
              </a:srgbClr>
            </a:solidFill>
          </p:spPr>
          <p:txBody>
            <a:bodyPr/>
            <a:lstStyle/>
            <a:p/>
          </p:txBody>
        </p:sp>
        <p:sp>
          <p:nvSpPr>
            <p:cNvPr id="28" name="rc28"/>
            <p:cNvSpPr/>
            <p:nvPr/>
          </p:nvSpPr>
          <p:spPr>
            <a:xfrm>
              <a:off x="2692920" y="4727697"/>
              <a:ext cx="429597" cy="234642"/>
            </a:xfrm>
            <a:prstGeom prst="rect">
              <a:avLst/>
            </a:prstGeom>
            <a:solidFill>
              <a:srgbClr val="1CABE2">
                <a:alpha val="100000"/>
              </a:srgbClr>
            </a:solidFill>
          </p:spPr>
          <p:txBody>
            <a:bodyPr/>
            <a:lstStyle/>
            <a:p/>
          </p:txBody>
        </p:sp>
        <p:sp>
          <p:nvSpPr>
            <p:cNvPr id="29" name="rc29"/>
            <p:cNvSpPr/>
            <p:nvPr/>
          </p:nvSpPr>
          <p:spPr>
            <a:xfrm>
              <a:off x="3170251" y="4962340"/>
              <a:ext cx="429597" cy="0"/>
            </a:xfrm>
            <a:prstGeom prst="rect">
              <a:avLst/>
            </a:prstGeom>
            <a:solidFill>
              <a:srgbClr val="1CABE2">
                <a:alpha val="100000"/>
              </a:srgbClr>
            </a:solidFill>
          </p:spPr>
          <p:txBody>
            <a:bodyPr/>
            <a:lstStyle/>
            <a:p/>
          </p:txBody>
        </p:sp>
        <p:sp>
          <p:nvSpPr>
            <p:cNvPr id="30" name="rc30"/>
            <p:cNvSpPr/>
            <p:nvPr/>
          </p:nvSpPr>
          <p:spPr>
            <a:xfrm>
              <a:off x="3647582" y="4727697"/>
              <a:ext cx="429597" cy="234642"/>
            </a:xfrm>
            <a:prstGeom prst="rect">
              <a:avLst/>
            </a:prstGeom>
            <a:solidFill>
              <a:srgbClr val="1CABE2">
                <a:alpha val="100000"/>
              </a:srgbClr>
            </a:solidFill>
          </p:spPr>
          <p:txBody>
            <a:bodyPr/>
            <a:lstStyle/>
            <a:p/>
          </p:txBody>
        </p:sp>
        <p:sp>
          <p:nvSpPr>
            <p:cNvPr id="31" name="rc31"/>
            <p:cNvSpPr/>
            <p:nvPr/>
          </p:nvSpPr>
          <p:spPr>
            <a:xfrm>
              <a:off x="4124913" y="4727697"/>
              <a:ext cx="429597" cy="234642"/>
            </a:xfrm>
            <a:prstGeom prst="rect">
              <a:avLst/>
            </a:prstGeom>
            <a:solidFill>
              <a:srgbClr val="1CABE2">
                <a:alpha val="100000"/>
              </a:srgbClr>
            </a:solidFill>
          </p:spPr>
          <p:txBody>
            <a:bodyPr/>
            <a:lstStyle/>
            <a:p/>
          </p:txBody>
        </p:sp>
        <p:sp>
          <p:nvSpPr>
            <p:cNvPr id="32" name="rc32"/>
            <p:cNvSpPr/>
            <p:nvPr/>
          </p:nvSpPr>
          <p:spPr>
            <a:xfrm>
              <a:off x="4602244" y="4962340"/>
              <a:ext cx="429597" cy="0"/>
            </a:xfrm>
            <a:prstGeom prst="rect">
              <a:avLst/>
            </a:prstGeom>
            <a:solidFill>
              <a:srgbClr val="1CABE2">
                <a:alpha val="100000"/>
              </a:srgbClr>
            </a:solidFill>
          </p:spPr>
          <p:txBody>
            <a:bodyPr/>
            <a:lstStyle/>
            <a:p/>
          </p:txBody>
        </p:sp>
        <p:sp>
          <p:nvSpPr>
            <p:cNvPr id="33" name="rc33"/>
            <p:cNvSpPr/>
            <p:nvPr/>
          </p:nvSpPr>
          <p:spPr>
            <a:xfrm>
              <a:off x="5079575" y="4962340"/>
              <a:ext cx="429597" cy="0"/>
            </a:xfrm>
            <a:prstGeom prst="rect">
              <a:avLst/>
            </a:prstGeom>
            <a:solidFill>
              <a:srgbClr val="1CABE2">
                <a:alpha val="100000"/>
              </a:srgbClr>
            </a:solidFill>
          </p:spPr>
          <p:txBody>
            <a:bodyPr/>
            <a:lstStyle/>
            <a:p/>
          </p:txBody>
        </p:sp>
        <p:sp>
          <p:nvSpPr>
            <p:cNvPr id="34" name="rc34"/>
            <p:cNvSpPr/>
            <p:nvPr/>
          </p:nvSpPr>
          <p:spPr>
            <a:xfrm>
              <a:off x="5556906" y="4962340"/>
              <a:ext cx="429597" cy="0"/>
            </a:xfrm>
            <a:prstGeom prst="rect">
              <a:avLst/>
            </a:prstGeom>
            <a:solidFill>
              <a:srgbClr val="1CABE2">
                <a:alpha val="100000"/>
              </a:srgbClr>
            </a:solidFill>
          </p:spPr>
          <p:txBody>
            <a:bodyPr/>
            <a:lstStyle/>
            <a:p/>
          </p:txBody>
        </p:sp>
        <p:sp>
          <p:nvSpPr>
            <p:cNvPr id="35" name="rc35"/>
            <p:cNvSpPr/>
            <p:nvPr/>
          </p:nvSpPr>
          <p:spPr>
            <a:xfrm>
              <a:off x="6034237" y="4727697"/>
              <a:ext cx="429597" cy="234642"/>
            </a:xfrm>
            <a:prstGeom prst="rect">
              <a:avLst/>
            </a:prstGeom>
            <a:solidFill>
              <a:srgbClr val="1CABE2">
                <a:alpha val="100000"/>
              </a:srgbClr>
            </a:solidFill>
          </p:spPr>
          <p:txBody>
            <a:bodyPr/>
            <a:lstStyle/>
            <a:p/>
          </p:txBody>
        </p:sp>
        <p:sp>
          <p:nvSpPr>
            <p:cNvPr id="36" name="rc36"/>
            <p:cNvSpPr/>
            <p:nvPr/>
          </p:nvSpPr>
          <p:spPr>
            <a:xfrm>
              <a:off x="6511569" y="4962340"/>
              <a:ext cx="429597" cy="0"/>
            </a:xfrm>
            <a:prstGeom prst="rect">
              <a:avLst/>
            </a:prstGeom>
            <a:solidFill>
              <a:srgbClr val="1CABE2">
                <a:alpha val="100000"/>
              </a:srgbClr>
            </a:solidFill>
          </p:spPr>
          <p:txBody>
            <a:bodyPr/>
            <a:lstStyle/>
            <a:p/>
          </p:txBody>
        </p:sp>
        <p:sp>
          <p:nvSpPr>
            <p:cNvPr id="37" name="rc37"/>
            <p:cNvSpPr/>
            <p:nvPr/>
          </p:nvSpPr>
          <p:spPr>
            <a:xfrm>
              <a:off x="6988900" y="4962340"/>
              <a:ext cx="429597" cy="0"/>
            </a:xfrm>
            <a:prstGeom prst="rect">
              <a:avLst/>
            </a:prstGeom>
            <a:solidFill>
              <a:srgbClr val="1CABE2">
                <a:alpha val="100000"/>
              </a:srgbClr>
            </a:solidFill>
          </p:spPr>
          <p:txBody>
            <a:bodyPr/>
            <a:lstStyle/>
            <a:p/>
          </p:txBody>
        </p:sp>
        <p:sp>
          <p:nvSpPr>
            <p:cNvPr id="38" name="pl38"/>
            <p:cNvSpPr/>
            <p:nvPr/>
          </p:nvSpPr>
          <p:spPr>
            <a:xfrm>
              <a:off x="998394" y="1865053"/>
              <a:ext cx="6205304" cy="125142"/>
            </a:xfrm>
            <a:custGeom>
              <a:avLst/>
              <a:pathLst>
                <a:path w="6205304" h="125142">
                  <a:moveTo>
                    <a:pt x="0" y="125142"/>
                  </a:moveTo>
                  <a:lnTo>
                    <a:pt x="477331" y="93857"/>
                  </a:lnTo>
                  <a:lnTo>
                    <a:pt x="954662" y="62571"/>
                  </a:lnTo>
                  <a:lnTo>
                    <a:pt x="1431993" y="93857"/>
                  </a:lnTo>
                  <a:lnTo>
                    <a:pt x="1909324" y="31285"/>
                  </a:lnTo>
                  <a:lnTo>
                    <a:pt x="2386655" y="62571"/>
                  </a:lnTo>
                  <a:lnTo>
                    <a:pt x="2863986" y="0"/>
                  </a:lnTo>
                  <a:lnTo>
                    <a:pt x="3341317" y="62571"/>
                  </a:lnTo>
                  <a:lnTo>
                    <a:pt x="3818648" y="0"/>
                  </a:lnTo>
                  <a:lnTo>
                    <a:pt x="4295979" y="0"/>
                  </a:lnTo>
                  <a:lnTo>
                    <a:pt x="4773310" y="62571"/>
                  </a:lnTo>
                  <a:lnTo>
                    <a:pt x="5250642" y="62571"/>
                  </a:lnTo>
                  <a:lnTo>
                    <a:pt x="5727973" y="0"/>
                  </a:lnTo>
                  <a:lnTo>
                    <a:pt x="6205304" y="0"/>
                  </a:lnTo>
                </a:path>
              </a:pathLst>
            </a:custGeom>
            <a:ln w="27101" cap="flat">
              <a:solidFill>
                <a:srgbClr val="00833D">
                  <a:alpha val="100000"/>
                </a:srgbClr>
              </a:solidFill>
              <a:prstDash val="solid"/>
              <a:round/>
            </a:ln>
          </p:spPr>
          <p:txBody>
            <a:bodyPr/>
            <a:lstStyle/>
            <a:p/>
          </p:txBody>
        </p:sp>
        <p:sp>
          <p:nvSpPr>
            <p:cNvPr id="39" name="pl39"/>
            <p:cNvSpPr/>
            <p:nvPr/>
          </p:nvSpPr>
          <p:spPr>
            <a:xfrm>
              <a:off x="998394" y="1865053"/>
              <a:ext cx="6205304" cy="219000"/>
            </a:xfrm>
            <a:custGeom>
              <a:avLst/>
              <a:pathLst>
                <a:path w="6205304" h="219000">
                  <a:moveTo>
                    <a:pt x="0" y="93857"/>
                  </a:moveTo>
                  <a:lnTo>
                    <a:pt x="477331" y="219000"/>
                  </a:lnTo>
                  <a:lnTo>
                    <a:pt x="954662" y="93857"/>
                  </a:lnTo>
                  <a:lnTo>
                    <a:pt x="1431993" y="62571"/>
                  </a:lnTo>
                  <a:lnTo>
                    <a:pt x="1909324" y="62571"/>
                  </a:lnTo>
                  <a:lnTo>
                    <a:pt x="2386655" y="31285"/>
                  </a:lnTo>
                  <a:lnTo>
                    <a:pt x="2863986" y="31285"/>
                  </a:lnTo>
                  <a:lnTo>
                    <a:pt x="3341317" y="31285"/>
                  </a:lnTo>
                  <a:lnTo>
                    <a:pt x="3818648" y="62571"/>
                  </a:lnTo>
                  <a:lnTo>
                    <a:pt x="4295979" y="0"/>
                  </a:lnTo>
                  <a:lnTo>
                    <a:pt x="4773310" y="0"/>
                  </a:lnTo>
                  <a:lnTo>
                    <a:pt x="5250642" y="0"/>
                  </a:lnTo>
                  <a:lnTo>
                    <a:pt x="5727973" y="0"/>
                  </a:lnTo>
                  <a:lnTo>
                    <a:pt x="6205304" y="0"/>
                  </a:lnTo>
                </a:path>
              </a:pathLst>
            </a:custGeom>
            <a:ln w="27101" cap="flat">
              <a:solidFill>
                <a:srgbClr val="002759">
                  <a:alpha val="100000"/>
                </a:srgbClr>
              </a:solidFill>
              <a:prstDash val="solid"/>
              <a:round/>
            </a:ln>
          </p:spPr>
          <p:txBody>
            <a:bodyPr/>
            <a:lstStyle/>
            <a:p/>
          </p:txBody>
        </p:sp>
        <p:sp>
          <p:nvSpPr>
            <p:cNvPr id="40" name="pt40"/>
            <p:cNvSpPr/>
            <p:nvPr/>
          </p:nvSpPr>
          <p:spPr>
            <a:xfrm>
              <a:off x="966793" y="1958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444124" y="1927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921455" y="1896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398786" y="1927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876118" y="18647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353449" y="1896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30780"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308111" y="1896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785442"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262773"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740104" y="1896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217435" y="1896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694766"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172097"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966793" y="19273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444124" y="2052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921455" y="19273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398786" y="1896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876118" y="1896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353449" y="1864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830780" y="1864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308111" y="1864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785442" y="1896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262773"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740104"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17435"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694766"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172097"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965235" y="459931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9" name="tx69"/>
            <p:cNvSpPr/>
            <p:nvPr/>
          </p:nvSpPr>
          <p:spPr>
            <a:xfrm>
              <a:off x="1442566"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1919897"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2397228" y="3895731"/>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2" name="tx72"/>
            <p:cNvSpPr/>
            <p:nvPr/>
          </p:nvSpPr>
          <p:spPr>
            <a:xfrm>
              <a:off x="2874559" y="459931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3" name="tx73"/>
            <p:cNvSpPr/>
            <p:nvPr/>
          </p:nvSpPr>
          <p:spPr>
            <a:xfrm>
              <a:off x="3351891"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3829222" y="459931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5" name="tx75"/>
            <p:cNvSpPr/>
            <p:nvPr/>
          </p:nvSpPr>
          <p:spPr>
            <a:xfrm>
              <a:off x="4306553" y="459931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6" name="tx76"/>
            <p:cNvSpPr/>
            <p:nvPr/>
          </p:nvSpPr>
          <p:spPr>
            <a:xfrm>
              <a:off x="4783884"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5261215"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8" name="tx78"/>
            <p:cNvSpPr/>
            <p:nvPr/>
          </p:nvSpPr>
          <p:spPr>
            <a:xfrm>
              <a:off x="5738546"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9" name="tx79"/>
            <p:cNvSpPr/>
            <p:nvPr/>
          </p:nvSpPr>
          <p:spPr>
            <a:xfrm>
              <a:off x="6215877" y="459931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80" name="tx80"/>
            <p:cNvSpPr/>
            <p:nvPr/>
          </p:nvSpPr>
          <p:spPr>
            <a:xfrm>
              <a:off x="6693208"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1" name="tx81"/>
            <p:cNvSpPr/>
            <p:nvPr/>
          </p:nvSpPr>
          <p:spPr>
            <a:xfrm>
              <a:off x="7170539"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2" name="pl82"/>
            <p:cNvSpPr/>
            <p:nvPr/>
          </p:nvSpPr>
          <p:spPr>
            <a:xfrm>
              <a:off x="7214671" y="1872122"/>
              <a:ext cx="647632" cy="417198"/>
            </a:xfrm>
            <a:custGeom>
              <a:avLst/>
              <a:pathLst>
                <a:path w="647632" h="417198">
                  <a:moveTo>
                    <a:pt x="647632" y="417198"/>
                  </a:moveTo>
                  <a:lnTo>
                    <a:pt x="0" y="0"/>
                  </a:lnTo>
                </a:path>
              </a:pathLst>
            </a:custGeom>
          </p:spPr>
          <p:txBody>
            <a:bodyPr/>
            <a:lstStyle/>
            <a:p/>
          </p:txBody>
        </p:sp>
        <p:sp>
          <p:nvSpPr>
            <p:cNvPr id="83" name="pl83"/>
            <p:cNvSpPr/>
            <p:nvPr/>
          </p:nvSpPr>
          <p:spPr>
            <a:xfrm>
              <a:off x="7211207" y="1872976"/>
              <a:ext cx="651096" cy="687006"/>
            </a:xfrm>
            <a:custGeom>
              <a:avLst/>
              <a:pathLst>
                <a:path w="651096" h="687006">
                  <a:moveTo>
                    <a:pt x="651096" y="687006"/>
                  </a:moveTo>
                  <a:lnTo>
                    <a:pt x="0" y="0"/>
                  </a:lnTo>
                </a:path>
              </a:pathLst>
            </a:custGeom>
          </p:spPr>
          <p:txBody>
            <a:bodyPr/>
            <a:lstStyle/>
            <a:p/>
          </p:txBody>
        </p:sp>
        <p:sp>
          <p:nvSpPr>
            <p:cNvPr id="84" name="pg84"/>
            <p:cNvSpPr/>
            <p:nvPr/>
          </p:nvSpPr>
          <p:spPr>
            <a:xfrm>
              <a:off x="7793724" y="221277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5" name="tx85"/>
            <p:cNvSpPr/>
            <p:nvPr/>
          </p:nvSpPr>
          <p:spPr>
            <a:xfrm>
              <a:off x="7816584" y="225389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86" name="pg86"/>
            <p:cNvSpPr/>
            <p:nvPr/>
          </p:nvSpPr>
          <p:spPr>
            <a:xfrm>
              <a:off x="7793724" y="248092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7" name="tx87"/>
            <p:cNvSpPr/>
            <p:nvPr/>
          </p:nvSpPr>
          <p:spPr>
            <a:xfrm>
              <a:off x="7816584" y="252204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99%</a:t>
              </a:r>
            </a:p>
          </p:txBody>
        </p:sp>
        <p:sp>
          <p:nvSpPr>
            <p:cNvPr id="88" name="rc88"/>
            <p:cNvSpPr/>
            <p:nvPr/>
          </p:nvSpPr>
          <p:spPr>
            <a:xfrm>
              <a:off x="711996" y="1578789"/>
              <a:ext cx="7923696" cy="3544672"/>
            </a:xfrm>
            <a:prstGeom prst="rect">
              <a:avLst/>
            </a:prstGeom>
            <a:ln w="13550" cap="rnd">
              <a:solidFill>
                <a:srgbClr val="BEBEBE">
                  <a:alpha val="100000"/>
                </a:srgbClr>
              </a:solidFill>
              <a:prstDash val="solid"/>
              <a:round/>
            </a:ln>
          </p:spPr>
          <p:txBody>
            <a:bodyPr/>
            <a:lstStyle/>
            <a:p/>
          </p:txBody>
        </p:sp>
        <p:sp>
          <p:nvSpPr>
            <p:cNvPr id="89" name="tx89"/>
            <p:cNvSpPr/>
            <p:nvPr/>
          </p:nvSpPr>
          <p:spPr>
            <a:xfrm>
              <a:off x="578734"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578734" y="3743361"/>
              <a:ext cx="70631" cy="9121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a:t>
              </a:r>
            </a:p>
          </p:txBody>
        </p:sp>
        <p:sp>
          <p:nvSpPr>
            <p:cNvPr id="91" name="tx91"/>
            <p:cNvSpPr/>
            <p:nvPr/>
          </p:nvSpPr>
          <p:spPr>
            <a:xfrm>
              <a:off x="508103" y="25685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6021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28924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397633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6635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35067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303782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72496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241210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209924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178639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85617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333471"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1810833"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288164"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2740194"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217525"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3720157"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19748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4674819"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152150"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562948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6081481" y="5305030"/>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6584144"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7061475"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7" name="tx117"/>
            <p:cNvSpPr/>
            <p:nvPr/>
          </p:nvSpPr>
          <p:spPr>
            <a:xfrm rot="-5400000">
              <a:off x="-415232" y="329945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8" name="tx118"/>
            <p:cNvSpPr/>
            <p:nvPr/>
          </p:nvSpPr>
          <p:spPr>
            <a:xfrm rot="5400000">
              <a:off x="8341156" y="328557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9" name="pl119"/>
            <p:cNvSpPr/>
            <p:nvPr/>
          </p:nvSpPr>
          <p:spPr>
            <a:xfrm>
              <a:off x="262463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0" name="pt120"/>
            <p:cNvSpPr/>
            <p:nvPr/>
          </p:nvSpPr>
          <p:spPr>
            <a:xfrm>
              <a:off x="2680821"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l121"/>
            <p:cNvSpPr/>
            <p:nvPr/>
          </p:nvSpPr>
          <p:spPr>
            <a:xfrm>
              <a:off x="3984912"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2" name="pt122"/>
            <p:cNvSpPr/>
            <p:nvPr/>
          </p:nvSpPr>
          <p:spPr>
            <a:xfrm>
              <a:off x="4041093"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3" name="tx123"/>
            <p:cNvSpPr/>
            <p:nvPr/>
          </p:nvSpPr>
          <p:spPr>
            <a:xfrm>
              <a:off x="2891739"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4" name="tx124"/>
            <p:cNvSpPr/>
            <p:nvPr/>
          </p:nvSpPr>
          <p:spPr>
            <a:xfrm>
              <a:off x="4252011"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5" name="rc125"/>
            <p:cNvSpPr/>
            <p:nvPr/>
          </p:nvSpPr>
          <p:spPr>
            <a:xfrm>
              <a:off x="5541005" y="5900002"/>
              <a:ext cx="201456" cy="201456"/>
            </a:xfrm>
            <a:prstGeom prst="rect">
              <a:avLst/>
            </a:prstGeom>
            <a:solidFill>
              <a:srgbClr val="1CABE2">
                <a:alpha val="100000"/>
              </a:srgbClr>
            </a:solidFill>
          </p:spPr>
          <p:txBody>
            <a:bodyPr/>
            <a:lstStyle/>
            <a:p/>
          </p:txBody>
        </p:sp>
        <p:sp>
          <p:nvSpPr>
            <p:cNvPr id="126" name="tx126"/>
            <p:cNvSpPr/>
            <p:nvPr/>
          </p:nvSpPr>
          <p:spPr>
            <a:xfrm>
              <a:off x="582105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7" name="tx127"/>
            <p:cNvSpPr/>
            <p:nvPr/>
          </p:nvSpPr>
          <p:spPr>
            <a:xfrm>
              <a:off x="1569215" y="1334104"/>
              <a:ext cx="620925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Brunei Darussalam, 2012-2025</a:t>
              </a:r>
            </a:p>
          </p:txBody>
        </p:sp>
        <p:sp>
          <p:nvSpPr>
            <p:cNvPr id="128" name="tx128"/>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9" name="tx129"/>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0" name="tx130"/>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1" name="tx131"/>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0 confirmed measles cases in Brunei Darussalam. In the same year, MCV1 coverage was 99% and MCV2 coverage was 99%.
The number of cases in 2025 was the same as in 2024 (n=0).
The highest number of measles cases was reported in 2015 (n=4). In this year, MCV1 coverage was 96%.
Brunei Darussalam reported measles vaccine stockouts in 2003, 2016, 2017, and 2023.</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Brunei Darussalam reported no confirmed measles cases, while MCV1 coverage was 99% and MCV2 coverage was 99%.</a:t>
            </a:r>
          </a:p>
        </p:txBody>
      </p:sp>
      <p:grpSp xmlns:pic="http://schemas.openxmlformats.org/drawingml/2006/picture">
        <p:nvGrpSpPr>
          <p:cNvPr id="134" name=""/>
          <p:cNvGrpSpPr/>
          <p:nvPr/>
        </p:nvGrpSpPr>
        <p:grpSpPr>
          <a:xfrm>
            <a:off x="292608" y="1097280"/>
            <a:ext cx="8595360" cy="28575"/>
            <a:chOff x="292608" y="1097280"/>
            <a:chExt cx="8595360" cy="28575"/>
          </a:xfrm>
        </p:grpSpPr>
        <p:sp>
          <p:nvSpPr>
            <p:cNvPr id="1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006712"/>
              <a:ext cx="3520101" cy="1153224"/>
            </a:xfrm>
            <a:custGeom>
              <a:avLst/>
              <a:pathLst>
                <a:path w="3520101" h="1153224">
                  <a:moveTo>
                    <a:pt x="0" y="1153224"/>
                  </a:moveTo>
                  <a:lnTo>
                    <a:pt x="140804" y="823731"/>
                  </a:lnTo>
                  <a:lnTo>
                    <a:pt x="281608" y="329492"/>
                  </a:lnTo>
                  <a:lnTo>
                    <a:pt x="422412" y="0"/>
                  </a:lnTo>
                  <a:lnTo>
                    <a:pt x="563216" y="0"/>
                  </a:lnTo>
                  <a:lnTo>
                    <a:pt x="704020" y="329492"/>
                  </a:lnTo>
                  <a:lnTo>
                    <a:pt x="844824" y="823731"/>
                  </a:lnTo>
                  <a:lnTo>
                    <a:pt x="985628" y="1153224"/>
                  </a:lnTo>
                  <a:lnTo>
                    <a:pt x="1126432" y="988477"/>
                  </a:lnTo>
                  <a:lnTo>
                    <a:pt x="1267236" y="1153224"/>
                  </a:lnTo>
                  <a:lnTo>
                    <a:pt x="1408040" y="658985"/>
                  </a:lnTo>
                  <a:lnTo>
                    <a:pt x="1548844" y="823731"/>
                  </a:lnTo>
                  <a:lnTo>
                    <a:pt x="1689648" y="658985"/>
                  </a:lnTo>
                  <a:lnTo>
                    <a:pt x="1830452" y="1153224"/>
                  </a:lnTo>
                  <a:lnTo>
                    <a:pt x="1971256" y="1153224"/>
                  </a:lnTo>
                  <a:lnTo>
                    <a:pt x="2112061" y="1153224"/>
                  </a:lnTo>
                  <a:lnTo>
                    <a:pt x="2252865" y="1153224"/>
                  </a:lnTo>
                  <a:lnTo>
                    <a:pt x="2393669" y="1153224"/>
                  </a:lnTo>
                  <a:lnTo>
                    <a:pt x="2534473" y="1153224"/>
                  </a:lnTo>
                  <a:lnTo>
                    <a:pt x="2675277" y="1153224"/>
                  </a:lnTo>
                  <a:lnTo>
                    <a:pt x="2816081" y="1153224"/>
                  </a:lnTo>
                  <a:lnTo>
                    <a:pt x="2956885" y="1153224"/>
                  </a:lnTo>
                  <a:lnTo>
                    <a:pt x="3097689" y="1153224"/>
                  </a:lnTo>
                  <a:lnTo>
                    <a:pt x="3238493" y="1153224"/>
                  </a:lnTo>
                  <a:lnTo>
                    <a:pt x="3379297" y="1153224"/>
                  </a:lnTo>
                  <a:lnTo>
                    <a:pt x="3520101" y="1153224"/>
                  </a:lnTo>
                </a:path>
              </a:pathLst>
            </a:custGeom>
            <a:ln w="27101" cap="flat">
              <a:solidFill>
                <a:srgbClr val="0058AB">
                  <a:alpha val="80000"/>
                </a:srgbClr>
              </a:solidFill>
              <a:prstDash val="solid"/>
              <a:round/>
            </a:ln>
          </p:spPr>
          <p:txBody>
            <a:bodyPr/>
            <a:lstStyle/>
            <a:p/>
          </p:txBody>
        </p:sp>
        <p:sp>
          <p:nvSpPr>
            <p:cNvPr id="21" name="pl21"/>
            <p:cNvSpPr/>
            <p:nvPr/>
          </p:nvSpPr>
          <p:spPr>
            <a:xfrm>
              <a:off x="943464" y="3018234"/>
              <a:ext cx="3520101" cy="1482716"/>
            </a:xfrm>
            <a:custGeom>
              <a:avLst/>
              <a:pathLst>
                <a:path w="3520101" h="1482716">
                  <a:moveTo>
                    <a:pt x="0" y="0"/>
                  </a:moveTo>
                  <a:lnTo>
                    <a:pt x="140804" y="164746"/>
                  </a:lnTo>
                  <a:lnTo>
                    <a:pt x="281608" y="0"/>
                  </a:lnTo>
                  <a:lnTo>
                    <a:pt x="422412" y="329492"/>
                  </a:lnTo>
                  <a:lnTo>
                    <a:pt x="563216" y="494238"/>
                  </a:lnTo>
                  <a:lnTo>
                    <a:pt x="704020" y="329492"/>
                  </a:lnTo>
                  <a:lnTo>
                    <a:pt x="844824" y="494238"/>
                  </a:lnTo>
                  <a:lnTo>
                    <a:pt x="985628" y="494238"/>
                  </a:lnTo>
                  <a:lnTo>
                    <a:pt x="1126432" y="823731"/>
                  </a:lnTo>
                  <a:lnTo>
                    <a:pt x="1267236" y="988477"/>
                  </a:lnTo>
                  <a:lnTo>
                    <a:pt x="1408040" y="1153224"/>
                  </a:lnTo>
                  <a:lnTo>
                    <a:pt x="1548844" y="1153224"/>
                  </a:lnTo>
                  <a:lnTo>
                    <a:pt x="1689648" y="1153224"/>
                  </a:lnTo>
                  <a:lnTo>
                    <a:pt x="1830452" y="1153224"/>
                  </a:lnTo>
                  <a:lnTo>
                    <a:pt x="1971256" y="1317970"/>
                  </a:lnTo>
                  <a:lnTo>
                    <a:pt x="2112061" y="1317970"/>
                  </a:lnTo>
                  <a:lnTo>
                    <a:pt x="2252865" y="1317970"/>
                  </a:lnTo>
                  <a:lnTo>
                    <a:pt x="2393669" y="1317970"/>
                  </a:lnTo>
                  <a:lnTo>
                    <a:pt x="2534473" y="1482716"/>
                  </a:lnTo>
                  <a:lnTo>
                    <a:pt x="2675277" y="1482716"/>
                  </a:lnTo>
                  <a:lnTo>
                    <a:pt x="2816081" y="1317970"/>
                  </a:lnTo>
                  <a:lnTo>
                    <a:pt x="2956885" y="1153224"/>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22" name="pl22"/>
            <p:cNvSpPr/>
            <p:nvPr/>
          </p:nvSpPr>
          <p:spPr>
            <a:xfrm>
              <a:off x="943464" y="3512473"/>
              <a:ext cx="3520101" cy="1482716"/>
            </a:xfrm>
            <a:custGeom>
              <a:avLst/>
              <a:pathLst>
                <a:path w="3520101" h="1482716">
                  <a:moveTo>
                    <a:pt x="0" y="0"/>
                  </a:moveTo>
                  <a:lnTo>
                    <a:pt x="140804" y="164746"/>
                  </a:lnTo>
                  <a:lnTo>
                    <a:pt x="281608" y="0"/>
                  </a:lnTo>
                  <a:lnTo>
                    <a:pt x="422412" y="164746"/>
                  </a:lnTo>
                  <a:lnTo>
                    <a:pt x="563216" y="329492"/>
                  </a:lnTo>
                  <a:lnTo>
                    <a:pt x="704020" y="329492"/>
                  </a:lnTo>
                  <a:lnTo>
                    <a:pt x="844824" y="494238"/>
                  </a:lnTo>
                  <a:lnTo>
                    <a:pt x="985628" y="658985"/>
                  </a:lnTo>
                  <a:lnTo>
                    <a:pt x="1126432" y="988477"/>
                  </a:lnTo>
                  <a:lnTo>
                    <a:pt x="1267236" y="1317970"/>
                  </a:lnTo>
                  <a:lnTo>
                    <a:pt x="1408040" y="1317970"/>
                  </a:lnTo>
                  <a:lnTo>
                    <a:pt x="1548844" y="1317970"/>
                  </a:lnTo>
                  <a:lnTo>
                    <a:pt x="1689648" y="1482716"/>
                  </a:lnTo>
                  <a:lnTo>
                    <a:pt x="1830452" y="1153224"/>
                  </a:lnTo>
                  <a:lnTo>
                    <a:pt x="1971256" y="1317970"/>
                  </a:lnTo>
                  <a:lnTo>
                    <a:pt x="2112061" y="1317970"/>
                  </a:lnTo>
                  <a:lnTo>
                    <a:pt x="2252865" y="1317970"/>
                  </a:lnTo>
                  <a:lnTo>
                    <a:pt x="2393669" y="1317970"/>
                  </a:lnTo>
                  <a:lnTo>
                    <a:pt x="2534473" y="1317970"/>
                  </a:lnTo>
                  <a:lnTo>
                    <a:pt x="2675277" y="1317970"/>
                  </a:lnTo>
                  <a:lnTo>
                    <a:pt x="2816081" y="1317970"/>
                  </a:lnTo>
                  <a:lnTo>
                    <a:pt x="2956885" y="1153224"/>
                  </a:lnTo>
                  <a:lnTo>
                    <a:pt x="3097689" y="1317970"/>
                  </a:lnTo>
                  <a:lnTo>
                    <a:pt x="3238493" y="1153224"/>
                  </a:lnTo>
                  <a:lnTo>
                    <a:pt x="3379297" y="1153224"/>
                  </a:lnTo>
                  <a:lnTo>
                    <a:pt x="3520101" y="1317970"/>
                  </a:lnTo>
                </a:path>
              </a:pathLst>
            </a:custGeom>
            <a:ln w="27101" cap="flat">
              <a:solidFill>
                <a:srgbClr val="00833D">
                  <a:alpha val="80000"/>
                </a:srgbClr>
              </a:solidFill>
              <a:prstDash val="solid"/>
              <a:round/>
            </a:ln>
          </p:spPr>
          <p:txBody>
            <a:bodyPr/>
            <a:lstStyle/>
            <a:p/>
          </p:txBody>
        </p:sp>
        <p:sp>
          <p:nvSpPr>
            <p:cNvPr id="23" name="pl23"/>
            <p:cNvSpPr/>
            <p:nvPr/>
          </p:nvSpPr>
          <p:spPr>
            <a:xfrm>
              <a:off x="943464" y="4006712"/>
              <a:ext cx="3520101" cy="1153224"/>
            </a:xfrm>
            <a:custGeom>
              <a:avLst/>
              <a:pathLst>
                <a:path w="3520101" h="1153224">
                  <a:moveTo>
                    <a:pt x="0" y="1153224"/>
                  </a:moveTo>
                  <a:lnTo>
                    <a:pt x="140804" y="823731"/>
                  </a:lnTo>
                  <a:lnTo>
                    <a:pt x="281608" y="329492"/>
                  </a:lnTo>
                  <a:lnTo>
                    <a:pt x="422412" y="0"/>
                  </a:lnTo>
                  <a:lnTo>
                    <a:pt x="563216" y="0"/>
                  </a:lnTo>
                  <a:lnTo>
                    <a:pt x="704020" y="329492"/>
                  </a:lnTo>
                  <a:lnTo>
                    <a:pt x="844824" y="823731"/>
                  </a:lnTo>
                  <a:lnTo>
                    <a:pt x="985628" y="1153224"/>
                  </a:lnTo>
                  <a:lnTo>
                    <a:pt x="1126432" y="988477"/>
                  </a:lnTo>
                  <a:lnTo>
                    <a:pt x="1267236" y="1153224"/>
                  </a:lnTo>
                  <a:lnTo>
                    <a:pt x="1408040" y="658985"/>
                  </a:lnTo>
                  <a:lnTo>
                    <a:pt x="1548844" y="823731"/>
                  </a:lnTo>
                  <a:lnTo>
                    <a:pt x="1689648" y="658985"/>
                  </a:lnTo>
                  <a:lnTo>
                    <a:pt x="1830452" y="1153224"/>
                  </a:lnTo>
                  <a:lnTo>
                    <a:pt x="1971256" y="1153224"/>
                  </a:lnTo>
                  <a:lnTo>
                    <a:pt x="2112061" y="1153224"/>
                  </a:lnTo>
                  <a:lnTo>
                    <a:pt x="2252865" y="1153224"/>
                  </a:lnTo>
                  <a:lnTo>
                    <a:pt x="2393669" y="1153224"/>
                  </a:lnTo>
                  <a:lnTo>
                    <a:pt x="2534473" y="1153224"/>
                  </a:lnTo>
                  <a:lnTo>
                    <a:pt x="2675277" y="1153224"/>
                  </a:lnTo>
                  <a:lnTo>
                    <a:pt x="2816081" y="1153224"/>
                  </a:lnTo>
                  <a:lnTo>
                    <a:pt x="2956885" y="1153224"/>
                  </a:lnTo>
                  <a:lnTo>
                    <a:pt x="3097689" y="1153224"/>
                  </a:lnTo>
                  <a:lnTo>
                    <a:pt x="3238493" y="1153224"/>
                  </a:lnTo>
                  <a:lnTo>
                    <a:pt x="3379297" y="1153224"/>
                  </a:lnTo>
                  <a:lnTo>
                    <a:pt x="3520101" y="1153224"/>
                  </a:lnTo>
                </a:path>
              </a:pathLst>
            </a:custGeom>
            <a:ln w="43362" cap="flat">
              <a:solidFill>
                <a:srgbClr val="000000">
                  <a:alpha val="100000"/>
                </a:srgbClr>
              </a:solidFill>
              <a:prstDash val="solid"/>
              <a:round/>
            </a:ln>
          </p:spPr>
          <p:txBody>
            <a:bodyPr/>
            <a:lstStyle/>
            <a:p/>
          </p:txBody>
        </p:sp>
        <p:sp>
          <p:nvSpPr>
            <p:cNvPr id="24" name="pl24"/>
            <p:cNvSpPr/>
            <p:nvPr/>
          </p:nvSpPr>
          <p:spPr>
            <a:xfrm>
              <a:off x="943464" y="4006712"/>
              <a:ext cx="3520101" cy="1153224"/>
            </a:xfrm>
            <a:custGeom>
              <a:avLst/>
              <a:pathLst>
                <a:path w="3520101" h="1153224">
                  <a:moveTo>
                    <a:pt x="0" y="1153224"/>
                  </a:moveTo>
                  <a:lnTo>
                    <a:pt x="140804" y="823731"/>
                  </a:lnTo>
                  <a:lnTo>
                    <a:pt x="281608" y="329492"/>
                  </a:lnTo>
                  <a:lnTo>
                    <a:pt x="422412" y="0"/>
                  </a:lnTo>
                  <a:lnTo>
                    <a:pt x="563216" y="0"/>
                  </a:lnTo>
                  <a:lnTo>
                    <a:pt x="704020" y="329492"/>
                  </a:lnTo>
                  <a:lnTo>
                    <a:pt x="844824" y="823731"/>
                  </a:lnTo>
                  <a:lnTo>
                    <a:pt x="985628" y="1153224"/>
                  </a:lnTo>
                  <a:lnTo>
                    <a:pt x="1126432" y="988477"/>
                  </a:lnTo>
                  <a:lnTo>
                    <a:pt x="1267236" y="1153224"/>
                  </a:lnTo>
                  <a:lnTo>
                    <a:pt x="1408040" y="658985"/>
                  </a:lnTo>
                  <a:lnTo>
                    <a:pt x="1548844" y="823731"/>
                  </a:lnTo>
                  <a:lnTo>
                    <a:pt x="1689648" y="658985"/>
                  </a:lnTo>
                  <a:lnTo>
                    <a:pt x="1830452" y="1153224"/>
                  </a:lnTo>
                  <a:lnTo>
                    <a:pt x="1971256" y="1153224"/>
                  </a:lnTo>
                  <a:lnTo>
                    <a:pt x="2112061" y="1153224"/>
                  </a:lnTo>
                  <a:lnTo>
                    <a:pt x="2252865" y="1153224"/>
                  </a:lnTo>
                  <a:lnTo>
                    <a:pt x="2393669" y="1153224"/>
                  </a:lnTo>
                  <a:lnTo>
                    <a:pt x="2534473" y="1153224"/>
                  </a:lnTo>
                  <a:lnTo>
                    <a:pt x="2675277" y="1153224"/>
                  </a:lnTo>
                  <a:lnTo>
                    <a:pt x="2816081" y="1153224"/>
                  </a:lnTo>
                  <a:lnTo>
                    <a:pt x="2956885" y="1153224"/>
                  </a:lnTo>
                  <a:lnTo>
                    <a:pt x="3097689" y="1153224"/>
                  </a:lnTo>
                  <a:lnTo>
                    <a:pt x="3238493" y="1153224"/>
                  </a:lnTo>
                  <a:lnTo>
                    <a:pt x="3379297" y="1153224"/>
                  </a:lnTo>
                  <a:lnTo>
                    <a:pt x="3520101" y="1153224"/>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3841966"/>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588995" y="37753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380550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7" name="pg37"/>
            <p:cNvSpPr/>
            <p:nvPr/>
          </p:nvSpPr>
          <p:spPr>
            <a:xfrm>
              <a:off x="2293016"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9" name="pg39"/>
            <p:cNvSpPr/>
            <p:nvPr/>
          </p:nvSpPr>
          <p:spPr>
            <a:xfrm>
              <a:off x="299703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560252"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64273"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79132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23621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23621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78278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54523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503317" y="6120905"/>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Brunei Darussalam</a:t>
              </a:r>
            </a:p>
          </p:txBody>
        </p:sp>
        <p:sp>
          <p:nvSpPr>
            <p:cNvPr id="66" name="tx66"/>
            <p:cNvSpPr/>
            <p:nvPr/>
          </p:nvSpPr>
          <p:spPr>
            <a:xfrm>
              <a:off x="304987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812333"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841966"/>
              <a:ext cx="3520101" cy="1317970"/>
            </a:xfrm>
            <a:custGeom>
              <a:avLst/>
              <a:pathLst>
                <a:path w="3520101" h="1317970">
                  <a:moveTo>
                    <a:pt x="0" y="1317970"/>
                  </a:moveTo>
                  <a:lnTo>
                    <a:pt x="140804" y="1317970"/>
                  </a:lnTo>
                  <a:lnTo>
                    <a:pt x="281608" y="1317970"/>
                  </a:lnTo>
                  <a:lnTo>
                    <a:pt x="422412" y="1153224"/>
                  </a:lnTo>
                  <a:lnTo>
                    <a:pt x="563216" y="1317970"/>
                  </a:lnTo>
                  <a:lnTo>
                    <a:pt x="704020" y="1153224"/>
                  </a:lnTo>
                  <a:lnTo>
                    <a:pt x="844824" y="988477"/>
                  </a:lnTo>
                  <a:lnTo>
                    <a:pt x="985628" y="988477"/>
                  </a:lnTo>
                  <a:lnTo>
                    <a:pt x="1126432" y="1317970"/>
                  </a:lnTo>
                  <a:lnTo>
                    <a:pt x="1267236" y="1317970"/>
                  </a:lnTo>
                  <a:lnTo>
                    <a:pt x="1408040" y="658985"/>
                  </a:lnTo>
                  <a:lnTo>
                    <a:pt x="1548844" y="0"/>
                  </a:lnTo>
                  <a:lnTo>
                    <a:pt x="1689648" y="823731"/>
                  </a:lnTo>
                  <a:lnTo>
                    <a:pt x="1830452" y="823731"/>
                  </a:lnTo>
                  <a:lnTo>
                    <a:pt x="1971256" y="988477"/>
                  </a:lnTo>
                  <a:lnTo>
                    <a:pt x="2112061" y="823731"/>
                  </a:lnTo>
                  <a:lnTo>
                    <a:pt x="2252865" y="1153224"/>
                  </a:lnTo>
                  <a:lnTo>
                    <a:pt x="2393669" y="988477"/>
                  </a:lnTo>
                  <a:lnTo>
                    <a:pt x="2534473" y="1317970"/>
                  </a:lnTo>
                  <a:lnTo>
                    <a:pt x="2675277" y="988477"/>
                  </a:lnTo>
                  <a:lnTo>
                    <a:pt x="2816081" y="1317970"/>
                  </a:lnTo>
                  <a:lnTo>
                    <a:pt x="2956885" y="1317970"/>
                  </a:lnTo>
                  <a:lnTo>
                    <a:pt x="3097689" y="988477"/>
                  </a:lnTo>
                  <a:lnTo>
                    <a:pt x="3238493" y="988477"/>
                  </a:lnTo>
                  <a:lnTo>
                    <a:pt x="3379297" y="1317970"/>
                  </a:lnTo>
                  <a:lnTo>
                    <a:pt x="3520101" y="1317970"/>
                  </a:lnTo>
                </a:path>
              </a:pathLst>
            </a:custGeom>
            <a:ln w="27101" cap="flat">
              <a:solidFill>
                <a:srgbClr val="0058AB">
                  <a:alpha val="80000"/>
                </a:srgbClr>
              </a:solidFill>
              <a:prstDash val="solid"/>
              <a:round/>
            </a:ln>
          </p:spPr>
          <p:txBody>
            <a:bodyPr/>
            <a:lstStyle/>
            <a:p/>
          </p:txBody>
        </p:sp>
        <p:sp>
          <p:nvSpPr>
            <p:cNvPr id="85" name="pl85"/>
            <p:cNvSpPr/>
            <p:nvPr/>
          </p:nvSpPr>
          <p:spPr>
            <a:xfrm>
              <a:off x="5308715" y="2853488"/>
              <a:ext cx="3520101" cy="1482716"/>
            </a:xfrm>
            <a:custGeom>
              <a:avLst/>
              <a:pathLst>
                <a:path w="3520101" h="1482716">
                  <a:moveTo>
                    <a:pt x="0" y="0"/>
                  </a:moveTo>
                  <a:lnTo>
                    <a:pt x="140804" y="164746"/>
                  </a:lnTo>
                  <a:lnTo>
                    <a:pt x="281608" y="164746"/>
                  </a:lnTo>
                  <a:lnTo>
                    <a:pt x="422412" y="329492"/>
                  </a:lnTo>
                  <a:lnTo>
                    <a:pt x="563216" y="494238"/>
                  </a:lnTo>
                  <a:lnTo>
                    <a:pt x="704020" y="494238"/>
                  </a:lnTo>
                  <a:lnTo>
                    <a:pt x="844824" y="658985"/>
                  </a:lnTo>
                  <a:lnTo>
                    <a:pt x="985628" y="823731"/>
                  </a:lnTo>
                  <a:lnTo>
                    <a:pt x="1126432" y="988477"/>
                  </a:lnTo>
                  <a:lnTo>
                    <a:pt x="1267236" y="1153224"/>
                  </a:lnTo>
                  <a:lnTo>
                    <a:pt x="1408040" y="1317970"/>
                  </a:lnTo>
                  <a:lnTo>
                    <a:pt x="1548844" y="1317970"/>
                  </a:lnTo>
                  <a:lnTo>
                    <a:pt x="1689648" y="1317970"/>
                  </a:lnTo>
                  <a:lnTo>
                    <a:pt x="1830452" y="1317970"/>
                  </a:lnTo>
                  <a:lnTo>
                    <a:pt x="1971256" y="1317970"/>
                  </a:lnTo>
                  <a:lnTo>
                    <a:pt x="2112061" y="1482716"/>
                  </a:lnTo>
                  <a:lnTo>
                    <a:pt x="2252865" y="1317970"/>
                  </a:lnTo>
                  <a:lnTo>
                    <a:pt x="2393669" y="1317970"/>
                  </a:lnTo>
                  <a:lnTo>
                    <a:pt x="2534473" y="1482716"/>
                  </a:lnTo>
                  <a:lnTo>
                    <a:pt x="2675277" y="1482716"/>
                  </a:lnTo>
                  <a:lnTo>
                    <a:pt x="2816081" y="1482716"/>
                  </a:lnTo>
                  <a:lnTo>
                    <a:pt x="2956885" y="1317970"/>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86" name="pl86"/>
            <p:cNvSpPr/>
            <p:nvPr/>
          </p:nvSpPr>
          <p:spPr>
            <a:xfrm>
              <a:off x="5308715" y="3512473"/>
              <a:ext cx="3520101" cy="1647463"/>
            </a:xfrm>
            <a:custGeom>
              <a:avLst/>
              <a:pathLst>
                <a:path w="3520101" h="1647463">
                  <a:moveTo>
                    <a:pt x="0" y="0"/>
                  </a:moveTo>
                  <a:lnTo>
                    <a:pt x="140804" y="164746"/>
                  </a:lnTo>
                  <a:lnTo>
                    <a:pt x="281608" y="329492"/>
                  </a:lnTo>
                  <a:lnTo>
                    <a:pt x="422412" y="164746"/>
                  </a:lnTo>
                  <a:lnTo>
                    <a:pt x="563216" y="494238"/>
                  </a:lnTo>
                  <a:lnTo>
                    <a:pt x="704020" y="494238"/>
                  </a:lnTo>
                  <a:lnTo>
                    <a:pt x="844824" y="823731"/>
                  </a:lnTo>
                  <a:lnTo>
                    <a:pt x="985628" y="658985"/>
                  </a:lnTo>
                  <a:lnTo>
                    <a:pt x="1126432" y="988477"/>
                  </a:lnTo>
                  <a:lnTo>
                    <a:pt x="1267236" y="1153224"/>
                  </a:lnTo>
                  <a:lnTo>
                    <a:pt x="1408040" y="1317970"/>
                  </a:lnTo>
                  <a:lnTo>
                    <a:pt x="1548844" y="1317970"/>
                  </a:lnTo>
                  <a:lnTo>
                    <a:pt x="1689648" y="1153224"/>
                  </a:lnTo>
                  <a:lnTo>
                    <a:pt x="1830452" y="1317970"/>
                  </a:lnTo>
                  <a:lnTo>
                    <a:pt x="1971256" y="1317970"/>
                  </a:lnTo>
                  <a:lnTo>
                    <a:pt x="2112061" y="1482716"/>
                  </a:lnTo>
                  <a:lnTo>
                    <a:pt x="2252865" y="1482716"/>
                  </a:lnTo>
                  <a:lnTo>
                    <a:pt x="2393669" y="1482716"/>
                  </a:lnTo>
                  <a:lnTo>
                    <a:pt x="2534473" y="1647463"/>
                  </a:lnTo>
                  <a:lnTo>
                    <a:pt x="2675277" y="1482716"/>
                  </a:lnTo>
                  <a:lnTo>
                    <a:pt x="2816081" y="1317970"/>
                  </a:lnTo>
                  <a:lnTo>
                    <a:pt x="2956885" y="1482716"/>
                  </a:lnTo>
                  <a:lnTo>
                    <a:pt x="3097689" y="1317970"/>
                  </a:lnTo>
                  <a:lnTo>
                    <a:pt x="3238493" y="1153224"/>
                  </a:lnTo>
                  <a:lnTo>
                    <a:pt x="3379297" y="1482716"/>
                  </a:lnTo>
                  <a:lnTo>
                    <a:pt x="3520101" y="1317970"/>
                  </a:lnTo>
                </a:path>
              </a:pathLst>
            </a:custGeom>
            <a:ln w="27101" cap="flat">
              <a:solidFill>
                <a:srgbClr val="00833D">
                  <a:alpha val="80000"/>
                </a:srgbClr>
              </a:solidFill>
              <a:prstDash val="solid"/>
              <a:round/>
            </a:ln>
          </p:spPr>
          <p:txBody>
            <a:bodyPr/>
            <a:lstStyle/>
            <a:p/>
          </p:txBody>
        </p:sp>
        <p:sp>
          <p:nvSpPr>
            <p:cNvPr id="87" name="pl87"/>
            <p:cNvSpPr/>
            <p:nvPr/>
          </p:nvSpPr>
          <p:spPr>
            <a:xfrm>
              <a:off x="5308715" y="3841966"/>
              <a:ext cx="3520101" cy="1317970"/>
            </a:xfrm>
            <a:custGeom>
              <a:avLst/>
              <a:pathLst>
                <a:path w="3520101" h="1317970">
                  <a:moveTo>
                    <a:pt x="0" y="1317970"/>
                  </a:moveTo>
                  <a:lnTo>
                    <a:pt x="140804" y="1317970"/>
                  </a:lnTo>
                  <a:lnTo>
                    <a:pt x="281608" y="1317970"/>
                  </a:lnTo>
                  <a:lnTo>
                    <a:pt x="422412" y="1153224"/>
                  </a:lnTo>
                  <a:lnTo>
                    <a:pt x="563216" y="1317970"/>
                  </a:lnTo>
                  <a:lnTo>
                    <a:pt x="704020" y="1153224"/>
                  </a:lnTo>
                  <a:lnTo>
                    <a:pt x="844824" y="988477"/>
                  </a:lnTo>
                  <a:lnTo>
                    <a:pt x="985628" y="988477"/>
                  </a:lnTo>
                  <a:lnTo>
                    <a:pt x="1126432" y="1317970"/>
                  </a:lnTo>
                  <a:lnTo>
                    <a:pt x="1267236" y="1317970"/>
                  </a:lnTo>
                  <a:lnTo>
                    <a:pt x="1408040" y="658985"/>
                  </a:lnTo>
                  <a:lnTo>
                    <a:pt x="1548844" y="0"/>
                  </a:lnTo>
                  <a:lnTo>
                    <a:pt x="1689648" y="823731"/>
                  </a:lnTo>
                  <a:lnTo>
                    <a:pt x="1830452" y="823731"/>
                  </a:lnTo>
                  <a:lnTo>
                    <a:pt x="1971256" y="988477"/>
                  </a:lnTo>
                  <a:lnTo>
                    <a:pt x="2112061" y="823731"/>
                  </a:lnTo>
                  <a:lnTo>
                    <a:pt x="2252865" y="1153224"/>
                  </a:lnTo>
                  <a:lnTo>
                    <a:pt x="2393669" y="988477"/>
                  </a:lnTo>
                  <a:lnTo>
                    <a:pt x="2534473" y="1317970"/>
                  </a:lnTo>
                  <a:lnTo>
                    <a:pt x="2675277" y="988477"/>
                  </a:lnTo>
                  <a:lnTo>
                    <a:pt x="2816081" y="1317970"/>
                  </a:lnTo>
                  <a:lnTo>
                    <a:pt x="2956885" y="1317970"/>
                  </a:lnTo>
                  <a:lnTo>
                    <a:pt x="3097689" y="988477"/>
                  </a:lnTo>
                  <a:lnTo>
                    <a:pt x="3238493" y="988477"/>
                  </a:lnTo>
                  <a:lnTo>
                    <a:pt x="3379297" y="1317970"/>
                  </a:lnTo>
                  <a:lnTo>
                    <a:pt x="3520101" y="1317970"/>
                  </a:lnTo>
                </a:path>
              </a:pathLst>
            </a:custGeom>
            <a:ln w="43362" cap="flat">
              <a:solidFill>
                <a:srgbClr val="000000">
                  <a:alpha val="100000"/>
                </a:srgbClr>
              </a:solidFill>
              <a:prstDash val="solid"/>
              <a:round/>
            </a:ln>
          </p:spPr>
          <p:txBody>
            <a:bodyPr/>
            <a:lstStyle/>
            <a:p/>
          </p:txBody>
        </p:sp>
        <p:sp>
          <p:nvSpPr>
            <p:cNvPr id="88" name="pl88"/>
            <p:cNvSpPr/>
            <p:nvPr/>
          </p:nvSpPr>
          <p:spPr>
            <a:xfrm>
              <a:off x="5308715" y="3841966"/>
              <a:ext cx="3520101" cy="1317970"/>
            </a:xfrm>
            <a:custGeom>
              <a:avLst/>
              <a:pathLst>
                <a:path w="3520101" h="1317970">
                  <a:moveTo>
                    <a:pt x="0" y="1317970"/>
                  </a:moveTo>
                  <a:lnTo>
                    <a:pt x="140804" y="1317970"/>
                  </a:lnTo>
                  <a:lnTo>
                    <a:pt x="281608" y="1317970"/>
                  </a:lnTo>
                  <a:lnTo>
                    <a:pt x="422412" y="1153224"/>
                  </a:lnTo>
                  <a:lnTo>
                    <a:pt x="563216" y="1317970"/>
                  </a:lnTo>
                  <a:lnTo>
                    <a:pt x="704020" y="1153224"/>
                  </a:lnTo>
                  <a:lnTo>
                    <a:pt x="844824" y="988477"/>
                  </a:lnTo>
                  <a:lnTo>
                    <a:pt x="985628" y="988477"/>
                  </a:lnTo>
                  <a:lnTo>
                    <a:pt x="1126432" y="1317970"/>
                  </a:lnTo>
                  <a:lnTo>
                    <a:pt x="1267236" y="1317970"/>
                  </a:lnTo>
                  <a:lnTo>
                    <a:pt x="1408040" y="658985"/>
                  </a:lnTo>
                  <a:lnTo>
                    <a:pt x="1548844" y="0"/>
                  </a:lnTo>
                  <a:lnTo>
                    <a:pt x="1689648" y="823731"/>
                  </a:lnTo>
                  <a:lnTo>
                    <a:pt x="1830452" y="823731"/>
                  </a:lnTo>
                  <a:lnTo>
                    <a:pt x="1971256" y="988477"/>
                  </a:lnTo>
                  <a:lnTo>
                    <a:pt x="2112061" y="823731"/>
                  </a:lnTo>
                  <a:lnTo>
                    <a:pt x="2252865" y="1153224"/>
                  </a:lnTo>
                  <a:lnTo>
                    <a:pt x="2393669" y="988477"/>
                  </a:lnTo>
                  <a:lnTo>
                    <a:pt x="2534473" y="1317970"/>
                  </a:lnTo>
                  <a:lnTo>
                    <a:pt x="2675277" y="988477"/>
                  </a:lnTo>
                  <a:lnTo>
                    <a:pt x="2816081" y="1317970"/>
                  </a:lnTo>
                  <a:lnTo>
                    <a:pt x="2956885" y="1317970"/>
                  </a:lnTo>
                  <a:lnTo>
                    <a:pt x="3097689" y="988477"/>
                  </a:lnTo>
                  <a:lnTo>
                    <a:pt x="3238493" y="988477"/>
                  </a:lnTo>
                  <a:lnTo>
                    <a:pt x="3379297" y="1317970"/>
                  </a:lnTo>
                  <a:lnTo>
                    <a:pt x="3520101" y="1317970"/>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006712"/>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9" name="pg99"/>
            <p:cNvSpPr/>
            <p:nvPr/>
          </p:nvSpPr>
          <p:spPr>
            <a:xfrm>
              <a:off x="5954246"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6658267" y="39401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397049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3" name="pg103"/>
            <p:cNvSpPr/>
            <p:nvPr/>
          </p:nvSpPr>
          <p:spPr>
            <a:xfrm>
              <a:off x="7362287"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7925503"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7" name="pg107"/>
            <p:cNvSpPr/>
            <p:nvPr/>
          </p:nvSpPr>
          <p:spPr>
            <a:xfrm>
              <a:off x="8629524"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8770328"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tx111"/>
            <p:cNvSpPr/>
            <p:nvPr/>
          </p:nvSpPr>
          <p:spPr>
            <a:xfrm>
              <a:off x="8889106" y="4131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79132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60146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60146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714803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91048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868568" y="6120905"/>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Brunei Darussalam</a:t>
              </a:r>
            </a:p>
          </p:txBody>
        </p:sp>
        <p:sp>
          <p:nvSpPr>
            <p:cNvPr id="130" name="tx130"/>
            <p:cNvSpPr/>
            <p:nvPr/>
          </p:nvSpPr>
          <p:spPr>
            <a:xfrm>
              <a:off x="741513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8177584"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roughly all children who received DTP1 also received MCV1 (right).
The absence of DTP drop-out implies very good ability to provide a complete series of vaccines early in life. The absence of DTP-MCV drop-out implies very good retention in immunization programmes and ability to provide a full course of vaccines in infancy (up to one year).
In 2025, Brunei Darussalam DTP drop-out was lower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no in Brunei Darussalam, indicating very good retention of children in immunization programmes</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69513"/>
            </a:xfrm>
            <a:custGeom>
              <a:avLst/>
              <a:pathLst>
                <a:path w="2135265" h="69513">
                  <a:moveTo>
                    <a:pt x="0" y="0"/>
                  </a:moveTo>
                  <a:lnTo>
                    <a:pt x="85410" y="0"/>
                  </a:lnTo>
                  <a:lnTo>
                    <a:pt x="170821" y="55610"/>
                  </a:lnTo>
                  <a:lnTo>
                    <a:pt x="256231" y="55610"/>
                  </a:lnTo>
                  <a:lnTo>
                    <a:pt x="341642" y="0"/>
                  </a:lnTo>
                  <a:lnTo>
                    <a:pt x="427053" y="69513"/>
                  </a:lnTo>
                  <a:lnTo>
                    <a:pt x="512463" y="0"/>
                  </a:lnTo>
                  <a:lnTo>
                    <a:pt x="597874" y="41708"/>
                  </a:lnTo>
                  <a:lnTo>
                    <a:pt x="683284" y="0"/>
                  </a:lnTo>
                  <a:lnTo>
                    <a:pt x="768695" y="0"/>
                  </a:lnTo>
                  <a:lnTo>
                    <a:pt x="854106" y="55610"/>
                  </a:lnTo>
                  <a:lnTo>
                    <a:pt x="939516" y="41708"/>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37969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003836"/>
              <a:ext cx="854106" cy="0"/>
            </a:xfrm>
            <a:custGeom>
              <a:avLst/>
              <a:pathLst>
                <a:path w="854106"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6" name="tx86"/>
            <p:cNvSpPr/>
            <p:nvPr/>
          </p:nvSpPr>
          <p:spPr>
            <a:xfrm>
              <a:off x="3223926"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7" name="tx87"/>
            <p:cNvSpPr/>
            <p:nvPr/>
          </p:nvSpPr>
          <p:spPr>
            <a:xfrm>
              <a:off x="262464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tx88"/>
            <p:cNvSpPr/>
            <p:nvPr/>
          </p:nvSpPr>
          <p:spPr>
            <a:xfrm>
              <a:off x="3051698"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37162"/>
              <a:ext cx="2135265" cy="13902"/>
            </a:xfrm>
            <a:custGeom>
              <a:avLst/>
              <a:pathLst>
                <a:path w="2135265" h="13902">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13902"/>
                  </a:lnTo>
                  <a:lnTo>
                    <a:pt x="939516" y="0"/>
                  </a:lnTo>
                  <a:lnTo>
                    <a:pt x="1024927" y="13902"/>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0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43011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5198811"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528422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36963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45504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796685"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588209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6" name="tx136"/>
            <p:cNvSpPr/>
            <p:nvPr/>
          </p:nvSpPr>
          <p:spPr>
            <a:xfrm>
              <a:off x="6018113"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7" name="tx137"/>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8" name="tx138"/>
            <p:cNvSpPr/>
            <p:nvPr/>
          </p:nvSpPr>
          <p:spPr>
            <a:xfrm>
              <a:off x="584588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003836"/>
              <a:ext cx="2135265" cy="111221"/>
            </a:xfrm>
            <a:custGeom>
              <a:avLst/>
              <a:pathLst>
                <a:path w="2135265" h="111221">
                  <a:moveTo>
                    <a:pt x="0" y="0"/>
                  </a:moveTo>
                  <a:lnTo>
                    <a:pt x="85410" y="0"/>
                  </a:lnTo>
                  <a:lnTo>
                    <a:pt x="170821" y="0"/>
                  </a:lnTo>
                  <a:lnTo>
                    <a:pt x="256231" y="13902"/>
                  </a:lnTo>
                  <a:lnTo>
                    <a:pt x="341642" y="0"/>
                  </a:lnTo>
                  <a:lnTo>
                    <a:pt x="427053" y="13902"/>
                  </a:lnTo>
                  <a:lnTo>
                    <a:pt x="512463" y="27805"/>
                  </a:lnTo>
                  <a:lnTo>
                    <a:pt x="597874" y="27805"/>
                  </a:lnTo>
                  <a:lnTo>
                    <a:pt x="683284" y="0"/>
                  </a:lnTo>
                  <a:lnTo>
                    <a:pt x="768695" y="0"/>
                  </a:lnTo>
                  <a:lnTo>
                    <a:pt x="854106" y="69513"/>
                  </a:lnTo>
                  <a:lnTo>
                    <a:pt x="939516" y="111221"/>
                  </a:lnTo>
                  <a:lnTo>
                    <a:pt x="1024927" y="55610"/>
                  </a:lnTo>
                  <a:lnTo>
                    <a:pt x="1110337" y="41708"/>
                  </a:lnTo>
                  <a:lnTo>
                    <a:pt x="1195748" y="27805"/>
                  </a:lnTo>
                  <a:lnTo>
                    <a:pt x="1281159" y="41708"/>
                  </a:lnTo>
                  <a:lnTo>
                    <a:pt x="1366569" y="13902"/>
                  </a:lnTo>
                  <a:lnTo>
                    <a:pt x="1451980" y="27805"/>
                  </a:lnTo>
                  <a:lnTo>
                    <a:pt x="1537390" y="0"/>
                  </a:lnTo>
                  <a:lnTo>
                    <a:pt x="1622801" y="27805"/>
                  </a:lnTo>
                  <a:lnTo>
                    <a:pt x="1708212" y="0"/>
                  </a:lnTo>
                  <a:lnTo>
                    <a:pt x="1793622" y="0"/>
                  </a:lnTo>
                  <a:lnTo>
                    <a:pt x="1879033" y="27805"/>
                  </a:lnTo>
                  <a:lnTo>
                    <a:pt x="1964443" y="27805"/>
                  </a:lnTo>
                  <a:lnTo>
                    <a:pt x="2049854" y="0"/>
                  </a:lnTo>
                  <a:lnTo>
                    <a:pt x="2135265" y="0"/>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39996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417388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0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43011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39996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6" name="pt176"/>
            <p:cNvSpPr/>
            <p:nvPr/>
          </p:nvSpPr>
          <p:spPr>
            <a:xfrm>
              <a:off x="5284221" y="40135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7" name="pt177"/>
            <p:cNvSpPr/>
            <p:nvPr/>
          </p:nvSpPr>
          <p:spPr>
            <a:xfrm>
              <a:off x="536963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54045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796685" y="40135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3" name="pt183"/>
            <p:cNvSpPr/>
            <p:nvPr/>
          </p:nvSpPr>
          <p:spPr>
            <a:xfrm>
              <a:off x="588209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6" name="tx186"/>
            <p:cNvSpPr/>
            <p:nvPr/>
          </p:nvSpPr>
          <p:spPr>
            <a:xfrm>
              <a:off x="6018113"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7" name="tx187"/>
            <p:cNvSpPr/>
            <p:nvPr/>
          </p:nvSpPr>
          <p:spPr>
            <a:xfrm>
              <a:off x="5418832"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88" name="tx188"/>
            <p:cNvSpPr/>
            <p:nvPr/>
          </p:nvSpPr>
          <p:spPr>
            <a:xfrm>
              <a:off x="584588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037162"/>
              <a:ext cx="2135265" cy="97318"/>
            </a:xfrm>
            <a:custGeom>
              <a:avLst/>
              <a:pathLst>
                <a:path w="2135265" h="97318">
                  <a:moveTo>
                    <a:pt x="0" y="0"/>
                  </a:moveTo>
                  <a:lnTo>
                    <a:pt x="85410" y="27805"/>
                  </a:lnTo>
                  <a:lnTo>
                    <a:pt x="170821" y="69513"/>
                  </a:lnTo>
                  <a:lnTo>
                    <a:pt x="256231" y="97318"/>
                  </a:lnTo>
                  <a:lnTo>
                    <a:pt x="341642" y="97318"/>
                  </a:lnTo>
                  <a:lnTo>
                    <a:pt x="427053" y="69513"/>
                  </a:lnTo>
                  <a:lnTo>
                    <a:pt x="512463" y="27805"/>
                  </a:lnTo>
                  <a:lnTo>
                    <a:pt x="597874" y="0"/>
                  </a:lnTo>
                  <a:lnTo>
                    <a:pt x="683284" y="13902"/>
                  </a:lnTo>
                  <a:lnTo>
                    <a:pt x="768695" y="0"/>
                  </a:lnTo>
                  <a:lnTo>
                    <a:pt x="854106" y="55610"/>
                  </a:lnTo>
                  <a:lnTo>
                    <a:pt x="939516" y="27805"/>
                  </a:lnTo>
                  <a:lnTo>
                    <a:pt x="1024927" y="5561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1"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2243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5" name="pt225"/>
            <p:cNvSpPr/>
            <p:nvPr/>
          </p:nvSpPr>
          <p:spPr>
            <a:xfrm>
              <a:off x="7992998"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6" name="pt226"/>
            <p:cNvSpPr/>
            <p:nvPr/>
          </p:nvSpPr>
          <p:spPr>
            <a:xfrm>
              <a:off x="80784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3" name="pt233"/>
            <p:cNvSpPr/>
            <p:nvPr/>
          </p:nvSpPr>
          <p:spPr>
            <a:xfrm>
              <a:off x="86762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6" name="tx236"/>
            <p:cNvSpPr/>
            <p:nvPr/>
          </p:nvSpPr>
          <p:spPr>
            <a:xfrm>
              <a:off x="8812300"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7" name="tx237"/>
            <p:cNvSpPr/>
            <p:nvPr/>
          </p:nvSpPr>
          <p:spPr>
            <a:xfrm>
              <a:off x="8213020"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8" name="tx238"/>
            <p:cNvSpPr/>
            <p:nvPr/>
          </p:nvSpPr>
          <p:spPr>
            <a:xfrm>
              <a:off x="8640073"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6644479" y="4003836"/>
              <a:ext cx="2135265" cy="125124"/>
            </a:xfrm>
            <a:custGeom>
              <a:avLst/>
              <a:pathLst>
                <a:path w="2135265" h="125124">
                  <a:moveTo>
                    <a:pt x="0" y="55610"/>
                  </a:moveTo>
                  <a:lnTo>
                    <a:pt x="85410" y="55610"/>
                  </a:lnTo>
                  <a:lnTo>
                    <a:pt x="170821" y="41708"/>
                  </a:lnTo>
                  <a:lnTo>
                    <a:pt x="256231" y="41708"/>
                  </a:lnTo>
                  <a:lnTo>
                    <a:pt x="341642" y="27805"/>
                  </a:lnTo>
                  <a:lnTo>
                    <a:pt x="427053" y="55610"/>
                  </a:lnTo>
                  <a:lnTo>
                    <a:pt x="512463" y="69513"/>
                  </a:lnTo>
                  <a:lnTo>
                    <a:pt x="597874" y="97318"/>
                  </a:lnTo>
                  <a:lnTo>
                    <a:pt x="683284" y="125124"/>
                  </a:lnTo>
                  <a:lnTo>
                    <a:pt x="768695" y="0"/>
                  </a:lnTo>
                  <a:lnTo>
                    <a:pt x="854106" y="83416"/>
                  </a:lnTo>
                  <a:lnTo>
                    <a:pt x="939516" y="83416"/>
                  </a:lnTo>
                  <a:lnTo>
                    <a:pt x="1024927" y="41708"/>
                  </a:lnTo>
                  <a:lnTo>
                    <a:pt x="1110337" y="97318"/>
                  </a:lnTo>
                  <a:lnTo>
                    <a:pt x="1195748" y="41708"/>
                  </a:lnTo>
                  <a:lnTo>
                    <a:pt x="1281159" y="27805"/>
                  </a:lnTo>
                  <a:lnTo>
                    <a:pt x="1366569" y="27805"/>
                  </a:lnTo>
                  <a:lnTo>
                    <a:pt x="1451980" y="13902"/>
                  </a:lnTo>
                  <a:lnTo>
                    <a:pt x="1537390" y="13902"/>
                  </a:lnTo>
                  <a:lnTo>
                    <a:pt x="1622801" y="13902"/>
                  </a:lnTo>
                  <a:lnTo>
                    <a:pt x="1708212" y="27805"/>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59" name="pt259"/>
            <p:cNvSpPr/>
            <p:nvPr/>
          </p:nvSpPr>
          <p:spPr>
            <a:xfrm>
              <a:off x="662642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711839"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797249"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6882660" y="40274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6968071"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053481"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138892"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224302"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309713"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39512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480534"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565945"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65135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736766"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7822177"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7907587"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7992998" y="40135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6" name="pt276"/>
            <p:cNvSpPr/>
            <p:nvPr/>
          </p:nvSpPr>
          <p:spPr>
            <a:xfrm>
              <a:off x="8078408" y="39996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7" name="pt277"/>
            <p:cNvSpPr/>
            <p:nvPr/>
          </p:nvSpPr>
          <p:spPr>
            <a:xfrm>
              <a:off x="816381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249230"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334640"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42005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50546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590872"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3" name="pt283"/>
            <p:cNvSpPr/>
            <p:nvPr/>
          </p:nvSpPr>
          <p:spPr>
            <a:xfrm>
              <a:off x="867628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876169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tx285"/>
            <p:cNvSpPr/>
            <p:nvPr/>
          </p:nvSpPr>
          <p:spPr>
            <a:xfrm>
              <a:off x="6492549"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86" name="tx286"/>
            <p:cNvSpPr/>
            <p:nvPr/>
          </p:nvSpPr>
          <p:spPr>
            <a:xfrm>
              <a:off x="8812300"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7" name="tx287"/>
            <p:cNvSpPr/>
            <p:nvPr/>
          </p:nvSpPr>
          <p:spPr>
            <a:xfrm>
              <a:off x="8213020"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8" name="tx288"/>
            <p:cNvSpPr/>
            <p:nvPr/>
          </p:nvSpPr>
          <p:spPr>
            <a:xfrm>
              <a:off x="8640073"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9" name="tx289"/>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90" name="tx290"/>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91" name="tx291"/>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92" name="tx29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3" name="tx29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4" name="tx29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5" name="tx29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6" name="tx29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7" name="tx29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8" name="tx29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9" name="tx29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0" name="tx30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1" name="tx30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2" name="tx30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3" name="tx30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4" name="tx30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5" name="tx30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6" name="tx30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7" name="tx30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8" name="tx30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9" name="tx309"/>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0" name="tx310"/>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1" name="tx311"/>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2" name="tx312"/>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3" name="tx313"/>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4" name="tx314"/>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5" name="tx315"/>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6" name="tx316"/>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7" name="tx317"/>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8" name="tx318"/>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9" name="tx319"/>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0" name="tx320"/>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1" name="tx321"/>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2" name="tx322"/>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3" name="tx323"/>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4" name="tx324"/>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5" name="tx325"/>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6" name="tx326"/>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7" name="tx327"/>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8" name="tx32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9" name="pt32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0" name="pt33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1" name="tx33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32" name="tx33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33" name="tx333"/>
            <p:cNvSpPr/>
            <p:nvPr/>
          </p:nvSpPr>
          <p:spPr>
            <a:xfrm>
              <a:off x="1963924" y="1330710"/>
              <a:ext cx="59080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Brunei Darussalam, 2000-2025</a:t>
              </a:r>
            </a:p>
          </p:txBody>
        </p:sp>
        <p:sp>
          <p:nvSpPr>
            <p:cNvPr id="334" name="tx33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5" name="tx33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all vaccines had the same coverage (99%).
Compared to 2019, coverage of 4 vaccines remained constant (BCG, DTP1, DTP3 and IPV1) and 2 vaccines increased (MCV1 and MCV2).
Compared to 2024, coverage of 6 vaccines remained constant (BCG, DTP1, DTP3, IPV1, MCV1 and MCV2).</a:t>
            </a:r>
          </a:p>
        </p:txBody>
      </p:sp>
      <p:sp>
        <p:nvSpPr>
          <p:cNvPr id="3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all reported routine vaccines in Brunei Darussalam had the same coverage (99%).</a:t>
            </a:r>
          </a:p>
        </p:txBody>
      </p:sp>
      <p:grpSp xmlns:pic="http://schemas.openxmlformats.org/drawingml/2006/picture">
        <p:nvGrpSpPr>
          <p:cNvPr id="338" name=""/>
          <p:cNvGrpSpPr/>
          <p:nvPr/>
        </p:nvGrpSpPr>
        <p:grpSpPr>
          <a:xfrm>
            <a:off x="292608" y="1097280"/>
            <a:ext cx="8595360" cy="28575"/>
            <a:chOff x="292608" y="1097280"/>
            <a:chExt cx="8595360" cy="28575"/>
          </a:xfrm>
        </p:grpSpPr>
        <p:sp>
          <p:nvSpPr>
            <p:cNvPr id="3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332147"/>
            </a:xfrm>
            <a:custGeom>
              <a:avLst/>
              <a:pathLst>
                <a:path w="6518190" h="332147">
                  <a:moveTo>
                    <a:pt x="0" y="0"/>
                  </a:moveTo>
                  <a:lnTo>
                    <a:pt x="260727" y="94899"/>
                  </a:lnTo>
                  <a:lnTo>
                    <a:pt x="521455" y="237248"/>
                  </a:lnTo>
                  <a:lnTo>
                    <a:pt x="782182" y="332147"/>
                  </a:lnTo>
                  <a:lnTo>
                    <a:pt x="1042910" y="332147"/>
                  </a:lnTo>
                  <a:lnTo>
                    <a:pt x="1303638" y="237248"/>
                  </a:lnTo>
                  <a:lnTo>
                    <a:pt x="1564365" y="94899"/>
                  </a:lnTo>
                  <a:lnTo>
                    <a:pt x="1825093" y="0"/>
                  </a:lnTo>
                  <a:lnTo>
                    <a:pt x="2085820" y="47449"/>
                  </a:lnTo>
                  <a:lnTo>
                    <a:pt x="2346548" y="0"/>
                  </a:lnTo>
                  <a:lnTo>
                    <a:pt x="2607276" y="189798"/>
                  </a:lnTo>
                  <a:lnTo>
                    <a:pt x="2868003" y="94899"/>
                  </a:lnTo>
                  <a:lnTo>
                    <a:pt x="3128731" y="189798"/>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284697"/>
            </a:xfrm>
            <a:custGeom>
              <a:avLst/>
              <a:pathLst>
                <a:path w="6518190" h="284697">
                  <a:moveTo>
                    <a:pt x="0" y="0"/>
                  </a:moveTo>
                  <a:lnTo>
                    <a:pt x="260727" y="0"/>
                  </a:lnTo>
                  <a:lnTo>
                    <a:pt x="521455" y="0"/>
                  </a:lnTo>
                  <a:lnTo>
                    <a:pt x="782182" y="0"/>
                  </a:lnTo>
                  <a:lnTo>
                    <a:pt x="1042910" y="0"/>
                  </a:lnTo>
                  <a:lnTo>
                    <a:pt x="1303638" y="0"/>
                  </a:lnTo>
                  <a:lnTo>
                    <a:pt x="1564365" y="0"/>
                  </a:lnTo>
                  <a:lnTo>
                    <a:pt x="1825093" y="94899"/>
                  </a:lnTo>
                  <a:lnTo>
                    <a:pt x="2085820" y="142348"/>
                  </a:lnTo>
                  <a:lnTo>
                    <a:pt x="2346548" y="142348"/>
                  </a:lnTo>
                  <a:lnTo>
                    <a:pt x="2607276" y="142348"/>
                  </a:lnTo>
                  <a:lnTo>
                    <a:pt x="2868003" y="284697"/>
                  </a:lnTo>
                  <a:lnTo>
                    <a:pt x="3128731" y="0"/>
                  </a:lnTo>
                  <a:lnTo>
                    <a:pt x="3389458" y="47449"/>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80BD41">
                  <a:alpha val="100000"/>
                </a:srgbClr>
              </a:solidFill>
              <a:prstDash val="solid"/>
              <a:round/>
            </a:ln>
          </p:spPr>
          <p:txBody>
            <a:bodyPr/>
            <a:lstStyle/>
            <a:p/>
          </p:txBody>
        </p:sp>
        <p:sp>
          <p:nvSpPr>
            <p:cNvPr id="40" name="pl40"/>
            <p:cNvSpPr/>
            <p:nvPr/>
          </p:nvSpPr>
          <p:spPr>
            <a:xfrm>
              <a:off x="1656710" y="930799"/>
              <a:ext cx="5996734" cy="332147"/>
            </a:xfrm>
            <a:custGeom>
              <a:avLst/>
              <a:pathLst>
                <a:path w="5996734" h="332147">
                  <a:moveTo>
                    <a:pt x="0" y="237248"/>
                  </a:moveTo>
                  <a:lnTo>
                    <a:pt x="260727" y="332147"/>
                  </a:lnTo>
                  <a:lnTo>
                    <a:pt x="521455" y="332147"/>
                  </a:lnTo>
                  <a:lnTo>
                    <a:pt x="782182" y="237248"/>
                  </a:lnTo>
                  <a:lnTo>
                    <a:pt x="1042910" y="94899"/>
                  </a:lnTo>
                  <a:lnTo>
                    <a:pt x="1303638" y="0"/>
                  </a:lnTo>
                  <a:lnTo>
                    <a:pt x="1564365" y="47449"/>
                  </a:lnTo>
                  <a:lnTo>
                    <a:pt x="1825093" y="0"/>
                  </a:lnTo>
                  <a:lnTo>
                    <a:pt x="2085820" y="189798"/>
                  </a:lnTo>
                  <a:lnTo>
                    <a:pt x="2346548" y="94899"/>
                  </a:lnTo>
                  <a:lnTo>
                    <a:pt x="2607276" y="189798"/>
                  </a:lnTo>
                  <a:lnTo>
                    <a:pt x="2868003" y="0"/>
                  </a:lnTo>
                  <a:lnTo>
                    <a:pt x="3128731" y="142348"/>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path>
              </a:pathLst>
            </a:custGeom>
            <a:ln w="27101" cap="flat">
              <a:solidFill>
                <a:srgbClr val="EE00EE">
                  <a:alpha val="100000"/>
                </a:srgbClr>
              </a:solidFill>
              <a:prstDash val="solid"/>
              <a:round/>
            </a:ln>
          </p:spPr>
          <p:txBody>
            <a:bodyPr/>
            <a:lstStyle/>
            <a:p/>
          </p:txBody>
        </p:sp>
        <p:sp>
          <p:nvSpPr>
            <p:cNvPr id="41" name="pl41"/>
            <p:cNvSpPr/>
            <p:nvPr/>
          </p:nvSpPr>
          <p:spPr>
            <a:xfrm>
              <a:off x="4263986" y="1357845"/>
              <a:ext cx="3389458" cy="664294"/>
            </a:xfrm>
            <a:custGeom>
              <a:avLst/>
              <a:pathLst>
                <a:path w="3389458" h="664294">
                  <a:moveTo>
                    <a:pt x="0" y="94899"/>
                  </a:moveTo>
                  <a:lnTo>
                    <a:pt x="260727" y="237248"/>
                  </a:lnTo>
                  <a:lnTo>
                    <a:pt x="521455" y="474496"/>
                  </a:lnTo>
                  <a:lnTo>
                    <a:pt x="782182" y="664294"/>
                  </a:lnTo>
                  <a:lnTo>
                    <a:pt x="1042910" y="237248"/>
                  </a:lnTo>
                  <a:lnTo>
                    <a:pt x="1303638" y="189798"/>
                  </a:lnTo>
                  <a:lnTo>
                    <a:pt x="1564365" y="94899"/>
                  </a:lnTo>
                  <a:lnTo>
                    <a:pt x="1825093" y="0"/>
                  </a:lnTo>
                  <a:lnTo>
                    <a:pt x="2085820" y="189798"/>
                  </a:lnTo>
                  <a:lnTo>
                    <a:pt x="2346548" y="0"/>
                  </a:lnTo>
                  <a:lnTo>
                    <a:pt x="2607276" y="94899"/>
                  </a:lnTo>
                  <a:lnTo>
                    <a:pt x="2868003" y="47449"/>
                  </a:lnTo>
                  <a:lnTo>
                    <a:pt x="3128731" y="94899"/>
                  </a:lnTo>
                  <a:lnTo>
                    <a:pt x="3389458" y="237248"/>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0"/>
            </a:xfrm>
            <a:custGeom>
              <a:avLst/>
              <a:pathLst>
                <a:path w="2607276" h="0">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930799"/>
              <a:ext cx="1042910" cy="0"/>
            </a:xfrm>
            <a:custGeom>
              <a:avLst/>
              <a:pathLst>
                <a:path w="1042910" h="0">
                  <a:moveTo>
                    <a:pt x="0" y="0"/>
                  </a:moveTo>
                  <a:lnTo>
                    <a:pt x="260727" y="0"/>
                  </a:lnTo>
                  <a:lnTo>
                    <a:pt x="521455" y="0"/>
                  </a:lnTo>
                  <a:lnTo>
                    <a:pt x="782182" y="0"/>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379596"/>
            </a:xfrm>
            <a:custGeom>
              <a:avLst/>
              <a:pathLst>
                <a:path w="6518190" h="379596">
                  <a:moveTo>
                    <a:pt x="0" y="0"/>
                  </a:moveTo>
                  <a:lnTo>
                    <a:pt x="260727" y="0"/>
                  </a:lnTo>
                  <a:lnTo>
                    <a:pt x="521455" y="0"/>
                  </a:lnTo>
                  <a:lnTo>
                    <a:pt x="782182" y="47449"/>
                  </a:lnTo>
                  <a:lnTo>
                    <a:pt x="1042910" y="0"/>
                  </a:lnTo>
                  <a:lnTo>
                    <a:pt x="1303638" y="47449"/>
                  </a:lnTo>
                  <a:lnTo>
                    <a:pt x="1564365" y="94899"/>
                  </a:lnTo>
                  <a:lnTo>
                    <a:pt x="1825093" y="94899"/>
                  </a:lnTo>
                  <a:lnTo>
                    <a:pt x="2085820" y="0"/>
                  </a:lnTo>
                  <a:lnTo>
                    <a:pt x="2346548" y="0"/>
                  </a:lnTo>
                  <a:lnTo>
                    <a:pt x="2607276" y="237248"/>
                  </a:lnTo>
                  <a:lnTo>
                    <a:pt x="2868003" y="379596"/>
                  </a:lnTo>
                  <a:lnTo>
                    <a:pt x="3128731" y="189798"/>
                  </a:lnTo>
                  <a:lnTo>
                    <a:pt x="3389458" y="142348"/>
                  </a:lnTo>
                  <a:lnTo>
                    <a:pt x="3650186" y="94899"/>
                  </a:lnTo>
                  <a:lnTo>
                    <a:pt x="3910914" y="142348"/>
                  </a:lnTo>
                  <a:lnTo>
                    <a:pt x="4171641" y="47449"/>
                  </a:lnTo>
                  <a:lnTo>
                    <a:pt x="4432369" y="94899"/>
                  </a:lnTo>
                  <a:lnTo>
                    <a:pt x="4693096" y="0"/>
                  </a:lnTo>
                  <a:lnTo>
                    <a:pt x="4953824" y="94899"/>
                  </a:lnTo>
                  <a:lnTo>
                    <a:pt x="5214552" y="0"/>
                  </a:lnTo>
                  <a:lnTo>
                    <a:pt x="5475279" y="0"/>
                  </a:lnTo>
                  <a:lnTo>
                    <a:pt x="5736007" y="94899"/>
                  </a:lnTo>
                  <a:lnTo>
                    <a:pt x="5996734" y="94899"/>
                  </a:lnTo>
                  <a:lnTo>
                    <a:pt x="6257462" y="0"/>
                  </a:lnTo>
                  <a:lnTo>
                    <a:pt x="6518190" y="0"/>
                  </a:lnTo>
                </a:path>
              </a:pathLst>
            </a:custGeom>
            <a:ln w="27101" cap="flat">
              <a:solidFill>
                <a:srgbClr val="FFC20E">
                  <a:alpha val="100000"/>
                </a:srgbClr>
              </a:solidFill>
              <a:prstDash val="solid"/>
              <a:round/>
            </a:ln>
          </p:spPr>
          <p:txBody>
            <a:bodyPr/>
            <a:lstStyle/>
            <a:p/>
          </p:txBody>
        </p:sp>
        <p:sp>
          <p:nvSpPr>
            <p:cNvPr id="45" name="pl45"/>
            <p:cNvSpPr/>
            <p:nvPr/>
          </p:nvSpPr>
          <p:spPr>
            <a:xfrm>
              <a:off x="1135255" y="930799"/>
              <a:ext cx="6518190" cy="427046"/>
            </a:xfrm>
            <a:custGeom>
              <a:avLst/>
              <a:pathLst>
                <a:path w="6518190" h="427046">
                  <a:moveTo>
                    <a:pt x="0" y="189798"/>
                  </a:moveTo>
                  <a:lnTo>
                    <a:pt x="260727" y="189798"/>
                  </a:lnTo>
                  <a:lnTo>
                    <a:pt x="521455" y="142348"/>
                  </a:lnTo>
                  <a:lnTo>
                    <a:pt x="782182" y="142348"/>
                  </a:lnTo>
                  <a:lnTo>
                    <a:pt x="1042910" y="94899"/>
                  </a:lnTo>
                  <a:lnTo>
                    <a:pt x="1303638" y="189798"/>
                  </a:lnTo>
                  <a:lnTo>
                    <a:pt x="1564365" y="237248"/>
                  </a:lnTo>
                  <a:lnTo>
                    <a:pt x="1825093" y="332147"/>
                  </a:lnTo>
                  <a:lnTo>
                    <a:pt x="2085820" y="427046"/>
                  </a:lnTo>
                  <a:lnTo>
                    <a:pt x="2346548" y="0"/>
                  </a:lnTo>
                  <a:lnTo>
                    <a:pt x="2607276" y="284697"/>
                  </a:lnTo>
                  <a:lnTo>
                    <a:pt x="2868003" y="284697"/>
                  </a:lnTo>
                  <a:lnTo>
                    <a:pt x="3128731" y="142348"/>
                  </a:lnTo>
                  <a:lnTo>
                    <a:pt x="3389458" y="332147"/>
                  </a:lnTo>
                  <a:lnTo>
                    <a:pt x="3650186" y="142348"/>
                  </a:lnTo>
                  <a:lnTo>
                    <a:pt x="3910914" y="94899"/>
                  </a:lnTo>
                  <a:lnTo>
                    <a:pt x="4171641" y="94899"/>
                  </a:lnTo>
                  <a:lnTo>
                    <a:pt x="4432369" y="47449"/>
                  </a:lnTo>
                  <a:lnTo>
                    <a:pt x="4693096" y="47449"/>
                  </a:lnTo>
                  <a:lnTo>
                    <a:pt x="4953824" y="47449"/>
                  </a:lnTo>
                  <a:lnTo>
                    <a:pt x="5214552" y="94899"/>
                  </a:lnTo>
                  <a:lnTo>
                    <a:pt x="5475279" y="0"/>
                  </a:lnTo>
                  <a:lnTo>
                    <a:pt x="5736007" y="0"/>
                  </a:lnTo>
                  <a:lnTo>
                    <a:pt x="5996734" y="0"/>
                  </a:lnTo>
                  <a:lnTo>
                    <a:pt x="6257462" y="0"/>
                  </a:lnTo>
                  <a:lnTo>
                    <a:pt x="6518190" y="0"/>
                  </a:lnTo>
                </a:path>
              </a:pathLst>
            </a:custGeom>
            <a:ln w="27101" cap="flat">
              <a:solidFill>
                <a:srgbClr val="008B00">
                  <a:alpha val="100000"/>
                </a:srgbClr>
              </a:solidFill>
              <a:prstDash val="solid"/>
              <a:round/>
            </a:ln>
          </p:spPr>
          <p:txBody>
            <a:bodyPr/>
            <a:lstStyle/>
            <a:p/>
          </p:txBody>
        </p:sp>
        <p:sp>
          <p:nvSpPr>
            <p:cNvPr id="46" name="pl46"/>
            <p:cNvSpPr/>
            <p:nvPr/>
          </p:nvSpPr>
          <p:spPr>
            <a:xfrm>
              <a:off x="1135255" y="930799"/>
              <a:ext cx="6518190" cy="379596"/>
            </a:xfrm>
            <a:custGeom>
              <a:avLst/>
              <a:pathLst>
                <a:path w="6518190" h="379596">
                  <a:moveTo>
                    <a:pt x="0" y="0"/>
                  </a:moveTo>
                  <a:lnTo>
                    <a:pt x="260727" y="0"/>
                  </a:lnTo>
                  <a:lnTo>
                    <a:pt x="521455" y="0"/>
                  </a:lnTo>
                  <a:lnTo>
                    <a:pt x="782182" y="47449"/>
                  </a:lnTo>
                  <a:lnTo>
                    <a:pt x="1042910" y="0"/>
                  </a:lnTo>
                  <a:lnTo>
                    <a:pt x="1303638" y="47449"/>
                  </a:lnTo>
                  <a:lnTo>
                    <a:pt x="1564365" y="94899"/>
                  </a:lnTo>
                  <a:lnTo>
                    <a:pt x="1825093" y="94899"/>
                  </a:lnTo>
                  <a:lnTo>
                    <a:pt x="2085820" y="0"/>
                  </a:lnTo>
                  <a:lnTo>
                    <a:pt x="2346548" y="0"/>
                  </a:lnTo>
                  <a:lnTo>
                    <a:pt x="2607276" y="237248"/>
                  </a:lnTo>
                  <a:lnTo>
                    <a:pt x="2868003" y="379596"/>
                  </a:lnTo>
                  <a:lnTo>
                    <a:pt x="3128731" y="189798"/>
                  </a:lnTo>
                  <a:lnTo>
                    <a:pt x="3389458" y="142348"/>
                  </a:lnTo>
                  <a:lnTo>
                    <a:pt x="3650186" y="94899"/>
                  </a:lnTo>
                  <a:lnTo>
                    <a:pt x="3910914" y="142348"/>
                  </a:lnTo>
                  <a:lnTo>
                    <a:pt x="4171641" y="47449"/>
                  </a:lnTo>
                  <a:lnTo>
                    <a:pt x="4432369" y="94899"/>
                  </a:lnTo>
                  <a:lnTo>
                    <a:pt x="4693096" y="0"/>
                  </a:lnTo>
                  <a:lnTo>
                    <a:pt x="4953824" y="94899"/>
                  </a:lnTo>
                  <a:lnTo>
                    <a:pt x="5214552" y="0"/>
                  </a:lnTo>
                  <a:lnTo>
                    <a:pt x="5475279" y="0"/>
                  </a:lnTo>
                  <a:lnTo>
                    <a:pt x="5736007" y="94899"/>
                  </a:lnTo>
                  <a:lnTo>
                    <a:pt x="5996734" y="94899"/>
                  </a:lnTo>
                  <a:lnTo>
                    <a:pt x="6257462" y="0"/>
                  </a:lnTo>
                  <a:lnTo>
                    <a:pt x="6518190" y="0"/>
                  </a:lnTo>
                </a:path>
              </a:pathLst>
            </a:custGeom>
            <a:ln w="27101" cap="flat">
              <a:solidFill>
                <a:srgbClr val="9A32CD">
                  <a:alpha val="100000"/>
                </a:srgbClr>
              </a:solidFill>
              <a:prstDash val="solid"/>
              <a:round/>
            </a:ln>
          </p:spPr>
          <p:txBody>
            <a:bodyPr/>
            <a:lstStyle/>
            <a:p/>
          </p:txBody>
        </p:sp>
        <p:sp>
          <p:nvSpPr>
            <p:cNvPr id="47" name="pl47"/>
            <p:cNvSpPr/>
            <p:nvPr/>
          </p:nvSpPr>
          <p:spPr>
            <a:xfrm>
              <a:off x="7660327" y="941332"/>
              <a:ext cx="1032927" cy="1580961"/>
            </a:xfrm>
            <a:custGeom>
              <a:avLst/>
              <a:pathLst>
                <a:path w="1032927" h="1580961">
                  <a:moveTo>
                    <a:pt x="1032927" y="1580961"/>
                  </a:moveTo>
                  <a:lnTo>
                    <a:pt x="0" y="0"/>
                  </a:lnTo>
                </a:path>
              </a:pathLst>
            </a:custGeom>
          </p:spPr>
          <p:txBody>
            <a:bodyPr/>
            <a:lstStyle/>
            <a:p/>
          </p:txBody>
        </p:sp>
        <p:sp>
          <p:nvSpPr>
            <p:cNvPr id="48" name="pl48"/>
            <p:cNvSpPr/>
            <p:nvPr/>
          </p:nvSpPr>
          <p:spPr>
            <a:xfrm>
              <a:off x="7658657" y="941703"/>
              <a:ext cx="669927" cy="1401623"/>
            </a:xfrm>
            <a:custGeom>
              <a:avLst/>
              <a:pathLst>
                <a:path w="669927" h="1401623">
                  <a:moveTo>
                    <a:pt x="669927" y="1401623"/>
                  </a:moveTo>
                  <a:lnTo>
                    <a:pt x="0" y="0"/>
                  </a:lnTo>
                </a:path>
              </a:pathLst>
            </a:custGeom>
          </p:spPr>
          <p:txBody>
            <a:bodyPr/>
            <a:lstStyle/>
            <a:p/>
          </p:txBody>
        </p:sp>
        <p:sp>
          <p:nvSpPr>
            <p:cNvPr id="49" name="pl49"/>
            <p:cNvSpPr/>
            <p:nvPr/>
          </p:nvSpPr>
          <p:spPr>
            <a:xfrm>
              <a:off x="7671178" y="933199"/>
              <a:ext cx="765917" cy="103690"/>
            </a:xfrm>
            <a:custGeom>
              <a:avLst/>
              <a:pathLst>
                <a:path w="765917" h="103690">
                  <a:moveTo>
                    <a:pt x="765917" y="103690"/>
                  </a:moveTo>
                  <a:lnTo>
                    <a:pt x="0" y="0"/>
                  </a:lnTo>
                </a:path>
              </a:pathLst>
            </a:custGeom>
          </p:spPr>
          <p:txBody>
            <a:bodyPr/>
            <a:lstStyle/>
            <a:p/>
          </p:txBody>
        </p:sp>
        <p:sp>
          <p:nvSpPr>
            <p:cNvPr id="50" name="pl50"/>
            <p:cNvSpPr/>
            <p:nvPr/>
          </p:nvSpPr>
          <p:spPr>
            <a:xfrm>
              <a:off x="7660474" y="941293"/>
              <a:ext cx="764552" cy="1141570"/>
            </a:xfrm>
            <a:custGeom>
              <a:avLst/>
              <a:pathLst>
                <a:path w="764552" h="1141570">
                  <a:moveTo>
                    <a:pt x="764552" y="1141570"/>
                  </a:moveTo>
                  <a:lnTo>
                    <a:pt x="0" y="0"/>
                  </a:lnTo>
                </a:path>
              </a:pathLst>
            </a:custGeom>
          </p:spPr>
          <p:txBody>
            <a:bodyPr/>
            <a:lstStyle/>
            <a:p/>
          </p:txBody>
        </p:sp>
        <p:sp>
          <p:nvSpPr>
            <p:cNvPr id="51" name="pl51"/>
            <p:cNvSpPr/>
            <p:nvPr/>
          </p:nvSpPr>
          <p:spPr>
            <a:xfrm>
              <a:off x="7661936" y="940859"/>
              <a:ext cx="745092" cy="882719"/>
            </a:xfrm>
            <a:custGeom>
              <a:avLst/>
              <a:pathLst>
                <a:path w="745092" h="882719">
                  <a:moveTo>
                    <a:pt x="745092" y="882719"/>
                  </a:moveTo>
                  <a:lnTo>
                    <a:pt x="0" y="0"/>
                  </a:lnTo>
                </a:path>
              </a:pathLst>
            </a:custGeom>
          </p:spPr>
          <p:txBody>
            <a:bodyPr/>
            <a:lstStyle/>
            <a:p/>
          </p:txBody>
        </p:sp>
        <p:sp>
          <p:nvSpPr>
            <p:cNvPr id="52" name="pl52"/>
            <p:cNvSpPr/>
            <p:nvPr/>
          </p:nvSpPr>
          <p:spPr>
            <a:xfrm>
              <a:off x="7670634" y="781523"/>
              <a:ext cx="688226" cy="145638"/>
            </a:xfrm>
            <a:custGeom>
              <a:avLst/>
              <a:pathLst>
                <a:path w="688226" h="145638">
                  <a:moveTo>
                    <a:pt x="688226" y="0"/>
                  </a:moveTo>
                  <a:lnTo>
                    <a:pt x="0" y="145638"/>
                  </a:lnTo>
                </a:path>
              </a:pathLst>
            </a:custGeom>
          </p:spPr>
          <p:txBody>
            <a:bodyPr/>
            <a:lstStyle/>
            <a:p/>
          </p:txBody>
        </p:sp>
        <p:sp>
          <p:nvSpPr>
            <p:cNvPr id="53" name="pl53"/>
            <p:cNvSpPr/>
            <p:nvPr/>
          </p:nvSpPr>
          <p:spPr>
            <a:xfrm>
              <a:off x="7663912" y="940097"/>
              <a:ext cx="694948" cy="617314"/>
            </a:xfrm>
            <a:custGeom>
              <a:avLst/>
              <a:pathLst>
                <a:path w="694948" h="617314">
                  <a:moveTo>
                    <a:pt x="694948" y="617314"/>
                  </a:moveTo>
                  <a:lnTo>
                    <a:pt x="0" y="0"/>
                  </a:lnTo>
                </a:path>
              </a:pathLst>
            </a:custGeom>
          </p:spPr>
          <p:txBody>
            <a:bodyPr/>
            <a:lstStyle/>
            <a:p/>
          </p:txBody>
        </p:sp>
        <p:sp>
          <p:nvSpPr>
            <p:cNvPr id="54" name="pl54"/>
            <p:cNvSpPr/>
            <p:nvPr/>
          </p:nvSpPr>
          <p:spPr>
            <a:xfrm>
              <a:off x="7666924" y="938417"/>
              <a:ext cx="625506" cy="353541"/>
            </a:xfrm>
            <a:custGeom>
              <a:avLst/>
              <a:pathLst>
                <a:path w="625506" h="353541">
                  <a:moveTo>
                    <a:pt x="625506" y="353541"/>
                  </a:moveTo>
                  <a:lnTo>
                    <a:pt x="0" y="0"/>
                  </a:lnTo>
                </a:path>
              </a:pathLst>
            </a:custGeom>
          </p:spPr>
          <p:txBody>
            <a:bodyPr/>
            <a:lstStyle/>
            <a:p/>
          </p:txBody>
        </p:sp>
        <p:sp>
          <p:nvSpPr>
            <p:cNvPr id="55" name="pl55"/>
            <p:cNvSpPr/>
            <p:nvPr/>
          </p:nvSpPr>
          <p:spPr>
            <a:xfrm>
              <a:off x="7659602" y="1605802"/>
              <a:ext cx="723343" cy="1258059"/>
            </a:xfrm>
            <a:custGeom>
              <a:avLst/>
              <a:pathLst>
                <a:path w="723343" h="1258059">
                  <a:moveTo>
                    <a:pt x="723343" y="1258059"/>
                  </a:moveTo>
                  <a:lnTo>
                    <a:pt x="0" y="0"/>
                  </a:lnTo>
                </a:path>
              </a:pathLst>
            </a:custGeom>
          </p:spPr>
          <p:txBody>
            <a:bodyPr/>
            <a:lstStyle/>
            <a:p/>
          </p:txBody>
        </p:sp>
        <p:sp>
          <p:nvSpPr>
            <p:cNvPr id="56" name="pg56"/>
            <p:cNvSpPr/>
            <p:nvPr/>
          </p:nvSpPr>
          <p:spPr>
            <a:xfrm>
              <a:off x="8314365" y="252229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7" name="tx57"/>
            <p:cNvSpPr/>
            <p:nvPr/>
          </p:nvSpPr>
          <p:spPr>
            <a:xfrm>
              <a:off x="8337225" y="256383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58" name="pg58"/>
            <p:cNvSpPr/>
            <p:nvPr/>
          </p:nvSpPr>
          <p:spPr>
            <a:xfrm>
              <a:off x="8260004" y="226342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9" name="tx59"/>
            <p:cNvSpPr/>
            <p:nvPr/>
          </p:nvSpPr>
          <p:spPr>
            <a:xfrm>
              <a:off x="8282864" y="228627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60" name="pg60"/>
            <p:cNvSpPr/>
            <p:nvPr/>
          </p:nvSpPr>
          <p:spPr>
            <a:xfrm>
              <a:off x="8368515" y="95424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1" name="tx61"/>
            <p:cNvSpPr/>
            <p:nvPr/>
          </p:nvSpPr>
          <p:spPr>
            <a:xfrm>
              <a:off x="8391375" y="99578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2" name="pg62"/>
            <p:cNvSpPr/>
            <p:nvPr/>
          </p:nvSpPr>
          <p:spPr>
            <a:xfrm>
              <a:off x="8356446" y="200356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3" name="tx63"/>
            <p:cNvSpPr/>
            <p:nvPr/>
          </p:nvSpPr>
          <p:spPr>
            <a:xfrm>
              <a:off x="8379306" y="204510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4" name="pg64"/>
            <p:cNvSpPr/>
            <p:nvPr/>
          </p:nvSpPr>
          <p:spPr>
            <a:xfrm>
              <a:off x="8338449" y="1745214"/>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5" name="tx65"/>
            <p:cNvSpPr/>
            <p:nvPr/>
          </p:nvSpPr>
          <p:spPr>
            <a:xfrm>
              <a:off x="8361309" y="1786753"/>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99%</a:t>
              </a:r>
            </a:p>
          </p:txBody>
        </p:sp>
        <p:sp>
          <p:nvSpPr>
            <p:cNvPr id="66" name="pg66"/>
            <p:cNvSpPr/>
            <p:nvPr/>
          </p:nvSpPr>
          <p:spPr>
            <a:xfrm>
              <a:off x="8290281" y="69331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7" name="tx67"/>
            <p:cNvSpPr/>
            <p:nvPr/>
          </p:nvSpPr>
          <p:spPr>
            <a:xfrm>
              <a:off x="8313141" y="73485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99%</a:t>
              </a:r>
            </a:p>
          </p:txBody>
        </p:sp>
        <p:sp>
          <p:nvSpPr>
            <p:cNvPr id="68" name="pg68"/>
            <p:cNvSpPr/>
            <p:nvPr/>
          </p:nvSpPr>
          <p:spPr>
            <a:xfrm>
              <a:off x="8290281" y="148028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9" name="tx69"/>
            <p:cNvSpPr/>
            <p:nvPr/>
          </p:nvSpPr>
          <p:spPr>
            <a:xfrm>
              <a:off x="8313141" y="152182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99%</a:t>
              </a:r>
            </a:p>
          </p:txBody>
        </p:sp>
        <p:sp>
          <p:nvSpPr>
            <p:cNvPr id="70" name="pg70"/>
            <p:cNvSpPr/>
            <p:nvPr/>
          </p:nvSpPr>
          <p:spPr>
            <a:xfrm>
              <a:off x="8223851" y="121570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246711" y="125724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99%</a:t>
              </a:r>
            </a:p>
          </p:txBody>
        </p:sp>
        <p:sp>
          <p:nvSpPr>
            <p:cNvPr id="72" name="pg72"/>
            <p:cNvSpPr/>
            <p:nvPr/>
          </p:nvSpPr>
          <p:spPr>
            <a:xfrm>
              <a:off x="8314365" y="278428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3" name="tx73"/>
            <p:cNvSpPr/>
            <p:nvPr/>
          </p:nvSpPr>
          <p:spPr>
            <a:xfrm>
              <a:off x="8337225" y="282582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85%</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073350" y="401416"/>
              <a:ext cx="368490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Brunei Darussalam,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(85%), followed by DTP3, HepB3, Hib3, IPV1, IPVC, MCV1, MCV2, and Rubella (99%).
Coverage of 4 vaccines were the same (DTP3, HEPB3, HIB3 and IPV1), 1 vaccine decreased (HPVC), and 3 vaccines increased (MCV1, MCV2 and RUBELLA) compared to respective coverage in 2019.
Coverage of 8 vaccines were the same (DTP3, HEPB3, HIB3, IPV1, IPVC, MCV1, MCV2 and RUBELLA) and 1 vaccine decreased (HPVC)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641112" y="96178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19" name="pl19"/>
            <p:cNvSpPr/>
            <p:nvPr/>
          </p:nvSpPr>
          <p:spPr>
            <a:xfrm>
              <a:off x="8641112" y="1464387"/>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0" name="pl20"/>
            <p:cNvSpPr/>
            <p:nvPr/>
          </p:nvSpPr>
          <p:spPr>
            <a:xfrm>
              <a:off x="8641112" y="1966994"/>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641112" y="2469600"/>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641112" y="297220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641112" y="3474813"/>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496679" y="3977419"/>
              <a:ext cx="144432" cy="0"/>
            </a:xfrm>
            <a:custGeom>
              <a:avLst/>
              <a:pathLst>
                <a:path w="144432" h="0">
                  <a:moveTo>
                    <a:pt x="0" y="0"/>
                  </a:moveTo>
                  <a:lnTo>
                    <a:pt x="0" y="0"/>
                  </a:lnTo>
                  <a:lnTo>
                    <a:pt x="0"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5" name="pl25"/>
            <p:cNvSpPr/>
            <p:nvPr/>
          </p:nvSpPr>
          <p:spPr>
            <a:xfrm>
              <a:off x="8496679" y="4480025"/>
              <a:ext cx="144432" cy="0"/>
            </a:xfrm>
            <a:custGeom>
              <a:avLst/>
              <a:pathLst>
                <a:path w="144432" h="0">
                  <a:moveTo>
                    <a:pt x="0" y="0"/>
                  </a:moveTo>
                  <a:lnTo>
                    <a:pt x="72216" y="0"/>
                  </a:ln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6" name="pl26"/>
            <p:cNvSpPr/>
            <p:nvPr/>
          </p:nvSpPr>
          <p:spPr>
            <a:xfrm>
              <a:off x="8496679" y="4982632"/>
              <a:ext cx="144432" cy="0"/>
            </a:xfrm>
            <a:custGeom>
              <a:avLst/>
              <a:pathLst>
                <a:path w="144432" h="0">
                  <a:moveTo>
                    <a:pt x="0" y="0"/>
                  </a:moveTo>
                  <a:lnTo>
                    <a:pt x="0" y="0"/>
                  </a:lnTo>
                  <a:lnTo>
                    <a:pt x="0"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7" name="pt27"/>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9217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9217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6439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92179"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9217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9217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9217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578344"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578344"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578344"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578344"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578344"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578344"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578344"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8578344"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8578344"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8578344"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78344"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78344"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7834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7834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578344"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78344"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78344"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433912"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06128"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78344"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433912"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78344"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78344"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18" name="tx118"/>
            <p:cNvSpPr/>
            <p:nvPr/>
          </p:nvSpPr>
          <p:spPr>
            <a:xfrm>
              <a:off x="609275" y="439953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19" name="tx119"/>
            <p:cNvSpPr/>
            <p:nvPr/>
          </p:nvSpPr>
          <p:spPr>
            <a:xfrm>
              <a:off x="60927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20" name="tx120"/>
            <p:cNvSpPr/>
            <p:nvPr/>
          </p:nvSpPr>
          <p:spPr>
            <a:xfrm>
              <a:off x="710044" y="339786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21" name="tx121"/>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22" name="tx122"/>
            <p:cNvSpPr/>
            <p:nvPr/>
          </p:nvSpPr>
          <p:spPr>
            <a:xfrm>
              <a:off x="563163" y="235984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23" name="tx123"/>
            <p:cNvSpPr/>
            <p:nvPr/>
          </p:nvSpPr>
          <p:spPr>
            <a:xfrm>
              <a:off x="645955" y="1887951"/>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24" name="tx124"/>
            <p:cNvSpPr/>
            <p:nvPr/>
          </p:nvSpPr>
          <p:spPr>
            <a:xfrm>
              <a:off x="645955" y="138744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25" name="tx125"/>
            <p:cNvSpPr/>
            <p:nvPr/>
          </p:nvSpPr>
          <p:spPr>
            <a:xfrm>
              <a:off x="710205" y="881287"/>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26" name="tx126"/>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t132"/>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130606" y="398022"/>
              <a:ext cx="40534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Brunei Darussalam, 2019-2025</a:t>
              </a:r>
            </a:p>
          </p:txBody>
        </p:sp>
        <p:sp>
          <p:nvSpPr>
            <p:cNvPr id="139" name="tx13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42" name="tx142"/>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In 2024, 0 vaccines had lower coverage than in 2019.
In 2025, 0 vaccines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63932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4340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474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5154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5562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159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6637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16784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671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1759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68006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1841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68820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19228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1639328" y="2462470"/>
              <a:ext cx="6552953" cy="382761"/>
            </a:xfrm>
            <a:custGeom>
              <a:avLst/>
              <a:pathLst>
                <a:path w="6552953" h="382761">
                  <a:moveTo>
                    <a:pt x="0" y="54680"/>
                  </a:moveTo>
                  <a:lnTo>
                    <a:pt x="504073" y="109360"/>
                  </a:lnTo>
                  <a:lnTo>
                    <a:pt x="1008146" y="273400"/>
                  </a:lnTo>
                  <a:lnTo>
                    <a:pt x="1512220" y="382761"/>
                  </a:lnTo>
                  <a:lnTo>
                    <a:pt x="2016293" y="164040"/>
                  </a:lnTo>
                  <a:lnTo>
                    <a:pt x="2520366" y="136700"/>
                  </a:lnTo>
                  <a:lnTo>
                    <a:pt x="3024440" y="82020"/>
                  </a:lnTo>
                  <a:lnTo>
                    <a:pt x="3528513" y="54680"/>
                  </a:lnTo>
                  <a:lnTo>
                    <a:pt x="4032586" y="136700"/>
                  </a:lnTo>
                  <a:lnTo>
                    <a:pt x="4536660" y="0"/>
                  </a:lnTo>
                  <a:lnTo>
                    <a:pt x="5040733" y="109360"/>
                  </a:lnTo>
                  <a:lnTo>
                    <a:pt x="5544807" y="27340"/>
                  </a:lnTo>
                  <a:lnTo>
                    <a:pt x="6048880" y="27340"/>
                  </a:lnTo>
                  <a:lnTo>
                    <a:pt x="6552953" y="109360"/>
                  </a:lnTo>
                </a:path>
              </a:pathLst>
            </a:custGeom>
            <a:ln w="29811" cap="flat">
              <a:solidFill>
                <a:srgbClr val="FF0000">
                  <a:alpha val="100000"/>
                </a:srgbClr>
              </a:solidFill>
              <a:prstDash val="solid"/>
              <a:round/>
            </a:ln>
          </p:spPr>
          <p:txBody>
            <a:bodyPr/>
            <a:lstStyle/>
            <a:p/>
          </p:txBody>
        </p:sp>
        <p:sp>
          <p:nvSpPr>
            <p:cNvPr id="32" name="pl32"/>
            <p:cNvSpPr/>
            <p:nvPr/>
          </p:nvSpPr>
          <p:spPr>
            <a:xfrm>
              <a:off x="1639328" y="2544490"/>
              <a:ext cx="6552953" cy="382761"/>
            </a:xfrm>
            <a:custGeom>
              <a:avLst/>
              <a:pathLst>
                <a:path w="6552953" h="382761">
                  <a:moveTo>
                    <a:pt x="0" y="54680"/>
                  </a:moveTo>
                  <a:lnTo>
                    <a:pt x="504073" y="136700"/>
                  </a:lnTo>
                  <a:lnTo>
                    <a:pt x="1008146" y="273400"/>
                  </a:lnTo>
                  <a:lnTo>
                    <a:pt x="1512220" y="382761"/>
                  </a:lnTo>
                  <a:lnTo>
                    <a:pt x="2016293" y="136700"/>
                  </a:lnTo>
                  <a:lnTo>
                    <a:pt x="2520366" y="109360"/>
                  </a:lnTo>
                  <a:lnTo>
                    <a:pt x="3024440" y="54680"/>
                  </a:lnTo>
                  <a:lnTo>
                    <a:pt x="3528513" y="0"/>
                  </a:lnTo>
                  <a:lnTo>
                    <a:pt x="4032586" y="109360"/>
                  </a:lnTo>
                  <a:lnTo>
                    <a:pt x="4536660" y="0"/>
                  </a:lnTo>
                  <a:lnTo>
                    <a:pt x="5040733" y="54680"/>
                  </a:lnTo>
                  <a:lnTo>
                    <a:pt x="5544807" y="27340"/>
                  </a:lnTo>
                  <a:lnTo>
                    <a:pt x="6048880" y="54680"/>
                  </a:lnTo>
                  <a:lnTo>
                    <a:pt x="6552953" y="136700"/>
                  </a:lnTo>
                </a:path>
              </a:pathLst>
            </a:custGeom>
            <a:ln w="29811" cap="flat">
              <a:solidFill>
                <a:srgbClr val="0058AB">
                  <a:alpha val="100000"/>
                </a:srgbClr>
              </a:solidFill>
              <a:prstDash val="solid"/>
              <a:round/>
            </a:ln>
          </p:spPr>
          <p:txBody>
            <a:bodyPr/>
            <a:lstStyle/>
            <a:p/>
          </p:txBody>
        </p:sp>
        <p:sp>
          <p:nvSpPr>
            <p:cNvPr id="33" name="pt33"/>
            <p:cNvSpPr/>
            <p:nvPr/>
          </p:nvSpPr>
          <p:spPr>
            <a:xfrm>
              <a:off x="1614502"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118576"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622649" y="27110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126722"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630796"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4134869"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4638943"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5143016"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5647089"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6151163"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6655236"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7159309"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7663383"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8167456"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1614502" y="257434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2118576" y="26563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622649" y="27930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3126722" y="29024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3630796" y="26563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4134869" y="26290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4638943" y="257434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5143016" y="25196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5647089" y="26290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6151163" y="25196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6655236" y="257434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7159309" y="25470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7663383" y="257434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8167456" y="26563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tx61"/>
            <p:cNvSpPr/>
            <p:nvPr/>
          </p:nvSpPr>
          <p:spPr>
            <a:xfrm>
              <a:off x="1639328" y="266879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62" name="tx62"/>
            <p:cNvSpPr/>
            <p:nvPr/>
          </p:nvSpPr>
          <p:spPr>
            <a:xfrm>
              <a:off x="2143402" y="27508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63" name="tx63"/>
            <p:cNvSpPr/>
            <p:nvPr/>
          </p:nvSpPr>
          <p:spPr>
            <a:xfrm>
              <a:off x="2647475" y="28875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64" name="tx64"/>
            <p:cNvSpPr/>
            <p:nvPr/>
          </p:nvSpPr>
          <p:spPr>
            <a:xfrm>
              <a:off x="3151548" y="29968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65" name="tx65"/>
            <p:cNvSpPr/>
            <p:nvPr/>
          </p:nvSpPr>
          <p:spPr>
            <a:xfrm>
              <a:off x="3655622" y="27508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66" name="tx66"/>
            <p:cNvSpPr/>
            <p:nvPr/>
          </p:nvSpPr>
          <p:spPr>
            <a:xfrm>
              <a:off x="4159695" y="27234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67" name="tx67"/>
            <p:cNvSpPr/>
            <p:nvPr/>
          </p:nvSpPr>
          <p:spPr>
            <a:xfrm>
              <a:off x="4663768" y="266879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68" name="tx68"/>
            <p:cNvSpPr/>
            <p:nvPr/>
          </p:nvSpPr>
          <p:spPr>
            <a:xfrm>
              <a:off x="5167842" y="26141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69" name="tx69"/>
            <p:cNvSpPr/>
            <p:nvPr/>
          </p:nvSpPr>
          <p:spPr>
            <a:xfrm>
              <a:off x="5671915" y="27234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70" name="tx70"/>
            <p:cNvSpPr/>
            <p:nvPr/>
          </p:nvSpPr>
          <p:spPr>
            <a:xfrm>
              <a:off x="6175989" y="26141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71" name="tx71"/>
            <p:cNvSpPr/>
            <p:nvPr/>
          </p:nvSpPr>
          <p:spPr>
            <a:xfrm>
              <a:off x="6680062" y="266879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72" name="tx72"/>
            <p:cNvSpPr/>
            <p:nvPr/>
          </p:nvSpPr>
          <p:spPr>
            <a:xfrm>
              <a:off x="7184135" y="26414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73" name="tx73"/>
            <p:cNvSpPr/>
            <p:nvPr/>
          </p:nvSpPr>
          <p:spPr>
            <a:xfrm>
              <a:off x="7688209" y="266879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74" name="tx74"/>
            <p:cNvSpPr/>
            <p:nvPr/>
          </p:nvSpPr>
          <p:spPr>
            <a:xfrm>
              <a:off x="8192282" y="27508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75" name="tx75"/>
            <p:cNvSpPr/>
            <p:nvPr/>
          </p:nvSpPr>
          <p:spPr>
            <a:xfrm>
              <a:off x="1639328"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76" name="tx76"/>
            <p:cNvSpPr/>
            <p:nvPr/>
          </p:nvSpPr>
          <p:spPr>
            <a:xfrm>
              <a:off x="2143402"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77" name="tx77"/>
            <p:cNvSpPr/>
            <p:nvPr/>
          </p:nvSpPr>
          <p:spPr>
            <a:xfrm>
              <a:off x="2647475" y="256360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78" name="tx78"/>
            <p:cNvSpPr/>
            <p:nvPr/>
          </p:nvSpPr>
          <p:spPr>
            <a:xfrm>
              <a:off x="3151548"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79" name="tx79"/>
            <p:cNvSpPr/>
            <p:nvPr/>
          </p:nvSpPr>
          <p:spPr>
            <a:xfrm>
              <a:off x="3655622"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80" name="tx80"/>
            <p:cNvSpPr/>
            <p:nvPr/>
          </p:nvSpPr>
          <p:spPr>
            <a:xfrm>
              <a:off x="4159695"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81" name="tx81"/>
            <p:cNvSpPr/>
            <p:nvPr/>
          </p:nvSpPr>
          <p:spPr>
            <a:xfrm>
              <a:off x="4663768"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82" name="tx82"/>
            <p:cNvSpPr/>
            <p:nvPr/>
          </p:nvSpPr>
          <p:spPr>
            <a:xfrm>
              <a:off x="5167842"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83" name="tx83"/>
            <p:cNvSpPr/>
            <p:nvPr/>
          </p:nvSpPr>
          <p:spPr>
            <a:xfrm>
              <a:off x="5671915"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84" name="tx84"/>
            <p:cNvSpPr/>
            <p:nvPr/>
          </p:nvSpPr>
          <p:spPr>
            <a:xfrm>
              <a:off x="6175989"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85" name="tx85"/>
            <p:cNvSpPr/>
            <p:nvPr/>
          </p:nvSpPr>
          <p:spPr>
            <a:xfrm>
              <a:off x="6680062"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86" name="tx86"/>
            <p:cNvSpPr/>
            <p:nvPr/>
          </p:nvSpPr>
          <p:spPr>
            <a:xfrm>
              <a:off x="7184135"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87" name="tx87"/>
            <p:cNvSpPr/>
            <p:nvPr/>
          </p:nvSpPr>
          <p:spPr>
            <a:xfrm>
              <a:off x="7688209"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88" name="tx88"/>
            <p:cNvSpPr/>
            <p:nvPr/>
          </p:nvSpPr>
          <p:spPr>
            <a:xfrm>
              <a:off x="8192282"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89" name="pl89"/>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90" name="rc90"/>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91" name="tx91"/>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92" name="tx92"/>
            <p:cNvSpPr/>
            <p:nvPr/>
          </p:nvSpPr>
          <p:spPr>
            <a:xfrm rot="-5400000">
              <a:off x="151132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93" name="tx93"/>
            <p:cNvSpPr/>
            <p:nvPr/>
          </p:nvSpPr>
          <p:spPr>
            <a:xfrm rot="-5400000">
              <a:off x="2015372"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94" name="tx94"/>
            <p:cNvSpPr/>
            <p:nvPr/>
          </p:nvSpPr>
          <p:spPr>
            <a:xfrm rot="-5400000">
              <a:off x="251947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95" name="tx95"/>
            <p:cNvSpPr/>
            <p:nvPr/>
          </p:nvSpPr>
          <p:spPr>
            <a:xfrm rot="-5400000">
              <a:off x="302354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96" name="tx96"/>
            <p:cNvSpPr/>
            <p:nvPr/>
          </p:nvSpPr>
          <p:spPr>
            <a:xfrm rot="-5400000">
              <a:off x="35276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97" name="tx97"/>
            <p:cNvSpPr/>
            <p:nvPr/>
          </p:nvSpPr>
          <p:spPr>
            <a:xfrm rot="-5400000">
              <a:off x="4031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98" name="tx98"/>
            <p:cNvSpPr/>
            <p:nvPr/>
          </p:nvSpPr>
          <p:spPr>
            <a:xfrm rot="-5400000">
              <a:off x="45357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99" name="tx99"/>
            <p:cNvSpPr/>
            <p:nvPr/>
          </p:nvSpPr>
          <p:spPr>
            <a:xfrm rot="-5400000">
              <a:off x="50398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0" name="tx100"/>
            <p:cNvSpPr/>
            <p:nvPr/>
          </p:nvSpPr>
          <p:spPr>
            <a:xfrm rot="-5400000">
              <a:off x="5543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1" name="tx101"/>
            <p:cNvSpPr/>
            <p:nvPr/>
          </p:nvSpPr>
          <p:spPr>
            <a:xfrm rot="-5400000">
              <a:off x="604798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2" name="tx102"/>
            <p:cNvSpPr/>
            <p:nvPr/>
          </p:nvSpPr>
          <p:spPr>
            <a:xfrm rot="-5400000">
              <a:off x="655206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3" name="tx103"/>
            <p:cNvSpPr/>
            <p:nvPr/>
          </p:nvSpPr>
          <p:spPr>
            <a:xfrm rot="-5400000">
              <a:off x="705610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4" name="tx104"/>
            <p:cNvSpPr/>
            <p:nvPr/>
          </p:nvSpPr>
          <p:spPr>
            <a:xfrm rot="-5400000">
              <a:off x="756020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5" name="tx105"/>
            <p:cNvSpPr/>
            <p:nvPr/>
          </p:nvSpPr>
          <p:spPr>
            <a:xfrm rot="-5400000">
              <a:off x="806428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06" name="tx10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7" name="tx10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08" name="tx10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09" name="tx10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10" name="tx11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11" name="tx11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12" name="tx11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3" name="pl11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14" name="pl11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15" name="tx11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16" name="tx11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17" name="tx117"/>
            <p:cNvSpPr/>
            <p:nvPr/>
          </p:nvSpPr>
          <p:spPr>
            <a:xfrm>
              <a:off x="757200" y="1330710"/>
              <a:ext cx="62333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Brunei Darussalam, 2012-2025</a:t>
              </a:r>
            </a:p>
          </p:txBody>
        </p:sp>
        <p:sp>
          <p:nvSpPr>
            <p:cNvPr id="118" name="tx11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9" name="tx11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Brunei Darussalam was 2012.
In 2025, first dose (HPV1) programme coverage among girls was 89%. In 2025, last dose (HPVc) programme coverage among girls was 85%.</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85%.</a:t>
            </a:r>
          </a:p>
        </p:txBody>
      </p:sp>
      <p:grpSp xmlns:pic="http://schemas.openxmlformats.org/drawingml/2006/picture">
        <p:nvGrpSpPr>
          <p:cNvPr id="122" name=""/>
          <p:cNvGrpSpPr/>
          <p:nvPr/>
        </p:nvGrpSpPr>
        <p:grpSpPr>
          <a:xfrm>
            <a:off x="292608" y="1005840"/>
            <a:ext cx="8595360" cy="28575"/>
            <a:chOff x="292608" y="1005840"/>
            <a:chExt cx="8595360" cy="28575"/>
          </a:xfrm>
        </p:grpSpPr>
        <p:sp>
          <p:nvSpPr>
            <p:cNvPr id="12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28987"/>
              <a:ext cx="6481656" cy="202976"/>
            </a:xfrm>
            <a:custGeom>
              <a:avLst/>
              <a:pathLst>
                <a:path w="6481656" h="202976">
                  <a:moveTo>
                    <a:pt x="0" y="0"/>
                  </a:moveTo>
                  <a:lnTo>
                    <a:pt x="259266" y="57993"/>
                  </a:lnTo>
                  <a:lnTo>
                    <a:pt x="518532" y="144982"/>
                  </a:lnTo>
                  <a:lnTo>
                    <a:pt x="777798" y="202976"/>
                  </a:lnTo>
                  <a:lnTo>
                    <a:pt x="1037065" y="202976"/>
                  </a:lnTo>
                  <a:lnTo>
                    <a:pt x="1296331" y="144982"/>
                  </a:lnTo>
                  <a:lnTo>
                    <a:pt x="1555597" y="57993"/>
                  </a:lnTo>
                  <a:lnTo>
                    <a:pt x="1814863" y="0"/>
                  </a:lnTo>
                  <a:lnTo>
                    <a:pt x="2074130" y="28996"/>
                  </a:lnTo>
                  <a:lnTo>
                    <a:pt x="2333396" y="0"/>
                  </a:lnTo>
                  <a:lnTo>
                    <a:pt x="2592662" y="115986"/>
                  </a:lnTo>
                  <a:lnTo>
                    <a:pt x="2851928" y="57993"/>
                  </a:lnTo>
                  <a:lnTo>
                    <a:pt x="3111195" y="115986"/>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28987"/>
              <a:ext cx="6481656" cy="260969"/>
            </a:xfrm>
            <a:custGeom>
              <a:avLst/>
              <a:pathLst>
                <a:path w="6481656" h="260969">
                  <a:moveTo>
                    <a:pt x="0" y="115986"/>
                  </a:moveTo>
                  <a:lnTo>
                    <a:pt x="259266" y="115986"/>
                  </a:lnTo>
                  <a:lnTo>
                    <a:pt x="518532" y="86989"/>
                  </a:lnTo>
                  <a:lnTo>
                    <a:pt x="777798" y="86989"/>
                  </a:lnTo>
                  <a:lnTo>
                    <a:pt x="1037065" y="57993"/>
                  </a:lnTo>
                  <a:lnTo>
                    <a:pt x="1296331" y="115986"/>
                  </a:lnTo>
                  <a:lnTo>
                    <a:pt x="1555597" y="144982"/>
                  </a:lnTo>
                  <a:lnTo>
                    <a:pt x="1814863" y="202976"/>
                  </a:lnTo>
                  <a:lnTo>
                    <a:pt x="2074130" y="260969"/>
                  </a:lnTo>
                  <a:lnTo>
                    <a:pt x="2333396" y="0"/>
                  </a:lnTo>
                  <a:lnTo>
                    <a:pt x="2592662" y="173979"/>
                  </a:lnTo>
                  <a:lnTo>
                    <a:pt x="2851928" y="173979"/>
                  </a:lnTo>
                  <a:lnTo>
                    <a:pt x="3111195" y="86989"/>
                  </a:lnTo>
                  <a:lnTo>
                    <a:pt x="3370461" y="202976"/>
                  </a:lnTo>
                  <a:lnTo>
                    <a:pt x="3629727" y="86989"/>
                  </a:lnTo>
                  <a:lnTo>
                    <a:pt x="3888994" y="57993"/>
                  </a:lnTo>
                  <a:lnTo>
                    <a:pt x="4148260" y="57993"/>
                  </a:lnTo>
                  <a:lnTo>
                    <a:pt x="4407526" y="28996"/>
                  </a:lnTo>
                  <a:lnTo>
                    <a:pt x="4666792" y="28996"/>
                  </a:lnTo>
                  <a:lnTo>
                    <a:pt x="4926059" y="28996"/>
                  </a:lnTo>
                  <a:lnTo>
                    <a:pt x="5185325" y="57993"/>
                  </a:lnTo>
                  <a:lnTo>
                    <a:pt x="5444591" y="0"/>
                  </a:lnTo>
                  <a:lnTo>
                    <a:pt x="5703857" y="0"/>
                  </a:lnTo>
                  <a:lnTo>
                    <a:pt x="5963124" y="0"/>
                  </a:lnTo>
                  <a:lnTo>
                    <a:pt x="6222390" y="0"/>
                  </a:lnTo>
                  <a:lnTo>
                    <a:pt x="6481656" y="0"/>
                  </a:lnTo>
                </a:path>
              </a:pathLst>
            </a:custGeom>
            <a:ln w="27101" cap="flat">
              <a:solidFill>
                <a:srgbClr val="00BA38">
                  <a:alpha val="100000"/>
                </a:srgbClr>
              </a:solidFill>
              <a:prstDash val="solid"/>
              <a:round/>
            </a:ln>
          </p:spPr>
          <p:txBody>
            <a:bodyPr/>
            <a:lstStyle/>
            <a:p/>
          </p:txBody>
        </p:sp>
        <p:sp>
          <p:nvSpPr>
            <p:cNvPr id="29" name="pl29"/>
            <p:cNvSpPr/>
            <p:nvPr/>
          </p:nvSpPr>
          <p:spPr>
            <a:xfrm>
              <a:off x="4550214" y="2389957"/>
              <a:ext cx="3370461" cy="405952"/>
            </a:xfrm>
            <a:custGeom>
              <a:avLst/>
              <a:pathLst>
                <a:path w="3370461" h="405952">
                  <a:moveTo>
                    <a:pt x="0" y="57993"/>
                  </a:moveTo>
                  <a:lnTo>
                    <a:pt x="259266" y="144982"/>
                  </a:lnTo>
                  <a:lnTo>
                    <a:pt x="518532" y="289965"/>
                  </a:lnTo>
                  <a:lnTo>
                    <a:pt x="777798" y="405952"/>
                  </a:lnTo>
                  <a:lnTo>
                    <a:pt x="1037065" y="144982"/>
                  </a:lnTo>
                  <a:lnTo>
                    <a:pt x="1296331" y="115986"/>
                  </a:lnTo>
                  <a:lnTo>
                    <a:pt x="1555597" y="57993"/>
                  </a:lnTo>
                  <a:lnTo>
                    <a:pt x="1814863" y="0"/>
                  </a:lnTo>
                  <a:lnTo>
                    <a:pt x="2074130" y="115986"/>
                  </a:lnTo>
                  <a:lnTo>
                    <a:pt x="2333396" y="0"/>
                  </a:lnTo>
                  <a:lnTo>
                    <a:pt x="2592662" y="57993"/>
                  </a:lnTo>
                  <a:lnTo>
                    <a:pt x="2851928" y="28996"/>
                  </a:lnTo>
                  <a:lnTo>
                    <a:pt x="3111195" y="57993"/>
                  </a:lnTo>
                  <a:lnTo>
                    <a:pt x="3370461" y="144982"/>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09061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090611"/>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249656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09061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400642" y="2206597"/>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4511838" y="240957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8991" y="2094665"/>
              <a:ext cx="240951" cy="31897"/>
            </a:xfrm>
            <a:custGeom>
              <a:avLst/>
              <a:pathLst>
                <a:path w="240951" h="31897">
                  <a:moveTo>
                    <a:pt x="240951" y="0"/>
                  </a:moveTo>
                  <a:lnTo>
                    <a:pt x="0" y="31897"/>
                  </a:lnTo>
                </a:path>
              </a:pathLst>
            </a:custGeom>
          </p:spPr>
          <p:txBody>
            <a:bodyPr/>
            <a:lstStyle/>
            <a:p/>
          </p:txBody>
        </p:sp>
        <p:sp>
          <p:nvSpPr>
            <p:cNvPr id="38" name="pl38"/>
            <p:cNvSpPr/>
            <p:nvPr/>
          </p:nvSpPr>
          <p:spPr>
            <a:xfrm>
              <a:off x="7929113" y="2135709"/>
              <a:ext cx="250829" cy="199830"/>
            </a:xfrm>
            <a:custGeom>
              <a:avLst/>
              <a:pathLst>
                <a:path w="250829" h="199830">
                  <a:moveTo>
                    <a:pt x="250829" y="199830"/>
                  </a:moveTo>
                  <a:lnTo>
                    <a:pt x="0" y="0"/>
                  </a:lnTo>
                </a:path>
              </a:pathLst>
            </a:custGeom>
          </p:spPr>
          <p:txBody>
            <a:bodyPr/>
            <a:lstStyle/>
            <a:p/>
          </p:txBody>
        </p:sp>
        <p:sp>
          <p:nvSpPr>
            <p:cNvPr id="39" name="pl39"/>
            <p:cNvSpPr/>
            <p:nvPr/>
          </p:nvSpPr>
          <p:spPr>
            <a:xfrm>
              <a:off x="7936017" y="2539496"/>
              <a:ext cx="243924" cy="72450"/>
            </a:xfrm>
            <a:custGeom>
              <a:avLst/>
              <a:pathLst>
                <a:path w="243924" h="72450">
                  <a:moveTo>
                    <a:pt x="243924" y="72450"/>
                  </a:moveTo>
                  <a:lnTo>
                    <a:pt x="0" y="0"/>
                  </a:lnTo>
                </a:path>
              </a:pathLst>
            </a:custGeom>
          </p:spPr>
          <p:txBody>
            <a:bodyPr/>
            <a:lstStyle/>
            <a:p/>
          </p:txBody>
        </p:sp>
        <p:sp>
          <p:nvSpPr>
            <p:cNvPr id="40" name="pg40"/>
            <p:cNvSpPr/>
            <p:nvPr/>
          </p:nvSpPr>
          <p:spPr>
            <a:xfrm>
              <a:off x="8111362" y="200145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204230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2" name="pg42"/>
            <p:cNvSpPr/>
            <p:nvPr/>
          </p:nvSpPr>
          <p:spPr>
            <a:xfrm>
              <a:off x="8111362" y="227307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34222" y="231391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99%</a:t>
              </a:r>
            </a:p>
          </p:txBody>
        </p:sp>
        <p:sp>
          <p:nvSpPr>
            <p:cNvPr id="44" name="pg44"/>
            <p:cNvSpPr/>
            <p:nvPr/>
          </p:nvSpPr>
          <p:spPr>
            <a:xfrm>
              <a:off x="8111362" y="254847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34222" y="258932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85%</a:t>
              </a:r>
            </a:p>
          </p:txBody>
        </p:sp>
        <p:sp>
          <p:nvSpPr>
            <p:cNvPr id="46" name="pg46"/>
            <p:cNvSpPr/>
            <p:nvPr/>
          </p:nvSpPr>
          <p:spPr>
            <a:xfrm>
              <a:off x="1503426" y="200109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549146" y="20448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48" name="pg48"/>
            <p:cNvSpPr/>
            <p:nvPr/>
          </p:nvSpPr>
          <p:spPr>
            <a:xfrm>
              <a:off x="1322876" y="229685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1368596" y="2340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95</a:t>
              </a:r>
            </a:p>
          </p:txBody>
        </p:sp>
        <p:sp>
          <p:nvSpPr>
            <p:cNvPr id="50" name="pg50"/>
            <p:cNvSpPr/>
            <p:nvPr/>
          </p:nvSpPr>
          <p:spPr>
            <a:xfrm>
              <a:off x="4252189" y="242662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4297909" y="247043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88</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906742"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22471"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69236"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73842"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89570"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36336" y="5949093"/>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3778935" y="1705910"/>
              <a:ext cx="232035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Brunei Darussalam,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73068" y="6586855"/>
              <a:ext cx="59013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Brunei Darussalam has 3 out of the 4 SDG vaccines.
In 2025, Brunei Darussalam had achieved at least 90% coverage of 2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Brunei Darussalam met the 90% SDG coverage target for DTP3 and MCV2, but not for the remaining vaccines.</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remained constant at 99% between 2024 and 2025.
• There were there were approximately the same number of zero-dose children in 2025. This leaves &lt;100 children without vaccination, vulnerable to vaccine-preventable diseases and a further &lt;100 with incomplete protection.
• Brunei Darussalam accounted for &lt;0.1% of zero-dose children in East Asia and the Pacific (EAPR) and &lt;0.1% of zero-dose children globally.
• MCV1 coverage remained constant at 99% between 2024 and 2025. There were &lt;100 children who missed out on the first measles vaccination.
• MCV2 coverage remained constant at 99% between 2024 and 2025.
• Last dose coverage of HPV vaccination (HPVc) among girls decreased from 88% to 85%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Brunei Darussalam,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Brunei Darussalam.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P7TF5XRZ5TZD-1674051314-8065</_dlc_DocId>
    <_dlc_DocIdUrl xmlns="5ce71423-0d49-4a04-8822-86064e799dcd">
      <Url>https://unicef.sharepoint.com/teams/DAPM-DataComm/_layouts/15/DocIdRedir.aspx?ID=P7TF5XRZ5TZD-1674051314-8065</Url>
      <Description>P7TF5XRZ5TZD-1674051314-8065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9FBF6061-EC6B-4DEC-BC86-68BC95417E1B}"/>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2026-07-10T22:39:08Z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e005ef51-20ba-4943-be84-505823c41218</vt:lpwstr>
  </property>
</Properties>
</file>