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1cb8c004a122ae833ae876dc9d6b484a8241678.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27f369ffdb5c7d3a7b37fcb32bb2933f99aed5c.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d407d1a634c220821c97a198e3109bc7be11e91.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638443"/>
            </a:xfrm>
            <a:custGeom>
              <a:avLst/>
              <a:pathLst>
                <a:path w="6481656" h="638443">
                  <a:moveTo>
                    <a:pt x="0" y="239416"/>
                  </a:moveTo>
                  <a:lnTo>
                    <a:pt x="259266" y="279319"/>
                  </a:lnTo>
                  <a:lnTo>
                    <a:pt x="518532" y="279319"/>
                  </a:lnTo>
                  <a:lnTo>
                    <a:pt x="777798" y="319221"/>
                  </a:lnTo>
                  <a:lnTo>
                    <a:pt x="1037065" y="79805"/>
                  </a:lnTo>
                  <a:lnTo>
                    <a:pt x="1296331" y="79805"/>
                  </a:lnTo>
                  <a:lnTo>
                    <a:pt x="1555597" y="199513"/>
                  </a:lnTo>
                  <a:lnTo>
                    <a:pt x="1814863" y="239416"/>
                  </a:lnTo>
                  <a:lnTo>
                    <a:pt x="2074130" y="558638"/>
                  </a:lnTo>
                  <a:lnTo>
                    <a:pt x="2333396" y="239416"/>
                  </a:lnTo>
                  <a:lnTo>
                    <a:pt x="2592662" y="199513"/>
                  </a:lnTo>
                  <a:lnTo>
                    <a:pt x="2851928" y="159610"/>
                  </a:lnTo>
                  <a:lnTo>
                    <a:pt x="3111195" y="119708"/>
                  </a:lnTo>
                  <a:lnTo>
                    <a:pt x="3370461" y="79805"/>
                  </a:lnTo>
                  <a:lnTo>
                    <a:pt x="3629727" y="39902"/>
                  </a:lnTo>
                  <a:lnTo>
                    <a:pt x="3888994" y="0"/>
                  </a:lnTo>
                  <a:lnTo>
                    <a:pt x="4148260" y="0"/>
                  </a:lnTo>
                  <a:lnTo>
                    <a:pt x="4407526" y="359124"/>
                  </a:lnTo>
                  <a:lnTo>
                    <a:pt x="4666792" y="119708"/>
                  </a:lnTo>
                  <a:lnTo>
                    <a:pt x="4926059" y="279319"/>
                  </a:lnTo>
                  <a:lnTo>
                    <a:pt x="5185325" y="518735"/>
                  </a:lnTo>
                  <a:lnTo>
                    <a:pt x="5444591" y="638443"/>
                  </a:lnTo>
                  <a:lnTo>
                    <a:pt x="5703857" y="478832"/>
                  </a:lnTo>
                  <a:lnTo>
                    <a:pt x="5963124" y="319221"/>
                  </a:lnTo>
                  <a:lnTo>
                    <a:pt x="6222390" y="199513"/>
                  </a:lnTo>
                  <a:lnTo>
                    <a:pt x="6481656" y="31922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598540"/>
            </a:xfrm>
            <a:custGeom>
              <a:avLst/>
              <a:pathLst>
                <a:path w="6481656" h="598540">
                  <a:moveTo>
                    <a:pt x="0" y="159610"/>
                  </a:moveTo>
                  <a:lnTo>
                    <a:pt x="259266" y="518735"/>
                  </a:lnTo>
                  <a:lnTo>
                    <a:pt x="518532" y="399027"/>
                  </a:lnTo>
                  <a:lnTo>
                    <a:pt x="777798" y="319221"/>
                  </a:lnTo>
                  <a:lnTo>
                    <a:pt x="1037065" y="159610"/>
                  </a:lnTo>
                  <a:lnTo>
                    <a:pt x="1296331" y="199513"/>
                  </a:lnTo>
                  <a:lnTo>
                    <a:pt x="1555597" y="518735"/>
                  </a:lnTo>
                  <a:lnTo>
                    <a:pt x="1814863" y="159610"/>
                  </a:lnTo>
                  <a:lnTo>
                    <a:pt x="2074130" y="478832"/>
                  </a:lnTo>
                  <a:lnTo>
                    <a:pt x="2333396" y="159610"/>
                  </a:lnTo>
                  <a:lnTo>
                    <a:pt x="2592662" y="438929"/>
                  </a:lnTo>
                  <a:lnTo>
                    <a:pt x="2851928" y="239416"/>
                  </a:lnTo>
                  <a:lnTo>
                    <a:pt x="3111195" y="399027"/>
                  </a:lnTo>
                  <a:lnTo>
                    <a:pt x="3370461" y="239416"/>
                  </a:lnTo>
                  <a:lnTo>
                    <a:pt x="3629727" y="119708"/>
                  </a:lnTo>
                  <a:lnTo>
                    <a:pt x="3888994" y="0"/>
                  </a:lnTo>
                  <a:lnTo>
                    <a:pt x="4148260" y="0"/>
                  </a:lnTo>
                  <a:lnTo>
                    <a:pt x="4407526" y="279319"/>
                  </a:lnTo>
                  <a:lnTo>
                    <a:pt x="4666792" y="79805"/>
                  </a:lnTo>
                  <a:lnTo>
                    <a:pt x="4926059" y="279319"/>
                  </a:lnTo>
                  <a:lnTo>
                    <a:pt x="5185325" y="478832"/>
                  </a:lnTo>
                  <a:lnTo>
                    <a:pt x="5444591" y="598540"/>
                  </a:lnTo>
                  <a:lnTo>
                    <a:pt x="5703857" y="438929"/>
                  </a:lnTo>
                  <a:lnTo>
                    <a:pt x="5963124" y="478832"/>
                  </a:lnTo>
                  <a:lnTo>
                    <a:pt x="6222390" y="478832"/>
                  </a:lnTo>
                  <a:lnTo>
                    <a:pt x="6481656" y="47883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917762"/>
            </a:xfrm>
            <a:custGeom>
              <a:avLst/>
              <a:pathLst>
                <a:path w="6481656" h="917762">
                  <a:moveTo>
                    <a:pt x="0" y="159610"/>
                  </a:moveTo>
                  <a:lnTo>
                    <a:pt x="259266" y="199513"/>
                  </a:lnTo>
                  <a:lnTo>
                    <a:pt x="518532" y="279319"/>
                  </a:lnTo>
                  <a:lnTo>
                    <a:pt x="777798" y="319221"/>
                  </a:lnTo>
                  <a:lnTo>
                    <a:pt x="1037065" y="0"/>
                  </a:lnTo>
                  <a:lnTo>
                    <a:pt x="1296331" y="199513"/>
                  </a:lnTo>
                  <a:lnTo>
                    <a:pt x="1555597" y="239416"/>
                  </a:lnTo>
                  <a:lnTo>
                    <a:pt x="1814863" y="917762"/>
                  </a:lnTo>
                  <a:lnTo>
                    <a:pt x="2074130" y="159610"/>
                  </a:lnTo>
                  <a:lnTo>
                    <a:pt x="2333396" y="159610"/>
                  </a:lnTo>
                  <a:lnTo>
                    <a:pt x="2592662" y="518735"/>
                  </a:lnTo>
                  <a:lnTo>
                    <a:pt x="2851928" y="199513"/>
                  </a:lnTo>
                  <a:lnTo>
                    <a:pt x="3111195" y="319221"/>
                  </a:lnTo>
                  <a:lnTo>
                    <a:pt x="3370461" y="438929"/>
                  </a:lnTo>
                  <a:lnTo>
                    <a:pt x="3629727" y="119708"/>
                  </a:lnTo>
                  <a:lnTo>
                    <a:pt x="3888994" y="79805"/>
                  </a:lnTo>
                  <a:lnTo>
                    <a:pt x="4148260" y="239416"/>
                  </a:lnTo>
                  <a:lnTo>
                    <a:pt x="4407526" y="239416"/>
                  </a:lnTo>
                  <a:lnTo>
                    <a:pt x="4666792" y="518735"/>
                  </a:lnTo>
                  <a:lnTo>
                    <a:pt x="4926059" y="239416"/>
                  </a:lnTo>
                  <a:lnTo>
                    <a:pt x="5185325" y="359124"/>
                  </a:lnTo>
                  <a:lnTo>
                    <a:pt x="5444591" y="837957"/>
                  </a:lnTo>
                  <a:lnTo>
                    <a:pt x="5703857" y="518735"/>
                  </a:lnTo>
                  <a:lnTo>
                    <a:pt x="5963124" y="359124"/>
                  </a:lnTo>
                  <a:lnTo>
                    <a:pt x="6222390" y="399027"/>
                  </a:lnTo>
                  <a:lnTo>
                    <a:pt x="6481656" y="359124"/>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18612"/>
              <a:ext cx="6222390" cy="3471536"/>
            </a:xfrm>
            <a:custGeom>
              <a:avLst/>
              <a:pathLst>
                <a:path w="6222390" h="3471536">
                  <a:moveTo>
                    <a:pt x="0" y="3471536"/>
                  </a:moveTo>
                  <a:lnTo>
                    <a:pt x="259266" y="2314357"/>
                  </a:lnTo>
                  <a:lnTo>
                    <a:pt x="518532" y="1117276"/>
                  </a:lnTo>
                  <a:lnTo>
                    <a:pt x="777798" y="0"/>
                  </a:lnTo>
                  <a:lnTo>
                    <a:pt x="1037065" y="39902"/>
                  </a:lnTo>
                  <a:lnTo>
                    <a:pt x="1296331" y="199513"/>
                  </a:lnTo>
                  <a:lnTo>
                    <a:pt x="1555597" y="119708"/>
                  </a:lnTo>
                  <a:lnTo>
                    <a:pt x="1814863" y="79805"/>
                  </a:lnTo>
                  <a:lnTo>
                    <a:pt x="2074130" y="79805"/>
                  </a:lnTo>
                  <a:lnTo>
                    <a:pt x="2333396" y="119708"/>
                  </a:lnTo>
                  <a:lnTo>
                    <a:pt x="2592662" y="199513"/>
                  </a:lnTo>
                  <a:lnTo>
                    <a:pt x="2851928" y="359124"/>
                  </a:lnTo>
                  <a:lnTo>
                    <a:pt x="3111195" y="399027"/>
                  </a:lnTo>
                  <a:lnTo>
                    <a:pt x="3370461" y="319221"/>
                  </a:lnTo>
                  <a:lnTo>
                    <a:pt x="3629727" y="399027"/>
                  </a:lnTo>
                  <a:lnTo>
                    <a:pt x="3888994" y="478832"/>
                  </a:lnTo>
                  <a:lnTo>
                    <a:pt x="4148260" y="877859"/>
                  </a:lnTo>
                  <a:lnTo>
                    <a:pt x="4407526" y="997568"/>
                  </a:lnTo>
                  <a:lnTo>
                    <a:pt x="4666792" y="877859"/>
                  </a:lnTo>
                  <a:lnTo>
                    <a:pt x="4926059" y="837957"/>
                  </a:lnTo>
                  <a:lnTo>
                    <a:pt x="5185325" y="1157178"/>
                  </a:lnTo>
                  <a:lnTo>
                    <a:pt x="5444591" y="1037470"/>
                  </a:lnTo>
                  <a:lnTo>
                    <a:pt x="5703857" y="917762"/>
                  </a:lnTo>
                  <a:lnTo>
                    <a:pt x="5963124" y="917762"/>
                  </a:lnTo>
                  <a:lnTo>
                    <a:pt x="6222390" y="55863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475177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867" y="1373680"/>
              <a:ext cx="250074" cy="254789"/>
            </a:xfrm>
            <a:custGeom>
              <a:avLst/>
              <a:pathLst>
                <a:path w="250074" h="254789">
                  <a:moveTo>
                    <a:pt x="250074" y="0"/>
                  </a:moveTo>
                  <a:lnTo>
                    <a:pt x="0" y="254789"/>
                  </a:lnTo>
                </a:path>
              </a:pathLst>
            </a:custGeom>
          </p:spPr>
          <p:txBody>
            <a:bodyPr/>
            <a:lstStyle/>
            <a:p/>
          </p:txBody>
        </p:sp>
        <p:sp>
          <p:nvSpPr>
            <p:cNvPr id="42" name="pl42"/>
            <p:cNvSpPr/>
            <p:nvPr/>
          </p:nvSpPr>
          <p:spPr>
            <a:xfrm>
              <a:off x="7937133" y="1640170"/>
              <a:ext cx="242808" cy="72551"/>
            </a:xfrm>
            <a:custGeom>
              <a:avLst/>
              <a:pathLst>
                <a:path w="242808" h="72551">
                  <a:moveTo>
                    <a:pt x="242808" y="0"/>
                  </a:moveTo>
                  <a:lnTo>
                    <a:pt x="0" y="72551"/>
                  </a:lnTo>
                </a:path>
              </a:pathLst>
            </a:custGeom>
          </p:spPr>
          <p:txBody>
            <a:bodyPr/>
            <a:lstStyle/>
            <a:p/>
          </p:txBody>
        </p:sp>
        <p:sp>
          <p:nvSpPr>
            <p:cNvPr id="43" name="pl43"/>
            <p:cNvSpPr/>
            <p:nvPr/>
          </p:nvSpPr>
          <p:spPr>
            <a:xfrm>
              <a:off x="7938943" y="1878910"/>
              <a:ext cx="240998" cy="21894"/>
            </a:xfrm>
            <a:custGeom>
              <a:avLst/>
              <a:pathLst>
                <a:path w="240998" h="21894">
                  <a:moveTo>
                    <a:pt x="240998" y="21894"/>
                  </a:moveTo>
                  <a:lnTo>
                    <a:pt x="0" y="0"/>
                  </a:lnTo>
                </a:path>
              </a:pathLst>
            </a:custGeom>
          </p:spPr>
          <p:txBody>
            <a:bodyPr/>
            <a:lstStyle/>
            <a:p/>
          </p:txBody>
        </p:sp>
        <p:sp>
          <p:nvSpPr>
            <p:cNvPr id="44" name="pl44"/>
            <p:cNvSpPr/>
            <p:nvPr/>
          </p:nvSpPr>
          <p:spPr>
            <a:xfrm>
              <a:off x="7929631" y="1886692"/>
              <a:ext cx="250310" cy="263894"/>
            </a:xfrm>
            <a:custGeom>
              <a:avLst/>
              <a:pathLst>
                <a:path w="250310" h="263894">
                  <a:moveTo>
                    <a:pt x="250310" y="263894"/>
                  </a:moveTo>
                  <a:lnTo>
                    <a:pt x="0" y="0"/>
                  </a:lnTo>
                </a:path>
              </a:pathLst>
            </a:custGeom>
          </p:spPr>
          <p:txBody>
            <a:bodyPr/>
            <a:lstStyle/>
            <a:p/>
          </p:txBody>
        </p:sp>
        <p:sp>
          <p:nvSpPr>
            <p:cNvPr id="45" name="pg45"/>
            <p:cNvSpPr/>
            <p:nvPr/>
          </p:nvSpPr>
          <p:spPr>
            <a:xfrm>
              <a:off x="8111362" y="12611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0195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7" name="pg47"/>
            <p:cNvSpPr/>
            <p:nvPr/>
          </p:nvSpPr>
          <p:spPr>
            <a:xfrm>
              <a:off x="8111362" y="15364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7731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49" name="pg49"/>
            <p:cNvSpPr/>
            <p:nvPr/>
          </p:nvSpPr>
          <p:spPr>
            <a:xfrm>
              <a:off x="8111362" y="18101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5095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85%</a:t>
              </a:r>
            </a:p>
          </p:txBody>
        </p:sp>
        <p:sp>
          <p:nvSpPr>
            <p:cNvPr id="51" name="pg51"/>
            <p:cNvSpPr/>
            <p:nvPr/>
          </p:nvSpPr>
          <p:spPr>
            <a:xfrm>
              <a:off x="8111362" y="208089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2173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967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Barbados,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89%.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1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11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31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65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3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3631131"/>
              <a:ext cx="1585983" cy="130618"/>
            </a:xfrm>
            <a:prstGeom prst="rect">
              <a:avLst/>
            </a:prstGeom>
            <a:solidFill>
              <a:srgbClr val="D9D9D9">
                <a:alpha val="60000"/>
              </a:srgbClr>
            </a:solidFill>
          </p:spPr>
          <p:txBody>
            <a:bodyPr/>
            <a:lstStyle/>
            <a:p/>
          </p:txBody>
        </p:sp>
        <p:sp>
          <p:nvSpPr>
            <p:cNvPr id="11" name="pl11"/>
            <p:cNvSpPr/>
            <p:nvPr/>
          </p:nvSpPr>
          <p:spPr>
            <a:xfrm>
              <a:off x="170332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28420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17661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29745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493816"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24025"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24025"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24025"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5423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1465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44862"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5996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5996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75071"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9017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05280"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20385"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3548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73548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5059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059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6569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8080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8080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5908"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95908"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11013"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1101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81101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81101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1101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1101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1101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1101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81101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29549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41633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612696"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319589"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32401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32401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358610"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405870"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440465"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482004"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455531"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488258"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4945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50965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511563"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53986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53986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541772"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559434"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596625"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611730"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563170"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600284"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604709"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615427"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615388"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611002"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628586"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606577"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615388"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61985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619891"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611002"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3166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6187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9208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2229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999482" y="3500512"/>
              <a:ext cx="1585983" cy="130618"/>
            </a:xfrm>
            <a:prstGeom prst="rect">
              <a:avLst/>
            </a:prstGeom>
            <a:solidFill>
              <a:srgbClr val="D9D9D9">
                <a:alpha val="60000"/>
              </a:srgbClr>
            </a:solidFill>
          </p:spPr>
          <p:txBody>
            <a:bodyPr/>
            <a:lstStyle/>
            <a:p/>
          </p:txBody>
        </p:sp>
        <p:sp>
          <p:nvSpPr>
            <p:cNvPr id="87" name="pl87"/>
            <p:cNvSpPr/>
            <p:nvPr/>
          </p:nvSpPr>
          <p:spPr>
            <a:xfrm>
              <a:off x="32682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84915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7264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84729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862401"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3104075"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3134284"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3134284"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317959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179598"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17959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2249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24001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240016"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255121"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255121"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270226"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270226"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285330"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31553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33306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360853"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375958"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406167"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40616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40616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42127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42127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42127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436376"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46658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466586"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46658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46658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46658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84534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966177"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981281"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3222955"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325316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3253164"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983974"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983974"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979588"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304694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304439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30532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3059497"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305949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3074602"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3065829"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3067697"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3111104"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3121822"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3165229"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3167136"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32149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32150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32105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32521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325219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322126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3245255"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3271000"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3266575"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3284159"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3262150"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32754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9722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2743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64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878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655055" y="3500512"/>
              <a:ext cx="1585983" cy="130618"/>
            </a:xfrm>
            <a:prstGeom prst="rect">
              <a:avLst/>
            </a:prstGeom>
            <a:solidFill>
              <a:srgbClr val="D9D9D9">
                <a:alpha val="60000"/>
              </a:srgbClr>
            </a:solidFill>
          </p:spPr>
          <p:txBody>
            <a:bodyPr/>
            <a:lstStyle/>
            <a:p/>
          </p:txBody>
        </p:sp>
        <p:sp>
          <p:nvSpPr>
            <p:cNvPr id="163" name="pl163"/>
            <p:cNvSpPr/>
            <p:nvPr/>
          </p:nvSpPr>
          <p:spPr>
            <a:xfrm>
              <a:off x="501446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59535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4442451"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653916"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699229"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804962"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82006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85027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8653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910694"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95600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971112"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97111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9862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001322"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016426"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03153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04663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04663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5061740"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061740"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076845"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091949"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107054"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107054"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107054"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107054"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122158"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122158"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512215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512215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5122158"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512215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512215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512215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56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772796"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81810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92384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938946"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645840"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66975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701911"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75161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79315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766677"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79940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805698"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82080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822709"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851011"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851011"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852918"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8705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90777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922876"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91143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91585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88942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91143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92657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92653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922148"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93973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917723"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93099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93103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922148"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6278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9299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2320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534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5310628" y="3039134"/>
              <a:ext cx="1585983" cy="134832"/>
            </a:xfrm>
            <a:prstGeom prst="rect">
              <a:avLst/>
            </a:prstGeom>
            <a:solidFill>
              <a:srgbClr val="D9D9D9">
                <a:alpha val="60000"/>
              </a:srgbClr>
            </a:solidFill>
          </p:spPr>
          <p:txBody>
            <a:bodyPr/>
            <a:lstStyle/>
            <a:p/>
          </p:txBody>
        </p:sp>
        <p:sp>
          <p:nvSpPr>
            <p:cNvPr id="239" name="pl239"/>
            <p:cNvSpPr/>
            <p:nvPr/>
          </p:nvSpPr>
          <p:spPr>
            <a:xfrm>
              <a:off x="656431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61451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609802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173547"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6400116"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64303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6445430"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6490744"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490744"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505849"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6551162"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6551162"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658137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58137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6596476"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6611581"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6611581"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6626685"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6656895"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6671999"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6687104"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6687104"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6687104"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6717313"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6717313"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6717313"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673241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73241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73241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777731"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6777731"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6777731"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6777731"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6777731"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621690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629242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6518996"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6549205"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6564310"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629512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629512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6297066"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6355538"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6364350"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6403409"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6385748"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6392080"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641599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639394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6422250"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646127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6476375"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6491480"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6478282"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6478282"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6526114"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6526153"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6521689"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656334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656334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653240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6577721"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6595305"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6573296"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6586571"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6586610"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7283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758548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7887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81896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966201" y="3369894"/>
              <a:ext cx="1585983" cy="130618"/>
            </a:xfrm>
            <a:prstGeom prst="rect">
              <a:avLst/>
            </a:prstGeom>
            <a:solidFill>
              <a:srgbClr val="D9D9D9">
                <a:alpha val="60000"/>
              </a:srgbClr>
            </a:solidFill>
          </p:spPr>
          <p:txBody>
            <a:bodyPr/>
            <a:lstStyle/>
            <a:p/>
          </p:txBody>
        </p:sp>
        <p:sp>
          <p:nvSpPr>
            <p:cNvPr id="313" name="pl313"/>
            <p:cNvSpPr/>
            <p:nvPr/>
          </p:nvSpPr>
          <p:spPr>
            <a:xfrm>
              <a:off x="82803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78611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7738492"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7874434"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7949957"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7949957"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811610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814631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8176526"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8191631"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8206735"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823694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825204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825204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826715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826715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8282258"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29736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829736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829736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831246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8312468"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8342677"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8342677"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8342677"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835778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837288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837288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8403095"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841820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841820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841820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8433304"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8433304"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843330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785737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99331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8068837"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806883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823498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7937495"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7972091"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7982809"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801111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8050132"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8047653"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8056425"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8089191"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8062718"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8086634"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8101739"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8088580"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8101739"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8116844"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8116844"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8151517"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8147053"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8151556"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8188708"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818168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815525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8207510"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8249127"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8235774"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8218190"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8233294"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8228869"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824214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89389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92410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95431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9845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8621774" y="2586182"/>
              <a:ext cx="1585983" cy="130618"/>
            </a:xfrm>
            <a:prstGeom prst="rect">
              <a:avLst/>
            </a:prstGeom>
            <a:solidFill>
              <a:srgbClr val="D9D9D9">
                <a:alpha val="60000"/>
              </a:srgbClr>
            </a:solidFill>
          </p:spPr>
          <p:txBody>
            <a:bodyPr/>
            <a:lstStyle/>
            <a:p/>
          </p:txBody>
        </p:sp>
        <p:sp>
          <p:nvSpPr>
            <p:cNvPr id="389" name="pl389"/>
            <p:cNvSpPr/>
            <p:nvPr/>
          </p:nvSpPr>
          <p:spPr>
            <a:xfrm>
              <a:off x="97093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929018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91674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9288333"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9318542"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937896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951490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957532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9590425"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9605530"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9635739"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9635739"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9665948"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9711262"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9741471"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9771681"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9771681"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9771681"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9786785"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9832099"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9862308"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9862308"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9877413"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9877413"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9892518"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9968041"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9983145"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999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999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1002845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10028459"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100435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1005866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1008887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1008887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928637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9407213"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943742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949784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9633782"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96942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970930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972441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975461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9754619"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9784828"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9830142"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9860351"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989056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989056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989056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9905665"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9636514"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9653525"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9657912"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9681789"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96817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9696894"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9790078"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9814072"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9807090"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9802626"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9859386"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9828449"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985244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9854233"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988886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989771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10594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108966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11198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15008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10277347" y="3435203"/>
              <a:ext cx="1585983" cy="174158"/>
            </a:xfrm>
            <a:prstGeom prst="rect">
              <a:avLst/>
            </a:prstGeom>
            <a:solidFill>
              <a:srgbClr val="D9D9D9">
                <a:alpha val="60000"/>
              </a:srgbClr>
            </a:solidFill>
          </p:spPr>
          <p:txBody>
            <a:bodyPr/>
            <a:lstStyle/>
            <a:p/>
          </p:txBody>
        </p:sp>
        <p:sp>
          <p:nvSpPr>
            <p:cNvPr id="465" name="pl465"/>
            <p:cNvSpPr/>
            <p:nvPr/>
          </p:nvSpPr>
          <p:spPr>
            <a:xfrm>
              <a:off x="1147061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1105149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1024909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10838174"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11140266"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1138194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139704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1412149"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1427254"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1442358"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1457463"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1532986"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1532986"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1532986"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154809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156319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1578300"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1593404"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1623614"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1668927"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169913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171424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171424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1729346"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1729346"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1744450"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174445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1036797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10957054"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11259146"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1500820"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1515924"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1531029"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154613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1561238"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1126183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11337362"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11337362"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11324203"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11343694"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11345562"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11382676"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11397780"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142799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1477729"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1530063"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152312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151423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1560273"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1546920"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1544440"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15400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518" name="rc518"/>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19" name="tx519"/>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(91%)</a:t>
              </a:r>
            </a:p>
          </p:txBody>
        </p:sp>
        <p:sp>
          <p:nvSpPr>
            <p:cNvPr id="520" name="rc520"/>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1" name="tx521"/>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(85%)</a:t>
              </a:r>
            </a:p>
          </p:txBody>
        </p:sp>
        <p:sp>
          <p:nvSpPr>
            <p:cNvPr id="522" name="rc522"/>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3" name="tx523"/>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(92%)</a:t>
              </a:r>
            </a:p>
          </p:txBody>
        </p:sp>
        <p:sp>
          <p:nvSpPr>
            <p:cNvPr id="524" name="rc524"/>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5" name="tx525"/>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(91%)</a:t>
              </a:r>
            </a:p>
          </p:txBody>
        </p:sp>
        <p:sp>
          <p:nvSpPr>
            <p:cNvPr id="526" name="rc526"/>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7" name="tx527"/>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(89%)</a:t>
              </a:r>
            </a:p>
          </p:txBody>
        </p:sp>
        <p:sp>
          <p:nvSpPr>
            <p:cNvPr id="528" name="rc528"/>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29" name="tx529"/>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(85%)</a:t>
              </a:r>
            </a:p>
          </p:txBody>
        </p:sp>
        <p:sp>
          <p:nvSpPr>
            <p:cNvPr id="530" name="rc530"/>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1" name="tx531"/>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(85%)</a:t>
              </a:r>
            </a:p>
          </p:txBody>
        </p:sp>
        <p:sp>
          <p:nvSpPr>
            <p:cNvPr id="532" name="pl532"/>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33" name="pl533"/>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6611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9631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1265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15673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tx539"/>
            <p:cNvSpPr/>
            <p:nvPr/>
          </p:nvSpPr>
          <p:spPr>
            <a:xfrm rot="-5400000">
              <a:off x="32709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0" name="tx540"/>
            <p:cNvSpPr/>
            <p:nvPr/>
          </p:nvSpPr>
          <p:spPr>
            <a:xfrm rot="-5400000">
              <a:off x="5981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1" name="tx541"/>
            <p:cNvSpPr/>
            <p:nvPr/>
          </p:nvSpPr>
          <p:spPr>
            <a:xfrm rot="-5400000">
              <a:off x="9001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2" name="tx542"/>
            <p:cNvSpPr/>
            <p:nvPr/>
          </p:nvSpPr>
          <p:spPr>
            <a:xfrm rot="-5400000">
              <a:off x="12022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3" name="tx543"/>
            <p:cNvSpPr/>
            <p:nvPr/>
          </p:nvSpPr>
          <p:spPr>
            <a:xfrm rot="-5400000">
              <a:off x="15043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4" name="tx544"/>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5" name="pl545"/>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46" name="pl546"/>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23166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26187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29208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32229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198266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3" name="tx553"/>
            <p:cNvSpPr/>
            <p:nvPr/>
          </p:nvSpPr>
          <p:spPr>
            <a:xfrm rot="-5400000">
              <a:off x="22536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4" name="tx554"/>
            <p:cNvSpPr/>
            <p:nvPr/>
          </p:nvSpPr>
          <p:spPr>
            <a:xfrm rot="-5400000">
              <a:off x="25557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5" name="tx555"/>
            <p:cNvSpPr/>
            <p:nvPr/>
          </p:nvSpPr>
          <p:spPr>
            <a:xfrm rot="-5400000">
              <a:off x="28578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6" name="tx556"/>
            <p:cNvSpPr/>
            <p:nvPr/>
          </p:nvSpPr>
          <p:spPr>
            <a:xfrm rot="-5400000">
              <a:off x="31599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7" name="tx557"/>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8" name="pl558"/>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59" name="pl559"/>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39722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42743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45764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4878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5" name="tx565"/>
            <p:cNvSpPr/>
            <p:nvPr/>
          </p:nvSpPr>
          <p:spPr>
            <a:xfrm rot="-5400000">
              <a:off x="363823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6" name="tx566"/>
            <p:cNvSpPr/>
            <p:nvPr/>
          </p:nvSpPr>
          <p:spPr>
            <a:xfrm rot="-5400000">
              <a:off x="39092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7" name="tx567"/>
            <p:cNvSpPr/>
            <p:nvPr/>
          </p:nvSpPr>
          <p:spPr>
            <a:xfrm rot="-5400000">
              <a:off x="42113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8" name="tx568"/>
            <p:cNvSpPr/>
            <p:nvPr/>
          </p:nvSpPr>
          <p:spPr>
            <a:xfrm rot="-5400000">
              <a:off x="45134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9" name="tx569"/>
            <p:cNvSpPr/>
            <p:nvPr/>
          </p:nvSpPr>
          <p:spPr>
            <a:xfrm rot="-5400000">
              <a:off x="48155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0" name="tx570"/>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1" name="pl571"/>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72" name="pl572"/>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56278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pl574"/>
            <p:cNvSpPr/>
            <p:nvPr/>
          </p:nvSpPr>
          <p:spPr>
            <a:xfrm>
              <a:off x="59299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pl575"/>
            <p:cNvSpPr/>
            <p:nvPr/>
          </p:nvSpPr>
          <p:spPr>
            <a:xfrm>
              <a:off x="62320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6" name="pl576"/>
            <p:cNvSpPr/>
            <p:nvPr/>
          </p:nvSpPr>
          <p:spPr>
            <a:xfrm>
              <a:off x="6534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8" name="tx578"/>
            <p:cNvSpPr/>
            <p:nvPr/>
          </p:nvSpPr>
          <p:spPr>
            <a:xfrm rot="-5400000">
              <a:off x="529380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79" name="tx579"/>
            <p:cNvSpPr/>
            <p:nvPr/>
          </p:nvSpPr>
          <p:spPr>
            <a:xfrm rot="-5400000">
              <a:off x="55648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0" name="tx580"/>
            <p:cNvSpPr/>
            <p:nvPr/>
          </p:nvSpPr>
          <p:spPr>
            <a:xfrm rot="-5400000">
              <a:off x="58669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1" name="tx581"/>
            <p:cNvSpPr/>
            <p:nvPr/>
          </p:nvSpPr>
          <p:spPr>
            <a:xfrm rot="-5400000">
              <a:off x="61690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2" name="tx582"/>
            <p:cNvSpPr/>
            <p:nvPr/>
          </p:nvSpPr>
          <p:spPr>
            <a:xfrm rot="-5400000">
              <a:off x="6471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3" name="tx583"/>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4" name="pl584"/>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85" name="pl585"/>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7283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758548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7887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81896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694938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72203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75224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78245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81266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98" name="pl598"/>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89389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92410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95431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9845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86049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88759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91780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94801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97822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11" name="pl611"/>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10594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108966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11198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115008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102605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10531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108336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111357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1143781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tx623"/>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4" name="tx624"/>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5" name="pt625"/>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26" name="pt626"/>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7" name="pt627"/>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28" name="pt628"/>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29" name="pt629"/>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30" name="pt630"/>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1" name="tx631"/>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32" name="tx632"/>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33" name="tx633"/>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34" name="tx634"/>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35" name="tx635"/>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36" name="tx636"/>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37" name="tx637"/>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638" name="tx638"/>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39" name="tx639"/>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brb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91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5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1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83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223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28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51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71846"/>
              <a:ext cx="239888" cy="544151"/>
            </a:xfrm>
            <a:prstGeom prst="rect">
              <a:avLst/>
            </a:prstGeom>
            <a:solidFill>
              <a:srgbClr val="1CABE2">
                <a:alpha val="85098"/>
              </a:srgbClr>
            </a:solidFill>
          </p:spPr>
          <p:txBody>
            <a:bodyPr/>
            <a:lstStyle/>
            <a:p/>
          </p:txBody>
        </p:sp>
        <p:sp>
          <p:nvSpPr>
            <p:cNvPr id="25" name="rc25"/>
            <p:cNvSpPr/>
            <p:nvPr/>
          </p:nvSpPr>
          <p:spPr>
            <a:xfrm>
              <a:off x="1562816" y="3498632"/>
              <a:ext cx="239888" cy="617364"/>
            </a:xfrm>
            <a:prstGeom prst="rect">
              <a:avLst/>
            </a:prstGeom>
            <a:solidFill>
              <a:srgbClr val="1CABE2">
                <a:alpha val="85098"/>
              </a:srgbClr>
            </a:solidFill>
          </p:spPr>
          <p:txBody>
            <a:bodyPr/>
            <a:lstStyle/>
            <a:p/>
          </p:txBody>
        </p:sp>
        <p:sp>
          <p:nvSpPr>
            <p:cNvPr id="26" name="rc26"/>
            <p:cNvSpPr/>
            <p:nvPr/>
          </p:nvSpPr>
          <p:spPr>
            <a:xfrm>
              <a:off x="1829360" y="3528313"/>
              <a:ext cx="239888" cy="587683"/>
            </a:xfrm>
            <a:prstGeom prst="rect">
              <a:avLst/>
            </a:prstGeom>
            <a:solidFill>
              <a:srgbClr val="1CABE2">
                <a:alpha val="85098"/>
              </a:srgbClr>
            </a:solidFill>
          </p:spPr>
          <p:txBody>
            <a:bodyPr/>
            <a:lstStyle/>
            <a:p/>
          </p:txBody>
        </p:sp>
        <p:sp>
          <p:nvSpPr>
            <p:cNvPr id="27" name="rc27"/>
            <p:cNvSpPr/>
            <p:nvPr/>
          </p:nvSpPr>
          <p:spPr>
            <a:xfrm>
              <a:off x="2095903" y="3459058"/>
              <a:ext cx="239888" cy="656939"/>
            </a:xfrm>
            <a:prstGeom prst="rect">
              <a:avLst/>
            </a:prstGeom>
            <a:solidFill>
              <a:srgbClr val="1CABE2">
                <a:alpha val="85098"/>
              </a:srgbClr>
            </a:solidFill>
          </p:spPr>
          <p:txBody>
            <a:bodyPr/>
            <a:lstStyle/>
            <a:p/>
          </p:txBody>
        </p:sp>
        <p:sp>
          <p:nvSpPr>
            <p:cNvPr id="28" name="rc28"/>
            <p:cNvSpPr/>
            <p:nvPr/>
          </p:nvSpPr>
          <p:spPr>
            <a:xfrm>
              <a:off x="2362446" y="3904273"/>
              <a:ext cx="239888" cy="211724"/>
            </a:xfrm>
            <a:prstGeom prst="rect">
              <a:avLst/>
            </a:prstGeom>
            <a:solidFill>
              <a:srgbClr val="1CABE2">
                <a:alpha val="85098"/>
              </a:srgbClr>
            </a:solidFill>
          </p:spPr>
          <p:txBody>
            <a:bodyPr/>
            <a:lstStyle/>
            <a:p/>
          </p:txBody>
        </p:sp>
        <p:sp>
          <p:nvSpPr>
            <p:cNvPr id="29" name="rc29"/>
            <p:cNvSpPr/>
            <p:nvPr/>
          </p:nvSpPr>
          <p:spPr>
            <a:xfrm>
              <a:off x="2628989" y="3912188"/>
              <a:ext cx="239888" cy="203809"/>
            </a:xfrm>
            <a:prstGeom prst="rect">
              <a:avLst/>
            </a:prstGeom>
            <a:solidFill>
              <a:srgbClr val="1CABE2">
                <a:alpha val="85098"/>
              </a:srgbClr>
            </a:solidFill>
          </p:spPr>
          <p:txBody>
            <a:bodyPr/>
            <a:lstStyle/>
            <a:p/>
          </p:txBody>
        </p:sp>
        <p:sp>
          <p:nvSpPr>
            <p:cNvPr id="30" name="rc30"/>
            <p:cNvSpPr/>
            <p:nvPr/>
          </p:nvSpPr>
          <p:spPr>
            <a:xfrm>
              <a:off x="2895532" y="3718272"/>
              <a:ext cx="239888" cy="397725"/>
            </a:xfrm>
            <a:prstGeom prst="rect">
              <a:avLst/>
            </a:prstGeom>
            <a:solidFill>
              <a:srgbClr val="1CABE2">
                <a:alpha val="85098"/>
              </a:srgbClr>
            </a:solidFill>
          </p:spPr>
          <p:txBody>
            <a:bodyPr/>
            <a:lstStyle/>
            <a:p/>
          </p:txBody>
        </p:sp>
        <p:sp>
          <p:nvSpPr>
            <p:cNvPr id="31" name="rc31"/>
            <p:cNvSpPr/>
            <p:nvPr/>
          </p:nvSpPr>
          <p:spPr>
            <a:xfrm>
              <a:off x="3162075" y="3639122"/>
              <a:ext cx="239888" cy="476874"/>
            </a:xfrm>
            <a:prstGeom prst="rect">
              <a:avLst/>
            </a:prstGeom>
            <a:solidFill>
              <a:srgbClr val="1CABE2">
                <a:alpha val="85098"/>
              </a:srgbClr>
            </a:solidFill>
          </p:spPr>
          <p:txBody>
            <a:bodyPr/>
            <a:lstStyle/>
            <a:p/>
          </p:txBody>
        </p:sp>
        <p:sp>
          <p:nvSpPr>
            <p:cNvPr id="32" name="rc32"/>
            <p:cNvSpPr/>
            <p:nvPr/>
          </p:nvSpPr>
          <p:spPr>
            <a:xfrm>
              <a:off x="3428618" y="3094971"/>
              <a:ext cx="239888" cy="1021026"/>
            </a:xfrm>
            <a:prstGeom prst="rect">
              <a:avLst/>
            </a:prstGeom>
            <a:solidFill>
              <a:srgbClr val="1CABE2">
                <a:alpha val="85098"/>
              </a:srgbClr>
            </a:solidFill>
          </p:spPr>
          <p:txBody>
            <a:bodyPr/>
            <a:lstStyle/>
            <a:p/>
          </p:txBody>
        </p:sp>
        <p:sp>
          <p:nvSpPr>
            <p:cNvPr id="33" name="rc33"/>
            <p:cNvSpPr/>
            <p:nvPr/>
          </p:nvSpPr>
          <p:spPr>
            <a:xfrm>
              <a:off x="3695161" y="3637144"/>
              <a:ext cx="239888" cy="478853"/>
            </a:xfrm>
            <a:prstGeom prst="rect">
              <a:avLst/>
            </a:prstGeom>
            <a:solidFill>
              <a:srgbClr val="1CABE2">
                <a:alpha val="85098"/>
              </a:srgbClr>
            </a:solidFill>
          </p:spPr>
          <p:txBody>
            <a:bodyPr/>
            <a:lstStyle/>
            <a:p/>
          </p:txBody>
        </p:sp>
        <p:sp>
          <p:nvSpPr>
            <p:cNvPr id="34" name="rc34"/>
            <p:cNvSpPr/>
            <p:nvPr/>
          </p:nvSpPr>
          <p:spPr>
            <a:xfrm>
              <a:off x="3961705" y="3704421"/>
              <a:ext cx="239888" cy="411576"/>
            </a:xfrm>
            <a:prstGeom prst="rect">
              <a:avLst/>
            </a:prstGeom>
            <a:solidFill>
              <a:srgbClr val="1CABE2">
                <a:alpha val="85098"/>
              </a:srgbClr>
            </a:solidFill>
          </p:spPr>
          <p:txBody>
            <a:bodyPr/>
            <a:lstStyle/>
            <a:p/>
          </p:txBody>
        </p:sp>
        <p:sp>
          <p:nvSpPr>
            <p:cNvPr id="35" name="rc35"/>
            <p:cNvSpPr/>
            <p:nvPr/>
          </p:nvSpPr>
          <p:spPr>
            <a:xfrm>
              <a:off x="4228248" y="3779613"/>
              <a:ext cx="239888" cy="336384"/>
            </a:xfrm>
            <a:prstGeom prst="rect">
              <a:avLst/>
            </a:prstGeom>
            <a:solidFill>
              <a:srgbClr val="1CABE2">
                <a:alpha val="85098"/>
              </a:srgbClr>
            </a:solidFill>
          </p:spPr>
          <p:txBody>
            <a:bodyPr/>
            <a:lstStyle/>
            <a:p/>
          </p:txBody>
        </p:sp>
        <p:sp>
          <p:nvSpPr>
            <p:cNvPr id="36" name="rc36"/>
            <p:cNvSpPr/>
            <p:nvPr/>
          </p:nvSpPr>
          <p:spPr>
            <a:xfrm>
              <a:off x="4494791" y="3852826"/>
              <a:ext cx="239888" cy="263171"/>
            </a:xfrm>
            <a:prstGeom prst="rect">
              <a:avLst/>
            </a:prstGeom>
            <a:solidFill>
              <a:srgbClr val="1CABE2">
                <a:alpha val="85098"/>
              </a:srgbClr>
            </a:solidFill>
          </p:spPr>
          <p:txBody>
            <a:bodyPr/>
            <a:lstStyle/>
            <a:p/>
          </p:txBody>
        </p:sp>
        <p:sp>
          <p:nvSpPr>
            <p:cNvPr id="37" name="rc37"/>
            <p:cNvSpPr/>
            <p:nvPr/>
          </p:nvSpPr>
          <p:spPr>
            <a:xfrm>
              <a:off x="4761334" y="3920103"/>
              <a:ext cx="239888" cy="195894"/>
            </a:xfrm>
            <a:prstGeom prst="rect">
              <a:avLst/>
            </a:prstGeom>
            <a:solidFill>
              <a:srgbClr val="1CABE2">
                <a:alpha val="85098"/>
              </a:srgbClr>
            </a:solidFill>
          </p:spPr>
          <p:txBody>
            <a:bodyPr/>
            <a:lstStyle/>
            <a:p/>
          </p:txBody>
        </p:sp>
        <p:sp>
          <p:nvSpPr>
            <p:cNvPr id="38" name="rc38"/>
            <p:cNvSpPr/>
            <p:nvPr/>
          </p:nvSpPr>
          <p:spPr>
            <a:xfrm>
              <a:off x="5027877" y="3985401"/>
              <a:ext cx="239888" cy="130596"/>
            </a:xfrm>
            <a:prstGeom prst="rect">
              <a:avLst/>
            </a:prstGeom>
            <a:solidFill>
              <a:srgbClr val="1CABE2">
                <a:alpha val="85098"/>
              </a:srgbClr>
            </a:solidFill>
          </p:spPr>
          <p:txBody>
            <a:bodyPr/>
            <a:lstStyle/>
            <a:p/>
          </p:txBody>
        </p:sp>
        <p:sp>
          <p:nvSpPr>
            <p:cNvPr id="39" name="rc39"/>
            <p:cNvSpPr/>
            <p:nvPr/>
          </p:nvSpPr>
          <p:spPr>
            <a:xfrm>
              <a:off x="5294420" y="4050699"/>
              <a:ext cx="239888" cy="65298"/>
            </a:xfrm>
            <a:prstGeom prst="rect">
              <a:avLst/>
            </a:prstGeom>
            <a:solidFill>
              <a:srgbClr val="1CABE2">
                <a:alpha val="85098"/>
              </a:srgbClr>
            </a:solidFill>
          </p:spPr>
          <p:txBody>
            <a:bodyPr/>
            <a:lstStyle/>
            <a:p/>
          </p:txBody>
        </p:sp>
        <p:sp>
          <p:nvSpPr>
            <p:cNvPr id="40" name="rc40"/>
            <p:cNvSpPr/>
            <p:nvPr/>
          </p:nvSpPr>
          <p:spPr>
            <a:xfrm>
              <a:off x="5560963" y="4052678"/>
              <a:ext cx="239888" cy="63319"/>
            </a:xfrm>
            <a:prstGeom prst="rect">
              <a:avLst/>
            </a:prstGeom>
            <a:solidFill>
              <a:srgbClr val="1CABE2">
                <a:alpha val="85098"/>
              </a:srgbClr>
            </a:solidFill>
          </p:spPr>
          <p:txBody>
            <a:bodyPr/>
            <a:lstStyle/>
            <a:p/>
          </p:txBody>
        </p:sp>
        <p:sp>
          <p:nvSpPr>
            <p:cNvPr id="41" name="rc41"/>
            <p:cNvSpPr/>
            <p:nvPr/>
          </p:nvSpPr>
          <p:spPr>
            <a:xfrm>
              <a:off x="5827506" y="3476866"/>
              <a:ext cx="239888" cy="639130"/>
            </a:xfrm>
            <a:prstGeom prst="rect">
              <a:avLst/>
            </a:prstGeom>
            <a:solidFill>
              <a:srgbClr val="1CABE2">
                <a:alpha val="85098"/>
              </a:srgbClr>
            </a:solidFill>
          </p:spPr>
          <p:txBody>
            <a:bodyPr/>
            <a:lstStyle/>
            <a:p/>
          </p:txBody>
        </p:sp>
        <p:sp>
          <p:nvSpPr>
            <p:cNvPr id="42" name="rc42"/>
            <p:cNvSpPr/>
            <p:nvPr/>
          </p:nvSpPr>
          <p:spPr>
            <a:xfrm>
              <a:off x="6094049" y="3862719"/>
              <a:ext cx="239888" cy="253277"/>
            </a:xfrm>
            <a:prstGeom prst="rect">
              <a:avLst/>
            </a:prstGeom>
            <a:solidFill>
              <a:srgbClr val="1CABE2">
                <a:alpha val="85098"/>
              </a:srgbClr>
            </a:solidFill>
          </p:spPr>
          <p:txBody>
            <a:bodyPr/>
            <a:lstStyle/>
            <a:p/>
          </p:txBody>
        </p:sp>
        <p:sp>
          <p:nvSpPr>
            <p:cNvPr id="43" name="rc43"/>
            <p:cNvSpPr/>
            <p:nvPr/>
          </p:nvSpPr>
          <p:spPr>
            <a:xfrm>
              <a:off x="6360593" y="3611420"/>
              <a:ext cx="239888" cy="504576"/>
            </a:xfrm>
            <a:prstGeom prst="rect">
              <a:avLst/>
            </a:prstGeom>
            <a:solidFill>
              <a:srgbClr val="1CABE2">
                <a:alpha val="85098"/>
              </a:srgbClr>
            </a:solidFill>
          </p:spPr>
          <p:txBody>
            <a:bodyPr/>
            <a:lstStyle/>
            <a:p/>
          </p:txBody>
        </p:sp>
        <p:sp>
          <p:nvSpPr>
            <p:cNvPr id="44" name="rc44"/>
            <p:cNvSpPr/>
            <p:nvPr/>
          </p:nvSpPr>
          <p:spPr>
            <a:xfrm>
              <a:off x="6627136" y="3239418"/>
              <a:ext cx="239888" cy="876578"/>
            </a:xfrm>
            <a:prstGeom prst="rect">
              <a:avLst/>
            </a:prstGeom>
            <a:solidFill>
              <a:srgbClr val="1CABE2">
                <a:alpha val="85098"/>
              </a:srgbClr>
            </a:solidFill>
          </p:spPr>
          <p:txBody>
            <a:bodyPr/>
            <a:lstStyle/>
            <a:p/>
          </p:txBody>
        </p:sp>
        <p:sp>
          <p:nvSpPr>
            <p:cNvPr id="45" name="rc45"/>
            <p:cNvSpPr/>
            <p:nvPr/>
          </p:nvSpPr>
          <p:spPr>
            <a:xfrm>
              <a:off x="6893679" y="3053417"/>
              <a:ext cx="239888" cy="1062579"/>
            </a:xfrm>
            <a:prstGeom prst="rect">
              <a:avLst/>
            </a:prstGeom>
            <a:solidFill>
              <a:srgbClr val="1CABE2">
                <a:alpha val="85098"/>
              </a:srgbClr>
            </a:solidFill>
          </p:spPr>
          <p:txBody>
            <a:bodyPr/>
            <a:lstStyle/>
            <a:p/>
          </p:txBody>
        </p:sp>
        <p:sp>
          <p:nvSpPr>
            <p:cNvPr id="46" name="rc46"/>
            <p:cNvSpPr/>
            <p:nvPr/>
          </p:nvSpPr>
          <p:spPr>
            <a:xfrm>
              <a:off x="7160222" y="3306695"/>
              <a:ext cx="239888" cy="809301"/>
            </a:xfrm>
            <a:prstGeom prst="rect">
              <a:avLst/>
            </a:prstGeom>
            <a:solidFill>
              <a:srgbClr val="1CABE2">
                <a:alpha val="85098"/>
              </a:srgbClr>
            </a:solidFill>
          </p:spPr>
          <p:txBody>
            <a:bodyPr/>
            <a:lstStyle/>
            <a:p/>
          </p:txBody>
        </p:sp>
        <p:sp>
          <p:nvSpPr>
            <p:cNvPr id="47" name="rc47"/>
            <p:cNvSpPr/>
            <p:nvPr/>
          </p:nvSpPr>
          <p:spPr>
            <a:xfrm>
              <a:off x="7426765" y="3557994"/>
              <a:ext cx="239888" cy="558002"/>
            </a:xfrm>
            <a:prstGeom prst="rect">
              <a:avLst/>
            </a:prstGeom>
            <a:solidFill>
              <a:srgbClr val="1CABE2">
                <a:alpha val="85098"/>
              </a:srgbClr>
            </a:solidFill>
          </p:spPr>
          <p:txBody>
            <a:bodyPr/>
            <a:lstStyle/>
            <a:p/>
          </p:txBody>
        </p:sp>
        <p:sp>
          <p:nvSpPr>
            <p:cNvPr id="48" name="rc48"/>
            <p:cNvSpPr/>
            <p:nvPr/>
          </p:nvSpPr>
          <p:spPr>
            <a:xfrm>
              <a:off x="7693308" y="3745974"/>
              <a:ext cx="239888" cy="370023"/>
            </a:xfrm>
            <a:prstGeom prst="rect">
              <a:avLst/>
            </a:prstGeom>
            <a:solidFill>
              <a:srgbClr val="1CABE2">
                <a:alpha val="85098"/>
              </a:srgbClr>
            </a:solidFill>
          </p:spPr>
          <p:txBody>
            <a:bodyPr/>
            <a:lstStyle/>
            <a:p/>
          </p:txBody>
        </p:sp>
        <p:sp>
          <p:nvSpPr>
            <p:cNvPr id="49" name="rc49"/>
            <p:cNvSpPr/>
            <p:nvPr/>
          </p:nvSpPr>
          <p:spPr>
            <a:xfrm>
              <a:off x="7959851" y="3565909"/>
              <a:ext cx="239888" cy="550087"/>
            </a:xfrm>
            <a:prstGeom prst="rect">
              <a:avLst/>
            </a:prstGeom>
            <a:solidFill>
              <a:srgbClr val="1CABE2">
                <a:alpha val="85098"/>
              </a:srgbClr>
            </a:solidFill>
          </p:spPr>
          <p:txBody>
            <a:bodyPr/>
            <a:lstStyle/>
            <a:p/>
          </p:txBody>
        </p:sp>
        <p:sp>
          <p:nvSpPr>
            <p:cNvPr id="50" name="rc50"/>
            <p:cNvSpPr/>
            <p:nvPr/>
          </p:nvSpPr>
          <p:spPr>
            <a:xfrm>
              <a:off x="1296273" y="3571846"/>
              <a:ext cx="239888" cy="0"/>
            </a:xfrm>
            <a:prstGeom prst="rect">
              <a:avLst/>
            </a:prstGeom>
            <a:solidFill>
              <a:srgbClr val="B3B3B3">
                <a:alpha val="85098"/>
              </a:srgbClr>
            </a:solidFill>
          </p:spPr>
          <p:txBody>
            <a:bodyPr/>
            <a:lstStyle/>
            <a:p/>
          </p:txBody>
        </p:sp>
        <p:sp>
          <p:nvSpPr>
            <p:cNvPr id="51" name="rc51"/>
            <p:cNvSpPr/>
            <p:nvPr/>
          </p:nvSpPr>
          <p:spPr>
            <a:xfrm>
              <a:off x="1562816" y="2879289"/>
              <a:ext cx="239888" cy="619343"/>
            </a:xfrm>
            <a:prstGeom prst="rect">
              <a:avLst/>
            </a:prstGeom>
            <a:solidFill>
              <a:srgbClr val="B3B3B3">
                <a:alpha val="85098"/>
              </a:srgbClr>
            </a:solidFill>
          </p:spPr>
          <p:txBody>
            <a:bodyPr/>
            <a:lstStyle/>
            <a:p/>
          </p:txBody>
        </p:sp>
        <p:sp>
          <p:nvSpPr>
            <p:cNvPr id="52" name="rc52"/>
            <p:cNvSpPr/>
            <p:nvPr/>
          </p:nvSpPr>
          <p:spPr>
            <a:xfrm>
              <a:off x="1829360" y="3162248"/>
              <a:ext cx="239888" cy="366065"/>
            </a:xfrm>
            <a:prstGeom prst="rect">
              <a:avLst/>
            </a:prstGeom>
            <a:solidFill>
              <a:srgbClr val="B3B3B3">
                <a:alpha val="85098"/>
              </a:srgbClr>
            </a:solidFill>
          </p:spPr>
          <p:txBody>
            <a:bodyPr/>
            <a:lstStyle/>
            <a:p/>
          </p:txBody>
        </p:sp>
        <p:sp>
          <p:nvSpPr>
            <p:cNvPr id="53" name="rc53"/>
            <p:cNvSpPr/>
            <p:nvPr/>
          </p:nvSpPr>
          <p:spPr>
            <a:xfrm>
              <a:off x="2095903" y="3312631"/>
              <a:ext cx="239888" cy="146426"/>
            </a:xfrm>
            <a:prstGeom prst="rect">
              <a:avLst/>
            </a:prstGeom>
            <a:solidFill>
              <a:srgbClr val="B3B3B3">
                <a:alpha val="85098"/>
              </a:srgbClr>
            </a:solidFill>
          </p:spPr>
          <p:txBody>
            <a:bodyPr/>
            <a:lstStyle/>
            <a:p/>
          </p:txBody>
        </p:sp>
        <p:sp>
          <p:nvSpPr>
            <p:cNvPr id="54" name="rc54"/>
            <p:cNvSpPr/>
            <p:nvPr/>
          </p:nvSpPr>
          <p:spPr>
            <a:xfrm>
              <a:off x="2362446" y="3623293"/>
              <a:ext cx="239888" cy="280980"/>
            </a:xfrm>
            <a:prstGeom prst="rect">
              <a:avLst/>
            </a:prstGeom>
            <a:solidFill>
              <a:srgbClr val="B3B3B3">
                <a:alpha val="85098"/>
              </a:srgbClr>
            </a:solidFill>
          </p:spPr>
          <p:txBody>
            <a:bodyPr/>
            <a:lstStyle/>
            <a:p/>
          </p:txBody>
        </p:sp>
        <p:sp>
          <p:nvSpPr>
            <p:cNvPr id="55" name="rc55"/>
            <p:cNvSpPr/>
            <p:nvPr/>
          </p:nvSpPr>
          <p:spPr>
            <a:xfrm>
              <a:off x="2628989" y="3573824"/>
              <a:ext cx="239888" cy="338363"/>
            </a:xfrm>
            <a:prstGeom prst="rect">
              <a:avLst/>
            </a:prstGeom>
            <a:solidFill>
              <a:srgbClr val="B3B3B3">
                <a:alpha val="85098"/>
              </a:srgbClr>
            </a:solidFill>
          </p:spPr>
          <p:txBody>
            <a:bodyPr/>
            <a:lstStyle/>
            <a:p/>
          </p:txBody>
        </p:sp>
        <p:sp>
          <p:nvSpPr>
            <p:cNvPr id="56" name="rc56"/>
            <p:cNvSpPr/>
            <p:nvPr/>
          </p:nvSpPr>
          <p:spPr>
            <a:xfrm>
              <a:off x="2895532" y="3055396"/>
              <a:ext cx="239888" cy="662875"/>
            </a:xfrm>
            <a:prstGeom prst="rect">
              <a:avLst/>
            </a:prstGeom>
            <a:solidFill>
              <a:srgbClr val="B3B3B3">
                <a:alpha val="85098"/>
              </a:srgbClr>
            </a:solidFill>
          </p:spPr>
          <p:txBody>
            <a:bodyPr/>
            <a:lstStyle/>
            <a:p/>
          </p:txBody>
        </p:sp>
        <p:sp>
          <p:nvSpPr>
            <p:cNvPr id="57" name="rc57"/>
            <p:cNvSpPr/>
            <p:nvPr/>
          </p:nvSpPr>
          <p:spPr>
            <a:xfrm>
              <a:off x="3162075" y="3639122"/>
              <a:ext cx="239888" cy="0"/>
            </a:xfrm>
            <a:prstGeom prst="rect">
              <a:avLst/>
            </a:prstGeom>
            <a:solidFill>
              <a:srgbClr val="B3B3B3">
                <a:alpha val="85098"/>
              </a:srgbClr>
            </a:solidFill>
          </p:spPr>
          <p:txBody>
            <a:bodyPr/>
            <a:lstStyle/>
            <a:p/>
          </p:txBody>
        </p:sp>
        <p:sp>
          <p:nvSpPr>
            <p:cNvPr id="58" name="rc58"/>
            <p:cNvSpPr/>
            <p:nvPr/>
          </p:nvSpPr>
          <p:spPr>
            <a:xfrm>
              <a:off x="3428618" y="3094971"/>
              <a:ext cx="239888" cy="0"/>
            </a:xfrm>
            <a:prstGeom prst="rect">
              <a:avLst/>
            </a:prstGeom>
            <a:solidFill>
              <a:srgbClr val="B3B3B3">
                <a:alpha val="85098"/>
              </a:srgbClr>
            </a:solidFill>
          </p:spPr>
          <p:txBody>
            <a:bodyPr/>
            <a:lstStyle/>
            <a:p/>
          </p:txBody>
        </p:sp>
        <p:sp>
          <p:nvSpPr>
            <p:cNvPr id="59" name="rc59"/>
            <p:cNvSpPr/>
            <p:nvPr/>
          </p:nvSpPr>
          <p:spPr>
            <a:xfrm>
              <a:off x="3695161" y="3637144"/>
              <a:ext cx="239888" cy="0"/>
            </a:xfrm>
            <a:prstGeom prst="rect">
              <a:avLst/>
            </a:prstGeom>
            <a:solidFill>
              <a:srgbClr val="B3B3B3">
                <a:alpha val="85098"/>
              </a:srgbClr>
            </a:solidFill>
          </p:spPr>
          <p:txBody>
            <a:bodyPr/>
            <a:lstStyle/>
            <a:p/>
          </p:txBody>
        </p:sp>
        <p:sp>
          <p:nvSpPr>
            <p:cNvPr id="60" name="rc60"/>
            <p:cNvSpPr/>
            <p:nvPr/>
          </p:nvSpPr>
          <p:spPr>
            <a:xfrm>
              <a:off x="3961705" y="3154333"/>
              <a:ext cx="239888" cy="550087"/>
            </a:xfrm>
            <a:prstGeom prst="rect">
              <a:avLst/>
            </a:prstGeom>
            <a:solidFill>
              <a:srgbClr val="B3B3B3">
                <a:alpha val="85098"/>
              </a:srgbClr>
            </a:solidFill>
          </p:spPr>
          <p:txBody>
            <a:bodyPr/>
            <a:lstStyle/>
            <a:p/>
          </p:txBody>
        </p:sp>
        <p:sp>
          <p:nvSpPr>
            <p:cNvPr id="61" name="rc61"/>
            <p:cNvSpPr/>
            <p:nvPr/>
          </p:nvSpPr>
          <p:spPr>
            <a:xfrm>
              <a:off x="4228248" y="3510505"/>
              <a:ext cx="239888" cy="269107"/>
            </a:xfrm>
            <a:prstGeom prst="rect">
              <a:avLst/>
            </a:prstGeom>
            <a:solidFill>
              <a:srgbClr val="B3B3B3">
                <a:alpha val="85098"/>
              </a:srgbClr>
            </a:solidFill>
          </p:spPr>
          <p:txBody>
            <a:bodyPr/>
            <a:lstStyle/>
            <a:p/>
          </p:txBody>
        </p:sp>
        <p:sp>
          <p:nvSpPr>
            <p:cNvPr id="62" name="rc62"/>
            <p:cNvSpPr/>
            <p:nvPr/>
          </p:nvSpPr>
          <p:spPr>
            <a:xfrm>
              <a:off x="4494791" y="3259206"/>
              <a:ext cx="239888" cy="593619"/>
            </a:xfrm>
            <a:prstGeom prst="rect">
              <a:avLst/>
            </a:prstGeom>
            <a:solidFill>
              <a:srgbClr val="B3B3B3">
                <a:alpha val="85098"/>
              </a:srgbClr>
            </a:solidFill>
          </p:spPr>
          <p:txBody>
            <a:bodyPr/>
            <a:lstStyle/>
            <a:p/>
          </p:txBody>
        </p:sp>
        <p:sp>
          <p:nvSpPr>
            <p:cNvPr id="63" name="rc63"/>
            <p:cNvSpPr/>
            <p:nvPr/>
          </p:nvSpPr>
          <p:spPr>
            <a:xfrm>
              <a:off x="4761334" y="3528313"/>
              <a:ext cx="239888" cy="391789"/>
            </a:xfrm>
            <a:prstGeom prst="rect">
              <a:avLst/>
            </a:prstGeom>
            <a:solidFill>
              <a:srgbClr val="B3B3B3">
                <a:alpha val="85098"/>
              </a:srgbClr>
            </a:solidFill>
          </p:spPr>
          <p:txBody>
            <a:bodyPr/>
            <a:lstStyle/>
            <a:p/>
          </p:txBody>
        </p:sp>
        <p:sp>
          <p:nvSpPr>
            <p:cNvPr id="64" name="rc64"/>
            <p:cNvSpPr/>
            <p:nvPr/>
          </p:nvSpPr>
          <p:spPr>
            <a:xfrm>
              <a:off x="5027877" y="3726187"/>
              <a:ext cx="239888" cy="259214"/>
            </a:xfrm>
            <a:prstGeom prst="rect">
              <a:avLst/>
            </a:prstGeom>
            <a:solidFill>
              <a:srgbClr val="B3B3B3">
                <a:alpha val="85098"/>
              </a:srgbClr>
            </a:solidFill>
          </p:spPr>
          <p:txBody>
            <a:bodyPr/>
            <a:lstStyle/>
            <a:p/>
          </p:txBody>
        </p:sp>
        <p:sp>
          <p:nvSpPr>
            <p:cNvPr id="65" name="rc65"/>
            <p:cNvSpPr/>
            <p:nvPr/>
          </p:nvSpPr>
          <p:spPr>
            <a:xfrm>
              <a:off x="5294420" y="3922081"/>
              <a:ext cx="239888" cy="128617"/>
            </a:xfrm>
            <a:prstGeom prst="rect">
              <a:avLst/>
            </a:prstGeom>
            <a:solidFill>
              <a:srgbClr val="B3B3B3">
                <a:alpha val="85098"/>
              </a:srgbClr>
            </a:solidFill>
          </p:spPr>
          <p:txBody>
            <a:bodyPr/>
            <a:lstStyle/>
            <a:p/>
          </p:txBody>
        </p:sp>
        <p:sp>
          <p:nvSpPr>
            <p:cNvPr id="66" name="rc66"/>
            <p:cNvSpPr/>
            <p:nvPr/>
          </p:nvSpPr>
          <p:spPr>
            <a:xfrm>
              <a:off x="5560963" y="3924060"/>
              <a:ext cx="239888" cy="128617"/>
            </a:xfrm>
            <a:prstGeom prst="rect">
              <a:avLst/>
            </a:prstGeom>
            <a:solidFill>
              <a:srgbClr val="B3B3B3">
                <a:alpha val="85098"/>
              </a:srgbClr>
            </a:solidFill>
          </p:spPr>
          <p:txBody>
            <a:bodyPr/>
            <a:lstStyle/>
            <a:p/>
          </p:txBody>
        </p:sp>
        <p:sp>
          <p:nvSpPr>
            <p:cNvPr id="67" name="rc67"/>
            <p:cNvSpPr/>
            <p:nvPr/>
          </p:nvSpPr>
          <p:spPr>
            <a:xfrm>
              <a:off x="5827506" y="3476866"/>
              <a:ext cx="239888" cy="0"/>
            </a:xfrm>
            <a:prstGeom prst="rect">
              <a:avLst/>
            </a:prstGeom>
            <a:solidFill>
              <a:srgbClr val="B3B3B3">
                <a:alpha val="85098"/>
              </a:srgbClr>
            </a:solidFill>
          </p:spPr>
          <p:txBody>
            <a:bodyPr/>
            <a:lstStyle/>
            <a:p/>
          </p:txBody>
        </p:sp>
        <p:sp>
          <p:nvSpPr>
            <p:cNvPr id="68" name="rc68"/>
            <p:cNvSpPr/>
            <p:nvPr/>
          </p:nvSpPr>
          <p:spPr>
            <a:xfrm>
              <a:off x="6094049" y="3799400"/>
              <a:ext cx="239888" cy="63319"/>
            </a:xfrm>
            <a:prstGeom prst="rect">
              <a:avLst/>
            </a:prstGeom>
            <a:solidFill>
              <a:srgbClr val="B3B3B3">
                <a:alpha val="85098"/>
              </a:srgbClr>
            </a:solidFill>
          </p:spPr>
          <p:txBody>
            <a:bodyPr/>
            <a:lstStyle/>
            <a:p/>
          </p:txBody>
        </p:sp>
        <p:sp>
          <p:nvSpPr>
            <p:cNvPr id="69" name="rc69"/>
            <p:cNvSpPr/>
            <p:nvPr/>
          </p:nvSpPr>
          <p:spPr>
            <a:xfrm>
              <a:off x="6360593" y="3484781"/>
              <a:ext cx="239888" cy="126638"/>
            </a:xfrm>
            <a:prstGeom prst="rect">
              <a:avLst/>
            </a:prstGeom>
            <a:solidFill>
              <a:srgbClr val="B3B3B3">
                <a:alpha val="85098"/>
              </a:srgbClr>
            </a:solidFill>
          </p:spPr>
          <p:txBody>
            <a:bodyPr/>
            <a:lstStyle/>
            <a:p/>
          </p:txBody>
        </p:sp>
        <p:sp>
          <p:nvSpPr>
            <p:cNvPr id="70" name="rc70"/>
            <p:cNvSpPr/>
            <p:nvPr/>
          </p:nvSpPr>
          <p:spPr>
            <a:xfrm>
              <a:off x="6627136" y="3176099"/>
              <a:ext cx="239888" cy="63319"/>
            </a:xfrm>
            <a:prstGeom prst="rect">
              <a:avLst/>
            </a:prstGeom>
            <a:solidFill>
              <a:srgbClr val="B3B3B3">
                <a:alpha val="85098"/>
              </a:srgbClr>
            </a:solidFill>
          </p:spPr>
          <p:txBody>
            <a:bodyPr/>
            <a:lstStyle/>
            <a:p/>
          </p:txBody>
        </p:sp>
        <p:sp>
          <p:nvSpPr>
            <p:cNvPr id="71" name="rc71"/>
            <p:cNvSpPr/>
            <p:nvPr/>
          </p:nvSpPr>
          <p:spPr>
            <a:xfrm>
              <a:off x="6893679" y="2992077"/>
              <a:ext cx="239888" cy="61340"/>
            </a:xfrm>
            <a:prstGeom prst="rect">
              <a:avLst/>
            </a:prstGeom>
            <a:solidFill>
              <a:srgbClr val="B3B3B3">
                <a:alpha val="85098"/>
              </a:srgbClr>
            </a:solidFill>
          </p:spPr>
          <p:txBody>
            <a:bodyPr/>
            <a:lstStyle/>
            <a:p/>
          </p:txBody>
        </p:sp>
        <p:sp>
          <p:nvSpPr>
            <p:cNvPr id="72" name="rc72"/>
            <p:cNvSpPr/>
            <p:nvPr/>
          </p:nvSpPr>
          <p:spPr>
            <a:xfrm>
              <a:off x="7160222" y="3243376"/>
              <a:ext cx="239888" cy="63319"/>
            </a:xfrm>
            <a:prstGeom prst="rect">
              <a:avLst/>
            </a:prstGeom>
            <a:solidFill>
              <a:srgbClr val="B3B3B3">
                <a:alpha val="85098"/>
              </a:srgbClr>
            </a:solidFill>
          </p:spPr>
          <p:txBody>
            <a:bodyPr/>
            <a:lstStyle/>
            <a:p/>
          </p:txBody>
        </p:sp>
        <p:sp>
          <p:nvSpPr>
            <p:cNvPr id="73" name="rc73"/>
            <p:cNvSpPr/>
            <p:nvPr/>
          </p:nvSpPr>
          <p:spPr>
            <a:xfrm>
              <a:off x="7426765" y="3187971"/>
              <a:ext cx="239888" cy="370023"/>
            </a:xfrm>
            <a:prstGeom prst="rect">
              <a:avLst/>
            </a:prstGeom>
            <a:solidFill>
              <a:srgbClr val="B3B3B3">
                <a:alpha val="85098"/>
              </a:srgbClr>
            </a:solidFill>
          </p:spPr>
          <p:txBody>
            <a:bodyPr/>
            <a:lstStyle/>
            <a:p/>
          </p:txBody>
        </p:sp>
        <p:sp>
          <p:nvSpPr>
            <p:cNvPr id="74" name="rc74"/>
            <p:cNvSpPr/>
            <p:nvPr/>
          </p:nvSpPr>
          <p:spPr>
            <a:xfrm>
              <a:off x="7693308" y="3193907"/>
              <a:ext cx="239888" cy="552066"/>
            </a:xfrm>
            <a:prstGeom prst="rect">
              <a:avLst/>
            </a:prstGeom>
            <a:solidFill>
              <a:srgbClr val="B3B3B3">
                <a:alpha val="85098"/>
              </a:srgbClr>
            </a:solidFill>
          </p:spPr>
          <p:txBody>
            <a:bodyPr/>
            <a:lstStyle/>
            <a:p/>
          </p:txBody>
        </p:sp>
        <p:sp>
          <p:nvSpPr>
            <p:cNvPr id="75" name="rc75"/>
            <p:cNvSpPr/>
            <p:nvPr/>
          </p:nvSpPr>
          <p:spPr>
            <a:xfrm>
              <a:off x="7959851" y="3197865"/>
              <a:ext cx="239888" cy="368044"/>
            </a:xfrm>
            <a:prstGeom prst="rect">
              <a:avLst/>
            </a:prstGeom>
            <a:solidFill>
              <a:srgbClr val="B3B3B3">
                <a:alpha val="85098"/>
              </a:srgbClr>
            </a:solidFill>
          </p:spPr>
          <p:txBody>
            <a:bodyPr/>
            <a:lstStyle/>
            <a:p/>
          </p:txBody>
        </p:sp>
        <p:sp>
          <p:nvSpPr>
            <p:cNvPr id="76" name="pl76"/>
            <p:cNvSpPr/>
            <p:nvPr/>
          </p:nvSpPr>
          <p:spPr>
            <a:xfrm>
              <a:off x="1416218" y="2075428"/>
              <a:ext cx="6663577" cy="329788"/>
            </a:xfrm>
            <a:custGeom>
              <a:avLst/>
              <a:pathLst>
                <a:path w="6663577" h="329788">
                  <a:moveTo>
                    <a:pt x="0" y="123670"/>
                  </a:moveTo>
                  <a:lnTo>
                    <a:pt x="266543" y="144282"/>
                  </a:lnTo>
                  <a:lnTo>
                    <a:pt x="533086" y="144282"/>
                  </a:lnTo>
                  <a:lnTo>
                    <a:pt x="799629" y="164894"/>
                  </a:lnTo>
                  <a:lnTo>
                    <a:pt x="1066172" y="41223"/>
                  </a:lnTo>
                  <a:lnTo>
                    <a:pt x="1332715" y="41223"/>
                  </a:lnTo>
                  <a:lnTo>
                    <a:pt x="1599258" y="103059"/>
                  </a:lnTo>
                  <a:lnTo>
                    <a:pt x="1865801" y="123670"/>
                  </a:lnTo>
                  <a:lnTo>
                    <a:pt x="2132344" y="288565"/>
                  </a:lnTo>
                  <a:lnTo>
                    <a:pt x="2398888" y="123670"/>
                  </a:lnTo>
                  <a:lnTo>
                    <a:pt x="2665431" y="103059"/>
                  </a:lnTo>
                  <a:lnTo>
                    <a:pt x="2931974" y="82447"/>
                  </a:lnTo>
                  <a:lnTo>
                    <a:pt x="3198517" y="61835"/>
                  </a:lnTo>
                  <a:lnTo>
                    <a:pt x="3465060" y="41223"/>
                  </a:lnTo>
                  <a:lnTo>
                    <a:pt x="3731603" y="20611"/>
                  </a:lnTo>
                  <a:lnTo>
                    <a:pt x="3998146" y="0"/>
                  </a:lnTo>
                  <a:lnTo>
                    <a:pt x="4264689" y="0"/>
                  </a:lnTo>
                  <a:lnTo>
                    <a:pt x="4531233" y="185506"/>
                  </a:lnTo>
                  <a:lnTo>
                    <a:pt x="4797776" y="61835"/>
                  </a:lnTo>
                  <a:lnTo>
                    <a:pt x="5064319" y="144282"/>
                  </a:lnTo>
                  <a:lnTo>
                    <a:pt x="5330862" y="267953"/>
                  </a:lnTo>
                  <a:lnTo>
                    <a:pt x="5597405" y="329788"/>
                  </a:lnTo>
                  <a:lnTo>
                    <a:pt x="5863948" y="247341"/>
                  </a:lnTo>
                  <a:lnTo>
                    <a:pt x="6130491" y="164894"/>
                  </a:lnTo>
                  <a:lnTo>
                    <a:pt x="6397034" y="103059"/>
                  </a:lnTo>
                  <a:lnTo>
                    <a:pt x="6663577" y="164894"/>
                  </a:lnTo>
                </a:path>
              </a:pathLst>
            </a:custGeom>
            <a:ln w="27101" cap="flat">
              <a:solidFill>
                <a:srgbClr val="0058AB">
                  <a:alpha val="100000"/>
                </a:srgbClr>
              </a:solidFill>
              <a:prstDash val="solid"/>
              <a:round/>
            </a:ln>
          </p:spPr>
          <p:txBody>
            <a:bodyPr/>
            <a:lstStyle/>
            <a:p/>
          </p:txBody>
        </p:sp>
        <p:sp>
          <p:nvSpPr>
            <p:cNvPr id="77" name="pl77"/>
            <p:cNvSpPr/>
            <p:nvPr/>
          </p:nvSpPr>
          <p:spPr>
            <a:xfrm>
              <a:off x="1416218" y="2116652"/>
              <a:ext cx="6663577" cy="309177"/>
            </a:xfrm>
            <a:custGeom>
              <a:avLst/>
              <a:pathLst>
                <a:path w="6663577" h="309177">
                  <a:moveTo>
                    <a:pt x="0" y="82447"/>
                  </a:moveTo>
                  <a:lnTo>
                    <a:pt x="266543" y="267953"/>
                  </a:lnTo>
                  <a:lnTo>
                    <a:pt x="533086" y="206118"/>
                  </a:lnTo>
                  <a:lnTo>
                    <a:pt x="799629" y="164894"/>
                  </a:lnTo>
                  <a:lnTo>
                    <a:pt x="1066172" y="82447"/>
                  </a:lnTo>
                  <a:lnTo>
                    <a:pt x="1332715" y="103059"/>
                  </a:lnTo>
                  <a:lnTo>
                    <a:pt x="1599258" y="267953"/>
                  </a:lnTo>
                  <a:lnTo>
                    <a:pt x="1865801" y="82447"/>
                  </a:lnTo>
                  <a:lnTo>
                    <a:pt x="2132344" y="247341"/>
                  </a:lnTo>
                  <a:lnTo>
                    <a:pt x="2398888" y="82447"/>
                  </a:lnTo>
                  <a:lnTo>
                    <a:pt x="2665431" y="226729"/>
                  </a:lnTo>
                  <a:lnTo>
                    <a:pt x="2931974" y="123670"/>
                  </a:lnTo>
                  <a:lnTo>
                    <a:pt x="3198517" y="206118"/>
                  </a:lnTo>
                  <a:lnTo>
                    <a:pt x="3465060" y="123670"/>
                  </a:lnTo>
                  <a:lnTo>
                    <a:pt x="3731603" y="61835"/>
                  </a:lnTo>
                  <a:lnTo>
                    <a:pt x="3998146" y="0"/>
                  </a:lnTo>
                  <a:lnTo>
                    <a:pt x="4264689" y="0"/>
                  </a:lnTo>
                  <a:lnTo>
                    <a:pt x="4531233" y="144282"/>
                  </a:lnTo>
                  <a:lnTo>
                    <a:pt x="4797776" y="41223"/>
                  </a:lnTo>
                  <a:lnTo>
                    <a:pt x="5064319" y="144282"/>
                  </a:lnTo>
                  <a:lnTo>
                    <a:pt x="5330862" y="247341"/>
                  </a:lnTo>
                  <a:lnTo>
                    <a:pt x="5597405" y="309177"/>
                  </a:lnTo>
                  <a:lnTo>
                    <a:pt x="5863948" y="226729"/>
                  </a:lnTo>
                  <a:lnTo>
                    <a:pt x="6130491" y="247341"/>
                  </a:lnTo>
                  <a:lnTo>
                    <a:pt x="6397034" y="247341"/>
                  </a:lnTo>
                  <a:lnTo>
                    <a:pt x="6663577" y="247341"/>
                  </a:lnTo>
                </a:path>
              </a:pathLst>
            </a:custGeom>
            <a:ln w="27101" cap="flat">
              <a:solidFill>
                <a:srgbClr val="F26A21">
                  <a:alpha val="100000"/>
                </a:srgbClr>
              </a:solidFill>
              <a:prstDash val="solid"/>
              <a:round/>
            </a:ln>
          </p:spPr>
          <p:txBody>
            <a:bodyPr/>
            <a:lstStyle/>
            <a:p/>
          </p:txBody>
        </p:sp>
        <p:sp>
          <p:nvSpPr>
            <p:cNvPr id="78" name="tx78"/>
            <p:cNvSpPr/>
            <p:nvPr/>
          </p:nvSpPr>
          <p:spPr>
            <a:xfrm>
              <a:off x="1355928"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268864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86790"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6953334"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7219877"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486420"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752963"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801950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135592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0" name="tx90"/>
            <p:cNvSpPr/>
            <p:nvPr/>
          </p:nvSpPr>
          <p:spPr>
            <a:xfrm>
              <a:off x="268864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1" name="tx91"/>
            <p:cNvSpPr/>
            <p:nvPr/>
          </p:nvSpPr>
          <p:spPr>
            <a:xfrm>
              <a:off x="4021359"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2" name="tx92"/>
            <p:cNvSpPr/>
            <p:nvPr/>
          </p:nvSpPr>
          <p:spPr>
            <a:xfrm>
              <a:off x="535407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6420247"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4" name="tx94"/>
            <p:cNvSpPr/>
            <p:nvPr/>
          </p:nvSpPr>
          <p:spPr>
            <a:xfrm>
              <a:off x="668679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5" name="tx95"/>
            <p:cNvSpPr/>
            <p:nvPr/>
          </p:nvSpPr>
          <p:spPr>
            <a:xfrm>
              <a:off x="6953334"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6" name="tx96"/>
            <p:cNvSpPr/>
            <p:nvPr/>
          </p:nvSpPr>
          <p:spPr>
            <a:xfrm>
              <a:off x="7219877"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7" name="tx97"/>
            <p:cNvSpPr/>
            <p:nvPr/>
          </p:nvSpPr>
          <p:spPr>
            <a:xfrm>
              <a:off x="748642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8" name="tx98"/>
            <p:cNvSpPr/>
            <p:nvPr/>
          </p:nvSpPr>
          <p:spPr>
            <a:xfrm>
              <a:off x="7752963"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9" name="tx99"/>
            <p:cNvSpPr/>
            <p:nvPr/>
          </p:nvSpPr>
          <p:spPr>
            <a:xfrm>
              <a:off x="8019506"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100" name="tx100"/>
            <p:cNvSpPr/>
            <p:nvPr/>
          </p:nvSpPr>
          <p:spPr>
            <a:xfrm>
              <a:off x="1294130" y="345380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1" name="tx101"/>
            <p:cNvSpPr/>
            <p:nvPr/>
          </p:nvSpPr>
          <p:spPr>
            <a:xfrm>
              <a:off x="2626845" y="345578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2" name="tx102"/>
            <p:cNvSpPr/>
            <p:nvPr/>
          </p:nvSpPr>
          <p:spPr>
            <a:xfrm>
              <a:off x="3959561" y="303629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3" name="tx103"/>
            <p:cNvSpPr/>
            <p:nvPr/>
          </p:nvSpPr>
          <p:spPr>
            <a:xfrm>
              <a:off x="5292277" y="380404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6358449" y="336674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5" name="tx105"/>
            <p:cNvSpPr/>
            <p:nvPr/>
          </p:nvSpPr>
          <p:spPr>
            <a:xfrm>
              <a:off x="6624992" y="305806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6" name="tx106"/>
            <p:cNvSpPr/>
            <p:nvPr/>
          </p:nvSpPr>
          <p:spPr>
            <a:xfrm>
              <a:off x="6846331" y="2860011"/>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7" name="tx107"/>
            <p:cNvSpPr/>
            <p:nvPr/>
          </p:nvSpPr>
          <p:spPr>
            <a:xfrm>
              <a:off x="7158078" y="312533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8" name="tx108"/>
            <p:cNvSpPr/>
            <p:nvPr/>
          </p:nvSpPr>
          <p:spPr>
            <a:xfrm>
              <a:off x="7424622" y="306993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9" name="tx109"/>
            <p:cNvSpPr/>
            <p:nvPr/>
          </p:nvSpPr>
          <p:spPr>
            <a:xfrm>
              <a:off x="7691165" y="307586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10" name="tx110"/>
            <p:cNvSpPr/>
            <p:nvPr/>
          </p:nvSpPr>
          <p:spPr>
            <a:xfrm>
              <a:off x="7957708" y="307982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11" name="tx111"/>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55386" y="347019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3" name="tx113"/>
            <p:cNvSpPr/>
            <p:nvPr/>
          </p:nvSpPr>
          <p:spPr>
            <a:xfrm>
              <a:off x="655386" y="28766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14" name="tx114"/>
            <p:cNvSpPr/>
            <p:nvPr/>
          </p:nvSpPr>
          <p:spPr>
            <a:xfrm>
              <a:off x="655386" y="22830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4448"/>
              <a:ext cx="161247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Barbados, 2000-2025</a:t>
              </a:r>
            </a:p>
          </p:txBody>
        </p:sp>
        <p:sp>
          <p:nvSpPr>
            <p:cNvPr id="143" name="pl143"/>
            <p:cNvSpPr/>
            <p:nvPr/>
          </p:nvSpPr>
          <p:spPr>
            <a:xfrm>
              <a:off x="203698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5184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99985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48128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96271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277770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25913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74056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22199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726143"/>
              <a:ext cx="3777648" cy="119033"/>
            </a:xfrm>
            <a:prstGeom prst="rect">
              <a:avLst/>
            </a:prstGeom>
            <a:solidFill>
              <a:srgbClr val="1CABE2">
                <a:alpha val="85098"/>
              </a:srgbClr>
            </a:solidFill>
          </p:spPr>
          <p:txBody>
            <a:bodyPr/>
            <a:lstStyle/>
            <a:p/>
          </p:txBody>
        </p:sp>
        <p:sp>
          <p:nvSpPr>
            <p:cNvPr id="157" name="rc157"/>
            <p:cNvSpPr/>
            <p:nvPr/>
          </p:nvSpPr>
          <p:spPr>
            <a:xfrm>
              <a:off x="1296273" y="5577352"/>
              <a:ext cx="2770275" cy="119033"/>
            </a:xfrm>
            <a:prstGeom prst="rect">
              <a:avLst/>
            </a:prstGeom>
            <a:solidFill>
              <a:srgbClr val="1CABE2">
                <a:alpha val="85098"/>
              </a:srgbClr>
            </a:solidFill>
          </p:spPr>
          <p:txBody>
            <a:bodyPr/>
            <a:lstStyle/>
            <a:p/>
          </p:txBody>
        </p:sp>
        <p:sp>
          <p:nvSpPr>
            <p:cNvPr id="158" name="rc158"/>
            <p:cNvSpPr/>
            <p:nvPr/>
          </p:nvSpPr>
          <p:spPr>
            <a:xfrm>
              <a:off x="1296273" y="5428560"/>
              <a:ext cx="4118377" cy="119033"/>
            </a:xfrm>
            <a:prstGeom prst="rect">
              <a:avLst/>
            </a:prstGeom>
            <a:solidFill>
              <a:srgbClr val="1CABE2">
                <a:alpha val="85098"/>
              </a:srgbClr>
            </a:solidFill>
          </p:spPr>
          <p:txBody>
            <a:bodyPr/>
            <a:lstStyle/>
            <a:p/>
          </p:txBody>
        </p:sp>
        <p:sp>
          <p:nvSpPr>
            <p:cNvPr id="159" name="rc159"/>
            <p:cNvSpPr/>
            <p:nvPr/>
          </p:nvSpPr>
          <p:spPr>
            <a:xfrm>
              <a:off x="5073921" y="5726143"/>
              <a:ext cx="948115" cy="119033"/>
            </a:xfrm>
            <a:prstGeom prst="rect">
              <a:avLst/>
            </a:prstGeom>
            <a:solidFill>
              <a:srgbClr val="B3B3B3">
                <a:alpha val="85098"/>
              </a:srgbClr>
            </a:solidFill>
          </p:spPr>
          <p:txBody>
            <a:bodyPr/>
            <a:lstStyle/>
            <a:p/>
          </p:txBody>
        </p:sp>
        <p:sp>
          <p:nvSpPr>
            <p:cNvPr id="160" name="rc160"/>
            <p:cNvSpPr/>
            <p:nvPr/>
          </p:nvSpPr>
          <p:spPr>
            <a:xfrm>
              <a:off x="4066549" y="5577352"/>
              <a:ext cx="4133191" cy="119033"/>
            </a:xfrm>
            <a:prstGeom prst="rect">
              <a:avLst/>
            </a:prstGeom>
            <a:solidFill>
              <a:srgbClr val="B3B3B3">
                <a:alpha val="85098"/>
              </a:srgbClr>
            </a:solidFill>
          </p:spPr>
          <p:txBody>
            <a:bodyPr/>
            <a:lstStyle/>
            <a:p/>
          </p:txBody>
        </p:sp>
        <p:sp>
          <p:nvSpPr>
            <p:cNvPr id="161" name="rc161"/>
            <p:cNvSpPr/>
            <p:nvPr/>
          </p:nvSpPr>
          <p:spPr>
            <a:xfrm>
              <a:off x="5414651" y="5428560"/>
              <a:ext cx="2755460" cy="119033"/>
            </a:xfrm>
            <a:prstGeom prst="rect">
              <a:avLst/>
            </a:prstGeom>
            <a:solidFill>
              <a:srgbClr val="B3B3B3">
                <a:alpha val="85098"/>
              </a:srgbClr>
            </a:solidFill>
          </p:spPr>
          <p:txBody>
            <a:bodyPr/>
            <a:lstStyle/>
            <a:p/>
          </p:txBody>
        </p:sp>
        <p:sp>
          <p:nvSpPr>
            <p:cNvPr id="162" name="tx162"/>
            <p:cNvSpPr/>
            <p:nvPr/>
          </p:nvSpPr>
          <p:spPr>
            <a:xfrm>
              <a:off x="6152264"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3" name="tx163"/>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4" name="tx164"/>
            <p:cNvSpPr/>
            <p:nvPr/>
          </p:nvSpPr>
          <p:spPr>
            <a:xfrm>
              <a:off x="8300339"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5" name="tx16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9" name="tx169"/>
            <p:cNvSpPr/>
            <p:nvPr/>
          </p:nvSpPr>
          <p:spPr>
            <a:xfrm>
              <a:off x="266116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0" name="tx170"/>
            <p:cNvSpPr/>
            <p:nvPr/>
          </p:nvSpPr>
          <p:spPr>
            <a:xfrm>
              <a:off x="4142593"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1" name="tx171"/>
            <p:cNvSpPr/>
            <p:nvPr/>
          </p:nvSpPr>
          <p:spPr>
            <a:xfrm>
              <a:off x="5624024" y="59353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72" name="tx172"/>
            <p:cNvSpPr/>
            <p:nvPr/>
          </p:nvSpPr>
          <p:spPr>
            <a:xfrm>
              <a:off x="7105454"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73" name="tx173"/>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4" name="tx17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Barbados.
In 2025, DTP1 coverage in Barbados declined at 91%. There were &lt;500 children who missed out on any DTP vaccination (zero-dose children).
DTP3 coverage remained constant at 85% in 2025, leaving &lt;500 children vulnerable to vaccine-preventable diseases.</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91% and DTP3 was 85%, leaving &lt;500 children un- or under-vaccinated, including &lt;500 zero-dose and &lt;200 with only partial protection.</a:t>
            </a:r>
          </a:p>
        </p:txBody>
      </p:sp>
      <p:grpSp xmlns:pic="http://schemas.openxmlformats.org/drawingml/2006/picture">
        <p:nvGrpSpPr>
          <p:cNvPr id="179" name=""/>
          <p:cNvGrpSpPr/>
          <p:nvPr/>
        </p:nvGrpSpPr>
        <p:grpSpPr>
          <a:xfrm>
            <a:off x="292608" y="1005840"/>
            <a:ext cx="8595360" cy="28575"/>
            <a:chOff x="292608" y="1005840"/>
            <a:chExt cx="8595360" cy="28575"/>
          </a:xfrm>
        </p:grpSpPr>
        <p:sp>
          <p:nvSpPr>
            <p:cNvPr id="1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49941"/>
            </a:xfrm>
            <a:custGeom>
              <a:avLst/>
              <a:pathLst>
                <a:path w="3397293" h="349941">
                  <a:moveTo>
                    <a:pt x="0" y="131228"/>
                  </a:moveTo>
                  <a:lnTo>
                    <a:pt x="135891" y="153099"/>
                  </a:lnTo>
                  <a:lnTo>
                    <a:pt x="271783" y="153099"/>
                  </a:lnTo>
                  <a:lnTo>
                    <a:pt x="407675" y="174970"/>
                  </a:lnTo>
                  <a:lnTo>
                    <a:pt x="543566" y="43742"/>
                  </a:lnTo>
                  <a:lnTo>
                    <a:pt x="679458" y="43742"/>
                  </a:lnTo>
                  <a:lnTo>
                    <a:pt x="815350" y="109356"/>
                  </a:lnTo>
                  <a:lnTo>
                    <a:pt x="951242" y="131228"/>
                  </a:lnTo>
                  <a:lnTo>
                    <a:pt x="1087133" y="306198"/>
                  </a:lnTo>
                  <a:lnTo>
                    <a:pt x="1223025" y="131228"/>
                  </a:lnTo>
                  <a:lnTo>
                    <a:pt x="1358917" y="109356"/>
                  </a:lnTo>
                  <a:lnTo>
                    <a:pt x="1494809" y="87485"/>
                  </a:lnTo>
                  <a:lnTo>
                    <a:pt x="1630700" y="65614"/>
                  </a:lnTo>
                  <a:lnTo>
                    <a:pt x="1766592" y="43742"/>
                  </a:lnTo>
                  <a:lnTo>
                    <a:pt x="1902484" y="21871"/>
                  </a:lnTo>
                  <a:lnTo>
                    <a:pt x="2038375" y="0"/>
                  </a:lnTo>
                  <a:lnTo>
                    <a:pt x="2174267" y="0"/>
                  </a:lnTo>
                  <a:lnTo>
                    <a:pt x="2310159" y="196842"/>
                  </a:lnTo>
                  <a:lnTo>
                    <a:pt x="2446051" y="65614"/>
                  </a:lnTo>
                  <a:lnTo>
                    <a:pt x="2581942" y="153099"/>
                  </a:lnTo>
                  <a:lnTo>
                    <a:pt x="2717834" y="284327"/>
                  </a:lnTo>
                  <a:lnTo>
                    <a:pt x="2853726" y="349941"/>
                  </a:lnTo>
                  <a:lnTo>
                    <a:pt x="2989618" y="262456"/>
                  </a:lnTo>
                  <a:lnTo>
                    <a:pt x="3125509" y="174970"/>
                  </a:lnTo>
                  <a:lnTo>
                    <a:pt x="3261401" y="109356"/>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49941"/>
            </a:xfrm>
            <a:custGeom>
              <a:avLst/>
              <a:pathLst>
                <a:path w="3397293" h="349941">
                  <a:moveTo>
                    <a:pt x="0" y="131228"/>
                  </a:moveTo>
                  <a:lnTo>
                    <a:pt x="135891" y="153099"/>
                  </a:lnTo>
                  <a:lnTo>
                    <a:pt x="271783" y="153099"/>
                  </a:lnTo>
                  <a:lnTo>
                    <a:pt x="407675" y="174970"/>
                  </a:lnTo>
                  <a:lnTo>
                    <a:pt x="543566" y="43742"/>
                  </a:lnTo>
                  <a:lnTo>
                    <a:pt x="679458" y="43742"/>
                  </a:lnTo>
                  <a:lnTo>
                    <a:pt x="815350" y="109356"/>
                  </a:lnTo>
                  <a:lnTo>
                    <a:pt x="951242" y="131228"/>
                  </a:lnTo>
                  <a:lnTo>
                    <a:pt x="1087133" y="306198"/>
                  </a:lnTo>
                  <a:lnTo>
                    <a:pt x="1223025" y="131228"/>
                  </a:lnTo>
                  <a:lnTo>
                    <a:pt x="1358917" y="109356"/>
                  </a:lnTo>
                  <a:lnTo>
                    <a:pt x="1494809" y="87485"/>
                  </a:lnTo>
                  <a:lnTo>
                    <a:pt x="1630700" y="65614"/>
                  </a:lnTo>
                  <a:lnTo>
                    <a:pt x="1766592" y="43742"/>
                  </a:lnTo>
                  <a:lnTo>
                    <a:pt x="1902484" y="21871"/>
                  </a:lnTo>
                  <a:lnTo>
                    <a:pt x="2038375" y="0"/>
                  </a:lnTo>
                  <a:lnTo>
                    <a:pt x="2174267" y="0"/>
                  </a:lnTo>
                  <a:lnTo>
                    <a:pt x="2310159" y="196842"/>
                  </a:lnTo>
                  <a:lnTo>
                    <a:pt x="2446051" y="65614"/>
                  </a:lnTo>
                  <a:lnTo>
                    <a:pt x="2581942" y="153099"/>
                  </a:lnTo>
                  <a:lnTo>
                    <a:pt x="2717834" y="284327"/>
                  </a:lnTo>
                  <a:lnTo>
                    <a:pt x="2853726" y="349941"/>
                  </a:lnTo>
                  <a:lnTo>
                    <a:pt x="2989618" y="262456"/>
                  </a:lnTo>
                  <a:lnTo>
                    <a:pt x="3125509" y="174970"/>
                  </a:lnTo>
                  <a:lnTo>
                    <a:pt x="3261401" y="109356"/>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49941"/>
            </a:xfrm>
            <a:custGeom>
              <a:avLst/>
              <a:pathLst>
                <a:path w="3397293" h="349941">
                  <a:moveTo>
                    <a:pt x="0" y="131228"/>
                  </a:moveTo>
                  <a:lnTo>
                    <a:pt x="135891" y="153099"/>
                  </a:lnTo>
                  <a:lnTo>
                    <a:pt x="271783" y="153099"/>
                  </a:lnTo>
                  <a:lnTo>
                    <a:pt x="407675" y="174970"/>
                  </a:lnTo>
                  <a:lnTo>
                    <a:pt x="543566" y="43742"/>
                  </a:lnTo>
                  <a:lnTo>
                    <a:pt x="679458" y="43742"/>
                  </a:lnTo>
                  <a:lnTo>
                    <a:pt x="815350" y="109356"/>
                  </a:lnTo>
                  <a:lnTo>
                    <a:pt x="951242" y="131228"/>
                  </a:lnTo>
                  <a:lnTo>
                    <a:pt x="1087133" y="306198"/>
                  </a:lnTo>
                  <a:lnTo>
                    <a:pt x="1223025" y="131228"/>
                  </a:lnTo>
                  <a:lnTo>
                    <a:pt x="1358917" y="109356"/>
                  </a:lnTo>
                  <a:lnTo>
                    <a:pt x="1494809" y="87485"/>
                  </a:lnTo>
                  <a:lnTo>
                    <a:pt x="1630700" y="65614"/>
                  </a:lnTo>
                  <a:lnTo>
                    <a:pt x="1766592" y="43742"/>
                  </a:lnTo>
                  <a:lnTo>
                    <a:pt x="1902484" y="21871"/>
                  </a:lnTo>
                  <a:lnTo>
                    <a:pt x="2038375" y="0"/>
                  </a:lnTo>
                  <a:lnTo>
                    <a:pt x="2174267" y="0"/>
                  </a:lnTo>
                  <a:lnTo>
                    <a:pt x="2310159" y="196842"/>
                  </a:lnTo>
                  <a:lnTo>
                    <a:pt x="2446051" y="65614"/>
                  </a:lnTo>
                  <a:lnTo>
                    <a:pt x="2581942" y="153099"/>
                  </a:lnTo>
                  <a:lnTo>
                    <a:pt x="2717834" y="284327"/>
                  </a:lnTo>
                  <a:lnTo>
                    <a:pt x="2853726" y="349941"/>
                  </a:lnTo>
                  <a:lnTo>
                    <a:pt x="2989618" y="262456"/>
                  </a:lnTo>
                  <a:lnTo>
                    <a:pt x="3125509" y="174970"/>
                  </a:lnTo>
                  <a:lnTo>
                    <a:pt x="3261401" y="109356"/>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990743"/>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60" name="tx60"/>
            <p:cNvSpPr/>
            <p:nvPr/>
          </p:nvSpPr>
          <p:spPr>
            <a:xfrm>
              <a:off x="28749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1405107"/>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Barbados,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34899"/>
              <a:ext cx="3397293" cy="1224795"/>
            </a:xfrm>
            <a:custGeom>
              <a:avLst/>
              <a:pathLst>
                <a:path w="3397293" h="1224795">
                  <a:moveTo>
                    <a:pt x="0" y="459298"/>
                  </a:moveTo>
                  <a:lnTo>
                    <a:pt x="135891" y="535848"/>
                  </a:lnTo>
                  <a:lnTo>
                    <a:pt x="271783" y="535848"/>
                  </a:lnTo>
                  <a:lnTo>
                    <a:pt x="407675" y="612397"/>
                  </a:lnTo>
                  <a:lnTo>
                    <a:pt x="543566" y="153099"/>
                  </a:lnTo>
                  <a:lnTo>
                    <a:pt x="679458" y="153099"/>
                  </a:lnTo>
                  <a:lnTo>
                    <a:pt x="815350" y="382748"/>
                  </a:lnTo>
                  <a:lnTo>
                    <a:pt x="951242" y="459298"/>
                  </a:lnTo>
                  <a:lnTo>
                    <a:pt x="1087133" y="1071696"/>
                  </a:lnTo>
                  <a:lnTo>
                    <a:pt x="1223025" y="459298"/>
                  </a:lnTo>
                  <a:lnTo>
                    <a:pt x="1358917" y="382748"/>
                  </a:lnTo>
                  <a:lnTo>
                    <a:pt x="1494809" y="306198"/>
                  </a:lnTo>
                  <a:lnTo>
                    <a:pt x="1630700" y="229649"/>
                  </a:lnTo>
                  <a:lnTo>
                    <a:pt x="1766592" y="153099"/>
                  </a:lnTo>
                  <a:lnTo>
                    <a:pt x="1902484" y="76549"/>
                  </a:lnTo>
                  <a:lnTo>
                    <a:pt x="2038375" y="0"/>
                  </a:lnTo>
                  <a:lnTo>
                    <a:pt x="2174267" y="0"/>
                  </a:lnTo>
                  <a:lnTo>
                    <a:pt x="2310159" y="688947"/>
                  </a:lnTo>
                  <a:lnTo>
                    <a:pt x="2446051" y="229649"/>
                  </a:lnTo>
                  <a:lnTo>
                    <a:pt x="2581942" y="535848"/>
                  </a:lnTo>
                  <a:lnTo>
                    <a:pt x="2717834" y="995146"/>
                  </a:lnTo>
                  <a:lnTo>
                    <a:pt x="2853726" y="1224795"/>
                  </a:lnTo>
                  <a:lnTo>
                    <a:pt x="2989618" y="918596"/>
                  </a:lnTo>
                  <a:lnTo>
                    <a:pt x="3125509" y="612397"/>
                  </a:lnTo>
                  <a:lnTo>
                    <a:pt x="3261401" y="382748"/>
                  </a:lnTo>
                  <a:lnTo>
                    <a:pt x="3397293" y="612397"/>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34899"/>
              <a:ext cx="3397293" cy="1224795"/>
            </a:xfrm>
            <a:custGeom>
              <a:avLst/>
              <a:pathLst>
                <a:path w="3397293" h="1224795">
                  <a:moveTo>
                    <a:pt x="0" y="459298"/>
                  </a:moveTo>
                  <a:lnTo>
                    <a:pt x="135891" y="535848"/>
                  </a:lnTo>
                  <a:lnTo>
                    <a:pt x="271783" y="535848"/>
                  </a:lnTo>
                  <a:lnTo>
                    <a:pt x="407675" y="612397"/>
                  </a:lnTo>
                  <a:lnTo>
                    <a:pt x="543566" y="153099"/>
                  </a:lnTo>
                  <a:lnTo>
                    <a:pt x="679458" y="153099"/>
                  </a:lnTo>
                  <a:lnTo>
                    <a:pt x="815350" y="382748"/>
                  </a:lnTo>
                  <a:lnTo>
                    <a:pt x="951242" y="459298"/>
                  </a:lnTo>
                  <a:lnTo>
                    <a:pt x="1087133" y="1071696"/>
                  </a:lnTo>
                  <a:lnTo>
                    <a:pt x="1223025" y="459298"/>
                  </a:lnTo>
                  <a:lnTo>
                    <a:pt x="1358917" y="382748"/>
                  </a:lnTo>
                  <a:lnTo>
                    <a:pt x="1494809" y="306198"/>
                  </a:lnTo>
                  <a:lnTo>
                    <a:pt x="1630700" y="229649"/>
                  </a:lnTo>
                  <a:lnTo>
                    <a:pt x="1766592" y="153099"/>
                  </a:lnTo>
                  <a:lnTo>
                    <a:pt x="1902484" y="76549"/>
                  </a:lnTo>
                  <a:lnTo>
                    <a:pt x="2038375" y="0"/>
                  </a:lnTo>
                  <a:lnTo>
                    <a:pt x="2174267" y="0"/>
                  </a:lnTo>
                  <a:lnTo>
                    <a:pt x="2310159" y="688947"/>
                  </a:lnTo>
                  <a:lnTo>
                    <a:pt x="2446051" y="229649"/>
                  </a:lnTo>
                  <a:lnTo>
                    <a:pt x="2581942" y="535848"/>
                  </a:lnTo>
                  <a:lnTo>
                    <a:pt x="2717834" y="995146"/>
                  </a:lnTo>
                  <a:lnTo>
                    <a:pt x="2853726" y="1224795"/>
                  </a:lnTo>
                  <a:lnTo>
                    <a:pt x="2989618" y="918596"/>
                  </a:lnTo>
                  <a:lnTo>
                    <a:pt x="3125509" y="612397"/>
                  </a:lnTo>
                  <a:lnTo>
                    <a:pt x="3261401" y="382748"/>
                  </a:lnTo>
                  <a:lnTo>
                    <a:pt x="3397293" y="61239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428678"/>
            </a:xfrm>
            <a:custGeom>
              <a:avLst/>
              <a:pathLst>
                <a:path w="0" h="428678">
                  <a:moveTo>
                    <a:pt x="0" y="42867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887976"/>
            </a:xfrm>
            <a:custGeom>
              <a:avLst/>
              <a:pathLst>
                <a:path w="0" h="887976">
                  <a:moveTo>
                    <a:pt x="0" y="88797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34899"/>
              <a:ext cx="3397293" cy="1224795"/>
            </a:xfrm>
            <a:custGeom>
              <a:avLst/>
              <a:pathLst>
                <a:path w="3397293" h="1224795">
                  <a:moveTo>
                    <a:pt x="0" y="459298"/>
                  </a:moveTo>
                  <a:lnTo>
                    <a:pt x="135891" y="535848"/>
                  </a:lnTo>
                  <a:lnTo>
                    <a:pt x="271783" y="535848"/>
                  </a:lnTo>
                  <a:lnTo>
                    <a:pt x="407675" y="612397"/>
                  </a:lnTo>
                  <a:lnTo>
                    <a:pt x="543566" y="153099"/>
                  </a:lnTo>
                  <a:lnTo>
                    <a:pt x="679458" y="153099"/>
                  </a:lnTo>
                  <a:lnTo>
                    <a:pt x="815350" y="382748"/>
                  </a:lnTo>
                  <a:lnTo>
                    <a:pt x="951242" y="459298"/>
                  </a:lnTo>
                  <a:lnTo>
                    <a:pt x="1087133" y="1071696"/>
                  </a:lnTo>
                  <a:lnTo>
                    <a:pt x="1223025" y="459298"/>
                  </a:lnTo>
                  <a:lnTo>
                    <a:pt x="1358917" y="382748"/>
                  </a:lnTo>
                  <a:lnTo>
                    <a:pt x="1494809" y="306198"/>
                  </a:lnTo>
                  <a:lnTo>
                    <a:pt x="1630700" y="229649"/>
                  </a:lnTo>
                  <a:lnTo>
                    <a:pt x="1766592" y="153099"/>
                  </a:lnTo>
                  <a:lnTo>
                    <a:pt x="1902484" y="76549"/>
                  </a:lnTo>
                  <a:lnTo>
                    <a:pt x="2038375" y="0"/>
                  </a:lnTo>
                  <a:lnTo>
                    <a:pt x="2174267" y="0"/>
                  </a:lnTo>
                  <a:lnTo>
                    <a:pt x="2310159" y="688947"/>
                  </a:lnTo>
                  <a:lnTo>
                    <a:pt x="2446051" y="229649"/>
                  </a:lnTo>
                  <a:lnTo>
                    <a:pt x="2581942" y="535848"/>
                  </a:lnTo>
                  <a:lnTo>
                    <a:pt x="2717834" y="995146"/>
                  </a:lnTo>
                  <a:lnTo>
                    <a:pt x="2853726" y="1224795"/>
                  </a:lnTo>
                  <a:lnTo>
                    <a:pt x="2989618" y="918596"/>
                  </a:lnTo>
                  <a:lnTo>
                    <a:pt x="3125509" y="612397"/>
                  </a:lnTo>
                  <a:lnTo>
                    <a:pt x="3261401" y="382748"/>
                  </a:lnTo>
                  <a:lnTo>
                    <a:pt x="3397293" y="612397"/>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86977" y="24896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66436"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445895" y="24909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45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69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4954" y="4990743"/>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116" name="tx116"/>
            <p:cNvSpPr/>
            <p:nvPr/>
          </p:nvSpPr>
          <p:spPr>
            <a:xfrm>
              <a:off x="71916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40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340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2676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9013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9508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844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6715823" cy="114824"/>
            </a:xfrm>
            <a:prstGeom prst="rect">
              <a:avLst/>
            </a:prstGeom>
            <a:solidFill>
              <a:srgbClr val="1CABE2">
                <a:alpha val="80000"/>
              </a:srgbClr>
            </a:solidFill>
          </p:spPr>
          <p:txBody>
            <a:bodyPr/>
            <a:lstStyle/>
            <a:p/>
          </p:txBody>
        </p:sp>
        <p:sp>
          <p:nvSpPr>
            <p:cNvPr id="129" name="rc129"/>
            <p:cNvSpPr/>
            <p:nvPr/>
          </p:nvSpPr>
          <p:spPr>
            <a:xfrm>
              <a:off x="1317178" y="5743865"/>
              <a:ext cx="4924937" cy="114824"/>
            </a:xfrm>
            <a:prstGeom prst="rect">
              <a:avLst/>
            </a:prstGeom>
            <a:solidFill>
              <a:srgbClr val="1CABE2">
                <a:alpha val="80000"/>
              </a:srgbClr>
            </a:solidFill>
          </p:spPr>
          <p:txBody>
            <a:bodyPr/>
            <a:lstStyle/>
            <a:p/>
          </p:txBody>
        </p:sp>
        <p:sp>
          <p:nvSpPr>
            <p:cNvPr id="130" name="rc130"/>
            <p:cNvSpPr/>
            <p:nvPr/>
          </p:nvSpPr>
          <p:spPr>
            <a:xfrm>
              <a:off x="1317178" y="5600334"/>
              <a:ext cx="7321564" cy="114824"/>
            </a:xfrm>
            <a:prstGeom prst="rect">
              <a:avLst/>
            </a:prstGeom>
            <a:solidFill>
              <a:srgbClr val="1CABE2">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71775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35140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8" name="tx13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Barbados (91%) was 1 percentage point higher than the global average (90%) and 2 percentage points higher than the average across all LACR countries (89%).
National DTP1 coverage was 1 percentage point lower than in 2019 (92%).
The number of zero-dose children remained approximately the same (&lt;500) as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Barbados DTP1 coverage was 91% - this is 1 percentage point lower than in 2019 and higher than both the global and regional averages.</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Barbados ranked number 13 out of 33 countries for lowest DTP1 coverage (based on tied ranks).
Barbados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Barbados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F26A21">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Barbados ranked number 25 out of 33 countries with &lt;1,000 zero-dose children.
In 2025, Barbados ranked number 24 out of 33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2344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59955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875660"/>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2151770"/>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6149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23760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51371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789824"/>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3" name="pl13"/>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11313" y="3365010"/>
              <a:ext cx="206534" cy="1320376"/>
            </a:xfrm>
            <a:prstGeom prst="rect">
              <a:avLst/>
            </a:prstGeom>
            <a:solidFill>
              <a:srgbClr val="80BD41">
                <a:alpha val="100000"/>
              </a:srgbClr>
            </a:solidFill>
          </p:spPr>
          <p:txBody>
            <a:bodyPr/>
            <a:lstStyle/>
            <a:p/>
          </p:txBody>
        </p:sp>
        <p:sp>
          <p:nvSpPr>
            <p:cNvPr id="28" name="rc28"/>
            <p:cNvSpPr/>
            <p:nvPr/>
          </p:nvSpPr>
          <p:spPr>
            <a:xfrm>
              <a:off x="1211313" y="3265475"/>
              <a:ext cx="206534" cy="99534"/>
            </a:xfrm>
            <a:prstGeom prst="rect">
              <a:avLst/>
            </a:prstGeom>
            <a:solidFill>
              <a:srgbClr val="0058AB">
                <a:alpha val="100000"/>
              </a:srgbClr>
            </a:solidFill>
          </p:spPr>
          <p:txBody>
            <a:bodyPr/>
            <a:lstStyle/>
            <a:p/>
          </p:txBody>
        </p:sp>
        <p:sp>
          <p:nvSpPr>
            <p:cNvPr id="29" name="rc29"/>
            <p:cNvSpPr/>
            <p:nvPr/>
          </p:nvSpPr>
          <p:spPr>
            <a:xfrm>
              <a:off x="1211313" y="3365010"/>
              <a:ext cx="206534" cy="0"/>
            </a:xfrm>
            <a:prstGeom prst="rect">
              <a:avLst/>
            </a:prstGeom>
            <a:solidFill>
              <a:srgbClr val="1CABE2">
                <a:alpha val="100000"/>
              </a:srgbClr>
            </a:solidFill>
          </p:spPr>
          <p:txBody>
            <a:bodyPr/>
            <a:lstStyle/>
            <a:p/>
          </p:txBody>
        </p:sp>
        <p:sp>
          <p:nvSpPr>
            <p:cNvPr id="30" name="rc30"/>
            <p:cNvSpPr/>
            <p:nvPr/>
          </p:nvSpPr>
          <p:spPr>
            <a:xfrm>
              <a:off x="1440796" y="3498568"/>
              <a:ext cx="206534" cy="1186818"/>
            </a:xfrm>
            <a:prstGeom prst="rect">
              <a:avLst/>
            </a:prstGeom>
            <a:solidFill>
              <a:srgbClr val="80BD41">
                <a:alpha val="100000"/>
              </a:srgbClr>
            </a:solidFill>
          </p:spPr>
          <p:txBody>
            <a:bodyPr/>
            <a:lstStyle/>
            <a:p/>
          </p:txBody>
        </p:sp>
        <p:sp>
          <p:nvSpPr>
            <p:cNvPr id="31" name="rc31"/>
            <p:cNvSpPr/>
            <p:nvPr/>
          </p:nvSpPr>
          <p:spPr>
            <a:xfrm>
              <a:off x="1440796" y="3272352"/>
              <a:ext cx="206534" cy="112926"/>
            </a:xfrm>
            <a:prstGeom prst="rect">
              <a:avLst/>
            </a:prstGeom>
            <a:solidFill>
              <a:srgbClr val="0058AB">
                <a:alpha val="100000"/>
              </a:srgbClr>
            </a:solidFill>
          </p:spPr>
          <p:txBody>
            <a:bodyPr/>
            <a:lstStyle/>
            <a:p/>
          </p:txBody>
        </p:sp>
        <p:sp>
          <p:nvSpPr>
            <p:cNvPr id="32" name="rc32"/>
            <p:cNvSpPr/>
            <p:nvPr/>
          </p:nvSpPr>
          <p:spPr>
            <a:xfrm>
              <a:off x="1440796" y="3385279"/>
              <a:ext cx="206534" cy="113288"/>
            </a:xfrm>
            <a:prstGeom prst="rect">
              <a:avLst/>
            </a:prstGeom>
            <a:solidFill>
              <a:srgbClr val="1CABE2">
                <a:alpha val="100000"/>
              </a:srgbClr>
            </a:solidFill>
          </p:spPr>
          <p:txBody>
            <a:bodyPr/>
            <a:lstStyle/>
            <a:p/>
          </p:txBody>
        </p:sp>
        <p:sp>
          <p:nvSpPr>
            <p:cNvPr id="33" name="rc33"/>
            <p:cNvSpPr/>
            <p:nvPr/>
          </p:nvSpPr>
          <p:spPr>
            <a:xfrm>
              <a:off x="1670279" y="3516665"/>
              <a:ext cx="206534" cy="1168721"/>
            </a:xfrm>
            <a:prstGeom prst="rect">
              <a:avLst/>
            </a:prstGeom>
            <a:solidFill>
              <a:srgbClr val="80BD41">
                <a:alpha val="100000"/>
              </a:srgbClr>
            </a:solidFill>
          </p:spPr>
          <p:txBody>
            <a:bodyPr/>
            <a:lstStyle/>
            <a:p/>
          </p:txBody>
        </p:sp>
        <p:sp>
          <p:nvSpPr>
            <p:cNvPr id="34" name="rc34"/>
            <p:cNvSpPr/>
            <p:nvPr/>
          </p:nvSpPr>
          <p:spPr>
            <a:xfrm>
              <a:off x="1670279" y="3342208"/>
              <a:ext cx="206534" cy="107497"/>
            </a:xfrm>
            <a:prstGeom prst="rect">
              <a:avLst/>
            </a:prstGeom>
            <a:solidFill>
              <a:srgbClr val="0058AB">
                <a:alpha val="100000"/>
              </a:srgbClr>
            </a:solidFill>
          </p:spPr>
          <p:txBody>
            <a:bodyPr/>
            <a:lstStyle/>
            <a:p/>
          </p:txBody>
        </p:sp>
        <p:sp>
          <p:nvSpPr>
            <p:cNvPr id="35" name="rc35"/>
            <p:cNvSpPr/>
            <p:nvPr/>
          </p:nvSpPr>
          <p:spPr>
            <a:xfrm>
              <a:off x="1670279" y="3449705"/>
              <a:ext cx="206534" cy="66959"/>
            </a:xfrm>
            <a:prstGeom prst="rect">
              <a:avLst/>
            </a:prstGeom>
            <a:solidFill>
              <a:srgbClr val="1CABE2">
                <a:alpha val="100000"/>
              </a:srgbClr>
            </a:solidFill>
          </p:spPr>
          <p:txBody>
            <a:bodyPr/>
            <a:lstStyle/>
            <a:p/>
          </p:txBody>
        </p:sp>
        <p:sp>
          <p:nvSpPr>
            <p:cNvPr id="36" name="rc36"/>
            <p:cNvSpPr/>
            <p:nvPr/>
          </p:nvSpPr>
          <p:spPr>
            <a:xfrm>
              <a:off x="1899761" y="3497482"/>
              <a:ext cx="206534" cy="1187904"/>
            </a:xfrm>
            <a:prstGeom prst="rect">
              <a:avLst/>
            </a:prstGeom>
            <a:solidFill>
              <a:srgbClr val="80BD41">
                <a:alpha val="100000"/>
              </a:srgbClr>
            </a:solidFill>
          </p:spPr>
          <p:txBody>
            <a:bodyPr/>
            <a:lstStyle/>
            <a:p/>
          </p:txBody>
        </p:sp>
        <p:sp>
          <p:nvSpPr>
            <p:cNvPr id="37" name="rc37"/>
            <p:cNvSpPr/>
            <p:nvPr/>
          </p:nvSpPr>
          <p:spPr>
            <a:xfrm>
              <a:off x="1899761" y="3350532"/>
              <a:ext cx="206534" cy="120165"/>
            </a:xfrm>
            <a:prstGeom prst="rect">
              <a:avLst/>
            </a:prstGeom>
            <a:solidFill>
              <a:srgbClr val="0058AB">
                <a:alpha val="100000"/>
              </a:srgbClr>
            </a:solidFill>
          </p:spPr>
          <p:txBody>
            <a:bodyPr/>
            <a:lstStyle/>
            <a:p/>
          </p:txBody>
        </p:sp>
        <p:sp>
          <p:nvSpPr>
            <p:cNvPr id="38" name="rc38"/>
            <p:cNvSpPr/>
            <p:nvPr/>
          </p:nvSpPr>
          <p:spPr>
            <a:xfrm>
              <a:off x="1899761" y="3470698"/>
              <a:ext cx="206534" cy="26783"/>
            </a:xfrm>
            <a:prstGeom prst="rect">
              <a:avLst/>
            </a:prstGeom>
            <a:solidFill>
              <a:srgbClr val="1CABE2">
                <a:alpha val="100000"/>
              </a:srgbClr>
            </a:solidFill>
          </p:spPr>
          <p:txBody>
            <a:bodyPr/>
            <a:lstStyle/>
            <a:p/>
          </p:txBody>
        </p:sp>
        <p:sp>
          <p:nvSpPr>
            <p:cNvPr id="39" name="rc39"/>
            <p:cNvSpPr/>
            <p:nvPr/>
          </p:nvSpPr>
          <p:spPr>
            <a:xfrm>
              <a:off x="2129244" y="3487710"/>
              <a:ext cx="206534" cy="1197677"/>
            </a:xfrm>
            <a:prstGeom prst="rect">
              <a:avLst/>
            </a:prstGeom>
            <a:solidFill>
              <a:srgbClr val="80BD41">
                <a:alpha val="100000"/>
              </a:srgbClr>
            </a:solidFill>
          </p:spPr>
          <p:txBody>
            <a:bodyPr/>
            <a:lstStyle/>
            <a:p/>
          </p:txBody>
        </p:sp>
        <p:sp>
          <p:nvSpPr>
            <p:cNvPr id="40" name="rc40"/>
            <p:cNvSpPr/>
            <p:nvPr/>
          </p:nvSpPr>
          <p:spPr>
            <a:xfrm>
              <a:off x="2129244" y="3397585"/>
              <a:ext cx="206534" cy="38728"/>
            </a:xfrm>
            <a:prstGeom prst="rect">
              <a:avLst/>
            </a:prstGeom>
            <a:solidFill>
              <a:srgbClr val="0058AB">
                <a:alpha val="100000"/>
              </a:srgbClr>
            </a:solidFill>
          </p:spPr>
          <p:txBody>
            <a:bodyPr/>
            <a:lstStyle/>
            <a:p/>
          </p:txBody>
        </p:sp>
        <p:sp>
          <p:nvSpPr>
            <p:cNvPr id="41" name="rc41"/>
            <p:cNvSpPr/>
            <p:nvPr/>
          </p:nvSpPr>
          <p:spPr>
            <a:xfrm>
              <a:off x="2129244" y="3436313"/>
              <a:ext cx="206534" cy="51396"/>
            </a:xfrm>
            <a:prstGeom prst="rect">
              <a:avLst/>
            </a:prstGeom>
            <a:solidFill>
              <a:srgbClr val="1CABE2">
                <a:alpha val="100000"/>
              </a:srgbClr>
            </a:solidFill>
          </p:spPr>
          <p:txBody>
            <a:bodyPr/>
            <a:lstStyle/>
            <a:p/>
          </p:txBody>
        </p:sp>
        <p:sp>
          <p:nvSpPr>
            <p:cNvPr id="42" name="rc42"/>
            <p:cNvSpPr/>
            <p:nvPr/>
          </p:nvSpPr>
          <p:spPr>
            <a:xfrm>
              <a:off x="2358727" y="3543449"/>
              <a:ext cx="206534" cy="1141937"/>
            </a:xfrm>
            <a:prstGeom prst="rect">
              <a:avLst/>
            </a:prstGeom>
            <a:solidFill>
              <a:srgbClr val="80BD41">
                <a:alpha val="100000"/>
              </a:srgbClr>
            </a:solidFill>
          </p:spPr>
          <p:txBody>
            <a:bodyPr/>
            <a:lstStyle/>
            <a:p/>
          </p:txBody>
        </p:sp>
        <p:sp>
          <p:nvSpPr>
            <p:cNvPr id="43" name="rc43"/>
            <p:cNvSpPr/>
            <p:nvPr/>
          </p:nvSpPr>
          <p:spPr>
            <a:xfrm>
              <a:off x="2358727" y="3444276"/>
              <a:ext cx="206534" cy="37280"/>
            </a:xfrm>
            <a:prstGeom prst="rect">
              <a:avLst/>
            </a:prstGeom>
            <a:solidFill>
              <a:srgbClr val="0058AB">
                <a:alpha val="100000"/>
              </a:srgbClr>
            </a:solidFill>
          </p:spPr>
          <p:txBody>
            <a:bodyPr/>
            <a:lstStyle/>
            <a:p/>
          </p:txBody>
        </p:sp>
        <p:sp>
          <p:nvSpPr>
            <p:cNvPr id="44" name="rc44"/>
            <p:cNvSpPr/>
            <p:nvPr/>
          </p:nvSpPr>
          <p:spPr>
            <a:xfrm>
              <a:off x="2358727" y="3481557"/>
              <a:ext cx="206534" cy="61892"/>
            </a:xfrm>
            <a:prstGeom prst="rect">
              <a:avLst/>
            </a:prstGeom>
            <a:solidFill>
              <a:srgbClr val="1CABE2">
                <a:alpha val="100000"/>
              </a:srgbClr>
            </a:solidFill>
          </p:spPr>
          <p:txBody>
            <a:bodyPr/>
            <a:lstStyle/>
            <a:p/>
          </p:txBody>
        </p:sp>
        <p:sp>
          <p:nvSpPr>
            <p:cNvPr id="45" name="rc45"/>
            <p:cNvSpPr/>
            <p:nvPr/>
          </p:nvSpPr>
          <p:spPr>
            <a:xfrm>
              <a:off x="2588210" y="3667235"/>
              <a:ext cx="206534" cy="1018152"/>
            </a:xfrm>
            <a:prstGeom prst="rect">
              <a:avLst/>
            </a:prstGeom>
            <a:solidFill>
              <a:srgbClr val="80BD41">
                <a:alpha val="100000"/>
              </a:srgbClr>
            </a:solidFill>
          </p:spPr>
          <p:txBody>
            <a:bodyPr/>
            <a:lstStyle/>
            <a:p/>
          </p:txBody>
        </p:sp>
        <p:sp>
          <p:nvSpPr>
            <p:cNvPr id="46" name="rc46"/>
            <p:cNvSpPr/>
            <p:nvPr/>
          </p:nvSpPr>
          <p:spPr>
            <a:xfrm>
              <a:off x="2588210" y="3473232"/>
              <a:ext cx="206534" cy="72751"/>
            </a:xfrm>
            <a:prstGeom prst="rect">
              <a:avLst/>
            </a:prstGeom>
            <a:solidFill>
              <a:srgbClr val="0058AB">
                <a:alpha val="100000"/>
              </a:srgbClr>
            </a:solidFill>
          </p:spPr>
          <p:txBody>
            <a:bodyPr/>
            <a:lstStyle/>
            <a:p/>
          </p:txBody>
        </p:sp>
        <p:sp>
          <p:nvSpPr>
            <p:cNvPr id="47" name="rc47"/>
            <p:cNvSpPr/>
            <p:nvPr/>
          </p:nvSpPr>
          <p:spPr>
            <a:xfrm>
              <a:off x="2588210" y="3545983"/>
              <a:ext cx="206534" cy="121251"/>
            </a:xfrm>
            <a:prstGeom prst="rect">
              <a:avLst/>
            </a:prstGeom>
            <a:solidFill>
              <a:srgbClr val="1CABE2">
                <a:alpha val="100000"/>
              </a:srgbClr>
            </a:solidFill>
          </p:spPr>
          <p:txBody>
            <a:bodyPr/>
            <a:lstStyle/>
            <a:p/>
          </p:txBody>
        </p:sp>
        <p:sp>
          <p:nvSpPr>
            <p:cNvPr id="48" name="rc48"/>
            <p:cNvSpPr/>
            <p:nvPr/>
          </p:nvSpPr>
          <p:spPr>
            <a:xfrm>
              <a:off x="2817692" y="3525714"/>
              <a:ext cx="206534" cy="1159672"/>
            </a:xfrm>
            <a:prstGeom prst="rect">
              <a:avLst/>
            </a:prstGeom>
            <a:solidFill>
              <a:srgbClr val="80BD41">
                <a:alpha val="100000"/>
              </a:srgbClr>
            </a:solidFill>
          </p:spPr>
          <p:txBody>
            <a:bodyPr/>
            <a:lstStyle/>
            <a:p/>
          </p:txBody>
        </p:sp>
        <p:sp>
          <p:nvSpPr>
            <p:cNvPr id="49" name="rc49"/>
            <p:cNvSpPr/>
            <p:nvPr/>
          </p:nvSpPr>
          <p:spPr>
            <a:xfrm>
              <a:off x="2817692" y="3438485"/>
              <a:ext cx="206534" cy="87228"/>
            </a:xfrm>
            <a:prstGeom prst="rect">
              <a:avLst/>
            </a:prstGeom>
            <a:solidFill>
              <a:srgbClr val="0058AB">
                <a:alpha val="100000"/>
              </a:srgbClr>
            </a:solidFill>
          </p:spPr>
          <p:txBody>
            <a:bodyPr/>
            <a:lstStyle/>
            <a:p/>
          </p:txBody>
        </p:sp>
        <p:sp>
          <p:nvSpPr>
            <p:cNvPr id="50" name="rc50"/>
            <p:cNvSpPr/>
            <p:nvPr/>
          </p:nvSpPr>
          <p:spPr>
            <a:xfrm>
              <a:off x="2817692" y="3525714"/>
              <a:ext cx="206534" cy="0"/>
            </a:xfrm>
            <a:prstGeom prst="rect">
              <a:avLst/>
            </a:prstGeom>
            <a:solidFill>
              <a:srgbClr val="1CABE2">
                <a:alpha val="100000"/>
              </a:srgbClr>
            </a:solidFill>
          </p:spPr>
          <p:txBody>
            <a:bodyPr/>
            <a:lstStyle/>
            <a:p/>
          </p:txBody>
        </p:sp>
        <p:sp>
          <p:nvSpPr>
            <p:cNvPr id="51" name="rc51"/>
            <p:cNvSpPr/>
            <p:nvPr/>
          </p:nvSpPr>
          <p:spPr>
            <a:xfrm>
              <a:off x="3047175" y="3627421"/>
              <a:ext cx="206534" cy="1057966"/>
            </a:xfrm>
            <a:prstGeom prst="rect">
              <a:avLst/>
            </a:prstGeom>
            <a:solidFill>
              <a:srgbClr val="80BD41">
                <a:alpha val="100000"/>
              </a:srgbClr>
            </a:solidFill>
          </p:spPr>
          <p:txBody>
            <a:bodyPr/>
            <a:lstStyle/>
            <a:p/>
          </p:txBody>
        </p:sp>
        <p:sp>
          <p:nvSpPr>
            <p:cNvPr id="52" name="rc52"/>
            <p:cNvSpPr/>
            <p:nvPr/>
          </p:nvSpPr>
          <p:spPr>
            <a:xfrm>
              <a:off x="3047175" y="3440657"/>
              <a:ext cx="206534" cy="186763"/>
            </a:xfrm>
            <a:prstGeom prst="rect">
              <a:avLst/>
            </a:prstGeom>
            <a:solidFill>
              <a:srgbClr val="0058AB">
                <a:alpha val="100000"/>
              </a:srgbClr>
            </a:solidFill>
          </p:spPr>
          <p:txBody>
            <a:bodyPr/>
            <a:lstStyle/>
            <a:p/>
          </p:txBody>
        </p:sp>
        <p:sp>
          <p:nvSpPr>
            <p:cNvPr id="53" name="rc53"/>
            <p:cNvSpPr/>
            <p:nvPr/>
          </p:nvSpPr>
          <p:spPr>
            <a:xfrm>
              <a:off x="3047175" y="3627421"/>
              <a:ext cx="206534" cy="0"/>
            </a:xfrm>
            <a:prstGeom prst="rect">
              <a:avLst/>
            </a:prstGeom>
            <a:solidFill>
              <a:srgbClr val="1CABE2">
                <a:alpha val="100000"/>
              </a:srgbClr>
            </a:solidFill>
          </p:spPr>
          <p:txBody>
            <a:bodyPr/>
            <a:lstStyle/>
            <a:p/>
          </p:txBody>
        </p:sp>
        <p:sp>
          <p:nvSpPr>
            <p:cNvPr id="54" name="rc54"/>
            <p:cNvSpPr/>
            <p:nvPr/>
          </p:nvSpPr>
          <p:spPr>
            <a:xfrm>
              <a:off x="3276658" y="3521733"/>
              <a:ext cx="206534" cy="1163654"/>
            </a:xfrm>
            <a:prstGeom prst="rect">
              <a:avLst/>
            </a:prstGeom>
            <a:solidFill>
              <a:srgbClr val="80BD41">
                <a:alpha val="100000"/>
              </a:srgbClr>
            </a:solidFill>
          </p:spPr>
          <p:txBody>
            <a:bodyPr/>
            <a:lstStyle/>
            <a:p/>
          </p:txBody>
        </p:sp>
        <p:sp>
          <p:nvSpPr>
            <p:cNvPr id="55" name="rc55"/>
            <p:cNvSpPr/>
            <p:nvPr/>
          </p:nvSpPr>
          <p:spPr>
            <a:xfrm>
              <a:off x="3276658" y="3434142"/>
              <a:ext cx="206534" cy="87590"/>
            </a:xfrm>
            <a:prstGeom prst="rect">
              <a:avLst/>
            </a:prstGeom>
            <a:solidFill>
              <a:srgbClr val="0058AB">
                <a:alpha val="100000"/>
              </a:srgbClr>
            </a:solidFill>
          </p:spPr>
          <p:txBody>
            <a:bodyPr/>
            <a:lstStyle/>
            <a:p/>
          </p:txBody>
        </p:sp>
        <p:sp>
          <p:nvSpPr>
            <p:cNvPr id="56" name="rc56"/>
            <p:cNvSpPr/>
            <p:nvPr/>
          </p:nvSpPr>
          <p:spPr>
            <a:xfrm>
              <a:off x="3276658" y="3521733"/>
              <a:ext cx="206534" cy="0"/>
            </a:xfrm>
            <a:prstGeom prst="rect">
              <a:avLst/>
            </a:prstGeom>
            <a:solidFill>
              <a:srgbClr val="1CABE2">
                <a:alpha val="100000"/>
              </a:srgbClr>
            </a:solidFill>
          </p:spPr>
          <p:txBody>
            <a:bodyPr/>
            <a:lstStyle/>
            <a:p/>
          </p:txBody>
        </p:sp>
        <p:sp>
          <p:nvSpPr>
            <p:cNvPr id="57" name="rc57"/>
            <p:cNvSpPr/>
            <p:nvPr/>
          </p:nvSpPr>
          <p:spPr>
            <a:xfrm>
              <a:off x="3506141" y="3603894"/>
              <a:ext cx="206534" cy="1081492"/>
            </a:xfrm>
            <a:prstGeom prst="rect">
              <a:avLst/>
            </a:prstGeom>
            <a:solidFill>
              <a:srgbClr val="80BD41">
                <a:alpha val="100000"/>
              </a:srgbClr>
            </a:solidFill>
          </p:spPr>
          <p:txBody>
            <a:bodyPr/>
            <a:lstStyle/>
            <a:p/>
          </p:txBody>
        </p:sp>
        <p:sp>
          <p:nvSpPr>
            <p:cNvPr id="58" name="rc58"/>
            <p:cNvSpPr/>
            <p:nvPr/>
          </p:nvSpPr>
          <p:spPr>
            <a:xfrm>
              <a:off x="3506141" y="3427989"/>
              <a:ext cx="206534" cy="75284"/>
            </a:xfrm>
            <a:prstGeom prst="rect">
              <a:avLst/>
            </a:prstGeom>
            <a:solidFill>
              <a:srgbClr val="0058AB">
                <a:alpha val="100000"/>
              </a:srgbClr>
            </a:solidFill>
          </p:spPr>
          <p:txBody>
            <a:bodyPr/>
            <a:lstStyle/>
            <a:p/>
          </p:txBody>
        </p:sp>
        <p:sp>
          <p:nvSpPr>
            <p:cNvPr id="59" name="rc59"/>
            <p:cNvSpPr/>
            <p:nvPr/>
          </p:nvSpPr>
          <p:spPr>
            <a:xfrm>
              <a:off x="3506141" y="3503273"/>
              <a:ext cx="206534" cy="100620"/>
            </a:xfrm>
            <a:prstGeom prst="rect">
              <a:avLst/>
            </a:prstGeom>
            <a:solidFill>
              <a:srgbClr val="1CABE2">
                <a:alpha val="100000"/>
              </a:srgbClr>
            </a:solidFill>
          </p:spPr>
          <p:txBody>
            <a:bodyPr/>
            <a:lstStyle/>
            <a:p/>
          </p:txBody>
        </p:sp>
        <p:sp>
          <p:nvSpPr>
            <p:cNvPr id="60" name="rc60"/>
            <p:cNvSpPr/>
            <p:nvPr/>
          </p:nvSpPr>
          <p:spPr>
            <a:xfrm>
              <a:off x="3735623" y="3564442"/>
              <a:ext cx="206534" cy="1120944"/>
            </a:xfrm>
            <a:prstGeom prst="rect">
              <a:avLst/>
            </a:prstGeom>
            <a:solidFill>
              <a:srgbClr val="80BD41">
                <a:alpha val="100000"/>
              </a:srgbClr>
            </a:solidFill>
          </p:spPr>
          <p:txBody>
            <a:bodyPr/>
            <a:lstStyle/>
            <a:p/>
          </p:txBody>
        </p:sp>
        <p:sp>
          <p:nvSpPr>
            <p:cNvPr id="61" name="rc61"/>
            <p:cNvSpPr/>
            <p:nvPr/>
          </p:nvSpPr>
          <p:spPr>
            <a:xfrm>
              <a:off x="3735623" y="3453687"/>
              <a:ext cx="206534" cy="61530"/>
            </a:xfrm>
            <a:prstGeom prst="rect">
              <a:avLst/>
            </a:prstGeom>
            <a:solidFill>
              <a:srgbClr val="0058AB">
                <a:alpha val="100000"/>
              </a:srgbClr>
            </a:solidFill>
          </p:spPr>
          <p:txBody>
            <a:bodyPr/>
            <a:lstStyle/>
            <a:p/>
          </p:txBody>
        </p:sp>
        <p:sp>
          <p:nvSpPr>
            <p:cNvPr id="62" name="rc62"/>
            <p:cNvSpPr/>
            <p:nvPr/>
          </p:nvSpPr>
          <p:spPr>
            <a:xfrm>
              <a:off x="3735623" y="3515218"/>
              <a:ext cx="206534" cy="49224"/>
            </a:xfrm>
            <a:prstGeom prst="rect">
              <a:avLst/>
            </a:prstGeom>
            <a:solidFill>
              <a:srgbClr val="1CABE2">
                <a:alpha val="100000"/>
              </a:srgbClr>
            </a:solidFill>
          </p:spPr>
          <p:txBody>
            <a:bodyPr/>
            <a:lstStyle/>
            <a:p/>
          </p:txBody>
        </p:sp>
        <p:sp>
          <p:nvSpPr>
            <p:cNvPr id="63" name="rc63"/>
            <p:cNvSpPr/>
            <p:nvPr/>
          </p:nvSpPr>
          <p:spPr>
            <a:xfrm>
              <a:off x="3965106" y="3637193"/>
              <a:ext cx="206534" cy="1048193"/>
            </a:xfrm>
            <a:prstGeom prst="rect">
              <a:avLst/>
            </a:prstGeom>
            <a:solidFill>
              <a:srgbClr val="80BD41">
                <a:alpha val="100000"/>
              </a:srgbClr>
            </a:solidFill>
          </p:spPr>
          <p:txBody>
            <a:bodyPr/>
            <a:lstStyle/>
            <a:p/>
          </p:txBody>
        </p:sp>
        <p:sp>
          <p:nvSpPr>
            <p:cNvPr id="64" name="rc64"/>
            <p:cNvSpPr/>
            <p:nvPr/>
          </p:nvSpPr>
          <p:spPr>
            <a:xfrm>
              <a:off x="3965106" y="3480471"/>
              <a:ext cx="206534" cy="48138"/>
            </a:xfrm>
            <a:prstGeom prst="rect">
              <a:avLst/>
            </a:prstGeom>
            <a:solidFill>
              <a:srgbClr val="0058AB">
                <a:alpha val="100000"/>
              </a:srgbClr>
            </a:solidFill>
          </p:spPr>
          <p:txBody>
            <a:bodyPr/>
            <a:lstStyle/>
            <a:p/>
          </p:txBody>
        </p:sp>
        <p:sp>
          <p:nvSpPr>
            <p:cNvPr id="65" name="rc65"/>
            <p:cNvSpPr/>
            <p:nvPr/>
          </p:nvSpPr>
          <p:spPr>
            <a:xfrm>
              <a:off x="3965106" y="3528610"/>
              <a:ext cx="206534" cy="108583"/>
            </a:xfrm>
            <a:prstGeom prst="rect">
              <a:avLst/>
            </a:prstGeom>
            <a:solidFill>
              <a:srgbClr val="1CABE2">
                <a:alpha val="100000"/>
              </a:srgbClr>
            </a:solidFill>
          </p:spPr>
          <p:txBody>
            <a:bodyPr/>
            <a:lstStyle/>
            <a:p/>
          </p:txBody>
        </p:sp>
        <p:sp>
          <p:nvSpPr>
            <p:cNvPr id="66" name="rc66"/>
            <p:cNvSpPr/>
            <p:nvPr/>
          </p:nvSpPr>
          <p:spPr>
            <a:xfrm>
              <a:off x="4194589" y="3597017"/>
              <a:ext cx="206534" cy="1088369"/>
            </a:xfrm>
            <a:prstGeom prst="rect">
              <a:avLst/>
            </a:prstGeom>
            <a:solidFill>
              <a:srgbClr val="80BD41">
                <a:alpha val="100000"/>
              </a:srgbClr>
            </a:solidFill>
          </p:spPr>
          <p:txBody>
            <a:bodyPr/>
            <a:lstStyle/>
            <a:p/>
          </p:txBody>
        </p:sp>
        <p:sp>
          <p:nvSpPr>
            <p:cNvPr id="67" name="rc67"/>
            <p:cNvSpPr/>
            <p:nvPr/>
          </p:nvSpPr>
          <p:spPr>
            <a:xfrm>
              <a:off x="4194589" y="3489519"/>
              <a:ext cx="206534" cy="35832"/>
            </a:xfrm>
            <a:prstGeom prst="rect">
              <a:avLst/>
            </a:prstGeom>
            <a:solidFill>
              <a:srgbClr val="0058AB">
                <a:alpha val="100000"/>
              </a:srgbClr>
            </a:solidFill>
          </p:spPr>
          <p:txBody>
            <a:bodyPr/>
            <a:lstStyle/>
            <a:p/>
          </p:txBody>
        </p:sp>
        <p:sp>
          <p:nvSpPr>
            <p:cNvPr id="68" name="rc68"/>
            <p:cNvSpPr/>
            <p:nvPr/>
          </p:nvSpPr>
          <p:spPr>
            <a:xfrm>
              <a:off x="4194589" y="3525352"/>
              <a:ext cx="206534" cy="71665"/>
            </a:xfrm>
            <a:prstGeom prst="rect">
              <a:avLst/>
            </a:prstGeom>
            <a:solidFill>
              <a:srgbClr val="1CABE2">
                <a:alpha val="100000"/>
              </a:srgbClr>
            </a:solidFill>
          </p:spPr>
          <p:txBody>
            <a:bodyPr/>
            <a:lstStyle/>
            <a:p/>
          </p:txBody>
        </p:sp>
        <p:sp>
          <p:nvSpPr>
            <p:cNvPr id="69" name="rc69"/>
            <p:cNvSpPr/>
            <p:nvPr/>
          </p:nvSpPr>
          <p:spPr>
            <a:xfrm>
              <a:off x="4424072" y="3569871"/>
              <a:ext cx="206534" cy="1115515"/>
            </a:xfrm>
            <a:prstGeom prst="rect">
              <a:avLst/>
            </a:prstGeom>
            <a:solidFill>
              <a:srgbClr val="80BD41">
                <a:alpha val="100000"/>
              </a:srgbClr>
            </a:solidFill>
          </p:spPr>
          <p:txBody>
            <a:bodyPr/>
            <a:lstStyle/>
            <a:p/>
          </p:txBody>
        </p:sp>
        <p:sp>
          <p:nvSpPr>
            <p:cNvPr id="70" name="rc70"/>
            <p:cNvSpPr/>
            <p:nvPr/>
          </p:nvSpPr>
          <p:spPr>
            <a:xfrm>
              <a:off x="4424072" y="3498568"/>
              <a:ext cx="206534" cy="23888"/>
            </a:xfrm>
            <a:prstGeom prst="rect">
              <a:avLst/>
            </a:prstGeom>
            <a:solidFill>
              <a:srgbClr val="0058AB">
                <a:alpha val="100000"/>
              </a:srgbClr>
            </a:solidFill>
          </p:spPr>
          <p:txBody>
            <a:bodyPr/>
            <a:lstStyle/>
            <a:p/>
          </p:txBody>
        </p:sp>
        <p:sp>
          <p:nvSpPr>
            <p:cNvPr id="71" name="rc71"/>
            <p:cNvSpPr/>
            <p:nvPr/>
          </p:nvSpPr>
          <p:spPr>
            <a:xfrm>
              <a:off x="4424072" y="3522456"/>
              <a:ext cx="206534" cy="47414"/>
            </a:xfrm>
            <a:prstGeom prst="rect">
              <a:avLst/>
            </a:prstGeom>
            <a:solidFill>
              <a:srgbClr val="1CABE2">
                <a:alpha val="100000"/>
              </a:srgbClr>
            </a:solidFill>
          </p:spPr>
          <p:txBody>
            <a:bodyPr/>
            <a:lstStyle/>
            <a:p/>
          </p:txBody>
        </p:sp>
        <p:sp>
          <p:nvSpPr>
            <p:cNvPr id="72" name="rc72"/>
            <p:cNvSpPr/>
            <p:nvPr/>
          </p:nvSpPr>
          <p:spPr>
            <a:xfrm>
              <a:off x="4653554" y="3541640"/>
              <a:ext cx="206534" cy="1143747"/>
            </a:xfrm>
            <a:prstGeom prst="rect">
              <a:avLst/>
            </a:prstGeom>
            <a:solidFill>
              <a:srgbClr val="80BD41">
                <a:alpha val="100000"/>
              </a:srgbClr>
            </a:solidFill>
          </p:spPr>
          <p:txBody>
            <a:bodyPr/>
            <a:lstStyle/>
            <a:p/>
          </p:txBody>
        </p:sp>
        <p:sp>
          <p:nvSpPr>
            <p:cNvPr id="73" name="rc73"/>
            <p:cNvSpPr/>
            <p:nvPr/>
          </p:nvSpPr>
          <p:spPr>
            <a:xfrm>
              <a:off x="4653554" y="3506169"/>
              <a:ext cx="206534" cy="11944"/>
            </a:xfrm>
            <a:prstGeom prst="rect">
              <a:avLst/>
            </a:prstGeom>
            <a:solidFill>
              <a:srgbClr val="0058AB">
                <a:alpha val="100000"/>
              </a:srgbClr>
            </a:solidFill>
          </p:spPr>
          <p:txBody>
            <a:bodyPr/>
            <a:lstStyle/>
            <a:p/>
          </p:txBody>
        </p:sp>
        <p:sp>
          <p:nvSpPr>
            <p:cNvPr id="74" name="rc74"/>
            <p:cNvSpPr/>
            <p:nvPr/>
          </p:nvSpPr>
          <p:spPr>
            <a:xfrm>
              <a:off x="4653554" y="3518113"/>
              <a:ext cx="206534" cy="23526"/>
            </a:xfrm>
            <a:prstGeom prst="rect">
              <a:avLst/>
            </a:prstGeom>
            <a:solidFill>
              <a:srgbClr val="1CABE2">
                <a:alpha val="100000"/>
              </a:srgbClr>
            </a:solidFill>
          </p:spPr>
          <p:txBody>
            <a:bodyPr/>
            <a:lstStyle/>
            <a:p/>
          </p:txBody>
        </p:sp>
        <p:sp>
          <p:nvSpPr>
            <p:cNvPr id="75" name="rc75"/>
            <p:cNvSpPr/>
            <p:nvPr/>
          </p:nvSpPr>
          <p:spPr>
            <a:xfrm>
              <a:off x="4883037" y="3547793"/>
              <a:ext cx="206534" cy="1137594"/>
            </a:xfrm>
            <a:prstGeom prst="rect">
              <a:avLst/>
            </a:prstGeom>
            <a:solidFill>
              <a:srgbClr val="80BD41">
                <a:alpha val="100000"/>
              </a:srgbClr>
            </a:solidFill>
          </p:spPr>
          <p:txBody>
            <a:bodyPr/>
            <a:lstStyle/>
            <a:p/>
          </p:txBody>
        </p:sp>
        <p:sp>
          <p:nvSpPr>
            <p:cNvPr id="76" name="rc76"/>
            <p:cNvSpPr/>
            <p:nvPr/>
          </p:nvSpPr>
          <p:spPr>
            <a:xfrm>
              <a:off x="4883037" y="3512684"/>
              <a:ext cx="206534" cy="11582"/>
            </a:xfrm>
            <a:prstGeom prst="rect">
              <a:avLst/>
            </a:prstGeom>
            <a:solidFill>
              <a:srgbClr val="0058AB">
                <a:alpha val="100000"/>
              </a:srgbClr>
            </a:solidFill>
          </p:spPr>
          <p:txBody>
            <a:bodyPr/>
            <a:lstStyle/>
            <a:p/>
          </p:txBody>
        </p:sp>
        <p:sp>
          <p:nvSpPr>
            <p:cNvPr id="77" name="rc77"/>
            <p:cNvSpPr/>
            <p:nvPr/>
          </p:nvSpPr>
          <p:spPr>
            <a:xfrm>
              <a:off x="4883037" y="3524266"/>
              <a:ext cx="206534" cy="23526"/>
            </a:xfrm>
            <a:prstGeom prst="rect">
              <a:avLst/>
            </a:prstGeom>
            <a:solidFill>
              <a:srgbClr val="1CABE2">
                <a:alpha val="100000"/>
              </a:srgbClr>
            </a:solidFill>
          </p:spPr>
          <p:txBody>
            <a:bodyPr/>
            <a:lstStyle/>
            <a:p/>
          </p:txBody>
        </p:sp>
        <p:sp>
          <p:nvSpPr>
            <p:cNvPr id="78" name="rc78"/>
            <p:cNvSpPr/>
            <p:nvPr/>
          </p:nvSpPr>
          <p:spPr>
            <a:xfrm>
              <a:off x="5112520" y="3634659"/>
              <a:ext cx="206534" cy="1050727"/>
            </a:xfrm>
            <a:prstGeom prst="rect">
              <a:avLst/>
            </a:prstGeom>
            <a:solidFill>
              <a:srgbClr val="80BD41">
                <a:alpha val="100000"/>
              </a:srgbClr>
            </a:solidFill>
          </p:spPr>
          <p:txBody>
            <a:bodyPr/>
            <a:lstStyle/>
            <a:p/>
          </p:txBody>
        </p:sp>
        <p:sp>
          <p:nvSpPr>
            <p:cNvPr id="79" name="rc79"/>
            <p:cNvSpPr/>
            <p:nvPr/>
          </p:nvSpPr>
          <p:spPr>
            <a:xfrm>
              <a:off x="5112520" y="3517751"/>
              <a:ext cx="206534" cy="116908"/>
            </a:xfrm>
            <a:prstGeom prst="rect">
              <a:avLst/>
            </a:prstGeom>
            <a:solidFill>
              <a:srgbClr val="0058AB">
                <a:alpha val="100000"/>
              </a:srgbClr>
            </a:solidFill>
          </p:spPr>
          <p:txBody>
            <a:bodyPr/>
            <a:lstStyle/>
            <a:p/>
          </p:txBody>
        </p:sp>
        <p:sp>
          <p:nvSpPr>
            <p:cNvPr id="80" name="rc80"/>
            <p:cNvSpPr/>
            <p:nvPr/>
          </p:nvSpPr>
          <p:spPr>
            <a:xfrm>
              <a:off x="5112520" y="3634659"/>
              <a:ext cx="206534" cy="0"/>
            </a:xfrm>
            <a:prstGeom prst="rect">
              <a:avLst/>
            </a:prstGeom>
            <a:solidFill>
              <a:srgbClr val="1CABE2">
                <a:alpha val="100000"/>
              </a:srgbClr>
            </a:solidFill>
          </p:spPr>
          <p:txBody>
            <a:bodyPr/>
            <a:lstStyle/>
            <a:p/>
          </p:txBody>
        </p:sp>
        <p:sp>
          <p:nvSpPr>
            <p:cNvPr id="81" name="rc81"/>
            <p:cNvSpPr/>
            <p:nvPr/>
          </p:nvSpPr>
          <p:spPr>
            <a:xfrm>
              <a:off x="5342003" y="3582177"/>
              <a:ext cx="206534" cy="1103209"/>
            </a:xfrm>
            <a:prstGeom prst="rect">
              <a:avLst/>
            </a:prstGeom>
            <a:solidFill>
              <a:srgbClr val="80BD41">
                <a:alpha val="100000"/>
              </a:srgbClr>
            </a:solidFill>
          </p:spPr>
          <p:txBody>
            <a:bodyPr/>
            <a:lstStyle/>
            <a:p/>
          </p:txBody>
        </p:sp>
        <p:sp>
          <p:nvSpPr>
            <p:cNvPr id="82" name="rc82"/>
            <p:cNvSpPr/>
            <p:nvPr/>
          </p:nvSpPr>
          <p:spPr>
            <a:xfrm>
              <a:off x="5342003" y="3524266"/>
              <a:ext cx="206534" cy="46328"/>
            </a:xfrm>
            <a:prstGeom prst="rect">
              <a:avLst/>
            </a:prstGeom>
            <a:solidFill>
              <a:srgbClr val="0058AB">
                <a:alpha val="100000"/>
              </a:srgbClr>
            </a:solidFill>
          </p:spPr>
          <p:txBody>
            <a:bodyPr/>
            <a:lstStyle/>
            <a:p/>
          </p:txBody>
        </p:sp>
        <p:sp>
          <p:nvSpPr>
            <p:cNvPr id="83" name="rc83"/>
            <p:cNvSpPr/>
            <p:nvPr/>
          </p:nvSpPr>
          <p:spPr>
            <a:xfrm>
              <a:off x="5342003" y="3570595"/>
              <a:ext cx="206534" cy="11582"/>
            </a:xfrm>
            <a:prstGeom prst="rect">
              <a:avLst/>
            </a:prstGeom>
            <a:solidFill>
              <a:srgbClr val="1CABE2">
                <a:alpha val="100000"/>
              </a:srgbClr>
            </a:solidFill>
          </p:spPr>
          <p:txBody>
            <a:bodyPr/>
            <a:lstStyle/>
            <a:p/>
          </p:txBody>
        </p:sp>
        <p:sp>
          <p:nvSpPr>
            <p:cNvPr id="84" name="rc84"/>
            <p:cNvSpPr/>
            <p:nvPr/>
          </p:nvSpPr>
          <p:spPr>
            <a:xfrm>
              <a:off x="5571486" y="3646604"/>
              <a:ext cx="206534" cy="1038783"/>
            </a:xfrm>
            <a:prstGeom prst="rect">
              <a:avLst/>
            </a:prstGeom>
            <a:solidFill>
              <a:srgbClr val="80BD41">
                <a:alpha val="100000"/>
              </a:srgbClr>
            </a:solidFill>
          </p:spPr>
          <p:txBody>
            <a:bodyPr/>
            <a:lstStyle/>
            <a:p/>
          </p:txBody>
        </p:sp>
        <p:sp>
          <p:nvSpPr>
            <p:cNvPr id="85" name="rc85"/>
            <p:cNvSpPr/>
            <p:nvPr/>
          </p:nvSpPr>
          <p:spPr>
            <a:xfrm>
              <a:off x="5571486" y="3531143"/>
              <a:ext cx="206534" cy="92296"/>
            </a:xfrm>
            <a:prstGeom prst="rect">
              <a:avLst/>
            </a:prstGeom>
            <a:solidFill>
              <a:srgbClr val="0058AB">
                <a:alpha val="100000"/>
              </a:srgbClr>
            </a:solidFill>
          </p:spPr>
          <p:txBody>
            <a:bodyPr/>
            <a:lstStyle/>
            <a:p/>
          </p:txBody>
        </p:sp>
        <p:sp>
          <p:nvSpPr>
            <p:cNvPr id="86" name="rc86"/>
            <p:cNvSpPr/>
            <p:nvPr/>
          </p:nvSpPr>
          <p:spPr>
            <a:xfrm>
              <a:off x="5571486" y="3623439"/>
              <a:ext cx="206534" cy="23164"/>
            </a:xfrm>
            <a:prstGeom prst="rect">
              <a:avLst/>
            </a:prstGeom>
            <a:solidFill>
              <a:srgbClr val="1CABE2">
                <a:alpha val="100000"/>
              </a:srgbClr>
            </a:solidFill>
          </p:spPr>
          <p:txBody>
            <a:bodyPr/>
            <a:lstStyle/>
            <a:p/>
          </p:txBody>
        </p:sp>
        <p:sp>
          <p:nvSpPr>
            <p:cNvPr id="87" name="rc87"/>
            <p:cNvSpPr/>
            <p:nvPr/>
          </p:nvSpPr>
          <p:spPr>
            <a:xfrm>
              <a:off x="5800968" y="3712116"/>
              <a:ext cx="206534" cy="973270"/>
            </a:xfrm>
            <a:prstGeom prst="rect">
              <a:avLst/>
            </a:prstGeom>
            <a:solidFill>
              <a:srgbClr val="80BD41">
                <a:alpha val="100000"/>
              </a:srgbClr>
            </a:solidFill>
          </p:spPr>
          <p:txBody>
            <a:bodyPr/>
            <a:lstStyle/>
            <a:p/>
          </p:txBody>
        </p:sp>
        <p:sp>
          <p:nvSpPr>
            <p:cNvPr id="88" name="rc88"/>
            <p:cNvSpPr/>
            <p:nvPr/>
          </p:nvSpPr>
          <p:spPr>
            <a:xfrm>
              <a:off x="5800968" y="3540192"/>
              <a:ext cx="206534" cy="160341"/>
            </a:xfrm>
            <a:prstGeom prst="rect">
              <a:avLst/>
            </a:prstGeom>
            <a:solidFill>
              <a:srgbClr val="0058AB">
                <a:alpha val="100000"/>
              </a:srgbClr>
            </a:solidFill>
          </p:spPr>
          <p:txBody>
            <a:bodyPr/>
            <a:lstStyle/>
            <a:p/>
          </p:txBody>
        </p:sp>
        <p:sp>
          <p:nvSpPr>
            <p:cNvPr id="89" name="rc89"/>
            <p:cNvSpPr/>
            <p:nvPr/>
          </p:nvSpPr>
          <p:spPr>
            <a:xfrm>
              <a:off x="5800968" y="3700534"/>
              <a:ext cx="206534" cy="11582"/>
            </a:xfrm>
            <a:prstGeom prst="rect">
              <a:avLst/>
            </a:prstGeom>
            <a:solidFill>
              <a:srgbClr val="1CABE2">
                <a:alpha val="100000"/>
              </a:srgbClr>
            </a:solidFill>
          </p:spPr>
          <p:txBody>
            <a:bodyPr/>
            <a:lstStyle/>
            <a:p/>
          </p:txBody>
        </p:sp>
        <p:sp>
          <p:nvSpPr>
            <p:cNvPr id="90" name="rc90"/>
            <p:cNvSpPr/>
            <p:nvPr/>
          </p:nvSpPr>
          <p:spPr>
            <a:xfrm>
              <a:off x="6030451" y="3748672"/>
              <a:ext cx="206534" cy="936714"/>
            </a:xfrm>
            <a:prstGeom prst="rect">
              <a:avLst/>
            </a:prstGeom>
            <a:solidFill>
              <a:srgbClr val="80BD41">
                <a:alpha val="100000"/>
              </a:srgbClr>
            </a:solidFill>
          </p:spPr>
          <p:txBody>
            <a:bodyPr/>
            <a:lstStyle/>
            <a:p/>
          </p:txBody>
        </p:sp>
        <p:sp>
          <p:nvSpPr>
            <p:cNvPr id="91" name="rc91"/>
            <p:cNvSpPr/>
            <p:nvPr/>
          </p:nvSpPr>
          <p:spPr>
            <a:xfrm>
              <a:off x="6030451" y="3543087"/>
              <a:ext cx="206534" cy="194364"/>
            </a:xfrm>
            <a:prstGeom prst="rect">
              <a:avLst/>
            </a:prstGeom>
            <a:solidFill>
              <a:srgbClr val="0058AB">
                <a:alpha val="100000"/>
              </a:srgbClr>
            </a:solidFill>
          </p:spPr>
          <p:txBody>
            <a:bodyPr/>
            <a:lstStyle/>
            <a:p/>
          </p:txBody>
        </p:sp>
        <p:sp>
          <p:nvSpPr>
            <p:cNvPr id="92" name="rc92"/>
            <p:cNvSpPr/>
            <p:nvPr/>
          </p:nvSpPr>
          <p:spPr>
            <a:xfrm>
              <a:off x="6030451" y="3737452"/>
              <a:ext cx="206534" cy="11220"/>
            </a:xfrm>
            <a:prstGeom prst="rect">
              <a:avLst/>
            </a:prstGeom>
            <a:solidFill>
              <a:srgbClr val="1CABE2">
                <a:alpha val="100000"/>
              </a:srgbClr>
            </a:solidFill>
          </p:spPr>
          <p:txBody>
            <a:bodyPr/>
            <a:lstStyle/>
            <a:p/>
          </p:txBody>
        </p:sp>
        <p:sp>
          <p:nvSpPr>
            <p:cNvPr id="93" name="rc93"/>
            <p:cNvSpPr/>
            <p:nvPr/>
          </p:nvSpPr>
          <p:spPr>
            <a:xfrm>
              <a:off x="6259934" y="3705239"/>
              <a:ext cx="206534" cy="980147"/>
            </a:xfrm>
            <a:prstGeom prst="rect">
              <a:avLst/>
            </a:prstGeom>
            <a:solidFill>
              <a:srgbClr val="80BD41">
                <a:alpha val="100000"/>
              </a:srgbClr>
            </a:solidFill>
          </p:spPr>
          <p:txBody>
            <a:bodyPr/>
            <a:lstStyle/>
            <a:p/>
          </p:txBody>
        </p:sp>
        <p:sp>
          <p:nvSpPr>
            <p:cNvPr id="94" name="rc94"/>
            <p:cNvSpPr/>
            <p:nvPr/>
          </p:nvSpPr>
          <p:spPr>
            <a:xfrm>
              <a:off x="6259934" y="3545621"/>
              <a:ext cx="206534" cy="148035"/>
            </a:xfrm>
            <a:prstGeom prst="rect">
              <a:avLst/>
            </a:prstGeom>
            <a:solidFill>
              <a:srgbClr val="0058AB">
                <a:alpha val="100000"/>
              </a:srgbClr>
            </a:solidFill>
          </p:spPr>
          <p:txBody>
            <a:bodyPr/>
            <a:lstStyle/>
            <a:p/>
          </p:txBody>
        </p:sp>
        <p:sp>
          <p:nvSpPr>
            <p:cNvPr id="95" name="rc95"/>
            <p:cNvSpPr/>
            <p:nvPr/>
          </p:nvSpPr>
          <p:spPr>
            <a:xfrm>
              <a:off x="6259934" y="3693657"/>
              <a:ext cx="206534" cy="11582"/>
            </a:xfrm>
            <a:prstGeom prst="rect">
              <a:avLst/>
            </a:prstGeom>
            <a:solidFill>
              <a:srgbClr val="1CABE2">
                <a:alpha val="100000"/>
              </a:srgbClr>
            </a:solidFill>
          </p:spPr>
          <p:txBody>
            <a:bodyPr/>
            <a:lstStyle/>
            <a:p/>
          </p:txBody>
        </p:sp>
        <p:sp>
          <p:nvSpPr>
            <p:cNvPr id="96" name="rc96"/>
            <p:cNvSpPr/>
            <p:nvPr/>
          </p:nvSpPr>
          <p:spPr>
            <a:xfrm>
              <a:off x="6489417" y="3722612"/>
              <a:ext cx="206534" cy="962774"/>
            </a:xfrm>
            <a:prstGeom prst="rect">
              <a:avLst/>
            </a:prstGeom>
            <a:solidFill>
              <a:srgbClr val="80BD41">
                <a:alpha val="100000"/>
              </a:srgbClr>
            </a:solidFill>
          </p:spPr>
          <p:txBody>
            <a:bodyPr/>
            <a:lstStyle/>
            <a:p/>
          </p:txBody>
        </p:sp>
        <p:sp>
          <p:nvSpPr>
            <p:cNvPr id="97" name="rc97"/>
            <p:cNvSpPr/>
            <p:nvPr/>
          </p:nvSpPr>
          <p:spPr>
            <a:xfrm>
              <a:off x="6489417" y="3552860"/>
              <a:ext cx="206534" cy="102068"/>
            </a:xfrm>
            <a:prstGeom prst="rect">
              <a:avLst/>
            </a:prstGeom>
            <a:solidFill>
              <a:srgbClr val="0058AB">
                <a:alpha val="100000"/>
              </a:srgbClr>
            </a:solidFill>
          </p:spPr>
          <p:txBody>
            <a:bodyPr/>
            <a:lstStyle/>
            <a:p/>
          </p:txBody>
        </p:sp>
        <p:sp>
          <p:nvSpPr>
            <p:cNvPr id="98" name="rc98"/>
            <p:cNvSpPr/>
            <p:nvPr/>
          </p:nvSpPr>
          <p:spPr>
            <a:xfrm>
              <a:off x="6489417" y="3654928"/>
              <a:ext cx="206534" cy="67683"/>
            </a:xfrm>
            <a:prstGeom prst="rect">
              <a:avLst/>
            </a:prstGeom>
            <a:solidFill>
              <a:srgbClr val="1CABE2">
                <a:alpha val="100000"/>
              </a:srgbClr>
            </a:solidFill>
          </p:spPr>
          <p:txBody>
            <a:bodyPr/>
            <a:lstStyle/>
            <a:p/>
          </p:txBody>
        </p:sp>
        <p:sp>
          <p:nvSpPr>
            <p:cNvPr id="99" name="rc99"/>
            <p:cNvSpPr/>
            <p:nvPr/>
          </p:nvSpPr>
          <p:spPr>
            <a:xfrm>
              <a:off x="6718899" y="3728403"/>
              <a:ext cx="206534" cy="956983"/>
            </a:xfrm>
            <a:prstGeom prst="rect">
              <a:avLst/>
            </a:prstGeom>
            <a:solidFill>
              <a:srgbClr val="80BD41">
                <a:alpha val="100000"/>
              </a:srgbClr>
            </a:solidFill>
          </p:spPr>
          <p:txBody>
            <a:bodyPr/>
            <a:lstStyle/>
            <a:p/>
          </p:txBody>
        </p:sp>
        <p:sp>
          <p:nvSpPr>
            <p:cNvPr id="100" name="rc100"/>
            <p:cNvSpPr/>
            <p:nvPr/>
          </p:nvSpPr>
          <p:spPr>
            <a:xfrm>
              <a:off x="6718899" y="3559737"/>
              <a:ext cx="206534" cy="67683"/>
            </a:xfrm>
            <a:prstGeom prst="rect">
              <a:avLst/>
            </a:prstGeom>
            <a:solidFill>
              <a:srgbClr val="0058AB">
                <a:alpha val="100000"/>
              </a:srgbClr>
            </a:solidFill>
          </p:spPr>
          <p:txBody>
            <a:bodyPr/>
            <a:lstStyle/>
            <a:p/>
          </p:txBody>
        </p:sp>
        <p:sp>
          <p:nvSpPr>
            <p:cNvPr id="101" name="rc101"/>
            <p:cNvSpPr/>
            <p:nvPr/>
          </p:nvSpPr>
          <p:spPr>
            <a:xfrm>
              <a:off x="6718899" y="3627421"/>
              <a:ext cx="206534" cy="100982"/>
            </a:xfrm>
            <a:prstGeom prst="rect">
              <a:avLst/>
            </a:prstGeom>
            <a:solidFill>
              <a:srgbClr val="1CABE2">
                <a:alpha val="100000"/>
              </a:srgbClr>
            </a:solidFill>
          </p:spPr>
          <p:txBody>
            <a:bodyPr/>
            <a:lstStyle/>
            <a:p/>
          </p:txBody>
        </p:sp>
        <p:sp>
          <p:nvSpPr>
            <p:cNvPr id="102" name="rc102"/>
            <p:cNvSpPr/>
            <p:nvPr/>
          </p:nvSpPr>
          <p:spPr>
            <a:xfrm>
              <a:off x="6948382" y="3734194"/>
              <a:ext cx="206534" cy="951192"/>
            </a:xfrm>
            <a:prstGeom prst="rect">
              <a:avLst/>
            </a:prstGeom>
            <a:solidFill>
              <a:srgbClr val="80BD41">
                <a:alpha val="100000"/>
              </a:srgbClr>
            </a:solidFill>
          </p:spPr>
          <p:txBody>
            <a:bodyPr/>
            <a:lstStyle/>
            <a:p/>
          </p:txBody>
        </p:sp>
        <p:sp>
          <p:nvSpPr>
            <p:cNvPr id="103" name="rc103"/>
            <p:cNvSpPr/>
            <p:nvPr/>
          </p:nvSpPr>
          <p:spPr>
            <a:xfrm>
              <a:off x="6948382" y="3566252"/>
              <a:ext cx="206534" cy="100620"/>
            </a:xfrm>
            <a:prstGeom prst="rect">
              <a:avLst/>
            </a:prstGeom>
            <a:solidFill>
              <a:srgbClr val="0058AB">
                <a:alpha val="100000"/>
              </a:srgbClr>
            </a:solidFill>
          </p:spPr>
          <p:txBody>
            <a:bodyPr/>
            <a:lstStyle/>
            <a:p/>
          </p:txBody>
        </p:sp>
        <p:sp>
          <p:nvSpPr>
            <p:cNvPr id="104" name="rc104"/>
            <p:cNvSpPr/>
            <p:nvPr/>
          </p:nvSpPr>
          <p:spPr>
            <a:xfrm>
              <a:off x="6948382" y="3666873"/>
              <a:ext cx="206534" cy="67321"/>
            </a:xfrm>
            <a:prstGeom prst="rect">
              <a:avLst/>
            </a:prstGeom>
            <a:solidFill>
              <a:srgbClr val="1CABE2">
                <a:alpha val="100000"/>
              </a:srgbClr>
            </a:solidFill>
          </p:spPr>
          <p:txBody>
            <a:bodyPr/>
            <a:lstStyle/>
            <a:p/>
          </p:txBody>
        </p:sp>
        <p:sp>
          <p:nvSpPr>
            <p:cNvPr id="105" name="rc105"/>
            <p:cNvSpPr/>
            <p:nvPr/>
          </p:nvSpPr>
          <p:spPr>
            <a:xfrm>
              <a:off x="7177865" y="3570957"/>
              <a:ext cx="206534" cy="86095"/>
            </a:xfrm>
            <a:prstGeom prst="rect">
              <a:avLst/>
            </a:prstGeom>
            <a:solidFill>
              <a:srgbClr val="F26A21">
                <a:alpha val="100000"/>
              </a:srgbClr>
            </a:solidFill>
          </p:spPr>
          <p:txBody>
            <a:bodyPr/>
            <a:lstStyle/>
            <a:p/>
          </p:txBody>
        </p:sp>
        <p:sp>
          <p:nvSpPr>
            <p:cNvPr id="106" name="rc106"/>
            <p:cNvSpPr/>
            <p:nvPr/>
          </p:nvSpPr>
          <p:spPr>
            <a:xfrm>
              <a:off x="7177865" y="3657053"/>
              <a:ext cx="206534" cy="1028334"/>
            </a:xfrm>
            <a:prstGeom prst="rect">
              <a:avLst/>
            </a:prstGeom>
            <a:solidFill>
              <a:srgbClr val="FFC20E">
                <a:alpha val="100000"/>
              </a:srgbClr>
            </a:solidFill>
          </p:spPr>
          <p:txBody>
            <a:bodyPr/>
            <a:lstStyle/>
            <a:p/>
          </p:txBody>
        </p:sp>
        <p:sp>
          <p:nvSpPr>
            <p:cNvPr id="107" name="rc107"/>
            <p:cNvSpPr/>
            <p:nvPr/>
          </p:nvSpPr>
          <p:spPr>
            <a:xfrm>
              <a:off x="7407348" y="3578920"/>
              <a:ext cx="206534" cy="73667"/>
            </a:xfrm>
            <a:prstGeom prst="rect">
              <a:avLst/>
            </a:prstGeom>
            <a:solidFill>
              <a:srgbClr val="F26A21">
                <a:alpha val="100000"/>
              </a:srgbClr>
            </a:solidFill>
          </p:spPr>
          <p:txBody>
            <a:bodyPr/>
            <a:lstStyle/>
            <a:p/>
          </p:txBody>
        </p:sp>
        <p:sp>
          <p:nvSpPr>
            <p:cNvPr id="108" name="rc108"/>
            <p:cNvSpPr/>
            <p:nvPr/>
          </p:nvSpPr>
          <p:spPr>
            <a:xfrm>
              <a:off x="7407348" y="3652587"/>
              <a:ext cx="206534" cy="1032799"/>
            </a:xfrm>
            <a:prstGeom prst="rect">
              <a:avLst/>
            </a:prstGeom>
            <a:solidFill>
              <a:srgbClr val="FFC20E">
                <a:alpha val="100000"/>
              </a:srgbClr>
            </a:solidFill>
          </p:spPr>
          <p:txBody>
            <a:bodyPr/>
            <a:lstStyle/>
            <a:p/>
          </p:txBody>
        </p:sp>
        <p:sp>
          <p:nvSpPr>
            <p:cNvPr id="109" name="rc109"/>
            <p:cNvSpPr/>
            <p:nvPr/>
          </p:nvSpPr>
          <p:spPr>
            <a:xfrm>
              <a:off x="7636830" y="3587245"/>
              <a:ext cx="206534" cy="63032"/>
            </a:xfrm>
            <a:prstGeom prst="rect">
              <a:avLst/>
            </a:prstGeom>
            <a:solidFill>
              <a:srgbClr val="F26A21">
                <a:alpha val="100000"/>
              </a:srgbClr>
            </a:solidFill>
          </p:spPr>
          <p:txBody>
            <a:bodyPr/>
            <a:lstStyle/>
            <a:p/>
          </p:txBody>
        </p:sp>
        <p:sp>
          <p:nvSpPr>
            <p:cNvPr id="110" name="rc110"/>
            <p:cNvSpPr/>
            <p:nvPr/>
          </p:nvSpPr>
          <p:spPr>
            <a:xfrm>
              <a:off x="7636830" y="3650278"/>
              <a:ext cx="206534" cy="1035109"/>
            </a:xfrm>
            <a:prstGeom prst="rect">
              <a:avLst/>
            </a:prstGeom>
            <a:solidFill>
              <a:srgbClr val="FFC20E">
                <a:alpha val="100000"/>
              </a:srgbClr>
            </a:solidFill>
          </p:spPr>
          <p:txBody>
            <a:bodyPr/>
            <a:lstStyle/>
            <a:p/>
          </p:txBody>
        </p:sp>
        <p:sp>
          <p:nvSpPr>
            <p:cNvPr id="111" name="rc111"/>
            <p:cNvSpPr/>
            <p:nvPr/>
          </p:nvSpPr>
          <p:spPr>
            <a:xfrm>
              <a:off x="7866313" y="3594846"/>
              <a:ext cx="206534" cy="53933"/>
            </a:xfrm>
            <a:prstGeom prst="rect">
              <a:avLst/>
            </a:prstGeom>
            <a:solidFill>
              <a:srgbClr val="F26A21">
                <a:alpha val="100000"/>
              </a:srgbClr>
            </a:solidFill>
          </p:spPr>
          <p:txBody>
            <a:bodyPr/>
            <a:lstStyle/>
            <a:p/>
          </p:txBody>
        </p:sp>
        <p:sp>
          <p:nvSpPr>
            <p:cNvPr id="112" name="rc112"/>
            <p:cNvSpPr/>
            <p:nvPr/>
          </p:nvSpPr>
          <p:spPr>
            <a:xfrm>
              <a:off x="7866313" y="3648779"/>
              <a:ext cx="206534" cy="1036607"/>
            </a:xfrm>
            <a:prstGeom prst="rect">
              <a:avLst/>
            </a:prstGeom>
            <a:solidFill>
              <a:srgbClr val="FFC20E">
                <a:alpha val="100000"/>
              </a:srgbClr>
            </a:solidFill>
          </p:spPr>
          <p:txBody>
            <a:bodyPr/>
            <a:lstStyle/>
            <a:p/>
          </p:txBody>
        </p:sp>
        <p:sp>
          <p:nvSpPr>
            <p:cNvPr id="113" name="rc113"/>
            <p:cNvSpPr/>
            <p:nvPr/>
          </p:nvSpPr>
          <p:spPr>
            <a:xfrm>
              <a:off x="8095796" y="3603170"/>
              <a:ext cx="206534" cy="46148"/>
            </a:xfrm>
            <a:prstGeom prst="rect">
              <a:avLst/>
            </a:prstGeom>
            <a:solidFill>
              <a:srgbClr val="F26A21">
                <a:alpha val="100000"/>
              </a:srgbClr>
            </a:solidFill>
          </p:spPr>
          <p:txBody>
            <a:bodyPr/>
            <a:lstStyle/>
            <a:p/>
          </p:txBody>
        </p:sp>
        <p:sp>
          <p:nvSpPr>
            <p:cNvPr id="114" name="rc114"/>
            <p:cNvSpPr/>
            <p:nvPr/>
          </p:nvSpPr>
          <p:spPr>
            <a:xfrm>
              <a:off x="8095796" y="3649318"/>
              <a:ext cx="206534" cy="1036068"/>
            </a:xfrm>
            <a:prstGeom prst="rect">
              <a:avLst/>
            </a:prstGeom>
            <a:solidFill>
              <a:srgbClr val="FFC20E">
                <a:alpha val="100000"/>
              </a:srgbClr>
            </a:solidFill>
          </p:spPr>
          <p:txBody>
            <a:bodyPr/>
            <a:lstStyle/>
            <a:p/>
          </p:txBody>
        </p:sp>
        <p:sp>
          <p:nvSpPr>
            <p:cNvPr id="115" name="pl115"/>
            <p:cNvSpPr/>
            <p:nvPr/>
          </p:nvSpPr>
          <p:spPr>
            <a:xfrm>
              <a:off x="1314580" y="2071041"/>
              <a:ext cx="5737069" cy="422520"/>
            </a:xfrm>
            <a:custGeom>
              <a:avLst/>
              <a:pathLst>
                <a:path w="5737069" h="422520">
                  <a:moveTo>
                    <a:pt x="0" y="158445"/>
                  </a:moveTo>
                  <a:lnTo>
                    <a:pt x="229482" y="184852"/>
                  </a:lnTo>
                  <a:lnTo>
                    <a:pt x="458965" y="184852"/>
                  </a:lnTo>
                  <a:lnTo>
                    <a:pt x="688448" y="211260"/>
                  </a:lnTo>
                  <a:lnTo>
                    <a:pt x="917931" y="52815"/>
                  </a:lnTo>
                  <a:lnTo>
                    <a:pt x="1147413" y="52815"/>
                  </a:lnTo>
                  <a:lnTo>
                    <a:pt x="1376896" y="132037"/>
                  </a:lnTo>
                  <a:lnTo>
                    <a:pt x="1606379" y="158445"/>
                  </a:lnTo>
                  <a:lnTo>
                    <a:pt x="1835862" y="369705"/>
                  </a:lnTo>
                  <a:lnTo>
                    <a:pt x="2065344" y="158445"/>
                  </a:lnTo>
                  <a:lnTo>
                    <a:pt x="2294827" y="132037"/>
                  </a:lnTo>
                  <a:lnTo>
                    <a:pt x="2524310" y="105630"/>
                  </a:lnTo>
                  <a:lnTo>
                    <a:pt x="2753793" y="79222"/>
                  </a:lnTo>
                  <a:lnTo>
                    <a:pt x="2983275" y="52815"/>
                  </a:lnTo>
                  <a:lnTo>
                    <a:pt x="3212758" y="26407"/>
                  </a:lnTo>
                  <a:lnTo>
                    <a:pt x="3442241" y="0"/>
                  </a:lnTo>
                  <a:lnTo>
                    <a:pt x="3671724" y="0"/>
                  </a:lnTo>
                  <a:lnTo>
                    <a:pt x="3901207" y="237667"/>
                  </a:lnTo>
                  <a:lnTo>
                    <a:pt x="4130689" y="79222"/>
                  </a:lnTo>
                  <a:lnTo>
                    <a:pt x="4360172" y="184852"/>
                  </a:lnTo>
                  <a:lnTo>
                    <a:pt x="4589655" y="343297"/>
                  </a:lnTo>
                  <a:lnTo>
                    <a:pt x="4819138" y="422520"/>
                  </a:lnTo>
                  <a:lnTo>
                    <a:pt x="5048620" y="316890"/>
                  </a:lnTo>
                  <a:lnTo>
                    <a:pt x="5278103" y="211260"/>
                  </a:lnTo>
                  <a:lnTo>
                    <a:pt x="5507586" y="132037"/>
                  </a:lnTo>
                  <a:lnTo>
                    <a:pt x="5737069" y="211260"/>
                  </a:lnTo>
                </a:path>
              </a:pathLst>
            </a:custGeom>
            <a:ln w="27101" cap="flat">
              <a:solidFill>
                <a:srgbClr val="0058AB">
                  <a:alpha val="100000"/>
                </a:srgbClr>
              </a:solidFill>
              <a:prstDash val="solid"/>
              <a:round/>
            </a:ln>
          </p:spPr>
          <p:txBody>
            <a:bodyPr/>
            <a:lstStyle/>
            <a:p/>
          </p:txBody>
        </p:sp>
        <p:sp>
          <p:nvSpPr>
            <p:cNvPr id="116" name="pl116"/>
            <p:cNvSpPr/>
            <p:nvPr/>
          </p:nvSpPr>
          <p:spPr>
            <a:xfrm>
              <a:off x="1314580" y="2123856"/>
              <a:ext cx="5737069" cy="396112"/>
            </a:xfrm>
            <a:custGeom>
              <a:avLst/>
              <a:pathLst>
                <a:path w="5737069" h="396112">
                  <a:moveTo>
                    <a:pt x="0" y="105630"/>
                  </a:moveTo>
                  <a:lnTo>
                    <a:pt x="229482" y="343297"/>
                  </a:lnTo>
                  <a:lnTo>
                    <a:pt x="458965" y="264075"/>
                  </a:lnTo>
                  <a:lnTo>
                    <a:pt x="688448" y="211260"/>
                  </a:lnTo>
                  <a:lnTo>
                    <a:pt x="917931" y="105630"/>
                  </a:lnTo>
                  <a:lnTo>
                    <a:pt x="1147413" y="132037"/>
                  </a:lnTo>
                  <a:lnTo>
                    <a:pt x="1376896" y="343297"/>
                  </a:lnTo>
                  <a:lnTo>
                    <a:pt x="1606379" y="105630"/>
                  </a:lnTo>
                  <a:lnTo>
                    <a:pt x="1835862" y="316890"/>
                  </a:lnTo>
                  <a:lnTo>
                    <a:pt x="2065344" y="105630"/>
                  </a:lnTo>
                  <a:lnTo>
                    <a:pt x="2294827" y="290482"/>
                  </a:lnTo>
                  <a:lnTo>
                    <a:pt x="2524310" y="158445"/>
                  </a:lnTo>
                  <a:lnTo>
                    <a:pt x="2753793" y="264075"/>
                  </a:lnTo>
                  <a:lnTo>
                    <a:pt x="2983275" y="158445"/>
                  </a:lnTo>
                  <a:lnTo>
                    <a:pt x="3212758" y="79222"/>
                  </a:lnTo>
                  <a:lnTo>
                    <a:pt x="3442241" y="0"/>
                  </a:lnTo>
                  <a:lnTo>
                    <a:pt x="3671724" y="0"/>
                  </a:lnTo>
                  <a:lnTo>
                    <a:pt x="3901207" y="184852"/>
                  </a:lnTo>
                  <a:lnTo>
                    <a:pt x="4130689" y="52815"/>
                  </a:lnTo>
                  <a:lnTo>
                    <a:pt x="4360172" y="184852"/>
                  </a:lnTo>
                  <a:lnTo>
                    <a:pt x="4589655" y="316890"/>
                  </a:lnTo>
                  <a:lnTo>
                    <a:pt x="4819138" y="396112"/>
                  </a:lnTo>
                  <a:lnTo>
                    <a:pt x="5048620" y="290482"/>
                  </a:lnTo>
                  <a:lnTo>
                    <a:pt x="5278103" y="316890"/>
                  </a:lnTo>
                  <a:lnTo>
                    <a:pt x="5507586" y="316890"/>
                  </a:lnTo>
                  <a:lnTo>
                    <a:pt x="5737069" y="316890"/>
                  </a:lnTo>
                </a:path>
              </a:pathLst>
            </a:custGeom>
            <a:ln w="27101" cap="flat">
              <a:solidFill>
                <a:srgbClr val="80BD41">
                  <a:alpha val="100000"/>
                </a:srgbClr>
              </a:solidFill>
              <a:prstDash val="solid"/>
              <a:round/>
            </a:ln>
          </p:spPr>
          <p:txBody>
            <a:bodyPr/>
            <a:lstStyle/>
            <a:p/>
          </p:txBody>
        </p:sp>
        <p:sp>
          <p:nvSpPr>
            <p:cNvPr id="117" name="tx117"/>
            <p:cNvSpPr/>
            <p:nvPr/>
          </p:nvSpPr>
          <p:spPr>
            <a:xfrm>
              <a:off x="124625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239366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3541080"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468849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06424"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5835907"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3" name="tx123"/>
            <p:cNvSpPr/>
            <p:nvPr/>
          </p:nvSpPr>
          <p:spPr>
            <a:xfrm>
              <a:off x="6065390"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4" name="tx124"/>
            <p:cNvSpPr/>
            <p:nvPr/>
          </p:nvSpPr>
          <p:spPr>
            <a:xfrm>
              <a:off x="629487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5" name="tx125"/>
            <p:cNvSpPr/>
            <p:nvPr/>
          </p:nvSpPr>
          <p:spPr>
            <a:xfrm>
              <a:off x="652435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6" name="tx126"/>
            <p:cNvSpPr/>
            <p:nvPr/>
          </p:nvSpPr>
          <p:spPr>
            <a:xfrm>
              <a:off x="6753838"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7" name="tx127"/>
            <p:cNvSpPr/>
            <p:nvPr/>
          </p:nvSpPr>
          <p:spPr>
            <a:xfrm>
              <a:off x="698332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8" name="tx128"/>
            <p:cNvSpPr/>
            <p:nvPr/>
          </p:nvSpPr>
          <p:spPr>
            <a:xfrm>
              <a:off x="1246252"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2393666"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3541080"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1" name="tx131"/>
            <p:cNvSpPr/>
            <p:nvPr/>
          </p:nvSpPr>
          <p:spPr>
            <a:xfrm>
              <a:off x="468849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5606424"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5835907"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4" name="tx134"/>
            <p:cNvSpPr/>
            <p:nvPr/>
          </p:nvSpPr>
          <p:spPr>
            <a:xfrm>
              <a:off x="6065390"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5" name="tx135"/>
            <p:cNvSpPr/>
            <p:nvPr/>
          </p:nvSpPr>
          <p:spPr>
            <a:xfrm>
              <a:off x="629487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6524356"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7" name="tx137"/>
            <p:cNvSpPr/>
            <p:nvPr/>
          </p:nvSpPr>
          <p:spPr>
            <a:xfrm>
              <a:off x="6753838"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8" name="tx138"/>
            <p:cNvSpPr/>
            <p:nvPr/>
          </p:nvSpPr>
          <p:spPr>
            <a:xfrm>
              <a:off x="6983321"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9" name="tx139"/>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0406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a:off x="508103" y="318017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42" name="tx142"/>
            <p:cNvSpPr/>
            <p:nvPr/>
          </p:nvSpPr>
          <p:spPr>
            <a:xfrm>
              <a:off x="508103" y="245628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43" name="tx143"/>
            <p:cNvSpPr/>
            <p:nvPr/>
          </p:nvSpPr>
          <p:spPr>
            <a:xfrm>
              <a:off x="508103" y="173239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652255" y="5522891"/>
              <a:ext cx="201456" cy="201456"/>
            </a:xfrm>
            <a:prstGeom prst="rect">
              <a:avLst/>
            </a:prstGeom>
            <a:solidFill>
              <a:srgbClr val="80BD41">
                <a:alpha val="100000"/>
              </a:srgbClr>
            </a:solidFill>
          </p:spPr>
          <p:txBody>
            <a:bodyPr/>
            <a:lstStyle/>
            <a:p/>
          </p:txBody>
        </p:sp>
        <p:sp>
          <p:nvSpPr>
            <p:cNvPr id="166" name="rc166"/>
            <p:cNvSpPr/>
            <p:nvPr/>
          </p:nvSpPr>
          <p:spPr>
            <a:xfrm>
              <a:off x="2554205" y="5522891"/>
              <a:ext cx="201456" cy="201456"/>
            </a:xfrm>
            <a:prstGeom prst="rect">
              <a:avLst/>
            </a:prstGeom>
            <a:solidFill>
              <a:srgbClr val="1CABE2">
                <a:alpha val="100000"/>
              </a:srgbClr>
            </a:solidFill>
          </p:spPr>
          <p:txBody>
            <a:bodyPr/>
            <a:lstStyle/>
            <a:p/>
          </p:txBody>
        </p:sp>
        <p:sp>
          <p:nvSpPr>
            <p:cNvPr id="167" name="rc167"/>
            <p:cNvSpPr/>
            <p:nvPr/>
          </p:nvSpPr>
          <p:spPr>
            <a:xfrm>
              <a:off x="3627028" y="5522891"/>
              <a:ext cx="201456" cy="201456"/>
            </a:xfrm>
            <a:prstGeom prst="rect">
              <a:avLst/>
            </a:prstGeom>
            <a:solidFill>
              <a:srgbClr val="0058AB">
                <a:alpha val="100000"/>
              </a:srgbClr>
            </a:solidFill>
          </p:spPr>
          <p:txBody>
            <a:bodyPr/>
            <a:lstStyle/>
            <a:p/>
          </p:txBody>
        </p:sp>
        <p:sp>
          <p:nvSpPr>
            <p:cNvPr id="168" name="rc168"/>
            <p:cNvSpPr/>
            <p:nvPr/>
          </p:nvSpPr>
          <p:spPr>
            <a:xfrm>
              <a:off x="4622361" y="5522891"/>
              <a:ext cx="201456" cy="201456"/>
            </a:xfrm>
            <a:prstGeom prst="rect">
              <a:avLst/>
            </a:prstGeom>
            <a:solidFill>
              <a:srgbClr val="FFC20E">
                <a:alpha val="100000"/>
              </a:srgbClr>
            </a:solidFill>
          </p:spPr>
          <p:txBody>
            <a:bodyPr/>
            <a:lstStyle/>
            <a:p/>
          </p:txBody>
        </p:sp>
        <p:sp>
          <p:nvSpPr>
            <p:cNvPr id="169" name="rc169"/>
            <p:cNvSpPr/>
            <p:nvPr/>
          </p:nvSpPr>
          <p:spPr>
            <a:xfrm>
              <a:off x="6526495" y="5522891"/>
              <a:ext cx="201455" cy="201456"/>
            </a:xfrm>
            <a:prstGeom prst="rect">
              <a:avLst/>
            </a:prstGeom>
            <a:solidFill>
              <a:srgbClr val="F26A21">
                <a:alpha val="100000"/>
              </a:srgbClr>
            </a:solidFill>
          </p:spPr>
          <p:txBody>
            <a:bodyPr/>
            <a:lstStyle/>
            <a:p/>
          </p:txBody>
        </p:sp>
        <p:sp>
          <p:nvSpPr>
            <p:cNvPr id="170" name="tx170"/>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856762" y="1513317"/>
              <a:ext cx="43897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Barbados</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Barbados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Barbados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3738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21091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98445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82414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59768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139300" y="3364225"/>
              <a:ext cx="220114" cy="1686386"/>
            </a:xfrm>
            <a:prstGeom prst="rect">
              <a:avLst/>
            </a:prstGeom>
            <a:solidFill>
              <a:srgbClr val="0058AB">
                <a:alpha val="100000"/>
              </a:srgbClr>
            </a:solidFill>
          </p:spPr>
          <p:txBody>
            <a:bodyPr/>
            <a:lstStyle/>
            <a:p/>
          </p:txBody>
        </p:sp>
        <p:sp>
          <p:nvSpPr>
            <p:cNvPr id="39" name="rc39"/>
            <p:cNvSpPr/>
            <p:nvPr/>
          </p:nvSpPr>
          <p:spPr>
            <a:xfrm>
              <a:off x="1383871" y="3137329"/>
              <a:ext cx="220114" cy="1913282"/>
            </a:xfrm>
            <a:prstGeom prst="rect">
              <a:avLst/>
            </a:prstGeom>
            <a:solidFill>
              <a:srgbClr val="0058AB">
                <a:alpha val="100000"/>
              </a:srgbClr>
            </a:solidFill>
          </p:spPr>
          <p:txBody>
            <a:bodyPr/>
            <a:lstStyle/>
            <a:p/>
          </p:txBody>
        </p:sp>
        <p:sp>
          <p:nvSpPr>
            <p:cNvPr id="40" name="rc40"/>
            <p:cNvSpPr/>
            <p:nvPr/>
          </p:nvSpPr>
          <p:spPr>
            <a:xfrm>
              <a:off x="1628442" y="3229314"/>
              <a:ext cx="220114" cy="1821297"/>
            </a:xfrm>
            <a:prstGeom prst="rect">
              <a:avLst/>
            </a:prstGeom>
            <a:solidFill>
              <a:srgbClr val="0058AB">
                <a:alpha val="100000"/>
              </a:srgbClr>
            </a:solidFill>
          </p:spPr>
          <p:txBody>
            <a:bodyPr/>
            <a:lstStyle/>
            <a:p/>
          </p:txBody>
        </p:sp>
        <p:sp>
          <p:nvSpPr>
            <p:cNvPr id="41" name="rc41"/>
            <p:cNvSpPr/>
            <p:nvPr/>
          </p:nvSpPr>
          <p:spPr>
            <a:xfrm>
              <a:off x="1873013" y="3014683"/>
              <a:ext cx="220114" cy="2035928"/>
            </a:xfrm>
            <a:prstGeom prst="rect">
              <a:avLst/>
            </a:prstGeom>
            <a:solidFill>
              <a:srgbClr val="0058AB">
                <a:alpha val="100000"/>
              </a:srgbClr>
            </a:solidFill>
          </p:spPr>
          <p:txBody>
            <a:bodyPr/>
            <a:lstStyle/>
            <a:p/>
          </p:txBody>
        </p:sp>
        <p:sp>
          <p:nvSpPr>
            <p:cNvPr id="42" name="rc42"/>
            <p:cNvSpPr/>
            <p:nvPr/>
          </p:nvSpPr>
          <p:spPr>
            <a:xfrm>
              <a:off x="2117585" y="4394454"/>
              <a:ext cx="220114" cy="656157"/>
            </a:xfrm>
            <a:prstGeom prst="rect">
              <a:avLst/>
            </a:prstGeom>
            <a:solidFill>
              <a:srgbClr val="0058AB">
                <a:alpha val="100000"/>
              </a:srgbClr>
            </a:solidFill>
          </p:spPr>
          <p:txBody>
            <a:bodyPr/>
            <a:lstStyle/>
            <a:p/>
          </p:txBody>
        </p:sp>
        <p:sp>
          <p:nvSpPr>
            <p:cNvPr id="43" name="rc43"/>
            <p:cNvSpPr/>
            <p:nvPr/>
          </p:nvSpPr>
          <p:spPr>
            <a:xfrm>
              <a:off x="2362156" y="4418983"/>
              <a:ext cx="220114" cy="631628"/>
            </a:xfrm>
            <a:prstGeom prst="rect">
              <a:avLst/>
            </a:prstGeom>
            <a:solidFill>
              <a:srgbClr val="0058AB">
                <a:alpha val="100000"/>
              </a:srgbClr>
            </a:solidFill>
          </p:spPr>
          <p:txBody>
            <a:bodyPr/>
            <a:lstStyle/>
            <a:p/>
          </p:txBody>
        </p:sp>
        <p:sp>
          <p:nvSpPr>
            <p:cNvPr id="44" name="rc44"/>
            <p:cNvSpPr/>
            <p:nvPr/>
          </p:nvSpPr>
          <p:spPr>
            <a:xfrm>
              <a:off x="2606727" y="3818016"/>
              <a:ext cx="220114" cy="1232595"/>
            </a:xfrm>
            <a:prstGeom prst="rect">
              <a:avLst/>
            </a:prstGeom>
            <a:solidFill>
              <a:srgbClr val="0058AB">
                <a:alpha val="100000"/>
              </a:srgbClr>
            </a:solidFill>
          </p:spPr>
          <p:txBody>
            <a:bodyPr/>
            <a:lstStyle/>
            <a:p/>
          </p:txBody>
        </p:sp>
        <p:sp>
          <p:nvSpPr>
            <p:cNvPr id="45" name="rc45"/>
            <p:cNvSpPr/>
            <p:nvPr/>
          </p:nvSpPr>
          <p:spPr>
            <a:xfrm>
              <a:off x="2851298" y="3572723"/>
              <a:ext cx="220114" cy="1477887"/>
            </a:xfrm>
            <a:prstGeom prst="rect">
              <a:avLst/>
            </a:prstGeom>
            <a:solidFill>
              <a:srgbClr val="0058AB">
                <a:alpha val="100000"/>
              </a:srgbClr>
            </a:solidFill>
          </p:spPr>
          <p:txBody>
            <a:bodyPr/>
            <a:lstStyle/>
            <a:p/>
          </p:txBody>
        </p:sp>
        <p:sp>
          <p:nvSpPr>
            <p:cNvPr id="46" name="rc46"/>
            <p:cNvSpPr/>
            <p:nvPr/>
          </p:nvSpPr>
          <p:spPr>
            <a:xfrm>
              <a:off x="3095869" y="1886337"/>
              <a:ext cx="220114" cy="3164274"/>
            </a:xfrm>
            <a:prstGeom prst="rect">
              <a:avLst/>
            </a:prstGeom>
            <a:solidFill>
              <a:srgbClr val="0058AB">
                <a:alpha val="100000"/>
              </a:srgbClr>
            </a:solidFill>
          </p:spPr>
          <p:txBody>
            <a:bodyPr/>
            <a:lstStyle/>
            <a:p/>
          </p:txBody>
        </p:sp>
        <p:sp>
          <p:nvSpPr>
            <p:cNvPr id="47" name="rc47"/>
            <p:cNvSpPr/>
            <p:nvPr/>
          </p:nvSpPr>
          <p:spPr>
            <a:xfrm>
              <a:off x="3340440" y="3566591"/>
              <a:ext cx="220114" cy="1484020"/>
            </a:xfrm>
            <a:prstGeom prst="rect">
              <a:avLst/>
            </a:prstGeom>
            <a:solidFill>
              <a:srgbClr val="0058AB">
                <a:alpha val="100000"/>
              </a:srgbClr>
            </a:solidFill>
          </p:spPr>
          <p:txBody>
            <a:bodyPr/>
            <a:lstStyle/>
            <a:p/>
          </p:txBody>
        </p:sp>
        <p:sp>
          <p:nvSpPr>
            <p:cNvPr id="48" name="rc48"/>
            <p:cNvSpPr/>
            <p:nvPr/>
          </p:nvSpPr>
          <p:spPr>
            <a:xfrm>
              <a:off x="3585011" y="3775090"/>
              <a:ext cx="220114" cy="1275521"/>
            </a:xfrm>
            <a:prstGeom prst="rect">
              <a:avLst/>
            </a:prstGeom>
            <a:solidFill>
              <a:srgbClr val="0058AB">
                <a:alpha val="100000"/>
              </a:srgbClr>
            </a:solidFill>
          </p:spPr>
          <p:txBody>
            <a:bodyPr/>
            <a:lstStyle/>
            <a:p/>
          </p:txBody>
        </p:sp>
        <p:sp>
          <p:nvSpPr>
            <p:cNvPr id="49" name="rc49"/>
            <p:cNvSpPr/>
            <p:nvPr/>
          </p:nvSpPr>
          <p:spPr>
            <a:xfrm>
              <a:off x="3829583" y="4008118"/>
              <a:ext cx="220114" cy="1042493"/>
            </a:xfrm>
            <a:prstGeom prst="rect">
              <a:avLst/>
            </a:prstGeom>
            <a:solidFill>
              <a:srgbClr val="0058AB">
                <a:alpha val="100000"/>
              </a:srgbClr>
            </a:solidFill>
          </p:spPr>
          <p:txBody>
            <a:bodyPr/>
            <a:lstStyle/>
            <a:p/>
          </p:txBody>
        </p:sp>
        <p:sp>
          <p:nvSpPr>
            <p:cNvPr id="50" name="rc50"/>
            <p:cNvSpPr/>
            <p:nvPr/>
          </p:nvSpPr>
          <p:spPr>
            <a:xfrm>
              <a:off x="4074154" y="4235013"/>
              <a:ext cx="220114" cy="815597"/>
            </a:xfrm>
            <a:prstGeom prst="rect">
              <a:avLst/>
            </a:prstGeom>
            <a:solidFill>
              <a:srgbClr val="0058AB">
                <a:alpha val="100000"/>
              </a:srgbClr>
            </a:solidFill>
          </p:spPr>
          <p:txBody>
            <a:bodyPr/>
            <a:lstStyle/>
            <a:p/>
          </p:txBody>
        </p:sp>
        <p:sp>
          <p:nvSpPr>
            <p:cNvPr id="51" name="rc51"/>
            <p:cNvSpPr/>
            <p:nvPr/>
          </p:nvSpPr>
          <p:spPr>
            <a:xfrm>
              <a:off x="4318725" y="4443512"/>
              <a:ext cx="220114" cy="607099"/>
            </a:xfrm>
            <a:prstGeom prst="rect">
              <a:avLst/>
            </a:prstGeom>
            <a:solidFill>
              <a:srgbClr val="0058AB">
                <a:alpha val="100000"/>
              </a:srgbClr>
            </a:solidFill>
          </p:spPr>
          <p:txBody>
            <a:bodyPr/>
            <a:lstStyle/>
            <a:p/>
          </p:txBody>
        </p:sp>
        <p:sp>
          <p:nvSpPr>
            <p:cNvPr id="52" name="rc52"/>
            <p:cNvSpPr/>
            <p:nvPr/>
          </p:nvSpPr>
          <p:spPr>
            <a:xfrm>
              <a:off x="4563296" y="4645878"/>
              <a:ext cx="220114" cy="404732"/>
            </a:xfrm>
            <a:prstGeom prst="rect">
              <a:avLst/>
            </a:prstGeom>
            <a:solidFill>
              <a:srgbClr val="0058AB">
                <a:alpha val="100000"/>
              </a:srgbClr>
            </a:solidFill>
          </p:spPr>
          <p:txBody>
            <a:bodyPr/>
            <a:lstStyle/>
            <a:p/>
          </p:txBody>
        </p:sp>
        <p:sp>
          <p:nvSpPr>
            <p:cNvPr id="53" name="rc53"/>
            <p:cNvSpPr/>
            <p:nvPr/>
          </p:nvSpPr>
          <p:spPr>
            <a:xfrm>
              <a:off x="4807867" y="4848245"/>
              <a:ext cx="220114" cy="202366"/>
            </a:xfrm>
            <a:prstGeom prst="rect">
              <a:avLst/>
            </a:prstGeom>
            <a:solidFill>
              <a:srgbClr val="0058AB">
                <a:alpha val="100000"/>
              </a:srgbClr>
            </a:solidFill>
          </p:spPr>
          <p:txBody>
            <a:bodyPr/>
            <a:lstStyle/>
            <a:p/>
          </p:txBody>
        </p:sp>
        <p:sp>
          <p:nvSpPr>
            <p:cNvPr id="54" name="rc54"/>
            <p:cNvSpPr/>
            <p:nvPr/>
          </p:nvSpPr>
          <p:spPr>
            <a:xfrm>
              <a:off x="5052438" y="4854377"/>
              <a:ext cx="220114" cy="196234"/>
            </a:xfrm>
            <a:prstGeom prst="rect">
              <a:avLst/>
            </a:prstGeom>
            <a:solidFill>
              <a:srgbClr val="0058AB">
                <a:alpha val="100000"/>
              </a:srgbClr>
            </a:solidFill>
          </p:spPr>
          <p:txBody>
            <a:bodyPr/>
            <a:lstStyle/>
            <a:p/>
          </p:txBody>
        </p:sp>
        <p:sp>
          <p:nvSpPr>
            <p:cNvPr id="55" name="rc55"/>
            <p:cNvSpPr/>
            <p:nvPr/>
          </p:nvSpPr>
          <p:spPr>
            <a:xfrm>
              <a:off x="5297009" y="3069873"/>
              <a:ext cx="220114" cy="1980737"/>
            </a:xfrm>
            <a:prstGeom prst="rect">
              <a:avLst/>
            </a:prstGeom>
            <a:solidFill>
              <a:srgbClr val="0058AB">
                <a:alpha val="100000"/>
              </a:srgbClr>
            </a:solidFill>
          </p:spPr>
          <p:txBody>
            <a:bodyPr/>
            <a:lstStyle/>
            <a:p/>
          </p:txBody>
        </p:sp>
        <p:sp>
          <p:nvSpPr>
            <p:cNvPr id="56" name="rc56"/>
            <p:cNvSpPr/>
            <p:nvPr/>
          </p:nvSpPr>
          <p:spPr>
            <a:xfrm>
              <a:off x="5541580" y="4265675"/>
              <a:ext cx="220114" cy="784936"/>
            </a:xfrm>
            <a:prstGeom prst="rect">
              <a:avLst/>
            </a:prstGeom>
            <a:solidFill>
              <a:srgbClr val="0058AB">
                <a:alpha val="100000"/>
              </a:srgbClr>
            </a:solidFill>
          </p:spPr>
          <p:txBody>
            <a:bodyPr/>
            <a:lstStyle/>
            <a:p/>
          </p:txBody>
        </p:sp>
        <p:sp>
          <p:nvSpPr>
            <p:cNvPr id="57" name="rc57"/>
            <p:cNvSpPr/>
            <p:nvPr/>
          </p:nvSpPr>
          <p:spPr>
            <a:xfrm>
              <a:off x="5786152" y="3486871"/>
              <a:ext cx="220114" cy="1563740"/>
            </a:xfrm>
            <a:prstGeom prst="rect">
              <a:avLst/>
            </a:prstGeom>
            <a:solidFill>
              <a:srgbClr val="0058AB">
                <a:alpha val="100000"/>
              </a:srgbClr>
            </a:solidFill>
          </p:spPr>
          <p:txBody>
            <a:bodyPr/>
            <a:lstStyle/>
            <a:p/>
          </p:txBody>
        </p:sp>
        <p:sp>
          <p:nvSpPr>
            <p:cNvPr id="58" name="rc58"/>
            <p:cNvSpPr/>
            <p:nvPr/>
          </p:nvSpPr>
          <p:spPr>
            <a:xfrm>
              <a:off x="6030723" y="2333996"/>
              <a:ext cx="220114" cy="2716615"/>
            </a:xfrm>
            <a:prstGeom prst="rect">
              <a:avLst/>
            </a:prstGeom>
            <a:solidFill>
              <a:srgbClr val="0058AB">
                <a:alpha val="100000"/>
              </a:srgbClr>
            </a:solidFill>
          </p:spPr>
          <p:txBody>
            <a:bodyPr/>
            <a:lstStyle/>
            <a:p/>
          </p:txBody>
        </p:sp>
        <p:sp>
          <p:nvSpPr>
            <p:cNvPr id="59" name="rc59"/>
            <p:cNvSpPr/>
            <p:nvPr/>
          </p:nvSpPr>
          <p:spPr>
            <a:xfrm>
              <a:off x="6275294" y="1757558"/>
              <a:ext cx="220114" cy="3293053"/>
            </a:xfrm>
            <a:prstGeom prst="rect">
              <a:avLst/>
            </a:prstGeom>
            <a:solidFill>
              <a:srgbClr val="0058AB">
                <a:alpha val="100000"/>
              </a:srgbClr>
            </a:solidFill>
          </p:spPr>
          <p:txBody>
            <a:bodyPr/>
            <a:lstStyle/>
            <a:p/>
          </p:txBody>
        </p:sp>
        <p:sp>
          <p:nvSpPr>
            <p:cNvPr id="60" name="rc60"/>
            <p:cNvSpPr/>
            <p:nvPr/>
          </p:nvSpPr>
          <p:spPr>
            <a:xfrm>
              <a:off x="6519865" y="2542494"/>
              <a:ext cx="220114" cy="2508116"/>
            </a:xfrm>
            <a:prstGeom prst="rect">
              <a:avLst/>
            </a:prstGeom>
            <a:solidFill>
              <a:srgbClr val="0058AB">
                <a:alpha val="100000"/>
              </a:srgbClr>
            </a:solidFill>
          </p:spPr>
          <p:txBody>
            <a:bodyPr/>
            <a:lstStyle/>
            <a:p/>
          </p:txBody>
        </p:sp>
        <p:sp>
          <p:nvSpPr>
            <p:cNvPr id="61" name="rc61"/>
            <p:cNvSpPr/>
            <p:nvPr/>
          </p:nvSpPr>
          <p:spPr>
            <a:xfrm>
              <a:off x="6764436" y="3321298"/>
              <a:ext cx="220114" cy="1729312"/>
            </a:xfrm>
            <a:prstGeom prst="rect">
              <a:avLst/>
            </a:prstGeom>
            <a:solidFill>
              <a:srgbClr val="0058AB">
                <a:alpha val="100000"/>
              </a:srgbClr>
            </a:solidFill>
          </p:spPr>
          <p:txBody>
            <a:bodyPr/>
            <a:lstStyle/>
            <a:p/>
          </p:txBody>
        </p:sp>
        <p:sp>
          <p:nvSpPr>
            <p:cNvPr id="62" name="rc62"/>
            <p:cNvSpPr/>
            <p:nvPr/>
          </p:nvSpPr>
          <p:spPr>
            <a:xfrm>
              <a:off x="7009007" y="3903868"/>
              <a:ext cx="220114" cy="1146742"/>
            </a:xfrm>
            <a:prstGeom prst="rect">
              <a:avLst/>
            </a:prstGeom>
            <a:solidFill>
              <a:srgbClr val="0058AB">
                <a:alpha val="100000"/>
              </a:srgbClr>
            </a:solidFill>
          </p:spPr>
          <p:txBody>
            <a:bodyPr/>
            <a:lstStyle/>
            <a:p/>
          </p:txBody>
        </p:sp>
        <p:sp>
          <p:nvSpPr>
            <p:cNvPr id="63" name="rc63"/>
            <p:cNvSpPr/>
            <p:nvPr/>
          </p:nvSpPr>
          <p:spPr>
            <a:xfrm>
              <a:off x="7253578" y="3345828"/>
              <a:ext cx="220114" cy="1704783"/>
            </a:xfrm>
            <a:prstGeom prst="rect">
              <a:avLst/>
            </a:prstGeom>
            <a:solidFill>
              <a:srgbClr val="0058AB">
                <a:alpha val="100000"/>
              </a:srgbClr>
            </a:solidFill>
          </p:spPr>
          <p:txBody>
            <a:bodyPr/>
            <a:lstStyle/>
            <a:p/>
          </p:txBody>
        </p:sp>
        <p:sp>
          <p:nvSpPr>
            <p:cNvPr id="64" name="rc64"/>
            <p:cNvSpPr/>
            <p:nvPr/>
          </p:nvSpPr>
          <p:spPr>
            <a:xfrm>
              <a:off x="8476434" y="4265675"/>
              <a:ext cx="220114" cy="784936"/>
            </a:xfrm>
            <a:prstGeom prst="rect">
              <a:avLst/>
            </a:prstGeom>
            <a:solidFill>
              <a:srgbClr val="69DBFF">
                <a:alpha val="100000"/>
              </a:srgbClr>
            </a:solidFill>
          </p:spPr>
          <p:txBody>
            <a:bodyPr/>
            <a:lstStyle/>
            <a:p/>
          </p:txBody>
        </p:sp>
        <p:sp>
          <p:nvSpPr>
            <p:cNvPr id="65" name="pl65"/>
            <p:cNvSpPr/>
            <p:nvPr/>
          </p:nvSpPr>
          <p:spPr>
            <a:xfrm>
              <a:off x="6140780" y="3486871"/>
              <a:ext cx="2445711" cy="781870"/>
            </a:xfrm>
            <a:custGeom>
              <a:avLst/>
              <a:pathLst>
                <a:path w="2445711" h="781870">
                  <a:moveTo>
                    <a:pt x="0" y="0"/>
                  </a:moveTo>
                  <a:lnTo>
                    <a:pt x="244571" y="78187"/>
                  </a:lnTo>
                  <a:lnTo>
                    <a:pt x="489142" y="156374"/>
                  </a:lnTo>
                  <a:lnTo>
                    <a:pt x="733713" y="234561"/>
                  </a:lnTo>
                  <a:lnTo>
                    <a:pt x="978284" y="312748"/>
                  </a:lnTo>
                  <a:lnTo>
                    <a:pt x="1222855" y="390935"/>
                  </a:lnTo>
                  <a:lnTo>
                    <a:pt x="1467426" y="469122"/>
                  </a:lnTo>
                  <a:lnTo>
                    <a:pt x="1711997" y="547309"/>
                  </a:lnTo>
                  <a:lnTo>
                    <a:pt x="1956569" y="625496"/>
                  </a:lnTo>
                  <a:lnTo>
                    <a:pt x="2201140" y="703683"/>
                  </a:lnTo>
                  <a:lnTo>
                    <a:pt x="2445711" y="781870"/>
                  </a:lnTo>
                </a:path>
              </a:pathLst>
            </a:custGeom>
            <a:ln w="13550" cap="flat">
              <a:solidFill>
                <a:srgbClr val="000000">
                  <a:alpha val="100000"/>
                </a:srgbClr>
              </a:solidFill>
              <a:prstDash val="solid"/>
              <a:round/>
            </a:ln>
          </p:spPr>
          <p:txBody>
            <a:bodyPr/>
            <a:lstStyle/>
            <a:p/>
          </p:txBody>
        </p:sp>
        <p:sp>
          <p:nvSpPr>
            <p:cNvPr id="66" name="pt66"/>
            <p:cNvSpPr/>
            <p:nvPr/>
          </p:nvSpPr>
          <p:spPr>
            <a:xfrm>
              <a:off x="6115954" y="34620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60525" y="35402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05096" y="36184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49667" y="36966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94238" y="37747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38809" y="38529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83381" y="39311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27952" y="40093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72523" y="40875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7094" y="41657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1665" y="42439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8150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9" name="tx79"/>
            <p:cNvSpPr/>
            <p:nvPr/>
          </p:nvSpPr>
          <p:spPr>
            <a:xfrm>
              <a:off x="508103" y="255504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0" name="tx80"/>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81938" y="5900002"/>
              <a:ext cx="201456" cy="201456"/>
            </a:xfrm>
            <a:prstGeom prst="rect">
              <a:avLst/>
            </a:prstGeom>
            <a:solidFill>
              <a:srgbClr val="0058AB">
                <a:alpha val="100000"/>
              </a:srgbClr>
            </a:solidFill>
          </p:spPr>
          <p:txBody>
            <a:bodyPr/>
            <a:lstStyle/>
            <a:p/>
          </p:txBody>
        </p:sp>
        <p:sp>
          <p:nvSpPr>
            <p:cNvPr id="110" name="rc110"/>
            <p:cNvSpPr/>
            <p:nvPr/>
          </p:nvSpPr>
          <p:spPr>
            <a:xfrm>
              <a:off x="4484024" y="5900002"/>
              <a:ext cx="201456" cy="201456"/>
            </a:xfrm>
            <a:prstGeom prst="rect">
              <a:avLst/>
            </a:prstGeom>
            <a:solidFill>
              <a:srgbClr val="69DBFF">
                <a:alpha val="100000"/>
              </a:srgbClr>
            </a:solidFill>
          </p:spPr>
          <p:txBody>
            <a:bodyPr/>
            <a:lstStyle/>
            <a:p/>
          </p:txBody>
        </p:sp>
        <p:sp>
          <p:nvSpPr>
            <p:cNvPr id="111" name="tx111"/>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856570" y="1330710"/>
              <a:ext cx="61227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Barbados</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45%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45%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61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23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986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148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42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04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567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60144"/>
              <a:ext cx="239888" cy="1247876"/>
            </a:xfrm>
            <a:prstGeom prst="rect">
              <a:avLst/>
            </a:prstGeom>
            <a:solidFill>
              <a:srgbClr val="80BD41">
                <a:alpha val="100000"/>
              </a:srgbClr>
            </a:solidFill>
          </p:spPr>
          <p:txBody>
            <a:bodyPr/>
            <a:lstStyle/>
            <a:p/>
          </p:txBody>
        </p:sp>
        <p:sp>
          <p:nvSpPr>
            <p:cNvPr id="25" name="rc25"/>
            <p:cNvSpPr/>
            <p:nvPr/>
          </p:nvSpPr>
          <p:spPr>
            <a:xfrm>
              <a:off x="1296273" y="2964417"/>
              <a:ext cx="239888" cy="95727"/>
            </a:xfrm>
            <a:prstGeom prst="rect">
              <a:avLst/>
            </a:prstGeom>
            <a:solidFill>
              <a:srgbClr val="1CABE2">
                <a:alpha val="100000"/>
              </a:srgbClr>
            </a:solidFill>
          </p:spPr>
          <p:txBody>
            <a:bodyPr/>
            <a:lstStyle/>
            <a:p/>
          </p:txBody>
        </p:sp>
        <p:sp>
          <p:nvSpPr>
            <p:cNvPr id="26" name="rc26"/>
            <p:cNvSpPr/>
            <p:nvPr/>
          </p:nvSpPr>
          <p:spPr>
            <a:xfrm>
              <a:off x="1562816" y="3080657"/>
              <a:ext cx="239888" cy="1227363"/>
            </a:xfrm>
            <a:prstGeom prst="rect">
              <a:avLst/>
            </a:prstGeom>
            <a:solidFill>
              <a:srgbClr val="80BD41">
                <a:alpha val="100000"/>
              </a:srgbClr>
            </a:solidFill>
          </p:spPr>
          <p:txBody>
            <a:bodyPr/>
            <a:lstStyle/>
            <a:p/>
          </p:txBody>
        </p:sp>
        <p:sp>
          <p:nvSpPr>
            <p:cNvPr id="27" name="rc27"/>
            <p:cNvSpPr/>
            <p:nvPr/>
          </p:nvSpPr>
          <p:spPr>
            <a:xfrm>
              <a:off x="1562816" y="2974673"/>
              <a:ext cx="239888" cy="105984"/>
            </a:xfrm>
            <a:prstGeom prst="rect">
              <a:avLst/>
            </a:prstGeom>
            <a:solidFill>
              <a:srgbClr val="1CABE2">
                <a:alpha val="100000"/>
              </a:srgbClr>
            </a:solidFill>
          </p:spPr>
          <p:txBody>
            <a:bodyPr/>
            <a:lstStyle/>
            <a:p/>
          </p:txBody>
        </p:sp>
        <p:sp>
          <p:nvSpPr>
            <p:cNvPr id="28" name="rc28"/>
            <p:cNvSpPr/>
            <p:nvPr/>
          </p:nvSpPr>
          <p:spPr>
            <a:xfrm>
              <a:off x="1829360" y="3142197"/>
              <a:ext cx="239888" cy="1165824"/>
            </a:xfrm>
            <a:prstGeom prst="rect">
              <a:avLst/>
            </a:prstGeom>
            <a:solidFill>
              <a:srgbClr val="80BD41">
                <a:alpha val="100000"/>
              </a:srgbClr>
            </a:solidFill>
          </p:spPr>
          <p:txBody>
            <a:bodyPr/>
            <a:lstStyle/>
            <a:p/>
          </p:txBody>
        </p:sp>
        <p:sp>
          <p:nvSpPr>
            <p:cNvPr id="29" name="rc29"/>
            <p:cNvSpPr/>
            <p:nvPr/>
          </p:nvSpPr>
          <p:spPr>
            <a:xfrm>
              <a:off x="1829360" y="3039631"/>
              <a:ext cx="239888" cy="102565"/>
            </a:xfrm>
            <a:prstGeom prst="rect">
              <a:avLst/>
            </a:prstGeom>
            <a:solidFill>
              <a:srgbClr val="1CABE2">
                <a:alpha val="100000"/>
              </a:srgbClr>
            </a:solidFill>
          </p:spPr>
          <p:txBody>
            <a:bodyPr/>
            <a:lstStyle/>
            <a:p/>
          </p:txBody>
        </p:sp>
        <p:sp>
          <p:nvSpPr>
            <p:cNvPr id="30" name="rc30"/>
            <p:cNvSpPr/>
            <p:nvPr/>
          </p:nvSpPr>
          <p:spPr>
            <a:xfrm>
              <a:off x="2095903" y="3159291"/>
              <a:ext cx="239888" cy="1148730"/>
            </a:xfrm>
            <a:prstGeom prst="rect">
              <a:avLst/>
            </a:prstGeom>
            <a:solidFill>
              <a:srgbClr val="80BD41">
                <a:alpha val="100000"/>
              </a:srgbClr>
            </a:solidFill>
          </p:spPr>
          <p:txBody>
            <a:bodyPr/>
            <a:lstStyle/>
            <a:p/>
          </p:txBody>
        </p:sp>
        <p:sp>
          <p:nvSpPr>
            <p:cNvPr id="31" name="rc31"/>
            <p:cNvSpPr/>
            <p:nvPr/>
          </p:nvSpPr>
          <p:spPr>
            <a:xfrm>
              <a:off x="2095903" y="3046469"/>
              <a:ext cx="239888" cy="112821"/>
            </a:xfrm>
            <a:prstGeom prst="rect">
              <a:avLst/>
            </a:prstGeom>
            <a:solidFill>
              <a:srgbClr val="1CABE2">
                <a:alpha val="100000"/>
              </a:srgbClr>
            </a:solidFill>
          </p:spPr>
          <p:txBody>
            <a:bodyPr/>
            <a:lstStyle/>
            <a:p/>
          </p:txBody>
        </p:sp>
        <p:sp>
          <p:nvSpPr>
            <p:cNvPr id="32" name="rc32"/>
            <p:cNvSpPr/>
            <p:nvPr/>
          </p:nvSpPr>
          <p:spPr>
            <a:xfrm>
              <a:off x="2362446" y="3128521"/>
              <a:ext cx="239888" cy="1179500"/>
            </a:xfrm>
            <a:prstGeom prst="rect">
              <a:avLst/>
            </a:prstGeom>
            <a:solidFill>
              <a:srgbClr val="80BD41">
                <a:alpha val="100000"/>
              </a:srgbClr>
            </a:solidFill>
          </p:spPr>
          <p:txBody>
            <a:bodyPr/>
            <a:lstStyle/>
            <a:p/>
          </p:txBody>
        </p:sp>
        <p:sp>
          <p:nvSpPr>
            <p:cNvPr id="33" name="rc33"/>
            <p:cNvSpPr/>
            <p:nvPr/>
          </p:nvSpPr>
          <p:spPr>
            <a:xfrm>
              <a:off x="2362446" y="3090914"/>
              <a:ext cx="239888" cy="37607"/>
            </a:xfrm>
            <a:prstGeom prst="rect">
              <a:avLst/>
            </a:prstGeom>
            <a:solidFill>
              <a:srgbClr val="1CABE2">
                <a:alpha val="100000"/>
              </a:srgbClr>
            </a:solidFill>
          </p:spPr>
          <p:txBody>
            <a:bodyPr/>
            <a:lstStyle/>
            <a:p/>
          </p:txBody>
        </p:sp>
        <p:sp>
          <p:nvSpPr>
            <p:cNvPr id="34" name="rc34"/>
            <p:cNvSpPr/>
            <p:nvPr/>
          </p:nvSpPr>
          <p:spPr>
            <a:xfrm>
              <a:off x="2628989" y="3169547"/>
              <a:ext cx="239888" cy="1138473"/>
            </a:xfrm>
            <a:prstGeom prst="rect">
              <a:avLst/>
            </a:prstGeom>
            <a:solidFill>
              <a:srgbClr val="80BD41">
                <a:alpha val="100000"/>
              </a:srgbClr>
            </a:solidFill>
          </p:spPr>
          <p:txBody>
            <a:bodyPr/>
            <a:lstStyle/>
            <a:p/>
          </p:txBody>
        </p:sp>
        <p:sp>
          <p:nvSpPr>
            <p:cNvPr id="35" name="rc35"/>
            <p:cNvSpPr/>
            <p:nvPr/>
          </p:nvSpPr>
          <p:spPr>
            <a:xfrm>
              <a:off x="2628989" y="3135359"/>
              <a:ext cx="239888" cy="34188"/>
            </a:xfrm>
            <a:prstGeom prst="rect">
              <a:avLst/>
            </a:prstGeom>
            <a:solidFill>
              <a:srgbClr val="1CABE2">
                <a:alpha val="100000"/>
              </a:srgbClr>
            </a:solidFill>
          </p:spPr>
          <p:txBody>
            <a:bodyPr/>
            <a:lstStyle/>
            <a:p/>
          </p:txBody>
        </p:sp>
        <p:sp>
          <p:nvSpPr>
            <p:cNvPr id="36" name="rc36"/>
            <p:cNvSpPr/>
            <p:nvPr/>
          </p:nvSpPr>
          <p:spPr>
            <a:xfrm>
              <a:off x="2895532" y="3231086"/>
              <a:ext cx="239888" cy="1076934"/>
            </a:xfrm>
            <a:prstGeom prst="rect">
              <a:avLst/>
            </a:prstGeom>
            <a:solidFill>
              <a:srgbClr val="80BD41">
                <a:alpha val="100000"/>
              </a:srgbClr>
            </a:solidFill>
          </p:spPr>
          <p:txBody>
            <a:bodyPr/>
            <a:lstStyle/>
            <a:p/>
          </p:txBody>
        </p:sp>
        <p:sp>
          <p:nvSpPr>
            <p:cNvPr id="37" name="rc37"/>
            <p:cNvSpPr/>
            <p:nvPr/>
          </p:nvSpPr>
          <p:spPr>
            <a:xfrm>
              <a:off x="2895532" y="3162710"/>
              <a:ext cx="239888" cy="68376"/>
            </a:xfrm>
            <a:prstGeom prst="rect">
              <a:avLst/>
            </a:prstGeom>
            <a:solidFill>
              <a:srgbClr val="1CABE2">
                <a:alpha val="100000"/>
              </a:srgbClr>
            </a:solidFill>
          </p:spPr>
          <p:txBody>
            <a:bodyPr/>
            <a:lstStyle/>
            <a:p/>
          </p:txBody>
        </p:sp>
        <p:sp>
          <p:nvSpPr>
            <p:cNvPr id="38" name="rc38"/>
            <p:cNvSpPr/>
            <p:nvPr/>
          </p:nvSpPr>
          <p:spPr>
            <a:xfrm>
              <a:off x="3162075" y="3213992"/>
              <a:ext cx="239888" cy="1094028"/>
            </a:xfrm>
            <a:prstGeom prst="rect">
              <a:avLst/>
            </a:prstGeom>
            <a:solidFill>
              <a:srgbClr val="80BD41">
                <a:alpha val="100000"/>
              </a:srgbClr>
            </a:solidFill>
          </p:spPr>
          <p:txBody>
            <a:bodyPr/>
            <a:lstStyle/>
            <a:p/>
          </p:txBody>
        </p:sp>
        <p:sp>
          <p:nvSpPr>
            <p:cNvPr id="39" name="rc39"/>
            <p:cNvSpPr/>
            <p:nvPr/>
          </p:nvSpPr>
          <p:spPr>
            <a:xfrm>
              <a:off x="3162075" y="3131940"/>
              <a:ext cx="239888" cy="82052"/>
            </a:xfrm>
            <a:prstGeom prst="rect">
              <a:avLst/>
            </a:prstGeom>
            <a:solidFill>
              <a:srgbClr val="1CABE2">
                <a:alpha val="100000"/>
              </a:srgbClr>
            </a:solidFill>
          </p:spPr>
          <p:txBody>
            <a:bodyPr/>
            <a:lstStyle/>
            <a:p/>
          </p:txBody>
        </p:sp>
        <p:sp>
          <p:nvSpPr>
            <p:cNvPr id="40" name="rc40"/>
            <p:cNvSpPr/>
            <p:nvPr/>
          </p:nvSpPr>
          <p:spPr>
            <a:xfrm>
              <a:off x="3428618" y="3309720"/>
              <a:ext cx="239888" cy="998301"/>
            </a:xfrm>
            <a:prstGeom prst="rect">
              <a:avLst/>
            </a:prstGeom>
            <a:solidFill>
              <a:srgbClr val="80BD41">
                <a:alpha val="100000"/>
              </a:srgbClr>
            </a:solidFill>
          </p:spPr>
          <p:txBody>
            <a:bodyPr/>
            <a:lstStyle/>
            <a:p/>
          </p:txBody>
        </p:sp>
        <p:sp>
          <p:nvSpPr>
            <p:cNvPr id="41" name="rc41"/>
            <p:cNvSpPr/>
            <p:nvPr/>
          </p:nvSpPr>
          <p:spPr>
            <a:xfrm>
              <a:off x="3428618" y="3131940"/>
              <a:ext cx="239888" cy="177779"/>
            </a:xfrm>
            <a:prstGeom prst="rect">
              <a:avLst/>
            </a:prstGeom>
            <a:solidFill>
              <a:srgbClr val="1CABE2">
                <a:alpha val="100000"/>
              </a:srgbClr>
            </a:solidFill>
          </p:spPr>
          <p:txBody>
            <a:bodyPr/>
            <a:lstStyle/>
            <a:p/>
          </p:txBody>
        </p:sp>
        <p:sp>
          <p:nvSpPr>
            <p:cNvPr id="42" name="rc42"/>
            <p:cNvSpPr/>
            <p:nvPr/>
          </p:nvSpPr>
          <p:spPr>
            <a:xfrm>
              <a:off x="3695161" y="3210573"/>
              <a:ext cx="239888" cy="1097447"/>
            </a:xfrm>
            <a:prstGeom prst="rect">
              <a:avLst/>
            </a:prstGeom>
            <a:solidFill>
              <a:srgbClr val="80BD41">
                <a:alpha val="100000"/>
              </a:srgbClr>
            </a:solidFill>
          </p:spPr>
          <p:txBody>
            <a:bodyPr/>
            <a:lstStyle/>
            <a:p/>
          </p:txBody>
        </p:sp>
        <p:sp>
          <p:nvSpPr>
            <p:cNvPr id="43" name="rc43"/>
            <p:cNvSpPr/>
            <p:nvPr/>
          </p:nvSpPr>
          <p:spPr>
            <a:xfrm>
              <a:off x="3695161" y="3128521"/>
              <a:ext cx="239888" cy="82052"/>
            </a:xfrm>
            <a:prstGeom prst="rect">
              <a:avLst/>
            </a:prstGeom>
            <a:solidFill>
              <a:srgbClr val="1CABE2">
                <a:alpha val="100000"/>
              </a:srgbClr>
            </a:solidFill>
          </p:spPr>
          <p:txBody>
            <a:bodyPr/>
            <a:lstStyle/>
            <a:p/>
          </p:txBody>
        </p:sp>
        <p:sp>
          <p:nvSpPr>
            <p:cNvPr id="44" name="rc44"/>
            <p:cNvSpPr/>
            <p:nvPr/>
          </p:nvSpPr>
          <p:spPr>
            <a:xfrm>
              <a:off x="3961705" y="3190060"/>
              <a:ext cx="239888" cy="1117960"/>
            </a:xfrm>
            <a:prstGeom prst="rect">
              <a:avLst/>
            </a:prstGeom>
            <a:solidFill>
              <a:srgbClr val="80BD41">
                <a:alpha val="100000"/>
              </a:srgbClr>
            </a:solidFill>
          </p:spPr>
          <p:txBody>
            <a:bodyPr/>
            <a:lstStyle/>
            <a:p/>
          </p:txBody>
        </p:sp>
        <p:sp>
          <p:nvSpPr>
            <p:cNvPr id="45" name="rc45"/>
            <p:cNvSpPr/>
            <p:nvPr/>
          </p:nvSpPr>
          <p:spPr>
            <a:xfrm>
              <a:off x="3961705" y="3118265"/>
              <a:ext cx="239888" cy="71795"/>
            </a:xfrm>
            <a:prstGeom prst="rect">
              <a:avLst/>
            </a:prstGeom>
            <a:solidFill>
              <a:srgbClr val="1CABE2">
                <a:alpha val="100000"/>
              </a:srgbClr>
            </a:solidFill>
          </p:spPr>
          <p:txBody>
            <a:bodyPr/>
            <a:lstStyle/>
            <a:p/>
          </p:txBody>
        </p:sp>
        <p:sp>
          <p:nvSpPr>
            <p:cNvPr id="46" name="rc46"/>
            <p:cNvSpPr/>
            <p:nvPr/>
          </p:nvSpPr>
          <p:spPr>
            <a:xfrm>
              <a:off x="4228248" y="3203736"/>
              <a:ext cx="239888" cy="1104285"/>
            </a:xfrm>
            <a:prstGeom prst="rect">
              <a:avLst/>
            </a:prstGeom>
            <a:solidFill>
              <a:srgbClr val="80BD41">
                <a:alpha val="100000"/>
              </a:srgbClr>
            </a:solidFill>
          </p:spPr>
          <p:txBody>
            <a:bodyPr/>
            <a:lstStyle/>
            <a:p/>
          </p:txBody>
        </p:sp>
        <p:sp>
          <p:nvSpPr>
            <p:cNvPr id="47" name="rc47"/>
            <p:cNvSpPr/>
            <p:nvPr/>
          </p:nvSpPr>
          <p:spPr>
            <a:xfrm>
              <a:off x="4228248" y="3145615"/>
              <a:ext cx="239888" cy="58120"/>
            </a:xfrm>
            <a:prstGeom prst="rect">
              <a:avLst/>
            </a:prstGeom>
            <a:solidFill>
              <a:srgbClr val="1CABE2">
                <a:alpha val="100000"/>
              </a:srgbClr>
            </a:solidFill>
          </p:spPr>
          <p:txBody>
            <a:bodyPr/>
            <a:lstStyle/>
            <a:p/>
          </p:txBody>
        </p:sp>
        <p:sp>
          <p:nvSpPr>
            <p:cNvPr id="48" name="rc48"/>
            <p:cNvSpPr/>
            <p:nvPr/>
          </p:nvSpPr>
          <p:spPr>
            <a:xfrm>
              <a:off x="4494791" y="3213992"/>
              <a:ext cx="239888" cy="1094028"/>
            </a:xfrm>
            <a:prstGeom prst="rect">
              <a:avLst/>
            </a:prstGeom>
            <a:solidFill>
              <a:srgbClr val="80BD41">
                <a:alpha val="100000"/>
              </a:srgbClr>
            </a:solidFill>
          </p:spPr>
          <p:txBody>
            <a:bodyPr/>
            <a:lstStyle/>
            <a:p/>
          </p:txBody>
        </p:sp>
        <p:sp>
          <p:nvSpPr>
            <p:cNvPr id="49" name="rc49"/>
            <p:cNvSpPr/>
            <p:nvPr/>
          </p:nvSpPr>
          <p:spPr>
            <a:xfrm>
              <a:off x="4494791" y="3169547"/>
              <a:ext cx="239888" cy="44444"/>
            </a:xfrm>
            <a:prstGeom prst="rect">
              <a:avLst/>
            </a:prstGeom>
            <a:solidFill>
              <a:srgbClr val="1CABE2">
                <a:alpha val="100000"/>
              </a:srgbClr>
            </a:solidFill>
          </p:spPr>
          <p:txBody>
            <a:bodyPr/>
            <a:lstStyle/>
            <a:p/>
          </p:txBody>
        </p:sp>
        <p:sp>
          <p:nvSpPr>
            <p:cNvPr id="50" name="rc50"/>
            <p:cNvSpPr/>
            <p:nvPr/>
          </p:nvSpPr>
          <p:spPr>
            <a:xfrm>
              <a:off x="4761334" y="3213992"/>
              <a:ext cx="239888" cy="1094028"/>
            </a:xfrm>
            <a:prstGeom prst="rect">
              <a:avLst/>
            </a:prstGeom>
            <a:solidFill>
              <a:srgbClr val="80BD41">
                <a:alpha val="100000"/>
              </a:srgbClr>
            </a:solidFill>
          </p:spPr>
          <p:txBody>
            <a:bodyPr/>
            <a:lstStyle/>
            <a:p/>
          </p:txBody>
        </p:sp>
        <p:sp>
          <p:nvSpPr>
            <p:cNvPr id="51" name="rc51"/>
            <p:cNvSpPr/>
            <p:nvPr/>
          </p:nvSpPr>
          <p:spPr>
            <a:xfrm>
              <a:off x="4761334" y="3179804"/>
              <a:ext cx="239888" cy="34188"/>
            </a:xfrm>
            <a:prstGeom prst="rect">
              <a:avLst/>
            </a:prstGeom>
            <a:solidFill>
              <a:srgbClr val="1CABE2">
                <a:alpha val="100000"/>
              </a:srgbClr>
            </a:solidFill>
          </p:spPr>
          <p:txBody>
            <a:bodyPr/>
            <a:lstStyle/>
            <a:p/>
          </p:txBody>
        </p:sp>
        <p:sp>
          <p:nvSpPr>
            <p:cNvPr id="52" name="rc52"/>
            <p:cNvSpPr/>
            <p:nvPr/>
          </p:nvSpPr>
          <p:spPr>
            <a:xfrm>
              <a:off x="5027877" y="3210573"/>
              <a:ext cx="239888" cy="1097447"/>
            </a:xfrm>
            <a:prstGeom prst="rect">
              <a:avLst/>
            </a:prstGeom>
            <a:solidFill>
              <a:srgbClr val="80BD41">
                <a:alpha val="100000"/>
              </a:srgbClr>
            </a:solidFill>
          </p:spPr>
          <p:txBody>
            <a:bodyPr/>
            <a:lstStyle/>
            <a:p/>
          </p:txBody>
        </p:sp>
        <p:sp>
          <p:nvSpPr>
            <p:cNvPr id="53" name="rc53"/>
            <p:cNvSpPr/>
            <p:nvPr/>
          </p:nvSpPr>
          <p:spPr>
            <a:xfrm>
              <a:off x="5027877" y="3186641"/>
              <a:ext cx="239888" cy="23931"/>
            </a:xfrm>
            <a:prstGeom prst="rect">
              <a:avLst/>
            </a:prstGeom>
            <a:solidFill>
              <a:srgbClr val="1CABE2">
                <a:alpha val="100000"/>
              </a:srgbClr>
            </a:solidFill>
          </p:spPr>
          <p:txBody>
            <a:bodyPr/>
            <a:lstStyle/>
            <a:p/>
          </p:txBody>
        </p:sp>
        <p:sp>
          <p:nvSpPr>
            <p:cNvPr id="54" name="rc54"/>
            <p:cNvSpPr/>
            <p:nvPr/>
          </p:nvSpPr>
          <p:spPr>
            <a:xfrm>
              <a:off x="5294420" y="3207154"/>
              <a:ext cx="239888" cy="1100866"/>
            </a:xfrm>
            <a:prstGeom prst="rect">
              <a:avLst/>
            </a:prstGeom>
            <a:solidFill>
              <a:srgbClr val="80BD41">
                <a:alpha val="100000"/>
              </a:srgbClr>
            </a:solidFill>
          </p:spPr>
          <p:txBody>
            <a:bodyPr/>
            <a:lstStyle/>
            <a:p/>
          </p:txBody>
        </p:sp>
        <p:sp>
          <p:nvSpPr>
            <p:cNvPr id="55" name="rc55"/>
            <p:cNvSpPr/>
            <p:nvPr/>
          </p:nvSpPr>
          <p:spPr>
            <a:xfrm>
              <a:off x="5294420" y="3196898"/>
              <a:ext cx="239888" cy="10256"/>
            </a:xfrm>
            <a:prstGeom prst="rect">
              <a:avLst/>
            </a:prstGeom>
            <a:solidFill>
              <a:srgbClr val="1CABE2">
                <a:alpha val="100000"/>
              </a:srgbClr>
            </a:solidFill>
          </p:spPr>
          <p:txBody>
            <a:bodyPr/>
            <a:lstStyle/>
            <a:p/>
          </p:txBody>
        </p:sp>
        <p:sp>
          <p:nvSpPr>
            <p:cNvPr id="56" name="rc56"/>
            <p:cNvSpPr/>
            <p:nvPr/>
          </p:nvSpPr>
          <p:spPr>
            <a:xfrm>
              <a:off x="5560963" y="3210573"/>
              <a:ext cx="239888" cy="1097447"/>
            </a:xfrm>
            <a:prstGeom prst="rect">
              <a:avLst/>
            </a:prstGeom>
            <a:solidFill>
              <a:srgbClr val="80BD41">
                <a:alpha val="100000"/>
              </a:srgbClr>
            </a:solidFill>
          </p:spPr>
          <p:txBody>
            <a:bodyPr/>
            <a:lstStyle/>
            <a:p/>
          </p:txBody>
        </p:sp>
        <p:sp>
          <p:nvSpPr>
            <p:cNvPr id="57" name="rc57"/>
            <p:cNvSpPr/>
            <p:nvPr/>
          </p:nvSpPr>
          <p:spPr>
            <a:xfrm>
              <a:off x="5560963" y="3200317"/>
              <a:ext cx="239888" cy="10256"/>
            </a:xfrm>
            <a:prstGeom prst="rect">
              <a:avLst/>
            </a:prstGeom>
            <a:solidFill>
              <a:srgbClr val="1CABE2">
                <a:alpha val="100000"/>
              </a:srgbClr>
            </a:solidFill>
          </p:spPr>
          <p:txBody>
            <a:bodyPr/>
            <a:lstStyle/>
            <a:p/>
          </p:txBody>
        </p:sp>
        <p:sp>
          <p:nvSpPr>
            <p:cNvPr id="58" name="rc58"/>
            <p:cNvSpPr/>
            <p:nvPr/>
          </p:nvSpPr>
          <p:spPr>
            <a:xfrm>
              <a:off x="5827506" y="3316557"/>
              <a:ext cx="239888" cy="991463"/>
            </a:xfrm>
            <a:prstGeom prst="rect">
              <a:avLst/>
            </a:prstGeom>
            <a:solidFill>
              <a:srgbClr val="80BD41">
                <a:alpha val="100000"/>
              </a:srgbClr>
            </a:solidFill>
          </p:spPr>
          <p:txBody>
            <a:bodyPr/>
            <a:lstStyle/>
            <a:p/>
          </p:txBody>
        </p:sp>
        <p:sp>
          <p:nvSpPr>
            <p:cNvPr id="59" name="rc59"/>
            <p:cNvSpPr/>
            <p:nvPr/>
          </p:nvSpPr>
          <p:spPr>
            <a:xfrm>
              <a:off x="5827506" y="3207154"/>
              <a:ext cx="239888" cy="109402"/>
            </a:xfrm>
            <a:prstGeom prst="rect">
              <a:avLst/>
            </a:prstGeom>
            <a:solidFill>
              <a:srgbClr val="1CABE2">
                <a:alpha val="100000"/>
              </a:srgbClr>
            </a:solidFill>
          </p:spPr>
          <p:txBody>
            <a:bodyPr/>
            <a:lstStyle/>
            <a:p/>
          </p:txBody>
        </p:sp>
        <p:sp>
          <p:nvSpPr>
            <p:cNvPr id="60" name="rc60"/>
            <p:cNvSpPr/>
            <p:nvPr/>
          </p:nvSpPr>
          <p:spPr>
            <a:xfrm>
              <a:off x="6094049" y="3255018"/>
              <a:ext cx="239888" cy="1053002"/>
            </a:xfrm>
            <a:prstGeom prst="rect">
              <a:avLst/>
            </a:prstGeom>
            <a:solidFill>
              <a:srgbClr val="80BD41">
                <a:alpha val="100000"/>
              </a:srgbClr>
            </a:solidFill>
          </p:spPr>
          <p:txBody>
            <a:bodyPr/>
            <a:lstStyle/>
            <a:p/>
          </p:txBody>
        </p:sp>
        <p:sp>
          <p:nvSpPr>
            <p:cNvPr id="61" name="rc61"/>
            <p:cNvSpPr/>
            <p:nvPr/>
          </p:nvSpPr>
          <p:spPr>
            <a:xfrm>
              <a:off x="6094049" y="3210573"/>
              <a:ext cx="239888" cy="44444"/>
            </a:xfrm>
            <a:prstGeom prst="rect">
              <a:avLst/>
            </a:prstGeom>
            <a:solidFill>
              <a:srgbClr val="1CABE2">
                <a:alpha val="100000"/>
              </a:srgbClr>
            </a:solidFill>
          </p:spPr>
          <p:txBody>
            <a:bodyPr/>
            <a:lstStyle/>
            <a:p/>
          </p:txBody>
        </p:sp>
        <p:sp>
          <p:nvSpPr>
            <p:cNvPr id="62" name="rc62"/>
            <p:cNvSpPr/>
            <p:nvPr/>
          </p:nvSpPr>
          <p:spPr>
            <a:xfrm>
              <a:off x="6360593" y="3306301"/>
              <a:ext cx="239888" cy="1001720"/>
            </a:xfrm>
            <a:prstGeom prst="rect">
              <a:avLst/>
            </a:prstGeom>
            <a:solidFill>
              <a:srgbClr val="80BD41">
                <a:alpha val="100000"/>
              </a:srgbClr>
            </a:solidFill>
          </p:spPr>
          <p:txBody>
            <a:bodyPr/>
            <a:lstStyle/>
            <a:p/>
          </p:txBody>
        </p:sp>
        <p:sp>
          <p:nvSpPr>
            <p:cNvPr id="63" name="rc63"/>
            <p:cNvSpPr/>
            <p:nvPr/>
          </p:nvSpPr>
          <p:spPr>
            <a:xfrm>
              <a:off x="6360593" y="3217411"/>
              <a:ext cx="239888" cy="88889"/>
            </a:xfrm>
            <a:prstGeom prst="rect">
              <a:avLst/>
            </a:prstGeom>
            <a:solidFill>
              <a:srgbClr val="1CABE2">
                <a:alpha val="100000"/>
              </a:srgbClr>
            </a:solidFill>
          </p:spPr>
          <p:txBody>
            <a:bodyPr/>
            <a:lstStyle/>
            <a:p/>
          </p:txBody>
        </p:sp>
        <p:sp>
          <p:nvSpPr>
            <p:cNvPr id="64" name="rc64"/>
            <p:cNvSpPr/>
            <p:nvPr/>
          </p:nvSpPr>
          <p:spPr>
            <a:xfrm>
              <a:off x="6627136" y="3378097"/>
              <a:ext cx="239888" cy="929924"/>
            </a:xfrm>
            <a:prstGeom prst="rect">
              <a:avLst/>
            </a:prstGeom>
            <a:solidFill>
              <a:srgbClr val="80BD41">
                <a:alpha val="100000"/>
              </a:srgbClr>
            </a:solidFill>
          </p:spPr>
          <p:txBody>
            <a:bodyPr/>
            <a:lstStyle/>
            <a:p/>
          </p:txBody>
        </p:sp>
        <p:sp>
          <p:nvSpPr>
            <p:cNvPr id="65" name="rc65"/>
            <p:cNvSpPr/>
            <p:nvPr/>
          </p:nvSpPr>
          <p:spPr>
            <a:xfrm>
              <a:off x="6627136" y="3227668"/>
              <a:ext cx="239888" cy="150428"/>
            </a:xfrm>
            <a:prstGeom prst="rect">
              <a:avLst/>
            </a:prstGeom>
            <a:solidFill>
              <a:srgbClr val="1CABE2">
                <a:alpha val="100000"/>
              </a:srgbClr>
            </a:solidFill>
          </p:spPr>
          <p:txBody>
            <a:bodyPr/>
            <a:lstStyle/>
            <a:p/>
          </p:txBody>
        </p:sp>
        <p:sp>
          <p:nvSpPr>
            <p:cNvPr id="66" name="rc66"/>
            <p:cNvSpPr/>
            <p:nvPr/>
          </p:nvSpPr>
          <p:spPr>
            <a:xfrm>
              <a:off x="6893679" y="3412285"/>
              <a:ext cx="239888" cy="895736"/>
            </a:xfrm>
            <a:prstGeom prst="rect">
              <a:avLst/>
            </a:prstGeom>
            <a:solidFill>
              <a:srgbClr val="80BD41">
                <a:alpha val="100000"/>
              </a:srgbClr>
            </a:solidFill>
          </p:spPr>
          <p:txBody>
            <a:bodyPr/>
            <a:lstStyle/>
            <a:p/>
          </p:txBody>
        </p:sp>
        <p:sp>
          <p:nvSpPr>
            <p:cNvPr id="67" name="rc67"/>
            <p:cNvSpPr/>
            <p:nvPr/>
          </p:nvSpPr>
          <p:spPr>
            <a:xfrm>
              <a:off x="6893679" y="3227668"/>
              <a:ext cx="239888" cy="184617"/>
            </a:xfrm>
            <a:prstGeom prst="rect">
              <a:avLst/>
            </a:prstGeom>
            <a:solidFill>
              <a:srgbClr val="1CABE2">
                <a:alpha val="100000"/>
              </a:srgbClr>
            </a:solidFill>
          </p:spPr>
          <p:txBody>
            <a:bodyPr/>
            <a:lstStyle/>
            <a:p/>
          </p:txBody>
        </p:sp>
        <p:sp>
          <p:nvSpPr>
            <p:cNvPr id="68" name="rc68"/>
            <p:cNvSpPr/>
            <p:nvPr/>
          </p:nvSpPr>
          <p:spPr>
            <a:xfrm>
              <a:off x="7160222" y="3371259"/>
              <a:ext cx="239888" cy="936762"/>
            </a:xfrm>
            <a:prstGeom prst="rect">
              <a:avLst/>
            </a:prstGeom>
            <a:solidFill>
              <a:srgbClr val="80BD41">
                <a:alpha val="100000"/>
              </a:srgbClr>
            </a:solidFill>
          </p:spPr>
          <p:txBody>
            <a:bodyPr/>
            <a:lstStyle/>
            <a:p/>
          </p:txBody>
        </p:sp>
        <p:sp>
          <p:nvSpPr>
            <p:cNvPr id="69" name="rc69"/>
            <p:cNvSpPr/>
            <p:nvPr/>
          </p:nvSpPr>
          <p:spPr>
            <a:xfrm>
              <a:off x="7160222" y="3231086"/>
              <a:ext cx="239888" cy="140172"/>
            </a:xfrm>
            <a:prstGeom prst="rect">
              <a:avLst/>
            </a:prstGeom>
            <a:solidFill>
              <a:srgbClr val="1CABE2">
                <a:alpha val="100000"/>
              </a:srgbClr>
            </a:solidFill>
          </p:spPr>
          <p:txBody>
            <a:bodyPr/>
            <a:lstStyle/>
            <a:p/>
          </p:txBody>
        </p:sp>
        <p:sp>
          <p:nvSpPr>
            <p:cNvPr id="70" name="rc70"/>
            <p:cNvSpPr/>
            <p:nvPr/>
          </p:nvSpPr>
          <p:spPr>
            <a:xfrm>
              <a:off x="7426765" y="3333652"/>
              <a:ext cx="239888" cy="974369"/>
            </a:xfrm>
            <a:prstGeom prst="rect">
              <a:avLst/>
            </a:prstGeom>
            <a:solidFill>
              <a:srgbClr val="80BD41">
                <a:alpha val="100000"/>
              </a:srgbClr>
            </a:solidFill>
          </p:spPr>
          <p:txBody>
            <a:bodyPr/>
            <a:lstStyle/>
            <a:p/>
          </p:txBody>
        </p:sp>
        <p:sp>
          <p:nvSpPr>
            <p:cNvPr id="71" name="rc71"/>
            <p:cNvSpPr/>
            <p:nvPr/>
          </p:nvSpPr>
          <p:spPr>
            <a:xfrm>
              <a:off x="7426765" y="3237924"/>
              <a:ext cx="239888" cy="95727"/>
            </a:xfrm>
            <a:prstGeom prst="rect">
              <a:avLst/>
            </a:prstGeom>
            <a:solidFill>
              <a:srgbClr val="1CABE2">
                <a:alpha val="100000"/>
              </a:srgbClr>
            </a:solidFill>
          </p:spPr>
          <p:txBody>
            <a:bodyPr/>
            <a:lstStyle/>
            <a:p/>
          </p:txBody>
        </p:sp>
        <p:sp>
          <p:nvSpPr>
            <p:cNvPr id="72" name="rc72"/>
            <p:cNvSpPr/>
            <p:nvPr/>
          </p:nvSpPr>
          <p:spPr>
            <a:xfrm>
              <a:off x="7693308" y="3309720"/>
              <a:ext cx="239888" cy="998301"/>
            </a:xfrm>
            <a:prstGeom prst="rect">
              <a:avLst/>
            </a:prstGeom>
            <a:solidFill>
              <a:srgbClr val="80BD41">
                <a:alpha val="100000"/>
              </a:srgbClr>
            </a:solidFill>
          </p:spPr>
          <p:txBody>
            <a:bodyPr/>
            <a:lstStyle/>
            <a:p/>
          </p:txBody>
        </p:sp>
        <p:sp>
          <p:nvSpPr>
            <p:cNvPr id="73" name="rc73"/>
            <p:cNvSpPr/>
            <p:nvPr/>
          </p:nvSpPr>
          <p:spPr>
            <a:xfrm>
              <a:off x="7693308" y="3244762"/>
              <a:ext cx="239888" cy="64957"/>
            </a:xfrm>
            <a:prstGeom prst="rect">
              <a:avLst/>
            </a:prstGeom>
            <a:solidFill>
              <a:srgbClr val="1CABE2">
                <a:alpha val="100000"/>
              </a:srgbClr>
            </a:solidFill>
          </p:spPr>
          <p:txBody>
            <a:bodyPr/>
            <a:lstStyle/>
            <a:p/>
          </p:txBody>
        </p:sp>
        <p:sp>
          <p:nvSpPr>
            <p:cNvPr id="74" name="rc74"/>
            <p:cNvSpPr/>
            <p:nvPr/>
          </p:nvSpPr>
          <p:spPr>
            <a:xfrm>
              <a:off x="7959851" y="3347327"/>
              <a:ext cx="239888" cy="960694"/>
            </a:xfrm>
            <a:prstGeom prst="rect">
              <a:avLst/>
            </a:prstGeom>
            <a:solidFill>
              <a:srgbClr val="80BD41">
                <a:alpha val="100000"/>
              </a:srgbClr>
            </a:solidFill>
          </p:spPr>
          <p:txBody>
            <a:bodyPr/>
            <a:lstStyle/>
            <a:p/>
          </p:txBody>
        </p:sp>
        <p:sp>
          <p:nvSpPr>
            <p:cNvPr id="75" name="rc75"/>
            <p:cNvSpPr/>
            <p:nvPr/>
          </p:nvSpPr>
          <p:spPr>
            <a:xfrm>
              <a:off x="7959851" y="3251599"/>
              <a:ext cx="239888" cy="95727"/>
            </a:xfrm>
            <a:prstGeom prst="rect">
              <a:avLst/>
            </a:prstGeom>
            <a:solidFill>
              <a:srgbClr val="1CABE2">
                <a:alpha val="100000"/>
              </a:srgbClr>
            </a:solidFill>
          </p:spPr>
          <p:txBody>
            <a:bodyPr/>
            <a:lstStyle/>
            <a:p/>
          </p:txBody>
        </p:sp>
        <p:sp>
          <p:nvSpPr>
            <p:cNvPr id="76" name="pl76"/>
            <p:cNvSpPr/>
            <p:nvPr/>
          </p:nvSpPr>
          <p:spPr>
            <a:xfrm>
              <a:off x="1416218" y="2095023"/>
              <a:ext cx="6663577" cy="357656"/>
            </a:xfrm>
            <a:custGeom>
              <a:avLst/>
              <a:pathLst>
                <a:path w="6663577" h="357656">
                  <a:moveTo>
                    <a:pt x="0" y="134121"/>
                  </a:moveTo>
                  <a:lnTo>
                    <a:pt x="266543" y="156474"/>
                  </a:lnTo>
                  <a:lnTo>
                    <a:pt x="533086" y="156474"/>
                  </a:lnTo>
                  <a:lnTo>
                    <a:pt x="799629" y="178828"/>
                  </a:lnTo>
                  <a:lnTo>
                    <a:pt x="1066172" y="44707"/>
                  </a:lnTo>
                  <a:lnTo>
                    <a:pt x="1332715" y="44707"/>
                  </a:lnTo>
                  <a:lnTo>
                    <a:pt x="1599258" y="111767"/>
                  </a:lnTo>
                  <a:lnTo>
                    <a:pt x="1865801" y="134121"/>
                  </a:lnTo>
                  <a:lnTo>
                    <a:pt x="2132344" y="312949"/>
                  </a:lnTo>
                  <a:lnTo>
                    <a:pt x="2398888" y="134121"/>
                  </a:lnTo>
                  <a:lnTo>
                    <a:pt x="2665431" y="111767"/>
                  </a:lnTo>
                  <a:lnTo>
                    <a:pt x="2931974" y="89414"/>
                  </a:lnTo>
                  <a:lnTo>
                    <a:pt x="3198517" y="67060"/>
                  </a:lnTo>
                  <a:lnTo>
                    <a:pt x="3465060" y="44707"/>
                  </a:lnTo>
                  <a:lnTo>
                    <a:pt x="3731603" y="22353"/>
                  </a:lnTo>
                  <a:lnTo>
                    <a:pt x="3998146" y="0"/>
                  </a:lnTo>
                  <a:lnTo>
                    <a:pt x="4264689" y="0"/>
                  </a:lnTo>
                  <a:lnTo>
                    <a:pt x="4531233" y="201181"/>
                  </a:lnTo>
                  <a:lnTo>
                    <a:pt x="4797776" y="67060"/>
                  </a:lnTo>
                  <a:lnTo>
                    <a:pt x="5064319" y="156474"/>
                  </a:lnTo>
                  <a:lnTo>
                    <a:pt x="5330862" y="290595"/>
                  </a:lnTo>
                  <a:lnTo>
                    <a:pt x="5597405" y="357656"/>
                  </a:lnTo>
                  <a:lnTo>
                    <a:pt x="5863948" y="268242"/>
                  </a:lnTo>
                  <a:lnTo>
                    <a:pt x="6130491" y="178828"/>
                  </a:lnTo>
                  <a:lnTo>
                    <a:pt x="6397034" y="111767"/>
                  </a:lnTo>
                  <a:lnTo>
                    <a:pt x="6663577" y="178828"/>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1350915" y="28318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89" name="tx89"/>
            <p:cNvSpPr/>
            <p:nvPr/>
          </p:nvSpPr>
          <p:spPr>
            <a:xfrm>
              <a:off x="2683631" y="29993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0" name="tx90"/>
            <p:cNvSpPr/>
            <p:nvPr/>
          </p:nvSpPr>
          <p:spPr>
            <a:xfrm>
              <a:off x="4016347" y="29857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91" name="tx91"/>
            <p:cNvSpPr/>
            <p:nvPr/>
          </p:nvSpPr>
          <p:spPr>
            <a:xfrm>
              <a:off x="5349062" y="30575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2" name="tx92"/>
            <p:cNvSpPr/>
            <p:nvPr/>
          </p:nvSpPr>
          <p:spPr>
            <a:xfrm>
              <a:off x="6415235" y="30814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3" name="tx93"/>
            <p:cNvSpPr/>
            <p:nvPr/>
          </p:nvSpPr>
          <p:spPr>
            <a:xfrm>
              <a:off x="6681778" y="30916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4" name="tx94"/>
            <p:cNvSpPr/>
            <p:nvPr/>
          </p:nvSpPr>
          <p:spPr>
            <a:xfrm>
              <a:off x="6948321" y="30916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5" name="tx95"/>
            <p:cNvSpPr/>
            <p:nvPr/>
          </p:nvSpPr>
          <p:spPr>
            <a:xfrm>
              <a:off x="7214864" y="30951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6" name="tx96"/>
            <p:cNvSpPr/>
            <p:nvPr/>
          </p:nvSpPr>
          <p:spPr>
            <a:xfrm>
              <a:off x="7481407" y="31019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7" name="tx97"/>
            <p:cNvSpPr/>
            <p:nvPr/>
          </p:nvSpPr>
          <p:spPr>
            <a:xfrm>
              <a:off x="7747950" y="31087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8" name="tx98"/>
            <p:cNvSpPr/>
            <p:nvPr/>
          </p:nvSpPr>
          <p:spPr>
            <a:xfrm>
              <a:off x="8014493" y="31156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9" name="pl99"/>
            <p:cNvSpPr/>
            <p:nvPr/>
          </p:nvSpPr>
          <p:spPr>
            <a:xfrm>
              <a:off x="141621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6489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1" name="tx111"/>
            <p:cNvSpPr/>
            <p:nvPr/>
          </p:nvSpPr>
          <p:spPr>
            <a:xfrm>
              <a:off x="1362659" y="29783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83631" y="37036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3" name="tx113"/>
            <p:cNvSpPr/>
            <p:nvPr/>
          </p:nvSpPr>
          <p:spPr>
            <a:xfrm>
              <a:off x="2695375" y="31185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16347" y="37139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5" name="tx115"/>
            <p:cNvSpPr/>
            <p:nvPr/>
          </p:nvSpPr>
          <p:spPr>
            <a:xfrm>
              <a:off x="4028090" y="31202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49062" y="37224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7" name="tx117"/>
            <p:cNvSpPr/>
            <p:nvPr/>
          </p:nvSpPr>
          <p:spPr>
            <a:xfrm>
              <a:off x="5360806" y="31681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37721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9" name="tx119"/>
            <p:cNvSpPr/>
            <p:nvPr/>
          </p:nvSpPr>
          <p:spPr>
            <a:xfrm>
              <a:off x="6426979" y="32279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81778" y="38091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1" name="tx121"/>
            <p:cNvSpPr/>
            <p:nvPr/>
          </p:nvSpPr>
          <p:spPr>
            <a:xfrm>
              <a:off x="6693522" y="32689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38251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3" name="tx123"/>
            <p:cNvSpPr/>
            <p:nvPr/>
          </p:nvSpPr>
          <p:spPr>
            <a:xfrm>
              <a:off x="6960065" y="32860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14864" y="38057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5" name="tx125"/>
            <p:cNvSpPr/>
            <p:nvPr/>
          </p:nvSpPr>
          <p:spPr>
            <a:xfrm>
              <a:off x="7226608" y="32672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81407" y="37857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7" name="tx127"/>
            <p:cNvSpPr/>
            <p:nvPr/>
          </p:nvSpPr>
          <p:spPr>
            <a:xfrm>
              <a:off x="7493151" y="32518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47950" y="37738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9" name="tx129"/>
            <p:cNvSpPr/>
            <p:nvPr/>
          </p:nvSpPr>
          <p:spPr>
            <a:xfrm>
              <a:off x="7759694" y="32433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14493" y="37926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31" name="tx131"/>
            <p:cNvSpPr/>
            <p:nvPr/>
          </p:nvSpPr>
          <p:spPr>
            <a:xfrm>
              <a:off x="8026237" y="32655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10775" y="357384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289048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5" name="tx135"/>
            <p:cNvSpPr/>
            <p:nvPr/>
          </p:nvSpPr>
          <p:spPr>
            <a:xfrm>
              <a:off x="810775" y="22046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61247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Barbados, 2000-2025</a:t>
              </a:r>
            </a:p>
          </p:txBody>
        </p:sp>
        <p:sp>
          <p:nvSpPr>
            <p:cNvPr id="162" name="pl162"/>
            <p:cNvSpPr/>
            <p:nvPr/>
          </p:nvSpPr>
          <p:spPr>
            <a:xfrm>
              <a:off x="23267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3878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4488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5099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3573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4183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794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038858" cy="129091"/>
            </a:xfrm>
            <a:prstGeom prst="rect">
              <a:avLst/>
            </a:prstGeom>
            <a:solidFill>
              <a:srgbClr val="80BD41">
                <a:alpha val="100000"/>
              </a:srgbClr>
            </a:solidFill>
          </p:spPr>
          <p:txBody>
            <a:bodyPr/>
            <a:lstStyle/>
            <a:p/>
          </p:txBody>
        </p:sp>
        <p:sp>
          <p:nvSpPr>
            <p:cNvPr id="174" name="rc174"/>
            <p:cNvSpPr/>
            <p:nvPr/>
          </p:nvSpPr>
          <p:spPr>
            <a:xfrm>
              <a:off x="7335132" y="5954972"/>
              <a:ext cx="535871" cy="129091"/>
            </a:xfrm>
            <a:prstGeom prst="rect">
              <a:avLst/>
            </a:prstGeom>
            <a:solidFill>
              <a:srgbClr val="1CABE2">
                <a:alpha val="100000"/>
              </a:srgbClr>
            </a:solidFill>
          </p:spPr>
          <p:txBody>
            <a:bodyPr/>
            <a:lstStyle/>
            <a:p/>
          </p:txBody>
        </p:sp>
        <p:sp>
          <p:nvSpPr>
            <p:cNvPr id="175" name="rc175"/>
            <p:cNvSpPr/>
            <p:nvPr/>
          </p:nvSpPr>
          <p:spPr>
            <a:xfrm>
              <a:off x="1296273" y="5793607"/>
              <a:ext cx="6018248" cy="129091"/>
            </a:xfrm>
            <a:prstGeom prst="rect">
              <a:avLst/>
            </a:prstGeom>
            <a:solidFill>
              <a:srgbClr val="80BD41">
                <a:alpha val="100000"/>
              </a:srgbClr>
            </a:solidFill>
          </p:spPr>
          <p:txBody>
            <a:bodyPr/>
            <a:lstStyle/>
            <a:p/>
          </p:txBody>
        </p:sp>
        <p:sp>
          <p:nvSpPr>
            <p:cNvPr id="176" name="rc176"/>
            <p:cNvSpPr/>
            <p:nvPr/>
          </p:nvSpPr>
          <p:spPr>
            <a:xfrm>
              <a:off x="7314522" y="5793607"/>
              <a:ext cx="391598" cy="129091"/>
            </a:xfrm>
            <a:prstGeom prst="rect">
              <a:avLst/>
            </a:prstGeom>
            <a:solidFill>
              <a:srgbClr val="1CABE2">
                <a:alpha val="100000"/>
              </a:srgbClr>
            </a:solidFill>
          </p:spPr>
          <p:txBody>
            <a:bodyPr/>
            <a:lstStyle/>
            <a:p/>
          </p:txBody>
        </p:sp>
        <p:sp>
          <p:nvSpPr>
            <p:cNvPr id="177" name="rc177"/>
            <p:cNvSpPr/>
            <p:nvPr/>
          </p:nvSpPr>
          <p:spPr>
            <a:xfrm>
              <a:off x="1296273" y="5632243"/>
              <a:ext cx="5791533" cy="129091"/>
            </a:xfrm>
            <a:prstGeom prst="rect">
              <a:avLst/>
            </a:prstGeom>
            <a:solidFill>
              <a:srgbClr val="80BD41">
                <a:alpha val="100000"/>
              </a:srgbClr>
            </a:solidFill>
          </p:spPr>
          <p:txBody>
            <a:bodyPr/>
            <a:lstStyle/>
            <a:p/>
          </p:txBody>
        </p:sp>
        <p:sp>
          <p:nvSpPr>
            <p:cNvPr id="178" name="rc178"/>
            <p:cNvSpPr/>
            <p:nvPr/>
          </p:nvSpPr>
          <p:spPr>
            <a:xfrm>
              <a:off x="7087807" y="5632243"/>
              <a:ext cx="577092" cy="129091"/>
            </a:xfrm>
            <a:prstGeom prst="rect">
              <a:avLst/>
            </a:prstGeom>
            <a:solidFill>
              <a:srgbClr val="1CABE2">
                <a:alpha val="100000"/>
              </a:srgbClr>
            </a:solidFill>
          </p:spPr>
          <p:txBody>
            <a:bodyPr/>
            <a:lstStyle/>
            <a:p/>
          </p:txBody>
        </p:sp>
        <p:sp>
          <p:nvSpPr>
            <p:cNvPr id="179" name="tx179"/>
            <p:cNvSpPr/>
            <p:nvPr/>
          </p:nvSpPr>
          <p:spPr>
            <a:xfrm>
              <a:off x="8119368" y="5976325"/>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80" name="tx180"/>
            <p:cNvSpPr/>
            <p:nvPr/>
          </p:nvSpPr>
          <p:spPr>
            <a:xfrm>
              <a:off x="7946240" y="581496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81" name="tx181"/>
            <p:cNvSpPr/>
            <p:nvPr/>
          </p:nvSpPr>
          <p:spPr>
            <a:xfrm>
              <a:off x="7902958"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82" name="tx182"/>
            <p:cNvSpPr/>
            <p:nvPr/>
          </p:nvSpPr>
          <p:spPr>
            <a:xfrm>
              <a:off x="4240354"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3" name="tx183"/>
            <p:cNvSpPr/>
            <p:nvPr/>
          </p:nvSpPr>
          <p:spPr>
            <a:xfrm>
              <a:off x="7541270"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230049"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5" name="tx185"/>
            <p:cNvSpPr/>
            <p:nvPr/>
          </p:nvSpPr>
          <p:spPr>
            <a:xfrm>
              <a:off x="7448523"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116691"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7" name="tx187"/>
            <p:cNvSpPr/>
            <p:nvPr/>
          </p:nvSpPr>
          <p:spPr>
            <a:xfrm>
              <a:off x="7314555"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318470"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3" name="tx193"/>
            <p:cNvSpPr/>
            <p:nvPr/>
          </p:nvSpPr>
          <p:spPr>
            <a:xfrm>
              <a:off x="5379514"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4" name="tx194"/>
            <p:cNvSpPr/>
            <p:nvPr/>
          </p:nvSpPr>
          <p:spPr>
            <a:xfrm>
              <a:off x="7440558"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(91%) was relatively constant within 1% compared to 2019 (92%).
The number of children vaccinated with DTP1 decreased 4%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Barbados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328070"/>
            </a:xfrm>
            <a:custGeom>
              <a:avLst/>
              <a:pathLst>
                <a:path w="3397293" h="328070">
                  <a:moveTo>
                    <a:pt x="0" y="87485"/>
                  </a:moveTo>
                  <a:lnTo>
                    <a:pt x="135891" y="284327"/>
                  </a:lnTo>
                  <a:lnTo>
                    <a:pt x="271783" y="218713"/>
                  </a:lnTo>
                  <a:lnTo>
                    <a:pt x="407675" y="174970"/>
                  </a:lnTo>
                  <a:lnTo>
                    <a:pt x="543566" y="87485"/>
                  </a:lnTo>
                  <a:lnTo>
                    <a:pt x="679458" y="109356"/>
                  </a:lnTo>
                  <a:lnTo>
                    <a:pt x="815350" y="284327"/>
                  </a:lnTo>
                  <a:lnTo>
                    <a:pt x="951242" y="87485"/>
                  </a:lnTo>
                  <a:lnTo>
                    <a:pt x="1087133" y="262456"/>
                  </a:lnTo>
                  <a:lnTo>
                    <a:pt x="1223025" y="87485"/>
                  </a:lnTo>
                  <a:lnTo>
                    <a:pt x="1358917" y="240584"/>
                  </a:lnTo>
                  <a:lnTo>
                    <a:pt x="1494809" y="131228"/>
                  </a:lnTo>
                  <a:lnTo>
                    <a:pt x="1630700" y="218713"/>
                  </a:lnTo>
                  <a:lnTo>
                    <a:pt x="1766592" y="131228"/>
                  </a:lnTo>
                  <a:lnTo>
                    <a:pt x="1902484" y="65614"/>
                  </a:lnTo>
                  <a:lnTo>
                    <a:pt x="2038375" y="0"/>
                  </a:lnTo>
                  <a:lnTo>
                    <a:pt x="2174267" y="0"/>
                  </a:lnTo>
                  <a:lnTo>
                    <a:pt x="2310159" y="153099"/>
                  </a:lnTo>
                  <a:lnTo>
                    <a:pt x="2446051" y="43742"/>
                  </a:lnTo>
                  <a:lnTo>
                    <a:pt x="2581942" y="153099"/>
                  </a:lnTo>
                  <a:lnTo>
                    <a:pt x="2717834" y="262456"/>
                  </a:lnTo>
                  <a:lnTo>
                    <a:pt x="2853726" y="328070"/>
                  </a:lnTo>
                  <a:lnTo>
                    <a:pt x="2989618" y="240584"/>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328070"/>
            </a:xfrm>
            <a:custGeom>
              <a:avLst/>
              <a:pathLst>
                <a:path w="3397293" h="328070">
                  <a:moveTo>
                    <a:pt x="0" y="87485"/>
                  </a:moveTo>
                  <a:lnTo>
                    <a:pt x="135891" y="284327"/>
                  </a:lnTo>
                  <a:lnTo>
                    <a:pt x="271783" y="218713"/>
                  </a:lnTo>
                  <a:lnTo>
                    <a:pt x="407675" y="174970"/>
                  </a:lnTo>
                  <a:lnTo>
                    <a:pt x="543566" y="87485"/>
                  </a:lnTo>
                  <a:lnTo>
                    <a:pt x="679458" y="109356"/>
                  </a:lnTo>
                  <a:lnTo>
                    <a:pt x="815350" y="284327"/>
                  </a:lnTo>
                  <a:lnTo>
                    <a:pt x="951242" y="87485"/>
                  </a:lnTo>
                  <a:lnTo>
                    <a:pt x="1087133" y="262456"/>
                  </a:lnTo>
                  <a:lnTo>
                    <a:pt x="1223025" y="87485"/>
                  </a:lnTo>
                  <a:lnTo>
                    <a:pt x="1358917" y="240584"/>
                  </a:lnTo>
                  <a:lnTo>
                    <a:pt x="1494809" y="131228"/>
                  </a:lnTo>
                  <a:lnTo>
                    <a:pt x="1630700" y="218713"/>
                  </a:lnTo>
                  <a:lnTo>
                    <a:pt x="1766592" y="131228"/>
                  </a:lnTo>
                  <a:lnTo>
                    <a:pt x="1902484" y="65614"/>
                  </a:lnTo>
                  <a:lnTo>
                    <a:pt x="2038375" y="0"/>
                  </a:lnTo>
                  <a:lnTo>
                    <a:pt x="2174267" y="0"/>
                  </a:lnTo>
                  <a:lnTo>
                    <a:pt x="2310159" y="153099"/>
                  </a:lnTo>
                  <a:lnTo>
                    <a:pt x="2446051" y="43742"/>
                  </a:lnTo>
                  <a:lnTo>
                    <a:pt x="2581942" y="153099"/>
                  </a:lnTo>
                  <a:lnTo>
                    <a:pt x="2717834" y="262456"/>
                  </a:lnTo>
                  <a:lnTo>
                    <a:pt x="2853726" y="328070"/>
                  </a:lnTo>
                  <a:lnTo>
                    <a:pt x="2989618" y="240584"/>
                  </a:lnTo>
                  <a:lnTo>
                    <a:pt x="3125509" y="262456"/>
                  </a:lnTo>
                  <a:lnTo>
                    <a:pt x="3261401" y="262456"/>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328070"/>
            </a:xfrm>
            <a:custGeom>
              <a:avLst/>
              <a:pathLst>
                <a:path w="3397293" h="328070">
                  <a:moveTo>
                    <a:pt x="0" y="87485"/>
                  </a:moveTo>
                  <a:lnTo>
                    <a:pt x="135891" y="284327"/>
                  </a:lnTo>
                  <a:lnTo>
                    <a:pt x="271783" y="218713"/>
                  </a:lnTo>
                  <a:lnTo>
                    <a:pt x="407675" y="174970"/>
                  </a:lnTo>
                  <a:lnTo>
                    <a:pt x="543566" y="87485"/>
                  </a:lnTo>
                  <a:lnTo>
                    <a:pt x="679458" y="109356"/>
                  </a:lnTo>
                  <a:lnTo>
                    <a:pt x="815350" y="284327"/>
                  </a:lnTo>
                  <a:lnTo>
                    <a:pt x="951242" y="87485"/>
                  </a:lnTo>
                  <a:lnTo>
                    <a:pt x="1087133" y="262456"/>
                  </a:lnTo>
                  <a:lnTo>
                    <a:pt x="1223025" y="87485"/>
                  </a:lnTo>
                  <a:lnTo>
                    <a:pt x="1358917" y="240584"/>
                  </a:lnTo>
                  <a:lnTo>
                    <a:pt x="1494809" y="131228"/>
                  </a:lnTo>
                  <a:lnTo>
                    <a:pt x="1630700" y="218713"/>
                  </a:lnTo>
                  <a:lnTo>
                    <a:pt x="1766592" y="131228"/>
                  </a:lnTo>
                  <a:lnTo>
                    <a:pt x="1902484" y="65614"/>
                  </a:lnTo>
                  <a:lnTo>
                    <a:pt x="2038375" y="0"/>
                  </a:lnTo>
                  <a:lnTo>
                    <a:pt x="2174267" y="0"/>
                  </a:lnTo>
                  <a:lnTo>
                    <a:pt x="2310159" y="153099"/>
                  </a:lnTo>
                  <a:lnTo>
                    <a:pt x="2446051" y="43742"/>
                  </a:lnTo>
                  <a:lnTo>
                    <a:pt x="2581942" y="153099"/>
                  </a:lnTo>
                  <a:lnTo>
                    <a:pt x="2717834" y="262456"/>
                  </a:lnTo>
                  <a:lnTo>
                    <a:pt x="2853726" y="328070"/>
                  </a:lnTo>
                  <a:lnTo>
                    <a:pt x="2989618" y="240584"/>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990743"/>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60" name="tx60"/>
            <p:cNvSpPr/>
            <p:nvPr/>
          </p:nvSpPr>
          <p:spPr>
            <a:xfrm>
              <a:off x="28749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1405107"/>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Barbados,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790581"/>
              <a:ext cx="3397293" cy="906509"/>
            </a:xfrm>
            <a:custGeom>
              <a:avLst/>
              <a:pathLst>
                <a:path w="3397293" h="906509">
                  <a:moveTo>
                    <a:pt x="0" y="241735"/>
                  </a:moveTo>
                  <a:lnTo>
                    <a:pt x="135891" y="785641"/>
                  </a:lnTo>
                  <a:lnTo>
                    <a:pt x="271783" y="604339"/>
                  </a:lnTo>
                  <a:lnTo>
                    <a:pt x="407675" y="483471"/>
                  </a:lnTo>
                  <a:lnTo>
                    <a:pt x="543566" y="241735"/>
                  </a:lnTo>
                  <a:lnTo>
                    <a:pt x="679458" y="302169"/>
                  </a:lnTo>
                  <a:lnTo>
                    <a:pt x="815350" y="785641"/>
                  </a:lnTo>
                  <a:lnTo>
                    <a:pt x="951242" y="241735"/>
                  </a:lnTo>
                  <a:lnTo>
                    <a:pt x="1087133" y="725207"/>
                  </a:lnTo>
                  <a:lnTo>
                    <a:pt x="1223025" y="241735"/>
                  </a:lnTo>
                  <a:lnTo>
                    <a:pt x="1358917" y="664773"/>
                  </a:lnTo>
                  <a:lnTo>
                    <a:pt x="1494809" y="362603"/>
                  </a:lnTo>
                  <a:lnTo>
                    <a:pt x="1630700" y="604339"/>
                  </a:lnTo>
                  <a:lnTo>
                    <a:pt x="1766592" y="362603"/>
                  </a:lnTo>
                  <a:lnTo>
                    <a:pt x="1902484" y="181301"/>
                  </a:lnTo>
                  <a:lnTo>
                    <a:pt x="2038375" y="0"/>
                  </a:lnTo>
                  <a:lnTo>
                    <a:pt x="2174267" y="0"/>
                  </a:lnTo>
                  <a:lnTo>
                    <a:pt x="2310159" y="423037"/>
                  </a:lnTo>
                  <a:lnTo>
                    <a:pt x="2446051" y="120867"/>
                  </a:lnTo>
                  <a:lnTo>
                    <a:pt x="2581942" y="423037"/>
                  </a:lnTo>
                  <a:lnTo>
                    <a:pt x="2717834" y="725207"/>
                  </a:lnTo>
                  <a:lnTo>
                    <a:pt x="2853726" y="906509"/>
                  </a:lnTo>
                  <a:lnTo>
                    <a:pt x="2989618" y="664773"/>
                  </a:lnTo>
                  <a:lnTo>
                    <a:pt x="3125509" y="725207"/>
                  </a:lnTo>
                  <a:lnTo>
                    <a:pt x="3261401" y="725207"/>
                  </a:lnTo>
                  <a:lnTo>
                    <a:pt x="3397293" y="725207"/>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790581"/>
              <a:ext cx="3397293" cy="906509"/>
            </a:xfrm>
            <a:custGeom>
              <a:avLst/>
              <a:pathLst>
                <a:path w="3397293" h="906509">
                  <a:moveTo>
                    <a:pt x="0" y="241735"/>
                  </a:moveTo>
                  <a:lnTo>
                    <a:pt x="135891" y="785641"/>
                  </a:lnTo>
                  <a:lnTo>
                    <a:pt x="271783" y="604339"/>
                  </a:lnTo>
                  <a:lnTo>
                    <a:pt x="407675" y="483471"/>
                  </a:lnTo>
                  <a:lnTo>
                    <a:pt x="543566" y="241735"/>
                  </a:lnTo>
                  <a:lnTo>
                    <a:pt x="679458" y="302169"/>
                  </a:lnTo>
                  <a:lnTo>
                    <a:pt x="815350" y="785641"/>
                  </a:lnTo>
                  <a:lnTo>
                    <a:pt x="951242" y="241735"/>
                  </a:lnTo>
                  <a:lnTo>
                    <a:pt x="1087133" y="725207"/>
                  </a:lnTo>
                  <a:lnTo>
                    <a:pt x="1223025" y="241735"/>
                  </a:lnTo>
                  <a:lnTo>
                    <a:pt x="1358917" y="664773"/>
                  </a:lnTo>
                  <a:lnTo>
                    <a:pt x="1494809" y="362603"/>
                  </a:lnTo>
                  <a:lnTo>
                    <a:pt x="1630700" y="604339"/>
                  </a:lnTo>
                  <a:lnTo>
                    <a:pt x="1766592" y="362603"/>
                  </a:lnTo>
                  <a:lnTo>
                    <a:pt x="1902484" y="181301"/>
                  </a:lnTo>
                  <a:lnTo>
                    <a:pt x="2038375" y="0"/>
                  </a:lnTo>
                  <a:lnTo>
                    <a:pt x="2174267" y="0"/>
                  </a:lnTo>
                  <a:lnTo>
                    <a:pt x="2310159" y="423037"/>
                  </a:lnTo>
                  <a:lnTo>
                    <a:pt x="2446051" y="120867"/>
                  </a:lnTo>
                  <a:lnTo>
                    <a:pt x="2581942" y="423037"/>
                  </a:lnTo>
                  <a:lnTo>
                    <a:pt x="2717834" y="725207"/>
                  </a:lnTo>
                  <a:lnTo>
                    <a:pt x="2853726" y="906509"/>
                  </a:lnTo>
                  <a:lnTo>
                    <a:pt x="2989618" y="664773"/>
                  </a:lnTo>
                  <a:lnTo>
                    <a:pt x="3125509" y="725207"/>
                  </a:lnTo>
                  <a:lnTo>
                    <a:pt x="3261401" y="725207"/>
                  </a:lnTo>
                  <a:lnTo>
                    <a:pt x="3397293" y="725207"/>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73018"/>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73018"/>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7301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73018"/>
              <a:ext cx="0" cy="217562"/>
            </a:xfrm>
            <a:custGeom>
              <a:avLst/>
              <a:pathLst>
                <a:path w="0" h="217562">
                  <a:moveTo>
                    <a:pt x="0" y="21756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73018"/>
              <a:ext cx="0" cy="942770"/>
            </a:xfrm>
            <a:custGeom>
              <a:avLst/>
              <a:pathLst>
                <a:path w="0" h="942770">
                  <a:moveTo>
                    <a:pt x="0" y="9427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73018"/>
              <a:ext cx="0" cy="942770"/>
            </a:xfrm>
            <a:custGeom>
              <a:avLst/>
              <a:pathLst>
                <a:path w="0" h="942770">
                  <a:moveTo>
                    <a:pt x="0" y="94277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790581"/>
              <a:ext cx="3397293" cy="906509"/>
            </a:xfrm>
            <a:custGeom>
              <a:avLst/>
              <a:pathLst>
                <a:path w="3397293" h="906509">
                  <a:moveTo>
                    <a:pt x="0" y="241735"/>
                  </a:moveTo>
                  <a:lnTo>
                    <a:pt x="135891" y="785641"/>
                  </a:lnTo>
                  <a:lnTo>
                    <a:pt x="271783" y="604339"/>
                  </a:lnTo>
                  <a:lnTo>
                    <a:pt x="407675" y="483471"/>
                  </a:lnTo>
                  <a:lnTo>
                    <a:pt x="543566" y="241735"/>
                  </a:lnTo>
                  <a:lnTo>
                    <a:pt x="679458" y="302169"/>
                  </a:lnTo>
                  <a:lnTo>
                    <a:pt x="815350" y="785641"/>
                  </a:lnTo>
                  <a:lnTo>
                    <a:pt x="951242" y="241735"/>
                  </a:lnTo>
                  <a:lnTo>
                    <a:pt x="1087133" y="725207"/>
                  </a:lnTo>
                  <a:lnTo>
                    <a:pt x="1223025" y="241735"/>
                  </a:lnTo>
                  <a:lnTo>
                    <a:pt x="1358917" y="664773"/>
                  </a:lnTo>
                  <a:lnTo>
                    <a:pt x="1494809" y="362603"/>
                  </a:lnTo>
                  <a:lnTo>
                    <a:pt x="1630700" y="604339"/>
                  </a:lnTo>
                  <a:lnTo>
                    <a:pt x="1766592" y="362603"/>
                  </a:lnTo>
                  <a:lnTo>
                    <a:pt x="1902484" y="181301"/>
                  </a:lnTo>
                  <a:lnTo>
                    <a:pt x="2038375" y="0"/>
                  </a:lnTo>
                  <a:lnTo>
                    <a:pt x="2174267" y="0"/>
                  </a:lnTo>
                  <a:lnTo>
                    <a:pt x="2310159" y="423037"/>
                  </a:lnTo>
                  <a:lnTo>
                    <a:pt x="2446051" y="120867"/>
                  </a:lnTo>
                  <a:lnTo>
                    <a:pt x="2581942" y="423037"/>
                  </a:lnTo>
                  <a:lnTo>
                    <a:pt x="2717834" y="725207"/>
                  </a:lnTo>
                  <a:lnTo>
                    <a:pt x="2853726" y="906509"/>
                  </a:lnTo>
                  <a:lnTo>
                    <a:pt x="2989618" y="664773"/>
                  </a:lnTo>
                  <a:lnTo>
                    <a:pt x="3125509" y="725207"/>
                  </a:lnTo>
                  <a:lnTo>
                    <a:pt x="3261401" y="725207"/>
                  </a:lnTo>
                  <a:lnTo>
                    <a:pt x="3397293" y="725207"/>
                  </a:lnTo>
                </a:path>
              </a:pathLst>
            </a:custGeom>
            <a:ln w="27101" cap="flat">
              <a:solidFill>
                <a:srgbClr val="0058AB">
                  <a:alpha val="100000"/>
                </a:srgbClr>
              </a:solidFill>
              <a:prstDash val="solid"/>
              <a:round/>
            </a:ln>
          </p:spPr>
          <p:txBody>
            <a:bodyPr/>
            <a:lstStyle/>
            <a:p/>
          </p:txBody>
        </p:sp>
        <p:sp>
          <p:nvSpPr>
            <p:cNvPr id="92" name="tx92"/>
            <p:cNvSpPr/>
            <p:nvPr/>
          </p:nvSpPr>
          <p:spPr>
            <a:xfrm>
              <a:off x="5407519" y="25083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086977"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48386" y="25100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445895" y="2511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98946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50978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786762" y="250978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45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69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4954" y="4990743"/>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118" name="tx118"/>
            <p:cNvSpPr/>
            <p:nvPr/>
          </p:nvSpPr>
          <p:spPr>
            <a:xfrm>
              <a:off x="71916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40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027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6739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2450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8162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3873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8883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4594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0306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017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5011972" cy="114824"/>
            </a:xfrm>
            <a:prstGeom prst="rect">
              <a:avLst/>
            </a:prstGeom>
            <a:solidFill>
              <a:srgbClr val="1CABE2">
                <a:alpha val="80000"/>
              </a:srgbClr>
            </a:solidFill>
          </p:spPr>
          <p:txBody>
            <a:bodyPr/>
            <a:lstStyle/>
            <a:p/>
          </p:txBody>
        </p:sp>
        <p:sp>
          <p:nvSpPr>
            <p:cNvPr id="135" name="rc135"/>
            <p:cNvSpPr/>
            <p:nvPr/>
          </p:nvSpPr>
          <p:spPr>
            <a:xfrm>
              <a:off x="1317178" y="5743865"/>
              <a:ext cx="7321564" cy="114824"/>
            </a:xfrm>
            <a:prstGeom prst="rect">
              <a:avLst/>
            </a:prstGeom>
            <a:solidFill>
              <a:srgbClr val="1CABE2">
                <a:alpha val="80000"/>
              </a:srgbClr>
            </a:solidFill>
          </p:spPr>
          <p:txBody>
            <a:bodyPr/>
            <a:lstStyle/>
            <a:p/>
          </p:txBody>
        </p:sp>
        <p:sp>
          <p:nvSpPr>
            <p:cNvPr id="136" name="rc136"/>
            <p:cNvSpPr/>
            <p:nvPr/>
          </p:nvSpPr>
          <p:spPr>
            <a:xfrm>
              <a:off x="1317178" y="5600334"/>
              <a:ext cx="7290141"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5524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a:off x="422639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3" name="tx143"/>
            <p:cNvSpPr/>
            <p:nvPr/>
          </p:nvSpPr>
          <p:spPr>
            <a:xfrm>
              <a:off x="5797549"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4" name="tx144"/>
            <p:cNvSpPr/>
            <p:nvPr/>
          </p:nvSpPr>
          <p:spPr>
            <a:xfrm>
              <a:off x="736870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Barbados (85%) was the same as the global average and 2 percentage points higher than the average across all LACR countries (83%).
National DTP3 coverage was 5 percentage points lower than in 2019 (90%).
The number of un- and undervaccinated children remained approximately the same (&lt;500) as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Barbados DTP3 coverage was 85% - this is 5 percentage points lower than in 2019 and the same as the global average.</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Barbados ranked number 13 out of 33 countries for lowest DTP3 coverage (based on tied ranks).
Barbados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Barbados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34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63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9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120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548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977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406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12748"/>
              <a:ext cx="239888" cy="1199261"/>
            </a:xfrm>
            <a:prstGeom prst="rect">
              <a:avLst/>
            </a:prstGeom>
            <a:solidFill>
              <a:srgbClr val="80BD41">
                <a:alpha val="100000"/>
              </a:srgbClr>
            </a:solidFill>
          </p:spPr>
          <p:txBody>
            <a:bodyPr/>
            <a:lstStyle/>
            <a:p/>
          </p:txBody>
        </p:sp>
        <p:sp>
          <p:nvSpPr>
            <p:cNvPr id="25" name="rc25"/>
            <p:cNvSpPr/>
            <p:nvPr/>
          </p:nvSpPr>
          <p:spPr>
            <a:xfrm>
              <a:off x="1296273" y="2920749"/>
              <a:ext cx="239888" cy="91998"/>
            </a:xfrm>
            <a:prstGeom prst="rect">
              <a:avLst/>
            </a:prstGeom>
            <a:solidFill>
              <a:srgbClr val="1CABE2">
                <a:alpha val="100000"/>
              </a:srgbClr>
            </a:solidFill>
          </p:spPr>
          <p:txBody>
            <a:bodyPr/>
            <a:lstStyle/>
            <a:p/>
          </p:txBody>
        </p:sp>
        <p:sp>
          <p:nvSpPr>
            <p:cNvPr id="26" name="rc26"/>
            <p:cNvSpPr/>
            <p:nvPr/>
          </p:nvSpPr>
          <p:spPr>
            <a:xfrm>
              <a:off x="1562816" y="3134317"/>
              <a:ext cx="239888" cy="1077692"/>
            </a:xfrm>
            <a:prstGeom prst="rect">
              <a:avLst/>
            </a:prstGeom>
            <a:solidFill>
              <a:srgbClr val="80BD41">
                <a:alpha val="100000"/>
              </a:srgbClr>
            </a:solidFill>
          </p:spPr>
          <p:txBody>
            <a:bodyPr/>
            <a:lstStyle/>
            <a:p/>
          </p:txBody>
        </p:sp>
        <p:sp>
          <p:nvSpPr>
            <p:cNvPr id="27" name="rc27"/>
            <p:cNvSpPr/>
            <p:nvPr/>
          </p:nvSpPr>
          <p:spPr>
            <a:xfrm>
              <a:off x="1562816" y="2930606"/>
              <a:ext cx="239888" cy="203710"/>
            </a:xfrm>
            <a:prstGeom prst="rect">
              <a:avLst/>
            </a:prstGeom>
            <a:solidFill>
              <a:srgbClr val="1CABE2">
                <a:alpha val="100000"/>
              </a:srgbClr>
            </a:solidFill>
          </p:spPr>
          <p:txBody>
            <a:bodyPr/>
            <a:lstStyle/>
            <a:p/>
          </p:txBody>
        </p:sp>
        <p:sp>
          <p:nvSpPr>
            <p:cNvPr id="28" name="rc28"/>
            <p:cNvSpPr/>
            <p:nvPr/>
          </p:nvSpPr>
          <p:spPr>
            <a:xfrm>
              <a:off x="1829360" y="3150745"/>
              <a:ext cx="239888" cy="1061264"/>
            </a:xfrm>
            <a:prstGeom prst="rect">
              <a:avLst/>
            </a:prstGeom>
            <a:solidFill>
              <a:srgbClr val="80BD41">
                <a:alpha val="100000"/>
              </a:srgbClr>
            </a:solidFill>
          </p:spPr>
          <p:txBody>
            <a:bodyPr/>
            <a:lstStyle/>
            <a:p/>
          </p:txBody>
        </p:sp>
        <p:sp>
          <p:nvSpPr>
            <p:cNvPr id="29" name="rc29"/>
            <p:cNvSpPr/>
            <p:nvPr/>
          </p:nvSpPr>
          <p:spPr>
            <a:xfrm>
              <a:off x="1829360" y="2993034"/>
              <a:ext cx="239888" cy="157711"/>
            </a:xfrm>
            <a:prstGeom prst="rect">
              <a:avLst/>
            </a:prstGeom>
            <a:solidFill>
              <a:srgbClr val="1CABE2">
                <a:alpha val="100000"/>
              </a:srgbClr>
            </a:solidFill>
          </p:spPr>
          <p:txBody>
            <a:bodyPr/>
            <a:lstStyle/>
            <a:p/>
          </p:txBody>
        </p:sp>
        <p:sp>
          <p:nvSpPr>
            <p:cNvPr id="30" name="rc30"/>
            <p:cNvSpPr/>
            <p:nvPr/>
          </p:nvSpPr>
          <p:spPr>
            <a:xfrm>
              <a:off x="2095903" y="3134317"/>
              <a:ext cx="239888" cy="1077692"/>
            </a:xfrm>
            <a:prstGeom prst="rect">
              <a:avLst/>
            </a:prstGeom>
            <a:solidFill>
              <a:srgbClr val="80BD41">
                <a:alpha val="100000"/>
              </a:srgbClr>
            </a:solidFill>
          </p:spPr>
          <p:txBody>
            <a:bodyPr/>
            <a:lstStyle/>
            <a:p/>
          </p:txBody>
        </p:sp>
        <p:sp>
          <p:nvSpPr>
            <p:cNvPr id="31" name="rc31"/>
            <p:cNvSpPr/>
            <p:nvPr/>
          </p:nvSpPr>
          <p:spPr>
            <a:xfrm>
              <a:off x="2095903" y="2999605"/>
              <a:ext cx="239888" cy="134711"/>
            </a:xfrm>
            <a:prstGeom prst="rect">
              <a:avLst/>
            </a:prstGeom>
            <a:solidFill>
              <a:srgbClr val="1CABE2">
                <a:alpha val="100000"/>
              </a:srgbClr>
            </a:solidFill>
          </p:spPr>
          <p:txBody>
            <a:bodyPr/>
            <a:lstStyle/>
            <a:p/>
          </p:txBody>
        </p:sp>
        <p:sp>
          <p:nvSpPr>
            <p:cNvPr id="32" name="rc32"/>
            <p:cNvSpPr/>
            <p:nvPr/>
          </p:nvSpPr>
          <p:spPr>
            <a:xfrm>
              <a:off x="2362446" y="3124460"/>
              <a:ext cx="239888" cy="1087549"/>
            </a:xfrm>
            <a:prstGeom prst="rect">
              <a:avLst/>
            </a:prstGeom>
            <a:solidFill>
              <a:srgbClr val="80BD41">
                <a:alpha val="100000"/>
              </a:srgbClr>
            </a:solidFill>
          </p:spPr>
          <p:txBody>
            <a:bodyPr/>
            <a:lstStyle/>
            <a:p/>
          </p:txBody>
        </p:sp>
        <p:sp>
          <p:nvSpPr>
            <p:cNvPr id="33" name="rc33"/>
            <p:cNvSpPr/>
            <p:nvPr/>
          </p:nvSpPr>
          <p:spPr>
            <a:xfrm>
              <a:off x="2362446" y="3042318"/>
              <a:ext cx="239888" cy="82141"/>
            </a:xfrm>
            <a:prstGeom prst="rect">
              <a:avLst/>
            </a:prstGeom>
            <a:solidFill>
              <a:srgbClr val="1CABE2">
                <a:alpha val="100000"/>
              </a:srgbClr>
            </a:solidFill>
          </p:spPr>
          <p:txBody>
            <a:bodyPr/>
            <a:lstStyle/>
            <a:p/>
          </p:txBody>
        </p:sp>
        <p:sp>
          <p:nvSpPr>
            <p:cNvPr id="34" name="rc34"/>
            <p:cNvSpPr/>
            <p:nvPr/>
          </p:nvSpPr>
          <p:spPr>
            <a:xfrm>
              <a:off x="2628989" y="3177030"/>
              <a:ext cx="239888" cy="1034979"/>
            </a:xfrm>
            <a:prstGeom prst="rect">
              <a:avLst/>
            </a:prstGeom>
            <a:solidFill>
              <a:srgbClr val="80BD41">
                <a:alpha val="100000"/>
              </a:srgbClr>
            </a:solidFill>
          </p:spPr>
          <p:txBody>
            <a:bodyPr/>
            <a:lstStyle/>
            <a:p/>
          </p:txBody>
        </p:sp>
        <p:sp>
          <p:nvSpPr>
            <p:cNvPr id="35" name="rc35"/>
            <p:cNvSpPr/>
            <p:nvPr/>
          </p:nvSpPr>
          <p:spPr>
            <a:xfrm>
              <a:off x="2628989" y="3088318"/>
              <a:ext cx="239888" cy="88712"/>
            </a:xfrm>
            <a:prstGeom prst="rect">
              <a:avLst/>
            </a:prstGeom>
            <a:solidFill>
              <a:srgbClr val="1CABE2">
                <a:alpha val="100000"/>
              </a:srgbClr>
            </a:solidFill>
          </p:spPr>
          <p:txBody>
            <a:bodyPr/>
            <a:lstStyle/>
            <a:p/>
          </p:txBody>
        </p:sp>
        <p:sp>
          <p:nvSpPr>
            <p:cNvPr id="36" name="rc36"/>
            <p:cNvSpPr/>
            <p:nvPr/>
          </p:nvSpPr>
          <p:spPr>
            <a:xfrm>
              <a:off x="2895532" y="3288742"/>
              <a:ext cx="239888" cy="923267"/>
            </a:xfrm>
            <a:prstGeom prst="rect">
              <a:avLst/>
            </a:prstGeom>
            <a:solidFill>
              <a:srgbClr val="80BD41">
                <a:alpha val="100000"/>
              </a:srgbClr>
            </a:solidFill>
          </p:spPr>
          <p:txBody>
            <a:bodyPr/>
            <a:lstStyle/>
            <a:p/>
          </p:txBody>
        </p:sp>
        <p:sp>
          <p:nvSpPr>
            <p:cNvPr id="37" name="rc37"/>
            <p:cNvSpPr/>
            <p:nvPr/>
          </p:nvSpPr>
          <p:spPr>
            <a:xfrm>
              <a:off x="2895532" y="3111317"/>
              <a:ext cx="239888" cy="177424"/>
            </a:xfrm>
            <a:prstGeom prst="rect">
              <a:avLst/>
            </a:prstGeom>
            <a:solidFill>
              <a:srgbClr val="1CABE2">
                <a:alpha val="100000"/>
              </a:srgbClr>
            </a:solidFill>
          </p:spPr>
          <p:txBody>
            <a:bodyPr/>
            <a:lstStyle/>
            <a:p/>
          </p:txBody>
        </p:sp>
        <p:sp>
          <p:nvSpPr>
            <p:cNvPr id="38" name="rc38"/>
            <p:cNvSpPr/>
            <p:nvPr/>
          </p:nvSpPr>
          <p:spPr>
            <a:xfrm>
              <a:off x="3162075" y="3160602"/>
              <a:ext cx="239888" cy="1051407"/>
            </a:xfrm>
            <a:prstGeom prst="rect">
              <a:avLst/>
            </a:prstGeom>
            <a:solidFill>
              <a:srgbClr val="80BD41">
                <a:alpha val="100000"/>
              </a:srgbClr>
            </a:solidFill>
          </p:spPr>
          <p:txBody>
            <a:bodyPr/>
            <a:lstStyle/>
            <a:p/>
          </p:txBody>
        </p:sp>
        <p:sp>
          <p:nvSpPr>
            <p:cNvPr id="39" name="rc39"/>
            <p:cNvSpPr/>
            <p:nvPr/>
          </p:nvSpPr>
          <p:spPr>
            <a:xfrm>
              <a:off x="3162075" y="3081746"/>
              <a:ext cx="239888" cy="78855"/>
            </a:xfrm>
            <a:prstGeom prst="rect">
              <a:avLst/>
            </a:prstGeom>
            <a:solidFill>
              <a:srgbClr val="1CABE2">
                <a:alpha val="100000"/>
              </a:srgbClr>
            </a:solidFill>
          </p:spPr>
          <p:txBody>
            <a:bodyPr/>
            <a:lstStyle/>
            <a:p/>
          </p:txBody>
        </p:sp>
        <p:sp>
          <p:nvSpPr>
            <p:cNvPr id="40" name="rc40"/>
            <p:cNvSpPr/>
            <p:nvPr/>
          </p:nvSpPr>
          <p:spPr>
            <a:xfrm>
              <a:off x="3428618" y="3252600"/>
              <a:ext cx="239888" cy="959409"/>
            </a:xfrm>
            <a:prstGeom prst="rect">
              <a:avLst/>
            </a:prstGeom>
            <a:solidFill>
              <a:srgbClr val="80BD41">
                <a:alpha val="100000"/>
              </a:srgbClr>
            </a:solidFill>
          </p:spPr>
          <p:txBody>
            <a:bodyPr/>
            <a:lstStyle/>
            <a:p/>
          </p:txBody>
        </p:sp>
        <p:sp>
          <p:nvSpPr>
            <p:cNvPr id="41" name="rc41"/>
            <p:cNvSpPr/>
            <p:nvPr/>
          </p:nvSpPr>
          <p:spPr>
            <a:xfrm>
              <a:off x="3428618" y="3081746"/>
              <a:ext cx="239888" cy="170853"/>
            </a:xfrm>
            <a:prstGeom prst="rect">
              <a:avLst/>
            </a:prstGeom>
            <a:solidFill>
              <a:srgbClr val="1CABE2">
                <a:alpha val="100000"/>
              </a:srgbClr>
            </a:solidFill>
          </p:spPr>
          <p:txBody>
            <a:bodyPr/>
            <a:lstStyle/>
            <a:p/>
          </p:txBody>
        </p:sp>
        <p:sp>
          <p:nvSpPr>
            <p:cNvPr id="42" name="rc42"/>
            <p:cNvSpPr/>
            <p:nvPr/>
          </p:nvSpPr>
          <p:spPr>
            <a:xfrm>
              <a:off x="3695161" y="3157316"/>
              <a:ext cx="239888" cy="1054693"/>
            </a:xfrm>
            <a:prstGeom prst="rect">
              <a:avLst/>
            </a:prstGeom>
            <a:solidFill>
              <a:srgbClr val="80BD41">
                <a:alpha val="100000"/>
              </a:srgbClr>
            </a:solidFill>
          </p:spPr>
          <p:txBody>
            <a:bodyPr/>
            <a:lstStyle/>
            <a:p/>
          </p:txBody>
        </p:sp>
        <p:sp>
          <p:nvSpPr>
            <p:cNvPr id="43" name="rc43"/>
            <p:cNvSpPr/>
            <p:nvPr/>
          </p:nvSpPr>
          <p:spPr>
            <a:xfrm>
              <a:off x="3695161" y="3078461"/>
              <a:ext cx="239888" cy="78855"/>
            </a:xfrm>
            <a:prstGeom prst="rect">
              <a:avLst/>
            </a:prstGeom>
            <a:solidFill>
              <a:srgbClr val="1CABE2">
                <a:alpha val="100000"/>
              </a:srgbClr>
            </a:solidFill>
          </p:spPr>
          <p:txBody>
            <a:bodyPr/>
            <a:lstStyle/>
            <a:p/>
          </p:txBody>
        </p:sp>
        <p:sp>
          <p:nvSpPr>
            <p:cNvPr id="44" name="rc44"/>
            <p:cNvSpPr/>
            <p:nvPr/>
          </p:nvSpPr>
          <p:spPr>
            <a:xfrm>
              <a:off x="3961705" y="3229600"/>
              <a:ext cx="239888" cy="982408"/>
            </a:xfrm>
            <a:prstGeom prst="rect">
              <a:avLst/>
            </a:prstGeom>
            <a:solidFill>
              <a:srgbClr val="80BD41">
                <a:alpha val="100000"/>
              </a:srgbClr>
            </a:solidFill>
          </p:spPr>
          <p:txBody>
            <a:bodyPr/>
            <a:lstStyle/>
            <a:p/>
          </p:txBody>
        </p:sp>
        <p:sp>
          <p:nvSpPr>
            <p:cNvPr id="45" name="rc45"/>
            <p:cNvSpPr/>
            <p:nvPr/>
          </p:nvSpPr>
          <p:spPr>
            <a:xfrm>
              <a:off x="3961705" y="3068604"/>
              <a:ext cx="239888" cy="160996"/>
            </a:xfrm>
            <a:prstGeom prst="rect">
              <a:avLst/>
            </a:prstGeom>
            <a:solidFill>
              <a:srgbClr val="1CABE2">
                <a:alpha val="100000"/>
              </a:srgbClr>
            </a:solidFill>
          </p:spPr>
          <p:txBody>
            <a:bodyPr/>
            <a:lstStyle/>
            <a:p/>
          </p:txBody>
        </p:sp>
        <p:sp>
          <p:nvSpPr>
            <p:cNvPr id="46" name="rc46"/>
            <p:cNvSpPr/>
            <p:nvPr/>
          </p:nvSpPr>
          <p:spPr>
            <a:xfrm>
              <a:off x="4228248" y="3193458"/>
              <a:ext cx="239888" cy="1018550"/>
            </a:xfrm>
            <a:prstGeom prst="rect">
              <a:avLst/>
            </a:prstGeom>
            <a:solidFill>
              <a:srgbClr val="80BD41">
                <a:alpha val="100000"/>
              </a:srgbClr>
            </a:solidFill>
          </p:spPr>
          <p:txBody>
            <a:bodyPr/>
            <a:lstStyle/>
            <a:p/>
          </p:txBody>
        </p:sp>
        <p:sp>
          <p:nvSpPr>
            <p:cNvPr id="47" name="rc47"/>
            <p:cNvSpPr/>
            <p:nvPr/>
          </p:nvSpPr>
          <p:spPr>
            <a:xfrm>
              <a:off x="4228248" y="3091603"/>
              <a:ext cx="239888" cy="101855"/>
            </a:xfrm>
            <a:prstGeom prst="rect">
              <a:avLst/>
            </a:prstGeom>
            <a:solidFill>
              <a:srgbClr val="1CABE2">
                <a:alpha val="100000"/>
              </a:srgbClr>
            </a:solidFill>
          </p:spPr>
          <p:txBody>
            <a:bodyPr/>
            <a:lstStyle/>
            <a:p/>
          </p:txBody>
        </p:sp>
        <p:sp>
          <p:nvSpPr>
            <p:cNvPr id="48" name="rc48"/>
            <p:cNvSpPr/>
            <p:nvPr/>
          </p:nvSpPr>
          <p:spPr>
            <a:xfrm>
              <a:off x="4494791" y="3259171"/>
              <a:ext cx="239888" cy="952837"/>
            </a:xfrm>
            <a:prstGeom prst="rect">
              <a:avLst/>
            </a:prstGeom>
            <a:solidFill>
              <a:srgbClr val="80BD41">
                <a:alpha val="100000"/>
              </a:srgbClr>
            </a:solidFill>
          </p:spPr>
          <p:txBody>
            <a:bodyPr/>
            <a:lstStyle/>
            <a:p/>
          </p:txBody>
        </p:sp>
        <p:sp>
          <p:nvSpPr>
            <p:cNvPr id="49" name="rc49"/>
            <p:cNvSpPr/>
            <p:nvPr/>
          </p:nvSpPr>
          <p:spPr>
            <a:xfrm>
              <a:off x="4494791" y="3117888"/>
              <a:ext cx="239888" cy="141282"/>
            </a:xfrm>
            <a:prstGeom prst="rect">
              <a:avLst/>
            </a:prstGeom>
            <a:solidFill>
              <a:srgbClr val="1CABE2">
                <a:alpha val="100000"/>
              </a:srgbClr>
            </a:solidFill>
          </p:spPr>
          <p:txBody>
            <a:bodyPr/>
            <a:lstStyle/>
            <a:p/>
          </p:txBody>
        </p:sp>
        <p:sp>
          <p:nvSpPr>
            <p:cNvPr id="50" name="rc50"/>
            <p:cNvSpPr/>
            <p:nvPr/>
          </p:nvSpPr>
          <p:spPr>
            <a:xfrm>
              <a:off x="4761334" y="3223029"/>
              <a:ext cx="239888" cy="988980"/>
            </a:xfrm>
            <a:prstGeom prst="rect">
              <a:avLst/>
            </a:prstGeom>
            <a:solidFill>
              <a:srgbClr val="80BD41">
                <a:alpha val="100000"/>
              </a:srgbClr>
            </a:solidFill>
          </p:spPr>
          <p:txBody>
            <a:bodyPr/>
            <a:lstStyle/>
            <a:p/>
          </p:txBody>
        </p:sp>
        <p:sp>
          <p:nvSpPr>
            <p:cNvPr id="51" name="rc51"/>
            <p:cNvSpPr/>
            <p:nvPr/>
          </p:nvSpPr>
          <p:spPr>
            <a:xfrm>
              <a:off x="4761334" y="3124460"/>
              <a:ext cx="239888" cy="98569"/>
            </a:xfrm>
            <a:prstGeom prst="rect">
              <a:avLst/>
            </a:prstGeom>
            <a:solidFill>
              <a:srgbClr val="1CABE2">
                <a:alpha val="100000"/>
              </a:srgbClr>
            </a:solidFill>
          </p:spPr>
          <p:txBody>
            <a:bodyPr/>
            <a:lstStyle/>
            <a:p/>
          </p:txBody>
        </p:sp>
        <p:sp>
          <p:nvSpPr>
            <p:cNvPr id="52" name="rc52"/>
            <p:cNvSpPr/>
            <p:nvPr/>
          </p:nvSpPr>
          <p:spPr>
            <a:xfrm>
              <a:off x="5027877" y="3200030"/>
              <a:ext cx="239888" cy="1011979"/>
            </a:xfrm>
            <a:prstGeom prst="rect">
              <a:avLst/>
            </a:prstGeom>
            <a:solidFill>
              <a:srgbClr val="80BD41">
                <a:alpha val="100000"/>
              </a:srgbClr>
            </a:solidFill>
          </p:spPr>
          <p:txBody>
            <a:bodyPr/>
            <a:lstStyle/>
            <a:p/>
          </p:txBody>
        </p:sp>
        <p:sp>
          <p:nvSpPr>
            <p:cNvPr id="53" name="rc53"/>
            <p:cNvSpPr/>
            <p:nvPr/>
          </p:nvSpPr>
          <p:spPr>
            <a:xfrm>
              <a:off x="5027877" y="3134317"/>
              <a:ext cx="239888" cy="65712"/>
            </a:xfrm>
            <a:prstGeom prst="rect">
              <a:avLst/>
            </a:prstGeom>
            <a:solidFill>
              <a:srgbClr val="1CABE2">
                <a:alpha val="100000"/>
              </a:srgbClr>
            </a:solidFill>
          </p:spPr>
          <p:txBody>
            <a:bodyPr/>
            <a:lstStyle/>
            <a:p/>
          </p:txBody>
        </p:sp>
        <p:sp>
          <p:nvSpPr>
            <p:cNvPr id="54" name="rc54"/>
            <p:cNvSpPr/>
            <p:nvPr/>
          </p:nvSpPr>
          <p:spPr>
            <a:xfrm>
              <a:off x="5294420" y="3173744"/>
              <a:ext cx="239888" cy="1038264"/>
            </a:xfrm>
            <a:prstGeom prst="rect">
              <a:avLst/>
            </a:prstGeom>
            <a:solidFill>
              <a:srgbClr val="80BD41">
                <a:alpha val="100000"/>
              </a:srgbClr>
            </a:solidFill>
          </p:spPr>
          <p:txBody>
            <a:bodyPr/>
            <a:lstStyle/>
            <a:p/>
          </p:txBody>
        </p:sp>
        <p:sp>
          <p:nvSpPr>
            <p:cNvPr id="55" name="rc55"/>
            <p:cNvSpPr/>
            <p:nvPr/>
          </p:nvSpPr>
          <p:spPr>
            <a:xfrm>
              <a:off x="5294420" y="3140888"/>
              <a:ext cx="239888" cy="32856"/>
            </a:xfrm>
            <a:prstGeom prst="rect">
              <a:avLst/>
            </a:prstGeom>
            <a:solidFill>
              <a:srgbClr val="1CABE2">
                <a:alpha val="100000"/>
              </a:srgbClr>
            </a:solidFill>
          </p:spPr>
          <p:txBody>
            <a:bodyPr/>
            <a:lstStyle/>
            <a:p/>
          </p:txBody>
        </p:sp>
        <p:sp>
          <p:nvSpPr>
            <p:cNvPr id="56" name="rc56"/>
            <p:cNvSpPr/>
            <p:nvPr/>
          </p:nvSpPr>
          <p:spPr>
            <a:xfrm>
              <a:off x="5560963" y="3180316"/>
              <a:ext cx="239888" cy="1031693"/>
            </a:xfrm>
            <a:prstGeom prst="rect">
              <a:avLst/>
            </a:prstGeom>
            <a:solidFill>
              <a:srgbClr val="80BD41">
                <a:alpha val="100000"/>
              </a:srgbClr>
            </a:solidFill>
          </p:spPr>
          <p:txBody>
            <a:bodyPr/>
            <a:lstStyle/>
            <a:p/>
          </p:txBody>
        </p:sp>
        <p:sp>
          <p:nvSpPr>
            <p:cNvPr id="57" name="rc57"/>
            <p:cNvSpPr/>
            <p:nvPr/>
          </p:nvSpPr>
          <p:spPr>
            <a:xfrm>
              <a:off x="5560963" y="3147459"/>
              <a:ext cx="239888" cy="32856"/>
            </a:xfrm>
            <a:prstGeom prst="rect">
              <a:avLst/>
            </a:prstGeom>
            <a:solidFill>
              <a:srgbClr val="1CABE2">
                <a:alpha val="100000"/>
              </a:srgbClr>
            </a:solidFill>
          </p:spPr>
          <p:txBody>
            <a:bodyPr/>
            <a:lstStyle/>
            <a:p/>
          </p:txBody>
        </p:sp>
        <p:sp>
          <p:nvSpPr>
            <p:cNvPr id="58" name="rc58"/>
            <p:cNvSpPr/>
            <p:nvPr/>
          </p:nvSpPr>
          <p:spPr>
            <a:xfrm>
              <a:off x="5827506" y="3259171"/>
              <a:ext cx="239888" cy="952837"/>
            </a:xfrm>
            <a:prstGeom prst="rect">
              <a:avLst/>
            </a:prstGeom>
            <a:solidFill>
              <a:srgbClr val="80BD41">
                <a:alpha val="100000"/>
              </a:srgbClr>
            </a:solidFill>
          </p:spPr>
          <p:txBody>
            <a:bodyPr/>
            <a:lstStyle/>
            <a:p/>
          </p:txBody>
        </p:sp>
        <p:sp>
          <p:nvSpPr>
            <p:cNvPr id="59" name="rc59"/>
            <p:cNvSpPr/>
            <p:nvPr/>
          </p:nvSpPr>
          <p:spPr>
            <a:xfrm>
              <a:off x="5827506" y="3154030"/>
              <a:ext cx="239888" cy="105140"/>
            </a:xfrm>
            <a:prstGeom prst="rect">
              <a:avLst/>
            </a:prstGeom>
            <a:solidFill>
              <a:srgbClr val="1CABE2">
                <a:alpha val="100000"/>
              </a:srgbClr>
            </a:solidFill>
          </p:spPr>
          <p:txBody>
            <a:bodyPr/>
            <a:lstStyle/>
            <a:p/>
          </p:txBody>
        </p:sp>
        <p:sp>
          <p:nvSpPr>
            <p:cNvPr id="60" name="rc60"/>
            <p:cNvSpPr/>
            <p:nvPr/>
          </p:nvSpPr>
          <p:spPr>
            <a:xfrm>
              <a:off x="6094049" y="3209887"/>
              <a:ext cx="239888" cy="1002122"/>
            </a:xfrm>
            <a:prstGeom prst="rect">
              <a:avLst/>
            </a:prstGeom>
            <a:solidFill>
              <a:srgbClr val="80BD41">
                <a:alpha val="100000"/>
              </a:srgbClr>
            </a:solidFill>
          </p:spPr>
          <p:txBody>
            <a:bodyPr/>
            <a:lstStyle/>
            <a:p/>
          </p:txBody>
        </p:sp>
        <p:sp>
          <p:nvSpPr>
            <p:cNvPr id="61" name="rc61"/>
            <p:cNvSpPr/>
            <p:nvPr/>
          </p:nvSpPr>
          <p:spPr>
            <a:xfrm>
              <a:off x="6094049" y="3157316"/>
              <a:ext cx="239888" cy="52570"/>
            </a:xfrm>
            <a:prstGeom prst="rect">
              <a:avLst/>
            </a:prstGeom>
            <a:solidFill>
              <a:srgbClr val="1CABE2">
                <a:alpha val="100000"/>
              </a:srgbClr>
            </a:solidFill>
          </p:spPr>
          <p:txBody>
            <a:bodyPr/>
            <a:lstStyle/>
            <a:p/>
          </p:txBody>
        </p:sp>
        <p:sp>
          <p:nvSpPr>
            <p:cNvPr id="62" name="rc62"/>
            <p:cNvSpPr/>
            <p:nvPr/>
          </p:nvSpPr>
          <p:spPr>
            <a:xfrm>
              <a:off x="6360593" y="3269028"/>
              <a:ext cx="239888" cy="942980"/>
            </a:xfrm>
            <a:prstGeom prst="rect">
              <a:avLst/>
            </a:prstGeom>
            <a:solidFill>
              <a:srgbClr val="80BD41">
                <a:alpha val="100000"/>
              </a:srgbClr>
            </a:solidFill>
          </p:spPr>
          <p:txBody>
            <a:bodyPr/>
            <a:lstStyle/>
            <a:p/>
          </p:txBody>
        </p:sp>
        <p:sp>
          <p:nvSpPr>
            <p:cNvPr id="63" name="rc63"/>
            <p:cNvSpPr/>
            <p:nvPr/>
          </p:nvSpPr>
          <p:spPr>
            <a:xfrm>
              <a:off x="6360593" y="3163887"/>
              <a:ext cx="239888" cy="105140"/>
            </a:xfrm>
            <a:prstGeom prst="rect">
              <a:avLst/>
            </a:prstGeom>
            <a:solidFill>
              <a:srgbClr val="1CABE2">
                <a:alpha val="100000"/>
              </a:srgbClr>
            </a:solidFill>
          </p:spPr>
          <p:txBody>
            <a:bodyPr/>
            <a:lstStyle/>
            <a:p/>
          </p:txBody>
        </p:sp>
        <p:sp>
          <p:nvSpPr>
            <p:cNvPr id="64" name="rc64"/>
            <p:cNvSpPr/>
            <p:nvPr/>
          </p:nvSpPr>
          <p:spPr>
            <a:xfrm>
              <a:off x="6627136" y="3328170"/>
              <a:ext cx="239888" cy="883839"/>
            </a:xfrm>
            <a:prstGeom prst="rect">
              <a:avLst/>
            </a:prstGeom>
            <a:solidFill>
              <a:srgbClr val="80BD41">
                <a:alpha val="100000"/>
              </a:srgbClr>
            </a:solidFill>
          </p:spPr>
          <p:txBody>
            <a:bodyPr/>
            <a:lstStyle/>
            <a:p/>
          </p:txBody>
        </p:sp>
        <p:sp>
          <p:nvSpPr>
            <p:cNvPr id="65" name="rc65"/>
            <p:cNvSpPr/>
            <p:nvPr/>
          </p:nvSpPr>
          <p:spPr>
            <a:xfrm>
              <a:off x="6627136" y="3170459"/>
              <a:ext cx="239888" cy="157711"/>
            </a:xfrm>
            <a:prstGeom prst="rect">
              <a:avLst/>
            </a:prstGeom>
            <a:solidFill>
              <a:srgbClr val="1CABE2">
                <a:alpha val="100000"/>
              </a:srgbClr>
            </a:solidFill>
          </p:spPr>
          <p:txBody>
            <a:bodyPr/>
            <a:lstStyle/>
            <a:p/>
          </p:txBody>
        </p:sp>
        <p:sp>
          <p:nvSpPr>
            <p:cNvPr id="66" name="rc66"/>
            <p:cNvSpPr/>
            <p:nvPr/>
          </p:nvSpPr>
          <p:spPr>
            <a:xfrm>
              <a:off x="6893679" y="3361026"/>
              <a:ext cx="239888" cy="850982"/>
            </a:xfrm>
            <a:prstGeom prst="rect">
              <a:avLst/>
            </a:prstGeom>
            <a:solidFill>
              <a:srgbClr val="80BD41">
                <a:alpha val="100000"/>
              </a:srgbClr>
            </a:solidFill>
          </p:spPr>
          <p:txBody>
            <a:bodyPr/>
            <a:lstStyle/>
            <a:p/>
          </p:txBody>
        </p:sp>
        <p:sp>
          <p:nvSpPr>
            <p:cNvPr id="67" name="rc67"/>
            <p:cNvSpPr/>
            <p:nvPr/>
          </p:nvSpPr>
          <p:spPr>
            <a:xfrm>
              <a:off x="6893679" y="3173744"/>
              <a:ext cx="239888" cy="187281"/>
            </a:xfrm>
            <a:prstGeom prst="rect">
              <a:avLst/>
            </a:prstGeom>
            <a:solidFill>
              <a:srgbClr val="1CABE2">
                <a:alpha val="100000"/>
              </a:srgbClr>
            </a:solidFill>
          </p:spPr>
          <p:txBody>
            <a:bodyPr/>
            <a:lstStyle/>
            <a:p/>
          </p:txBody>
        </p:sp>
        <p:sp>
          <p:nvSpPr>
            <p:cNvPr id="68" name="rc68"/>
            <p:cNvSpPr/>
            <p:nvPr/>
          </p:nvSpPr>
          <p:spPr>
            <a:xfrm>
              <a:off x="7160222" y="3321599"/>
              <a:ext cx="239888" cy="890410"/>
            </a:xfrm>
            <a:prstGeom prst="rect">
              <a:avLst/>
            </a:prstGeom>
            <a:solidFill>
              <a:srgbClr val="80BD41">
                <a:alpha val="100000"/>
              </a:srgbClr>
            </a:solidFill>
          </p:spPr>
          <p:txBody>
            <a:bodyPr/>
            <a:lstStyle/>
            <a:p/>
          </p:txBody>
        </p:sp>
        <p:sp>
          <p:nvSpPr>
            <p:cNvPr id="69" name="rc69"/>
            <p:cNvSpPr/>
            <p:nvPr/>
          </p:nvSpPr>
          <p:spPr>
            <a:xfrm>
              <a:off x="7160222" y="3177030"/>
              <a:ext cx="239888" cy="144568"/>
            </a:xfrm>
            <a:prstGeom prst="rect">
              <a:avLst/>
            </a:prstGeom>
            <a:solidFill>
              <a:srgbClr val="1CABE2">
                <a:alpha val="100000"/>
              </a:srgbClr>
            </a:solidFill>
          </p:spPr>
          <p:txBody>
            <a:bodyPr/>
            <a:lstStyle/>
            <a:p/>
          </p:txBody>
        </p:sp>
        <p:sp>
          <p:nvSpPr>
            <p:cNvPr id="70" name="rc70"/>
            <p:cNvSpPr/>
            <p:nvPr/>
          </p:nvSpPr>
          <p:spPr>
            <a:xfrm>
              <a:off x="7426765" y="3338027"/>
              <a:ext cx="239888" cy="873982"/>
            </a:xfrm>
            <a:prstGeom prst="rect">
              <a:avLst/>
            </a:prstGeom>
            <a:solidFill>
              <a:srgbClr val="80BD41">
                <a:alpha val="100000"/>
              </a:srgbClr>
            </a:solidFill>
          </p:spPr>
          <p:txBody>
            <a:bodyPr/>
            <a:lstStyle/>
            <a:p/>
          </p:txBody>
        </p:sp>
        <p:sp>
          <p:nvSpPr>
            <p:cNvPr id="71" name="rc71"/>
            <p:cNvSpPr/>
            <p:nvPr/>
          </p:nvSpPr>
          <p:spPr>
            <a:xfrm>
              <a:off x="7426765" y="3183601"/>
              <a:ext cx="239888" cy="154425"/>
            </a:xfrm>
            <a:prstGeom prst="rect">
              <a:avLst/>
            </a:prstGeom>
            <a:solidFill>
              <a:srgbClr val="1CABE2">
                <a:alpha val="100000"/>
              </a:srgbClr>
            </a:solidFill>
          </p:spPr>
          <p:txBody>
            <a:bodyPr/>
            <a:lstStyle/>
            <a:p/>
          </p:txBody>
        </p:sp>
        <p:sp>
          <p:nvSpPr>
            <p:cNvPr id="72" name="rc72"/>
            <p:cNvSpPr/>
            <p:nvPr/>
          </p:nvSpPr>
          <p:spPr>
            <a:xfrm>
              <a:off x="7693308" y="3344598"/>
              <a:ext cx="239888" cy="867411"/>
            </a:xfrm>
            <a:prstGeom prst="rect">
              <a:avLst/>
            </a:prstGeom>
            <a:solidFill>
              <a:srgbClr val="80BD41">
                <a:alpha val="100000"/>
              </a:srgbClr>
            </a:solidFill>
          </p:spPr>
          <p:txBody>
            <a:bodyPr/>
            <a:lstStyle/>
            <a:p/>
          </p:txBody>
        </p:sp>
        <p:sp>
          <p:nvSpPr>
            <p:cNvPr id="73" name="rc73"/>
            <p:cNvSpPr/>
            <p:nvPr/>
          </p:nvSpPr>
          <p:spPr>
            <a:xfrm>
              <a:off x="7693308" y="3190173"/>
              <a:ext cx="239888" cy="154425"/>
            </a:xfrm>
            <a:prstGeom prst="rect">
              <a:avLst/>
            </a:prstGeom>
            <a:solidFill>
              <a:srgbClr val="1CABE2">
                <a:alpha val="100000"/>
              </a:srgbClr>
            </a:solidFill>
          </p:spPr>
          <p:txBody>
            <a:bodyPr/>
            <a:lstStyle/>
            <a:p/>
          </p:txBody>
        </p:sp>
        <p:sp>
          <p:nvSpPr>
            <p:cNvPr id="74" name="rc74"/>
            <p:cNvSpPr/>
            <p:nvPr/>
          </p:nvSpPr>
          <p:spPr>
            <a:xfrm>
              <a:off x="7959851" y="3347884"/>
              <a:ext cx="239888" cy="864125"/>
            </a:xfrm>
            <a:prstGeom prst="rect">
              <a:avLst/>
            </a:prstGeom>
            <a:solidFill>
              <a:srgbClr val="80BD41">
                <a:alpha val="100000"/>
              </a:srgbClr>
            </a:solidFill>
          </p:spPr>
          <p:txBody>
            <a:bodyPr/>
            <a:lstStyle/>
            <a:p/>
          </p:txBody>
        </p:sp>
        <p:sp>
          <p:nvSpPr>
            <p:cNvPr id="75" name="rc75"/>
            <p:cNvSpPr/>
            <p:nvPr/>
          </p:nvSpPr>
          <p:spPr>
            <a:xfrm>
              <a:off x="7959851" y="3196744"/>
              <a:ext cx="239888" cy="151139"/>
            </a:xfrm>
            <a:prstGeom prst="rect">
              <a:avLst/>
            </a:prstGeom>
            <a:solidFill>
              <a:srgbClr val="1CABE2">
                <a:alpha val="100000"/>
              </a:srgbClr>
            </a:solidFill>
          </p:spPr>
          <p:txBody>
            <a:bodyPr/>
            <a:lstStyle/>
            <a:p/>
          </p:txBody>
        </p:sp>
        <p:sp>
          <p:nvSpPr>
            <p:cNvPr id="76" name="pl76"/>
            <p:cNvSpPr/>
            <p:nvPr/>
          </p:nvSpPr>
          <p:spPr>
            <a:xfrm>
              <a:off x="1416218" y="2128191"/>
              <a:ext cx="6663577" cy="322239"/>
            </a:xfrm>
            <a:custGeom>
              <a:avLst/>
              <a:pathLst>
                <a:path w="6663577" h="322239">
                  <a:moveTo>
                    <a:pt x="0" y="85930"/>
                  </a:moveTo>
                  <a:lnTo>
                    <a:pt x="266543" y="279274"/>
                  </a:lnTo>
                  <a:lnTo>
                    <a:pt x="533086" y="214826"/>
                  </a:lnTo>
                  <a:lnTo>
                    <a:pt x="799629" y="171861"/>
                  </a:lnTo>
                  <a:lnTo>
                    <a:pt x="1066172" y="85930"/>
                  </a:lnTo>
                  <a:lnTo>
                    <a:pt x="1332715" y="107413"/>
                  </a:lnTo>
                  <a:lnTo>
                    <a:pt x="1599258" y="279274"/>
                  </a:lnTo>
                  <a:lnTo>
                    <a:pt x="1865801" y="85930"/>
                  </a:lnTo>
                  <a:lnTo>
                    <a:pt x="2132344" y="257791"/>
                  </a:lnTo>
                  <a:lnTo>
                    <a:pt x="2398888" y="85930"/>
                  </a:lnTo>
                  <a:lnTo>
                    <a:pt x="2665431" y="236309"/>
                  </a:lnTo>
                  <a:lnTo>
                    <a:pt x="2931974" y="128895"/>
                  </a:lnTo>
                  <a:lnTo>
                    <a:pt x="3198517" y="214826"/>
                  </a:lnTo>
                  <a:lnTo>
                    <a:pt x="3465060" y="128895"/>
                  </a:lnTo>
                  <a:lnTo>
                    <a:pt x="3731603" y="64447"/>
                  </a:lnTo>
                  <a:lnTo>
                    <a:pt x="3998146" y="0"/>
                  </a:lnTo>
                  <a:lnTo>
                    <a:pt x="4264689" y="0"/>
                  </a:lnTo>
                  <a:lnTo>
                    <a:pt x="4531233" y="150378"/>
                  </a:lnTo>
                  <a:lnTo>
                    <a:pt x="4797776" y="42965"/>
                  </a:lnTo>
                  <a:lnTo>
                    <a:pt x="5064319" y="150378"/>
                  </a:lnTo>
                  <a:lnTo>
                    <a:pt x="5330862" y="257791"/>
                  </a:lnTo>
                  <a:lnTo>
                    <a:pt x="5597405" y="322239"/>
                  </a:lnTo>
                  <a:lnTo>
                    <a:pt x="5863948" y="236309"/>
                  </a:lnTo>
                  <a:lnTo>
                    <a:pt x="6130491" y="257791"/>
                  </a:lnTo>
                  <a:lnTo>
                    <a:pt x="6397034" y="257791"/>
                  </a:lnTo>
                  <a:lnTo>
                    <a:pt x="6663577" y="257791"/>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8" name="tx88"/>
            <p:cNvSpPr/>
            <p:nvPr/>
          </p:nvSpPr>
          <p:spPr>
            <a:xfrm>
              <a:off x="1350915" y="27880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89" name="tx89"/>
            <p:cNvSpPr/>
            <p:nvPr/>
          </p:nvSpPr>
          <p:spPr>
            <a:xfrm>
              <a:off x="2683631" y="29490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0" name="tx90"/>
            <p:cNvSpPr/>
            <p:nvPr/>
          </p:nvSpPr>
          <p:spPr>
            <a:xfrm>
              <a:off x="4016347" y="29359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91" name="tx91"/>
            <p:cNvSpPr/>
            <p:nvPr/>
          </p:nvSpPr>
          <p:spPr>
            <a:xfrm>
              <a:off x="5349062" y="30049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2" name="tx92"/>
            <p:cNvSpPr/>
            <p:nvPr/>
          </p:nvSpPr>
          <p:spPr>
            <a:xfrm>
              <a:off x="6415235" y="30279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3" name="tx93"/>
            <p:cNvSpPr/>
            <p:nvPr/>
          </p:nvSpPr>
          <p:spPr>
            <a:xfrm>
              <a:off x="6681778" y="30377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4" name="tx94"/>
            <p:cNvSpPr/>
            <p:nvPr/>
          </p:nvSpPr>
          <p:spPr>
            <a:xfrm>
              <a:off x="6948321" y="30377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5" name="tx95"/>
            <p:cNvSpPr/>
            <p:nvPr/>
          </p:nvSpPr>
          <p:spPr>
            <a:xfrm>
              <a:off x="7214864" y="30410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6" name="tx96"/>
            <p:cNvSpPr/>
            <p:nvPr/>
          </p:nvSpPr>
          <p:spPr>
            <a:xfrm>
              <a:off x="7481407" y="30476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7" name="tx97"/>
            <p:cNvSpPr/>
            <p:nvPr/>
          </p:nvSpPr>
          <p:spPr>
            <a:xfrm>
              <a:off x="7747950" y="30542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8" name="tx98"/>
            <p:cNvSpPr/>
            <p:nvPr/>
          </p:nvSpPr>
          <p:spPr>
            <a:xfrm>
              <a:off x="8014493" y="30607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9" name="pl99"/>
            <p:cNvSpPr/>
            <p:nvPr/>
          </p:nvSpPr>
          <p:spPr>
            <a:xfrm>
              <a:off x="1416218"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5772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1" name="tx111"/>
            <p:cNvSpPr/>
            <p:nvPr/>
          </p:nvSpPr>
          <p:spPr>
            <a:xfrm>
              <a:off x="1362659" y="29328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83631" y="36594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3" name="tx113"/>
            <p:cNvSpPr/>
            <p:nvPr/>
          </p:nvSpPr>
          <p:spPr>
            <a:xfrm>
              <a:off x="2695375" y="30987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55523" y="368571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5" name="tx115"/>
            <p:cNvSpPr/>
            <p:nvPr/>
          </p:nvSpPr>
          <p:spPr>
            <a:xfrm>
              <a:off x="4028090" y="31152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49062" y="36577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7" name="tx117"/>
            <p:cNvSpPr/>
            <p:nvPr/>
          </p:nvSpPr>
          <p:spPr>
            <a:xfrm>
              <a:off x="5360806" y="31234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37054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9" name="tx119"/>
            <p:cNvSpPr/>
            <p:nvPr/>
          </p:nvSpPr>
          <p:spPr>
            <a:xfrm>
              <a:off x="6426979" y="31825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81778" y="37361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1" name="tx121"/>
            <p:cNvSpPr/>
            <p:nvPr/>
          </p:nvSpPr>
          <p:spPr>
            <a:xfrm>
              <a:off x="6693522" y="32154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37514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3" name="tx123"/>
            <p:cNvSpPr/>
            <p:nvPr/>
          </p:nvSpPr>
          <p:spPr>
            <a:xfrm>
              <a:off x="6960065" y="32334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14864" y="37329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5" name="tx125"/>
            <p:cNvSpPr/>
            <p:nvPr/>
          </p:nvSpPr>
          <p:spPr>
            <a:xfrm>
              <a:off x="7226608" y="32154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81407" y="37411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7" name="tx127"/>
            <p:cNvSpPr/>
            <p:nvPr/>
          </p:nvSpPr>
          <p:spPr>
            <a:xfrm>
              <a:off x="7493151" y="32269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47950" y="37432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9" name="tx129"/>
            <p:cNvSpPr/>
            <p:nvPr/>
          </p:nvSpPr>
          <p:spPr>
            <a:xfrm>
              <a:off x="7759694" y="32334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14493" y="37448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31" name="tx131"/>
            <p:cNvSpPr/>
            <p:nvPr/>
          </p:nvSpPr>
          <p:spPr>
            <a:xfrm>
              <a:off x="8026237" y="32384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10775" y="350447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2847750"/>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5" name="tx135"/>
            <p:cNvSpPr/>
            <p:nvPr/>
          </p:nvSpPr>
          <p:spPr>
            <a:xfrm>
              <a:off x="810775" y="21885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61247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Barbados, 2000-2025</a:t>
              </a:r>
            </a:p>
          </p:txBody>
        </p:sp>
        <p:sp>
          <p:nvSpPr>
            <p:cNvPr id="162" name="pl162"/>
            <p:cNvSpPr/>
            <p:nvPr/>
          </p:nvSpPr>
          <p:spPr>
            <a:xfrm>
              <a:off x="23267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3878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4488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5099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3573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4183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794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5915196" cy="124062"/>
            </a:xfrm>
            <a:prstGeom prst="rect">
              <a:avLst/>
            </a:prstGeom>
            <a:solidFill>
              <a:srgbClr val="80BD41">
                <a:alpha val="100000"/>
              </a:srgbClr>
            </a:solidFill>
          </p:spPr>
          <p:txBody>
            <a:bodyPr/>
            <a:lstStyle/>
            <a:p/>
          </p:txBody>
        </p:sp>
        <p:sp>
          <p:nvSpPr>
            <p:cNvPr id="174" name="rc174"/>
            <p:cNvSpPr/>
            <p:nvPr/>
          </p:nvSpPr>
          <p:spPr>
            <a:xfrm>
              <a:off x="7211470" y="5840557"/>
              <a:ext cx="659534" cy="124062"/>
            </a:xfrm>
            <a:prstGeom prst="rect">
              <a:avLst/>
            </a:prstGeom>
            <a:solidFill>
              <a:srgbClr val="1CABE2">
                <a:alpha val="100000"/>
              </a:srgbClr>
            </a:solidFill>
          </p:spPr>
          <p:txBody>
            <a:bodyPr/>
            <a:lstStyle/>
            <a:p/>
          </p:txBody>
        </p:sp>
        <p:sp>
          <p:nvSpPr>
            <p:cNvPr id="175" name="rc175"/>
            <p:cNvSpPr/>
            <p:nvPr/>
          </p:nvSpPr>
          <p:spPr>
            <a:xfrm>
              <a:off x="1296273" y="5685479"/>
              <a:ext cx="5441156" cy="124062"/>
            </a:xfrm>
            <a:prstGeom prst="rect">
              <a:avLst/>
            </a:prstGeom>
            <a:solidFill>
              <a:srgbClr val="80BD41">
                <a:alpha val="100000"/>
              </a:srgbClr>
            </a:solidFill>
          </p:spPr>
          <p:txBody>
            <a:bodyPr/>
            <a:lstStyle/>
            <a:p/>
          </p:txBody>
        </p:sp>
        <p:sp>
          <p:nvSpPr>
            <p:cNvPr id="176" name="rc176"/>
            <p:cNvSpPr/>
            <p:nvPr/>
          </p:nvSpPr>
          <p:spPr>
            <a:xfrm>
              <a:off x="6737429" y="5685479"/>
              <a:ext cx="968690" cy="124062"/>
            </a:xfrm>
            <a:prstGeom prst="rect">
              <a:avLst/>
            </a:prstGeom>
            <a:solidFill>
              <a:srgbClr val="1CABE2">
                <a:alpha val="100000"/>
              </a:srgbClr>
            </a:solidFill>
          </p:spPr>
          <p:txBody>
            <a:bodyPr/>
            <a:lstStyle/>
            <a:p/>
          </p:txBody>
        </p:sp>
        <p:sp>
          <p:nvSpPr>
            <p:cNvPr id="177" name="rc177"/>
            <p:cNvSpPr/>
            <p:nvPr/>
          </p:nvSpPr>
          <p:spPr>
            <a:xfrm>
              <a:off x="1296273" y="5530401"/>
              <a:ext cx="5420545" cy="124062"/>
            </a:xfrm>
            <a:prstGeom prst="rect">
              <a:avLst/>
            </a:prstGeom>
            <a:solidFill>
              <a:srgbClr val="80BD41">
                <a:alpha val="100000"/>
              </a:srgbClr>
            </a:solidFill>
          </p:spPr>
          <p:txBody>
            <a:bodyPr/>
            <a:lstStyle/>
            <a:p/>
          </p:txBody>
        </p:sp>
        <p:sp>
          <p:nvSpPr>
            <p:cNvPr id="178" name="rc178"/>
            <p:cNvSpPr/>
            <p:nvPr/>
          </p:nvSpPr>
          <p:spPr>
            <a:xfrm>
              <a:off x="6716819" y="5530401"/>
              <a:ext cx="948080" cy="124062"/>
            </a:xfrm>
            <a:prstGeom prst="rect">
              <a:avLst/>
            </a:prstGeom>
            <a:solidFill>
              <a:srgbClr val="1CABE2">
                <a:alpha val="100000"/>
              </a:srgbClr>
            </a:solidFill>
          </p:spPr>
          <p:txBody>
            <a:bodyPr/>
            <a:lstStyle/>
            <a:p/>
          </p:txBody>
        </p:sp>
        <p:sp>
          <p:nvSpPr>
            <p:cNvPr id="179" name="tx179"/>
            <p:cNvSpPr/>
            <p:nvPr/>
          </p:nvSpPr>
          <p:spPr>
            <a:xfrm>
              <a:off x="8119368"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80" name="tx180"/>
            <p:cNvSpPr/>
            <p:nvPr/>
          </p:nvSpPr>
          <p:spPr>
            <a:xfrm>
              <a:off x="7946240"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81" name="tx181"/>
            <p:cNvSpPr/>
            <p:nvPr/>
          </p:nvSpPr>
          <p:spPr>
            <a:xfrm>
              <a:off x="7902958"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82" name="tx182"/>
            <p:cNvSpPr/>
            <p:nvPr/>
          </p:nvSpPr>
          <p:spPr>
            <a:xfrm>
              <a:off x="4178523"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3" name="tx183"/>
            <p:cNvSpPr/>
            <p:nvPr/>
          </p:nvSpPr>
          <p:spPr>
            <a:xfrm>
              <a:off x="7479438"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3941503"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85" name="tx185"/>
            <p:cNvSpPr/>
            <p:nvPr/>
          </p:nvSpPr>
          <p:spPr>
            <a:xfrm>
              <a:off x="7159976"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3931197"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87" name="tx187"/>
            <p:cNvSpPr/>
            <p:nvPr/>
          </p:nvSpPr>
          <p:spPr>
            <a:xfrm>
              <a:off x="7129061"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318470"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3" name="tx193"/>
            <p:cNvSpPr/>
            <p:nvPr/>
          </p:nvSpPr>
          <p:spPr>
            <a:xfrm>
              <a:off x="5379514"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4" name="tx194"/>
            <p:cNvSpPr/>
            <p:nvPr/>
          </p:nvSpPr>
          <p:spPr>
            <a:xfrm>
              <a:off x="7440558" y="60560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(85%) was lower than in 2019 (90%).
The number of children vaccinated with DTP3 decreased 8%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25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36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647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257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30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341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952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563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148686"/>
              <a:ext cx="239888" cy="63322"/>
            </a:xfrm>
            <a:prstGeom prst="rect">
              <a:avLst/>
            </a:prstGeom>
            <a:solidFill>
              <a:srgbClr val="E2231A">
                <a:alpha val="90196"/>
              </a:srgbClr>
            </a:solidFill>
          </p:spPr>
          <p:txBody>
            <a:bodyPr/>
            <a:lstStyle/>
            <a:p/>
          </p:txBody>
        </p:sp>
        <p:sp>
          <p:nvSpPr>
            <p:cNvPr id="26" name="rc26"/>
            <p:cNvSpPr/>
            <p:nvPr/>
          </p:nvSpPr>
          <p:spPr>
            <a:xfrm>
              <a:off x="1562816" y="4138447"/>
              <a:ext cx="239888" cy="73562"/>
            </a:xfrm>
            <a:prstGeom prst="rect">
              <a:avLst/>
            </a:prstGeom>
            <a:solidFill>
              <a:srgbClr val="E2231A">
                <a:alpha val="90196"/>
              </a:srgbClr>
            </a:solidFill>
          </p:spPr>
          <p:txBody>
            <a:bodyPr/>
            <a:lstStyle/>
            <a:p/>
          </p:txBody>
        </p:sp>
        <p:sp>
          <p:nvSpPr>
            <p:cNvPr id="27" name="rc27"/>
            <p:cNvSpPr/>
            <p:nvPr/>
          </p:nvSpPr>
          <p:spPr>
            <a:xfrm>
              <a:off x="1829360" y="4122010"/>
              <a:ext cx="239888" cy="89999"/>
            </a:xfrm>
            <a:prstGeom prst="rect">
              <a:avLst/>
            </a:prstGeom>
            <a:solidFill>
              <a:srgbClr val="E2231A">
                <a:alpha val="90196"/>
              </a:srgbClr>
            </a:solidFill>
          </p:spPr>
          <p:txBody>
            <a:bodyPr/>
            <a:lstStyle/>
            <a:p/>
          </p:txBody>
        </p:sp>
        <p:sp>
          <p:nvSpPr>
            <p:cNvPr id="28" name="rc28"/>
            <p:cNvSpPr/>
            <p:nvPr/>
          </p:nvSpPr>
          <p:spPr>
            <a:xfrm>
              <a:off x="2095903" y="4112579"/>
              <a:ext cx="239888" cy="99430"/>
            </a:xfrm>
            <a:prstGeom prst="rect">
              <a:avLst/>
            </a:prstGeom>
            <a:solidFill>
              <a:srgbClr val="E2231A">
                <a:alpha val="90196"/>
              </a:srgbClr>
            </a:solidFill>
          </p:spPr>
          <p:txBody>
            <a:bodyPr/>
            <a:lstStyle/>
            <a:p/>
          </p:txBody>
        </p:sp>
        <p:sp>
          <p:nvSpPr>
            <p:cNvPr id="29" name="rc29"/>
            <p:cNvSpPr/>
            <p:nvPr/>
          </p:nvSpPr>
          <p:spPr>
            <a:xfrm>
              <a:off x="2362446" y="4192878"/>
              <a:ext cx="239888" cy="19131"/>
            </a:xfrm>
            <a:prstGeom prst="rect">
              <a:avLst/>
            </a:prstGeom>
            <a:solidFill>
              <a:srgbClr val="E2231A">
                <a:alpha val="90196"/>
              </a:srgbClr>
            </a:solidFill>
          </p:spPr>
          <p:txBody>
            <a:bodyPr/>
            <a:lstStyle/>
            <a:p/>
          </p:txBody>
        </p:sp>
        <p:sp>
          <p:nvSpPr>
            <p:cNvPr id="30" name="rc30"/>
            <p:cNvSpPr/>
            <p:nvPr/>
          </p:nvSpPr>
          <p:spPr>
            <a:xfrm>
              <a:off x="2628989" y="4147339"/>
              <a:ext cx="239888" cy="64670"/>
            </a:xfrm>
            <a:prstGeom prst="rect">
              <a:avLst/>
            </a:prstGeom>
            <a:solidFill>
              <a:srgbClr val="E2231A">
                <a:alpha val="90196"/>
              </a:srgbClr>
            </a:solidFill>
          </p:spPr>
          <p:txBody>
            <a:bodyPr/>
            <a:lstStyle/>
            <a:p/>
          </p:txBody>
        </p:sp>
        <p:sp>
          <p:nvSpPr>
            <p:cNvPr id="31" name="rc31"/>
            <p:cNvSpPr/>
            <p:nvPr/>
          </p:nvSpPr>
          <p:spPr>
            <a:xfrm>
              <a:off x="2895532" y="4139794"/>
              <a:ext cx="239888" cy="72215"/>
            </a:xfrm>
            <a:prstGeom prst="rect">
              <a:avLst/>
            </a:prstGeom>
            <a:solidFill>
              <a:srgbClr val="E2231A">
                <a:alpha val="90196"/>
              </a:srgbClr>
            </a:solidFill>
          </p:spPr>
          <p:txBody>
            <a:bodyPr/>
            <a:lstStyle/>
            <a:p/>
          </p:txBody>
        </p:sp>
        <p:sp>
          <p:nvSpPr>
            <p:cNvPr id="32" name="rc32"/>
            <p:cNvSpPr/>
            <p:nvPr/>
          </p:nvSpPr>
          <p:spPr>
            <a:xfrm>
              <a:off x="3162075" y="3980004"/>
              <a:ext cx="239888" cy="232004"/>
            </a:xfrm>
            <a:prstGeom prst="rect">
              <a:avLst/>
            </a:prstGeom>
            <a:solidFill>
              <a:srgbClr val="E2231A">
                <a:alpha val="90196"/>
              </a:srgbClr>
            </a:solidFill>
          </p:spPr>
          <p:txBody>
            <a:bodyPr/>
            <a:lstStyle/>
            <a:p/>
          </p:txBody>
        </p:sp>
        <p:sp>
          <p:nvSpPr>
            <p:cNvPr id="33" name="rc33"/>
            <p:cNvSpPr/>
            <p:nvPr/>
          </p:nvSpPr>
          <p:spPr>
            <a:xfrm>
              <a:off x="3428618" y="4156500"/>
              <a:ext cx="239888" cy="55508"/>
            </a:xfrm>
            <a:prstGeom prst="rect">
              <a:avLst/>
            </a:prstGeom>
            <a:solidFill>
              <a:srgbClr val="E2231A">
                <a:alpha val="90196"/>
              </a:srgbClr>
            </a:solidFill>
          </p:spPr>
          <p:txBody>
            <a:bodyPr/>
            <a:lstStyle/>
            <a:p/>
          </p:txBody>
        </p:sp>
        <p:sp>
          <p:nvSpPr>
            <p:cNvPr id="34" name="rc34"/>
            <p:cNvSpPr/>
            <p:nvPr/>
          </p:nvSpPr>
          <p:spPr>
            <a:xfrm>
              <a:off x="3695161" y="4156231"/>
              <a:ext cx="239888" cy="55778"/>
            </a:xfrm>
            <a:prstGeom prst="rect">
              <a:avLst/>
            </a:prstGeom>
            <a:solidFill>
              <a:srgbClr val="E2231A">
                <a:alpha val="90196"/>
              </a:srgbClr>
            </a:solidFill>
          </p:spPr>
          <p:txBody>
            <a:bodyPr/>
            <a:lstStyle/>
            <a:p/>
          </p:txBody>
        </p:sp>
        <p:sp>
          <p:nvSpPr>
            <p:cNvPr id="35" name="rc35"/>
            <p:cNvSpPr/>
            <p:nvPr/>
          </p:nvSpPr>
          <p:spPr>
            <a:xfrm>
              <a:off x="3961705" y="4071621"/>
              <a:ext cx="239888" cy="140388"/>
            </a:xfrm>
            <a:prstGeom prst="rect">
              <a:avLst/>
            </a:prstGeom>
            <a:solidFill>
              <a:srgbClr val="E2231A">
                <a:alpha val="90196"/>
              </a:srgbClr>
            </a:solidFill>
          </p:spPr>
          <p:txBody>
            <a:bodyPr/>
            <a:lstStyle/>
            <a:p/>
          </p:txBody>
        </p:sp>
        <p:sp>
          <p:nvSpPr>
            <p:cNvPr id="36" name="rc36"/>
            <p:cNvSpPr/>
            <p:nvPr/>
          </p:nvSpPr>
          <p:spPr>
            <a:xfrm>
              <a:off x="4228248" y="4147878"/>
              <a:ext cx="239888" cy="64131"/>
            </a:xfrm>
            <a:prstGeom prst="rect">
              <a:avLst/>
            </a:prstGeom>
            <a:solidFill>
              <a:srgbClr val="E2231A">
                <a:alpha val="90196"/>
              </a:srgbClr>
            </a:solidFill>
          </p:spPr>
          <p:txBody>
            <a:bodyPr/>
            <a:lstStyle/>
            <a:p/>
          </p:txBody>
        </p:sp>
        <p:sp>
          <p:nvSpPr>
            <p:cNvPr id="37" name="rc37"/>
            <p:cNvSpPr/>
            <p:nvPr/>
          </p:nvSpPr>
          <p:spPr>
            <a:xfrm>
              <a:off x="4494791" y="4122279"/>
              <a:ext cx="239888" cy="89730"/>
            </a:xfrm>
            <a:prstGeom prst="rect">
              <a:avLst/>
            </a:prstGeom>
            <a:solidFill>
              <a:srgbClr val="E2231A">
                <a:alpha val="90196"/>
              </a:srgbClr>
            </a:solidFill>
          </p:spPr>
          <p:txBody>
            <a:bodyPr/>
            <a:lstStyle/>
            <a:p/>
          </p:txBody>
        </p:sp>
        <p:sp>
          <p:nvSpPr>
            <p:cNvPr id="38" name="rc38"/>
            <p:cNvSpPr/>
            <p:nvPr/>
          </p:nvSpPr>
          <p:spPr>
            <a:xfrm>
              <a:off x="4761334" y="4096142"/>
              <a:ext cx="239888" cy="115867"/>
            </a:xfrm>
            <a:prstGeom prst="rect">
              <a:avLst/>
            </a:prstGeom>
            <a:solidFill>
              <a:srgbClr val="E2231A">
                <a:alpha val="90196"/>
              </a:srgbClr>
            </a:solidFill>
          </p:spPr>
          <p:txBody>
            <a:bodyPr/>
            <a:lstStyle/>
            <a:p/>
          </p:txBody>
        </p:sp>
        <p:sp>
          <p:nvSpPr>
            <p:cNvPr id="39" name="rc39"/>
            <p:cNvSpPr/>
            <p:nvPr/>
          </p:nvSpPr>
          <p:spPr>
            <a:xfrm>
              <a:off x="5027877" y="4167818"/>
              <a:ext cx="239888" cy="44191"/>
            </a:xfrm>
            <a:prstGeom prst="rect">
              <a:avLst/>
            </a:prstGeom>
            <a:solidFill>
              <a:srgbClr val="E2231A">
                <a:alpha val="90196"/>
              </a:srgbClr>
            </a:solidFill>
          </p:spPr>
          <p:txBody>
            <a:bodyPr/>
            <a:lstStyle/>
            <a:p/>
          </p:txBody>
        </p:sp>
        <p:sp>
          <p:nvSpPr>
            <p:cNvPr id="40" name="rc40"/>
            <p:cNvSpPr/>
            <p:nvPr/>
          </p:nvSpPr>
          <p:spPr>
            <a:xfrm>
              <a:off x="5294420" y="4176979"/>
              <a:ext cx="239888" cy="35029"/>
            </a:xfrm>
            <a:prstGeom prst="rect">
              <a:avLst/>
            </a:prstGeom>
            <a:solidFill>
              <a:srgbClr val="E2231A">
                <a:alpha val="90196"/>
              </a:srgbClr>
            </a:solidFill>
          </p:spPr>
          <p:txBody>
            <a:bodyPr/>
            <a:lstStyle/>
            <a:p/>
          </p:txBody>
        </p:sp>
        <p:sp>
          <p:nvSpPr>
            <p:cNvPr id="41" name="rc41"/>
            <p:cNvSpPr/>
            <p:nvPr/>
          </p:nvSpPr>
          <p:spPr>
            <a:xfrm>
              <a:off x="5560963" y="4142219"/>
              <a:ext cx="239888" cy="69790"/>
            </a:xfrm>
            <a:prstGeom prst="rect">
              <a:avLst/>
            </a:prstGeom>
            <a:solidFill>
              <a:srgbClr val="E2231A">
                <a:alpha val="90196"/>
              </a:srgbClr>
            </a:solidFill>
          </p:spPr>
          <p:txBody>
            <a:bodyPr/>
            <a:lstStyle/>
            <a:p/>
          </p:txBody>
        </p:sp>
        <p:sp>
          <p:nvSpPr>
            <p:cNvPr id="42" name="rc42"/>
            <p:cNvSpPr/>
            <p:nvPr/>
          </p:nvSpPr>
          <p:spPr>
            <a:xfrm>
              <a:off x="5827506" y="4142489"/>
              <a:ext cx="239888" cy="69520"/>
            </a:xfrm>
            <a:prstGeom prst="rect">
              <a:avLst/>
            </a:prstGeom>
            <a:solidFill>
              <a:srgbClr val="E2231A">
                <a:alpha val="90196"/>
              </a:srgbClr>
            </a:solidFill>
          </p:spPr>
          <p:txBody>
            <a:bodyPr/>
            <a:lstStyle/>
            <a:p/>
          </p:txBody>
        </p:sp>
        <p:sp>
          <p:nvSpPr>
            <p:cNvPr id="43" name="rc43"/>
            <p:cNvSpPr/>
            <p:nvPr/>
          </p:nvSpPr>
          <p:spPr>
            <a:xfrm>
              <a:off x="6094049" y="4082399"/>
              <a:ext cx="239888" cy="129610"/>
            </a:xfrm>
            <a:prstGeom prst="rect">
              <a:avLst/>
            </a:prstGeom>
            <a:solidFill>
              <a:srgbClr val="E2231A">
                <a:alpha val="90196"/>
              </a:srgbClr>
            </a:solidFill>
          </p:spPr>
          <p:txBody>
            <a:bodyPr/>
            <a:lstStyle/>
            <a:p/>
          </p:txBody>
        </p:sp>
        <p:sp>
          <p:nvSpPr>
            <p:cNvPr id="44" name="rc44"/>
            <p:cNvSpPr/>
            <p:nvPr/>
          </p:nvSpPr>
          <p:spPr>
            <a:xfrm>
              <a:off x="6360593" y="4143297"/>
              <a:ext cx="239888" cy="68712"/>
            </a:xfrm>
            <a:prstGeom prst="rect">
              <a:avLst/>
            </a:prstGeom>
            <a:solidFill>
              <a:srgbClr val="E2231A">
                <a:alpha val="90196"/>
              </a:srgbClr>
            </a:solidFill>
          </p:spPr>
          <p:txBody>
            <a:bodyPr/>
            <a:lstStyle/>
            <a:p/>
          </p:txBody>
        </p:sp>
        <p:sp>
          <p:nvSpPr>
            <p:cNvPr id="45" name="rc45"/>
            <p:cNvSpPr/>
            <p:nvPr/>
          </p:nvSpPr>
          <p:spPr>
            <a:xfrm>
              <a:off x="6627136" y="4118237"/>
              <a:ext cx="239888" cy="93771"/>
            </a:xfrm>
            <a:prstGeom prst="rect">
              <a:avLst/>
            </a:prstGeom>
            <a:solidFill>
              <a:srgbClr val="E2231A">
                <a:alpha val="90196"/>
              </a:srgbClr>
            </a:solidFill>
          </p:spPr>
          <p:txBody>
            <a:bodyPr/>
            <a:lstStyle/>
            <a:p/>
          </p:txBody>
        </p:sp>
        <p:sp>
          <p:nvSpPr>
            <p:cNvPr id="46" name="rc46"/>
            <p:cNvSpPr/>
            <p:nvPr/>
          </p:nvSpPr>
          <p:spPr>
            <a:xfrm>
              <a:off x="6893679" y="4016382"/>
              <a:ext cx="239888" cy="195627"/>
            </a:xfrm>
            <a:prstGeom prst="rect">
              <a:avLst/>
            </a:prstGeom>
            <a:solidFill>
              <a:srgbClr val="E2231A">
                <a:alpha val="90196"/>
              </a:srgbClr>
            </a:solidFill>
          </p:spPr>
          <p:txBody>
            <a:bodyPr/>
            <a:lstStyle/>
            <a:p/>
          </p:txBody>
        </p:sp>
        <p:sp>
          <p:nvSpPr>
            <p:cNvPr id="47" name="rc47"/>
            <p:cNvSpPr/>
            <p:nvPr/>
          </p:nvSpPr>
          <p:spPr>
            <a:xfrm>
              <a:off x="7160222" y="4084824"/>
              <a:ext cx="239888" cy="127184"/>
            </a:xfrm>
            <a:prstGeom prst="rect">
              <a:avLst/>
            </a:prstGeom>
            <a:solidFill>
              <a:srgbClr val="E2231A">
                <a:alpha val="90196"/>
              </a:srgbClr>
            </a:solidFill>
          </p:spPr>
          <p:txBody>
            <a:bodyPr/>
            <a:lstStyle/>
            <a:p/>
          </p:txBody>
        </p:sp>
        <p:sp>
          <p:nvSpPr>
            <p:cNvPr id="48" name="rc48"/>
            <p:cNvSpPr/>
            <p:nvPr/>
          </p:nvSpPr>
          <p:spPr>
            <a:xfrm>
              <a:off x="7426765" y="4119315"/>
              <a:ext cx="239888" cy="92694"/>
            </a:xfrm>
            <a:prstGeom prst="rect">
              <a:avLst/>
            </a:prstGeom>
            <a:solidFill>
              <a:srgbClr val="E2231A">
                <a:alpha val="90196"/>
              </a:srgbClr>
            </a:solidFill>
          </p:spPr>
          <p:txBody>
            <a:bodyPr/>
            <a:lstStyle/>
            <a:p/>
          </p:txBody>
        </p:sp>
        <p:sp>
          <p:nvSpPr>
            <p:cNvPr id="49" name="rc49"/>
            <p:cNvSpPr/>
            <p:nvPr/>
          </p:nvSpPr>
          <p:spPr>
            <a:xfrm>
              <a:off x="7693308" y="4111501"/>
              <a:ext cx="239888" cy="100508"/>
            </a:xfrm>
            <a:prstGeom prst="rect">
              <a:avLst/>
            </a:prstGeom>
            <a:solidFill>
              <a:srgbClr val="E2231A">
                <a:alpha val="90196"/>
              </a:srgbClr>
            </a:solidFill>
          </p:spPr>
          <p:txBody>
            <a:bodyPr/>
            <a:lstStyle/>
            <a:p/>
          </p:txBody>
        </p:sp>
        <p:sp>
          <p:nvSpPr>
            <p:cNvPr id="50" name="rc50"/>
            <p:cNvSpPr/>
            <p:nvPr/>
          </p:nvSpPr>
          <p:spPr>
            <a:xfrm>
              <a:off x="7959851" y="4120393"/>
              <a:ext cx="239888" cy="91616"/>
            </a:xfrm>
            <a:prstGeom prst="rect">
              <a:avLst/>
            </a:prstGeom>
            <a:solidFill>
              <a:srgbClr val="E2231A">
                <a:alpha val="90196"/>
              </a:srgbClr>
            </a:solidFill>
          </p:spPr>
          <p:txBody>
            <a:bodyPr/>
            <a:lstStyle/>
            <a:p/>
          </p:txBody>
        </p:sp>
        <p:sp>
          <p:nvSpPr>
            <p:cNvPr id="51" name="rc51"/>
            <p:cNvSpPr/>
            <p:nvPr/>
          </p:nvSpPr>
          <p:spPr>
            <a:xfrm>
              <a:off x="1562816" y="3352703"/>
              <a:ext cx="239888" cy="785744"/>
            </a:xfrm>
            <a:prstGeom prst="rect">
              <a:avLst/>
            </a:prstGeom>
            <a:solidFill>
              <a:srgbClr val="B3B3B3">
                <a:alpha val="90196"/>
              </a:srgbClr>
            </a:solidFill>
          </p:spPr>
          <p:txBody>
            <a:bodyPr/>
            <a:lstStyle/>
            <a:p/>
          </p:txBody>
        </p:sp>
        <p:sp>
          <p:nvSpPr>
            <p:cNvPr id="52" name="rc52"/>
            <p:cNvSpPr/>
            <p:nvPr/>
          </p:nvSpPr>
          <p:spPr>
            <a:xfrm>
              <a:off x="1829360" y="3614617"/>
              <a:ext cx="239888" cy="507392"/>
            </a:xfrm>
            <a:prstGeom prst="rect">
              <a:avLst/>
            </a:prstGeom>
            <a:solidFill>
              <a:srgbClr val="B3B3B3">
                <a:alpha val="90196"/>
              </a:srgbClr>
            </a:solidFill>
          </p:spPr>
          <p:txBody>
            <a:bodyPr/>
            <a:lstStyle/>
            <a:p/>
          </p:txBody>
        </p:sp>
        <p:sp>
          <p:nvSpPr>
            <p:cNvPr id="53" name="rc53"/>
            <p:cNvSpPr/>
            <p:nvPr/>
          </p:nvSpPr>
          <p:spPr>
            <a:xfrm>
              <a:off x="2095903" y="3910753"/>
              <a:ext cx="239888" cy="201825"/>
            </a:xfrm>
            <a:prstGeom prst="rect">
              <a:avLst/>
            </a:prstGeom>
            <a:solidFill>
              <a:srgbClr val="B3B3B3">
                <a:alpha val="90196"/>
              </a:srgbClr>
            </a:solidFill>
          </p:spPr>
          <p:txBody>
            <a:bodyPr/>
            <a:lstStyle/>
            <a:p/>
          </p:txBody>
        </p:sp>
        <p:sp>
          <p:nvSpPr>
            <p:cNvPr id="54" name="rc54"/>
            <p:cNvSpPr/>
            <p:nvPr/>
          </p:nvSpPr>
          <p:spPr>
            <a:xfrm>
              <a:off x="4494791" y="4110153"/>
              <a:ext cx="239888" cy="12125"/>
            </a:xfrm>
            <a:prstGeom prst="rect">
              <a:avLst/>
            </a:prstGeom>
            <a:solidFill>
              <a:srgbClr val="B3B3B3">
                <a:alpha val="90196"/>
              </a:srgbClr>
            </a:solidFill>
          </p:spPr>
          <p:txBody>
            <a:bodyPr/>
            <a:lstStyle/>
            <a:p/>
          </p:txBody>
        </p:sp>
        <p:sp>
          <p:nvSpPr>
            <p:cNvPr id="55" name="rc55"/>
            <p:cNvSpPr/>
            <p:nvPr/>
          </p:nvSpPr>
          <p:spPr>
            <a:xfrm>
              <a:off x="5027877" y="4129016"/>
              <a:ext cx="239888" cy="38802"/>
            </a:xfrm>
            <a:prstGeom prst="rect">
              <a:avLst/>
            </a:prstGeom>
            <a:solidFill>
              <a:srgbClr val="B3B3B3">
                <a:alpha val="90196"/>
              </a:srgbClr>
            </a:solidFill>
          </p:spPr>
          <p:txBody>
            <a:bodyPr/>
            <a:lstStyle/>
            <a:p/>
          </p:txBody>
        </p:sp>
        <p:sp>
          <p:nvSpPr>
            <p:cNvPr id="56" name="rc56"/>
            <p:cNvSpPr/>
            <p:nvPr/>
          </p:nvSpPr>
          <p:spPr>
            <a:xfrm>
              <a:off x="5294420" y="4112579"/>
              <a:ext cx="239888" cy="64400"/>
            </a:xfrm>
            <a:prstGeom prst="rect">
              <a:avLst/>
            </a:prstGeom>
            <a:solidFill>
              <a:srgbClr val="B3B3B3">
                <a:alpha val="90196"/>
              </a:srgbClr>
            </a:solidFill>
          </p:spPr>
          <p:txBody>
            <a:bodyPr/>
            <a:lstStyle/>
            <a:p/>
          </p:txBody>
        </p:sp>
        <p:sp>
          <p:nvSpPr>
            <p:cNvPr id="57" name="rc57"/>
            <p:cNvSpPr/>
            <p:nvPr/>
          </p:nvSpPr>
          <p:spPr>
            <a:xfrm>
              <a:off x="5560963" y="4096950"/>
              <a:ext cx="239888" cy="45269"/>
            </a:xfrm>
            <a:prstGeom prst="rect">
              <a:avLst/>
            </a:prstGeom>
            <a:solidFill>
              <a:srgbClr val="B3B3B3">
                <a:alpha val="90196"/>
              </a:srgbClr>
            </a:solidFill>
          </p:spPr>
          <p:txBody>
            <a:bodyPr/>
            <a:lstStyle/>
            <a:p/>
          </p:txBody>
        </p:sp>
        <p:sp>
          <p:nvSpPr>
            <p:cNvPr id="58" name="rc58"/>
            <p:cNvSpPr/>
            <p:nvPr/>
          </p:nvSpPr>
          <p:spPr>
            <a:xfrm>
              <a:off x="5827506" y="4009915"/>
              <a:ext cx="239888" cy="132574"/>
            </a:xfrm>
            <a:prstGeom prst="rect">
              <a:avLst/>
            </a:prstGeom>
            <a:solidFill>
              <a:srgbClr val="B3B3B3">
                <a:alpha val="90196"/>
              </a:srgbClr>
            </a:solidFill>
          </p:spPr>
          <p:txBody>
            <a:bodyPr/>
            <a:lstStyle/>
            <a:p/>
          </p:txBody>
        </p:sp>
        <p:sp>
          <p:nvSpPr>
            <p:cNvPr id="59" name="rc59"/>
            <p:cNvSpPr/>
            <p:nvPr/>
          </p:nvSpPr>
          <p:spPr>
            <a:xfrm>
              <a:off x="6094049" y="3985124"/>
              <a:ext cx="239888" cy="97274"/>
            </a:xfrm>
            <a:prstGeom prst="rect">
              <a:avLst/>
            </a:prstGeom>
            <a:solidFill>
              <a:srgbClr val="B3B3B3">
                <a:alpha val="90196"/>
              </a:srgbClr>
            </a:solidFill>
          </p:spPr>
          <p:txBody>
            <a:bodyPr/>
            <a:lstStyle/>
            <a:p/>
          </p:txBody>
        </p:sp>
        <p:sp>
          <p:nvSpPr>
            <p:cNvPr id="60" name="rc60"/>
            <p:cNvSpPr/>
            <p:nvPr/>
          </p:nvSpPr>
          <p:spPr>
            <a:xfrm>
              <a:off x="6360593" y="4012070"/>
              <a:ext cx="239888" cy="131226"/>
            </a:xfrm>
            <a:prstGeom prst="rect">
              <a:avLst/>
            </a:prstGeom>
            <a:solidFill>
              <a:srgbClr val="B3B3B3">
                <a:alpha val="90196"/>
              </a:srgbClr>
            </a:solidFill>
          </p:spPr>
          <p:txBody>
            <a:bodyPr/>
            <a:lstStyle/>
            <a:p/>
          </p:txBody>
        </p:sp>
        <p:sp>
          <p:nvSpPr>
            <p:cNvPr id="61" name="rc61"/>
            <p:cNvSpPr/>
            <p:nvPr/>
          </p:nvSpPr>
          <p:spPr>
            <a:xfrm>
              <a:off x="6627136" y="4021771"/>
              <a:ext cx="239888" cy="96466"/>
            </a:xfrm>
            <a:prstGeom prst="rect">
              <a:avLst/>
            </a:prstGeom>
            <a:solidFill>
              <a:srgbClr val="B3B3B3">
                <a:alpha val="90196"/>
              </a:srgbClr>
            </a:solidFill>
          </p:spPr>
          <p:txBody>
            <a:bodyPr/>
            <a:lstStyle/>
            <a:p/>
          </p:txBody>
        </p:sp>
        <p:sp>
          <p:nvSpPr>
            <p:cNvPr id="62" name="rc62"/>
            <p:cNvSpPr/>
            <p:nvPr/>
          </p:nvSpPr>
          <p:spPr>
            <a:xfrm>
              <a:off x="6893679" y="3954136"/>
              <a:ext cx="239888" cy="62245"/>
            </a:xfrm>
            <a:prstGeom prst="rect">
              <a:avLst/>
            </a:prstGeom>
            <a:solidFill>
              <a:srgbClr val="B3B3B3">
                <a:alpha val="90196"/>
              </a:srgbClr>
            </a:solidFill>
          </p:spPr>
          <p:txBody>
            <a:bodyPr/>
            <a:lstStyle/>
            <a:p/>
          </p:txBody>
        </p:sp>
        <p:sp>
          <p:nvSpPr>
            <p:cNvPr id="63" name="rc63"/>
            <p:cNvSpPr/>
            <p:nvPr/>
          </p:nvSpPr>
          <p:spPr>
            <a:xfrm>
              <a:off x="7160222" y="3981352"/>
              <a:ext cx="239888" cy="103472"/>
            </a:xfrm>
            <a:prstGeom prst="rect">
              <a:avLst/>
            </a:prstGeom>
            <a:solidFill>
              <a:srgbClr val="B3B3B3">
                <a:alpha val="90196"/>
              </a:srgbClr>
            </a:solidFill>
          </p:spPr>
          <p:txBody>
            <a:bodyPr/>
            <a:lstStyle/>
            <a:p/>
          </p:txBody>
        </p:sp>
        <p:sp>
          <p:nvSpPr>
            <p:cNvPr id="64" name="rc64"/>
            <p:cNvSpPr/>
            <p:nvPr/>
          </p:nvSpPr>
          <p:spPr>
            <a:xfrm>
              <a:off x="7426765" y="4008028"/>
              <a:ext cx="239888" cy="111286"/>
            </a:xfrm>
            <a:prstGeom prst="rect">
              <a:avLst/>
            </a:prstGeom>
            <a:solidFill>
              <a:srgbClr val="B3B3B3">
                <a:alpha val="90196"/>
              </a:srgbClr>
            </a:solidFill>
          </p:spPr>
          <p:txBody>
            <a:bodyPr/>
            <a:lstStyle/>
            <a:p/>
          </p:txBody>
        </p:sp>
        <p:sp>
          <p:nvSpPr>
            <p:cNvPr id="65" name="rc65"/>
            <p:cNvSpPr/>
            <p:nvPr/>
          </p:nvSpPr>
          <p:spPr>
            <a:xfrm>
              <a:off x="7693308" y="4008567"/>
              <a:ext cx="239888" cy="102933"/>
            </a:xfrm>
            <a:prstGeom prst="rect">
              <a:avLst/>
            </a:prstGeom>
            <a:solidFill>
              <a:srgbClr val="B3B3B3">
                <a:alpha val="90196"/>
              </a:srgbClr>
            </a:solidFill>
          </p:spPr>
          <p:txBody>
            <a:bodyPr/>
            <a:lstStyle/>
            <a:p/>
          </p:txBody>
        </p:sp>
        <p:sp>
          <p:nvSpPr>
            <p:cNvPr id="66" name="rc66"/>
            <p:cNvSpPr/>
            <p:nvPr/>
          </p:nvSpPr>
          <p:spPr>
            <a:xfrm>
              <a:off x="7959851" y="4085633"/>
              <a:ext cx="239888" cy="34760"/>
            </a:xfrm>
            <a:prstGeom prst="rect">
              <a:avLst/>
            </a:prstGeom>
            <a:solidFill>
              <a:srgbClr val="B3B3B3">
                <a:alpha val="90196"/>
              </a:srgbClr>
            </a:solidFill>
          </p:spPr>
          <p:txBody>
            <a:bodyPr/>
            <a:lstStyle/>
            <a:p/>
          </p:txBody>
        </p:sp>
        <p:sp>
          <p:nvSpPr>
            <p:cNvPr id="67" name="pl67"/>
            <p:cNvSpPr/>
            <p:nvPr/>
          </p:nvSpPr>
          <p:spPr>
            <a:xfrm>
              <a:off x="1416218" y="2106708"/>
              <a:ext cx="6663577" cy="494101"/>
            </a:xfrm>
            <a:custGeom>
              <a:avLst/>
              <a:pathLst>
                <a:path w="6663577" h="494101">
                  <a:moveTo>
                    <a:pt x="0" y="85930"/>
                  </a:moveTo>
                  <a:lnTo>
                    <a:pt x="266543" y="107413"/>
                  </a:lnTo>
                  <a:lnTo>
                    <a:pt x="533086" y="150378"/>
                  </a:lnTo>
                  <a:lnTo>
                    <a:pt x="799629" y="171861"/>
                  </a:lnTo>
                  <a:lnTo>
                    <a:pt x="1066172" y="0"/>
                  </a:lnTo>
                  <a:lnTo>
                    <a:pt x="1332715" y="107413"/>
                  </a:lnTo>
                  <a:lnTo>
                    <a:pt x="1599258" y="128895"/>
                  </a:lnTo>
                  <a:lnTo>
                    <a:pt x="1865801" y="494101"/>
                  </a:lnTo>
                  <a:lnTo>
                    <a:pt x="2132344" y="85930"/>
                  </a:lnTo>
                  <a:lnTo>
                    <a:pt x="2398888" y="85930"/>
                  </a:lnTo>
                  <a:lnTo>
                    <a:pt x="2665431" y="279274"/>
                  </a:lnTo>
                  <a:lnTo>
                    <a:pt x="2931974" y="107413"/>
                  </a:lnTo>
                  <a:lnTo>
                    <a:pt x="3198517" y="171861"/>
                  </a:lnTo>
                  <a:lnTo>
                    <a:pt x="3465060" y="236309"/>
                  </a:lnTo>
                  <a:lnTo>
                    <a:pt x="3731603" y="64447"/>
                  </a:lnTo>
                  <a:lnTo>
                    <a:pt x="3998146" y="42965"/>
                  </a:lnTo>
                  <a:lnTo>
                    <a:pt x="4264689" y="128895"/>
                  </a:lnTo>
                  <a:lnTo>
                    <a:pt x="4531233" y="128895"/>
                  </a:lnTo>
                  <a:lnTo>
                    <a:pt x="4797776" y="279274"/>
                  </a:lnTo>
                  <a:lnTo>
                    <a:pt x="5064319" y="128895"/>
                  </a:lnTo>
                  <a:lnTo>
                    <a:pt x="5330862" y="193343"/>
                  </a:lnTo>
                  <a:lnTo>
                    <a:pt x="5597405" y="451135"/>
                  </a:lnTo>
                  <a:lnTo>
                    <a:pt x="5863948" y="279274"/>
                  </a:lnTo>
                  <a:lnTo>
                    <a:pt x="6130491" y="193343"/>
                  </a:lnTo>
                  <a:lnTo>
                    <a:pt x="6397034" y="214826"/>
                  </a:lnTo>
                  <a:lnTo>
                    <a:pt x="6663577" y="193343"/>
                  </a:lnTo>
                </a:path>
              </a:pathLst>
            </a:custGeom>
            <a:ln w="27101" cap="flat">
              <a:solidFill>
                <a:srgbClr val="3283FE">
                  <a:alpha val="100000"/>
                </a:srgbClr>
              </a:solidFill>
              <a:prstDash val="solid"/>
              <a:round/>
            </a:ln>
          </p:spPr>
          <p:txBody>
            <a:bodyPr/>
            <a:lstStyle/>
            <a:p/>
          </p:txBody>
        </p:sp>
        <p:sp>
          <p:nvSpPr>
            <p:cNvPr id="68" name="pl68"/>
            <p:cNvSpPr/>
            <p:nvPr/>
          </p:nvSpPr>
          <p:spPr>
            <a:xfrm>
              <a:off x="1682761" y="2085226"/>
              <a:ext cx="6397034" cy="1868991"/>
            </a:xfrm>
            <a:custGeom>
              <a:avLst/>
              <a:pathLst>
                <a:path w="6397034" h="1868991">
                  <a:moveTo>
                    <a:pt x="0" y="1868991"/>
                  </a:moveTo>
                  <a:lnTo>
                    <a:pt x="266543" y="1245994"/>
                  </a:lnTo>
                  <a:lnTo>
                    <a:pt x="533086" y="601514"/>
                  </a:lnTo>
                  <a:lnTo>
                    <a:pt x="799629" y="0"/>
                  </a:lnTo>
                  <a:lnTo>
                    <a:pt x="1066172" y="21482"/>
                  </a:lnTo>
                  <a:lnTo>
                    <a:pt x="1332715" y="107413"/>
                  </a:lnTo>
                  <a:lnTo>
                    <a:pt x="1599258" y="64447"/>
                  </a:lnTo>
                  <a:lnTo>
                    <a:pt x="1865801" y="42965"/>
                  </a:lnTo>
                  <a:lnTo>
                    <a:pt x="2132344" y="42965"/>
                  </a:lnTo>
                  <a:lnTo>
                    <a:pt x="2398888" y="64447"/>
                  </a:lnTo>
                  <a:lnTo>
                    <a:pt x="2665431" y="107413"/>
                  </a:lnTo>
                  <a:lnTo>
                    <a:pt x="2931974" y="193343"/>
                  </a:lnTo>
                  <a:lnTo>
                    <a:pt x="3198517" y="214826"/>
                  </a:lnTo>
                  <a:lnTo>
                    <a:pt x="3465060" y="171861"/>
                  </a:lnTo>
                  <a:lnTo>
                    <a:pt x="3731603" y="214826"/>
                  </a:lnTo>
                  <a:lnTo>
                    <a:pt x="3998146" y="257791"/>
                  </a:lnTo>
                  <a:lnTo>
                    <a:pt x="4264689" y="472618"/>
                  </a:lnTo>
                  <a:lnTo>
                    <a:pt x="4531233" y="537066"/>
                  </a:lnTo>
                  <a:lnTo>
                    <a:pt x="4797776" y="472618"/>
                  </a:lnTo>
                  <a:lnTo>
                    <a:pt x="5064319" y="451135"/>
                  </a:lnTo>
                  <a:lnTo>
                    <a:pt x="5330862" y="622997"/>
                  </a:lnTo>
                  <a:lnTo>
                    <a:pt x="5597405" y="558549"/>
                  </a:lnTo>
                  <a:lnTo>
                    <a:pt x="5863948" y="494101"/>
                  </a:lnTo>
                  <a:lnTo>
                    <a:pt x="6130491" y="494101"/>
                  </a:lnTo>
                  <a:lnTo>
                    <a:pt x="6397034" y="300757"/>
                  </a:lnTo>
                </a:path>
              </a:pathLst>
            </a:custGeom>
            <a:ln w="27101" cap="flat">
              <a:solidFill>
                <a:srgbClr val="FFA500">
                  <a:alpha val="100000"/>
                </a:srgbClr>
              </a:solidFill>
              <a:prstDash val="solid"/>
              <a:round/>
            </a:ln>
          </p:spPr>
          <p:txBody>
            <a:bodyPr/>
            <a:lstStyle/>
            <a:p/>
          </p:txBody>
        </p:sp>
        <p:sp>
          <p:nvSpPr>
            <p:cNvPr id="69" name="tx69"/>
            <p:cNvSpPr/>
            <p:nvPr/>
          </p:nvSpPr>
          <p:spPr>
            <a:xfrm>
              <a:off x="1345880"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0" name="tx70"/>
            <p:cNvSpPr/>
            <p:nvPr/>
          </p:nvSpPr>
          <p:spPr>
            <a:xfrm>
              <a:off x="267859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1" name="tx71"/>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2" name="tx72"/>
            <p:cNvSpPr/>
            <p:nvPr/>
          </p:nvSpPr>
          <p:spPr>
            <a:xfrm>
              <a:off x="4011311"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3" name="tx73"/>
            <p:cNvSpPr/>
            <p:nvPr/>
          </p:nvSpPr>
          <p:spPr>
            <a:xfrm>
              <a:off x="4011311"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4" name="tx74"/>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5" name="tx75"/>
            <p:cNvSpPr/>
            <p:nvPr/>
          </p:nvSpPr>
          <p:spPr>
            <a:xfrm>
              <a:off x="5344027"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6" name="tx76"/>
            <p:cNvSpPr/>
            <p:nvPr/>
          </p:nvSpPr>
          <p:spPr>
            <a:xfrm>
              <a:off x="6410199"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7" name="tx77"/>
            <p:cNvSpPr/>
            <p:nvPr/>
          </p:nvSpPr>
          <p:spPr>
            <a:xfrm>
              <a:off x="6410199"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8" name="tx78"/>
            <p:cNvSpPr/>
            <p:nvPr/>
          </p:nvSpPr>
          <p:spPr>
            <a:xfrm>
              <a:off x="667674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9" name="tx79"/>
            <p:cNvSpPr/>
            <p:nvPr/>
          </p:nvSpPr>
          <p:spPr>
            <a:xfrm>
              <a:off x="6676742"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80" name="tx80"/>
            <p:cNvSpPr/>
            <p:nvPr/>
          </p:nvSpPr>
          <p:spPr>
            <a:xfrm>
              <a:off x="6943285"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81" name="tx81"/>
            <p:cNvSpPr/>
            <p:nvPr/>
          </p:nvSpPr>
          <p:spPr>
            <a:xfrm>
              <a:off x="6943285"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82" name="tx82"/>
            <p:cNvSpPr/>
            <p:nvPr/>
          </p:nvSpPr>
          <p:spPr>
            <a:xfrm>
              <a:off x="7209828"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3" name="tx83"/>
            <p:cNvSpPr/>
            <p:nvPr/>
          </p:nvSpPr>
          <p:spPr>
            <a:xfrm>
              <a:off x="7209828"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4" name="tx84"/>
            <p:cNvSpPr/>
            <p:nvPr/>
          </p:nvSpPr>
          <p:spPr>
            <a:xfrm>
              <a:off x="747637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5" name="tx85"/>
            <p:cNvSpPr/>
            <p:nvPr/>
          </p:nvSpPr>
          <p:spPr>
            <a:xfrm>
              <a:off x="7476372"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86" name="tx86"/>
            <p:cNvSpPr/>
            <p:nvPr/>
          </p:nvSpPr>
          <p:spPr>
            <a:xfrm>
              <a:off x="774291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7" name="tx87"/>
            <p:cNvSpPr/>
            <p:nvPr/>
          </p:nvSpPr>
          <p:spPr>
            <a:xfrm>
              <a:off x="7742915"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88" name="tx88"/>
            <p:cNvSpPr/>
            <p:nvPr/>
          </p:nvSpPr>
          <p:spPr>
            <a:xfrm>
              <a:off x="8009458"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9" name="tx89"/>
            <p:cNvSpPr/>
            <p:nvPr/>
          </p:nvSpPr>
          <p:spPr>
            <a:xfrm>
              <a:off x="800945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90" name="tx90"/>
            <p:cNvSpPr/>
            <p:nvPr/>
          </p:nvSpPr>
          <p:spPr>
            <a:xfrm>
              <a:off x="5318062" y="4006344"/>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1" name="tx91"/>
            <p:cNvSpPr/>
            <p:nvPr/>
          </p:nvSpPr>
          <p:spPr>
            <a:xfrm>
              <a:off x="6424919" y="3907026"/>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2" name="tx92"/>
            <p:cNvSpPr/>
            <p:nvPr/>
          </p:nvSpPr>
          <p:spPr>
            <a:xfrm>
              <a:off x="6691462" y="3916727"/>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3" name="tx93"/>
            <p:cNvSpPr/>
            <p:nvPr/>
          </p:nvSpPr>
          <p:spPr>
            <a:xfrm>
              <a:off x="6986493" y="3849093"/>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94" name="tx94"/>
            <p:cNvSpPr/>
            <p:nvPr/>
          </p:nvSpPr>
          <p:spPr>
            <a:xfrm>
              <a:off x="7224548" y="3876308"/>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5" name="tx95"/>
            <p:cNvSpPr/>
            <p:nvPr/>
          </p:nvSpPr>
          <p:spPr>
            <a:xfrm>
              <a:off x="7491091" y="3902984"/>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6" name="tx96"/>
            <p:cNvSpPr/>
            <p:nvPr/>
          </p:nvSpPr>
          <p:spPr>
            <a:xfrm>
              <a:off x="7757634" y="3903523"/>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7" name="tx97"/>
            <p:cNvSpPr/>
            <p:nvPr/>
          </p:nvSpPr>
          <p:spPr>
            <a:xfrm>
              <a:off x="8024177" y="398058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8" name="tx98"/>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717597" y="362268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0" name="tx100"/>
            <p:cNvSpPr/>
            <p:nvPr/>
          </p:nvSpPr>
          <p:spPr>
            <a:xfrm>
              <a:off x="717597" y="3084171"/>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1" name="tx101"/>
            <p:cNvSpPr/>
            <p:nvPr/>
          </p:nvSpPr>
          <p:spPr>
            <a:xfrm>
              <a:off x="717597" y="2543137"/>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02" name="tx102"/>
            <p:cNvSpPr/>
            <p:nvPr/>
          </p:nvSpPr>
          <p:spPr>
            <a:xfrm>
              <a:off x="717597" y="200421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03" name="tx10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0" name="tx12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1" name="pl12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2" name="pl12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3" name="tx12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4" name="tx12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5" name="rc125"/>
            <p:cNvSpPr/>
            <p:nvPr/>
          </p:nvSpPr>
          <p:spPr>
            <a:xfrm>
              <a:off x="4678790" y="5080163"/>
              <a:ext cx="201456" cy="201456"/>
            </a:xfrm>
            <a:prstGeom prst="rect">
              <a:avLst/>
            </a:prstGeom>
            <a:solidFill>
              <a:srgbClr val="E2231A">
                <a:alpha val="90196"/>
              </a:srgbClr>
            </a:solidFill>
          </p:spPr>
          <p:txBody>
            <a:bodyPr/>
            <a:lstStyle/>
            <a:p/>
          </p:txBody>
        </p:sp>
        <p:sp>
          <p:nvSpPr>
            <p:cNvPr id="126" name="rc126"/>
            <p:cNvSpPr/>
            <p:nvPr/>
          </p:nvSpPr>
          <p:spPr>
            <a:xfrm>
              <a:off x="5642950" y="5080163"/>
              <a:ext cx="201456" cy="201456"/>
            </a:xfrm>
            <a:prstGeom prst="rect">
              <a:avLst/>
            </a:prstGeom>
            <a:solidFill>
              <a:srgbClr val="B3B3B3">
                <a:alpha val="90196"/>
              </a:srgbClr>
            </a:solidFill>
          </p:spPr>
          <p:txBody>
            <a:bodyPr/>
            <a:lstStyle/>
            <a:p/>
          </p:txBody>
        </p:sp>
        <p:sp>
          <p:nvSpPr>
            <p:cNvPr id="127" name="tx12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8" name="tx12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9" name="tx12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0" name="tx130"/>
            <p:cNvSpPr/>
            <p:nvPr/>
          </p:nvSpPr>
          <p:spPr>
            <a:xfrm>
              <a:off x="951100" y="1594448"/>
              <a:ext cx="161247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Barbados, 2000-2025</a:t>
              </a:r>
            </a:p>
          </p:txBody>
        </p:sp>
        <p:sp>
          <p:nvSpPr>
            <p:cNvPr id="131" name="pl131"/>
            <p:cNvSpPr/>
            <p:nvPr/>
          </p:nvSpPr>
          <p:spPr>
            <a:xfrm>
              <a:off x="22106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40393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8681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6968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1250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9537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7824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840557"/>
              <a:ext cx="2331634" cy="124062"/>
            </a:xfrm>
            <a:prstGeom prst="rect">
              <a:avLst/>
            </a:prstGeom>
            <a:solidFill>
              <a:srgbClr val="E2231A">
                <a:alpha val="90196"/>
              </a:srgbClr>
            </a:solidFill>
          </p:spPr>
          <p:txBody>
            <a:bodyPr/>
            <a:lstStyle/>
            <a:p/>
          </p:txBody>
        </p:sp>
        <p:sp>
          <p:nvSpPr>
            <p:cNvPr id="143" name="rc143"/>
            <p:cNvSpPr/>
            <p:nvPr/>
          </p:nvSpPr>
          <p:spPr>
            <a:xfrm>
              <a:off x="1296273" y="5685479"/>
              <a:ext cx="3410586" cy="124062"/>
            </a:xfrm>
            <a:prstGeom prst="rect">
              <a:avLst/>
            </a:prstGeom>
            <a:solidFill>
              <a:srgbClr val="E2231A">
                <a:alpha val="90196"/>
              </a:srgbClr>
            </a:solidFill>
          </p:spPr>
          <p:txBody>
            <a:bodyPr/>
            <a:lstStyle/>
            <a:p/>
          </p:txBody>
        </p:sp>
        <p:sp>
          <p:nvSpPr>
            <p:cNvPr id="144" name="rc144"/>
            <p:cNvSpPr/>
            <p:nvPr/>
          </p:nvSpPr>
          <p:spPr>
            <a:xfrm>
              <a:off x="1296273" y="5530401"/>
              <a:ext cx="3108845" cy="124062"/>
            </a:xfrm>
            <a:prstGeom prst="rect">
              <a:avLst/>
            </a:prstGeom>
            <a:solidFill>
              <a:srgbClr val="E2231A">
                <a:alpha val="90196"/>
              </a:srgbClr>
            </a:solidFill>
          </p:spPr>
          <p:txBody>
            <a:bodyPr/>
            <a:lstStyle/>
            <a:p/>
          </p:txBody>
        </p:sp>
        <p:sp>
          <p:nvSpPr>
            <p:cNvPr id="145" name="rc145"/>
            <p:cNvSpPr/>
            <p:nvPr/>
          </p:nvSpPr>
          <p:spPr>
            <a:xfrm>
              <a:off x="3627908" y="5840557"/>
              <a:ext cx="4452964" cy="124062"/>
            </a:xfrm>
            <a:prstGeom prst="rect">
              <a:avLst/>
            </a:prstGeom>
            <a:solidFill>
              <a:srgbClr val="B3B3B3">
                <a:alpha val="90196"/>
              </a:srgbClr>
            </a:solidFill>
          </p:spPr>
          <p:txBody>
            <a:bodyPr/>
            <a:lstStyle/>
            <a:p/>
          </p:txBody>
        </p:sp>
        <p:sp>
          <p:nvSpPr>
            <p:cNvPr id="146" name="rc146"/>
            <p:cNvSpPr/>
            <p:nvPr/>
          </p:nvSpPr>
          <p:spPr>
            <a:xfrm>
              <a:off x="4706860" y="5685479"/>
              <a:ext cx="3492879" cy="124062"/>
            </a:xfrm>
            <a:prstGeom prst="rect">
              <a:avLst/>
            </a:prstGeom>
            <a:solidFill>
              <a:srgbClr val="B3B3B3">
                <a:alpha val="90196"/>
              </a:srgbClr>
            </a:solidFill>
          </p:spPr>
          <p:txBody>
            <a:bodyPr/>
            <a:lstStyle/>
            <a:p/>
          </p:txBody>
        </p:sp>
        <p:sp>
          <p:nvSpPr>
            <p:cNvPr id="147" name="rc147"/>
            <p:cNvSpPr/>
            <p:nvPr/>
          </p:nvSpPr>
          <p:spPr>
            <a:xfrm>
              <a:off x="4405119" y="5530401"/>
              <a:ext cx="1179532" cy="124062"/>
            </a:xfrm>
            <a:prstGeom prst="rect">
              <a:avLst/>
            </a:prstGeom>
            <a:solidFill>
              <a:srgbClr val="B3B3B3">
                <a:alpha val="90196"/>
              </a:srgbClr>
            </a:solidFill>
          </p:spPr>
          <p:txBody>
            <a:bodyPr/>
            <a:lstStyle/>
            <a:p/>
          </p:txBody>
        </p:sp>
        <p:sp>
          <p:nvSpPr>
            <p:cNvPr id="148" name="tx148"/>
            <p:cNvSpPr/>
            <p:nvPr/>
          </p:nvSpPr>
          <p:spPr>
            <a:xfrm>
              <a:off x="8259317" y="58444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8378185" y="5689412"/>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0" name="tx150"/>
            <p:cNvSpPr/>
            <p:nvPr/>
          </p:nvSpPr>
          <p:spPr>
            <a:xfrm>
              <a:off x="5714879"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1" name="tx15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5" name="tx155"/>
            <p:cNvSpPr/>
            <p:nvPr/>
          </p:nvSpPr>
          <p:spPr>
            <a:xfrm>
              <a:off x="300846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6" name="tx156"/>
            <p:cNvSpPr/>
            <p:nvPr/>
          </p:nvSpPr>
          <p:spPr>
            <a:xfrm>
              <a:off x="483719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7" name="tx157"/>
            <p:cNvSpPr/>
            <p:nvPr/>
          </p:nvSpPr>
          <p:spPr>
            <a:xfrm>
              <a:off x="666593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8" name="tx158"/>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9" name="tx15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0" name="tx16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89%. This is lower than in 2019, where coverage was 92%.
&lt;500 children missed their routine first dose of measles vaccine.
MCV2 is typically administered to children between 18 months and five years old. MCV2 coverage increased to 85% in 2025.</a:t>
            </a:r>
          </a:p>
        </p:txBody>
      </p:sp>
      <p:sp>
        <p:nvSpPr>
          <p:cNvPr id="1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88% in 2025 - below the 95% level needed to prevent outbreaks and, leaving &lt;500 children without any protection against measles. MCV2 coverage increased to from 76% in 2024 to 85% in 2025 - below the IA2030 target of 90%.</a:t>
            </a:r>
          </a:p>
        </p:txBody>
      </p:sp>
      <p:grpSp xmlns:pic="http://schemas.openxmlformats.org/drawingml/2006/picture">
        <p:nvGrpSpPr>
          <p:cNvPr id="163" name=""/>
          <p:cNvGrpSpPr/>
          <p:nvPr/>
        </p:nvGrpSpPr>
        <p:grpSpPr>
          <a:xfrm>
            <a:off x="292608" y="1097280"/>
            <a:ext cx="8595360" cy="28575"/>
            <a:chOff x="292608" y="1097280"/>
            <a:chExt cx="8595360" cy="28575"/>
          </a:xfrm>
        </p:grpSpPr>
        <p:sp>
          <p:nvSpPr>
            <p:cNvPr id="16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503041"/>
            </a:xfrm>
            <a:custGeom>
              <a:avLst/>
              <a:pathLst>
                <a:path w="3397293" h="503041">
                  <a:moveTo>
                    <a:pt x="0" y="87485"/>
                  </a:moveTo>
                  <a:lnTo>
                    <a:pt x="135891" y="109356"/>
                  </a:lnTo>
                  <a:lnTo>
                    <a:pt x="271783" y="153099"/>
                  </a:lnTo>
                  <a:lnTo>
                    <a:pt x="407675" y="174970"/>
                  </a:lnTo>
                  <a:lnTo>
                    <a:pt x="543566" y="0"/>
                  </a:lnTo>
                  <a:lnTo>
                    <a:pt x="679458" y="109356"/>
                  </a:lnTo>
                  <a:lnTo>
                    <a:pt x="815350" y="131228"/>
                  </a:lnTo>
                  <a:lnTo>
                    <a:pt x="951242" y="503041"/>
                  </a:lnTo>
                  <a:lnTo>
                    <a:pt x="1087133" y="87485"/>
                  </a:lnTo>
                  <a:lnTo>
                    <a:pt x="1223025" y="87485"/>
                  </a:lnTo>
                  <a:lnTo>
                    <a:pt x="1358917" y="284327"/>
                  </a:lnTo>
                  <a:lnTo>
                    <a:pt x="1494809" y="109356"/>
                  </a:lnTo>
                  <a:lnTo>
                    <a:pt x="1630700" y="174970"/>
                  </a:lnTo>
                  <a:lnTo>
                    <a:pt x="1766592" y="240584"/>
                  </a:lnTo>
                  <a:lnTo>
                    <a:pt x="1902484" y="65614"/>
                  </a:lnTo>
                  <a:lnTo>
                    <a:pt x="2038375" y="43742"/>
                  </a:lnTo>
                  <a:lnTo>
                    <a:pt x="2174267" y="131228"/>
                  </a:lnTo>
                  <a:lnTo>
                    <a:pt x="2310159" y="131228"/>
                  </a:lnTo>
                  <a:lnTo>
                    <a:pt x="2446051" y="284327"/>
                  </a:lnTo>
                  <a:lnTo>
                    <a:pt x="2581942" y="131228"/>
                  </a:lnTo>
                  <a:lnTo>
                    <a:pt x="2717834" y="196842"/>
                  </a:lnTo>
                  <a:lnTo>
                    <a:pt x="2853726" y="459298"/>
                  </a:lnTo>
                  <a:lnTo>
                    <a:pt x="2989618" y="284327"/>
                  </a:lnTo>
                  <a:lnTo>
                    <a:pt x="3125509" y="196842"/>
                  </a:lnTo>
                  <a:lnTo>
                    <a:pt x="3261401" y="218713"/>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503041"/>
            </a:xfrm>
            <a:custGeom>
              <a:avLst/>
              <a:pathLst>
                <a:path w="3397293" h="503041">
                  <a:moveTo>
                    <a:pt x="0" y="87485"/>
                  </a:moveTo>
                  <a:lnTo>
                    <a:pt x="135891" y="109356"/>
                  </a:lnTo>
                  <a:lnTo>
                    <a:pt x="271783" y="153099"/>
                  </a:lnTo>
                  <a:lnTo>
                    <a:pt x="407675" y="174970"/>
                  </a:lnTo>
                  <a:lnTo>
                    <a:pt x="543566" y="0"/>
                  </a:lnTo>
                  <a:lnTo>
                    <a:pt x="679458" y="109356"/>
                  </a:lnTo>
                  <a:lnTo>
                    <a:pt x="815350" y="131228"/>
                  </a:lnTo>
                  <a:lnTo>
                    <a:pt x="951242" y="503041"/>
                  </a:lnTo>
                  <a:lnTo>
                    <a:pt x="1087133" y="87485"/>
                  </a:lnTo>
                  <a:lnTo>
                    <a:pt x="1223025" y="87485"/>
                  </a:lnTo>
                  <a:lnTo>
                    <a:pt x="1358917" y="284327"/>
                  </a:lnTo>
                  <a:lnTo>
                    <a:pt x="1494809" y="109356"/>
                  </a:lnTo>
                  <a:lnTo>
                    <a:pt x="1630700" y="174970"/>
                  </a:lnTo>
                  <a:lnTo>
                    <a:pt x="1766592" y="240584"/>
                  </a:lnTo>
                  <a:lnTo>
                    <a:pt x="1902484" y="65614"/>
                  </a:lnTo>
                  <a:lnTo>
                    <a:pt x="2038375" y="43742"/>
                  </a:lnTo>
                  <a:lnTo>
                    <a:pt x="2174267" y="131228"/>
                  </a:lnTo>
                  <a:lnTo>
                    <a:pt x="2310159" y="131228"/>
                  </a:lnTo>
                  <a:lnTo>
                    <a:pt x="2446051" y="284327"/>
                  </a:lnTo>
                  <a:lnTo>
                    <a:pt x="2581942" y="131228"/>
                  </a:lnTo>
                  <a:lnTo>
                    <a:pt x="2717834" y="196842"/>
                  </a:lnTo>
                  <a:lnTo>
                    <a:pt x="2853726" y="459298"/>
                  </a:lnTo>
                  <a:lnTo>
                    <a:pt x="2989618" y="284327"/>
                  </a:lnTo>
                  <a:lnTo>
                    <a:pt x="3125509" y="196842"/>
                  </a:lnTo>
                  <a:lnTo>
                    <a:pt x="3261401" y="218713"/>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503041"/>
            </a:xfrm>
            <a:custGeom>
              <a:avLst/>
              <a:pathLst>
                <a:path w="3397293" h="503041">
                  <a:moveTo>
                    <a:pt x="0" y="87485"/>
                  </a:moveTo>
                  <a:lnTo>
                    <a:pt x="135891" y="109356"/>
                  </a:lnTo>
                  <a:lnTo>
                    <a:pt x="271783" y="153099"/>
                  </a:lnTo>
                  <a:lnTo>
                    <a:pt x="407675" y="174970"/>
                  </a:lnTo>
                  <a:lnTo>
                    <a:pt x="543566" y="0"/>
                  </a:lnTo>
                  <a:lnTo>
                    <a:pt x="679458" y="109356"/>
                  </a:lnTo>
                  <a:lnTo>
                    <a:pt x="815350" y="131228"/>
                  </a:lnTo>
                  <a:lnTo>
                    <a:pt x="951242" y="503041"/>
                  </a:lnTo>
                  <a:lnTo>
                    <a:pt x="1087133" y="87485"/>
                  </a:lnTo>
                  <a:lnTo>
                    <a:pt x="1223025" y="87485"/>
                  </a:lnTo>
                  <a:lnTo>
                    <a:pt x="1358917" y="284327"/>
                  </a:lnTo>
                  <a:lnTo>
                    <a:pt x="1494809" y="109356"/>
                  </a:lnTo>
                  <a:lnTo>
                    <a:pt x="1630700" y="174970"/>
                  </a:lnTo>
                  <a:lnTo>
                    <a:pt x="1766592" y="240584"/>
                  </a:lnTo>
                  <a:lnTo>
                    <a:pt x="1902484" y="65614"/>
                  </a:lnTo>
                  <a:lnTo>
                    <a:pt x="2038375" y="43742"/>
                  </a:lnTo>
                  <a:lnTo>
                    <a:pt x="2174267" y="131228"/>
                  </a:lnTo>
                  <a:lnTo>
                    <a:pt x="2310159" y="131228"/>
                  </a:lnTo>
                  <a:lnTo>
                    <a:pt x="2446051" y="284327"/>
                  </a:lnTo>
                  <a:lnTo>
                    <a:pt x="2581942" y="131228"/>
                  </a:lnTo>
                  <a:lnTo>
                    <a:pt x="2717834" y="196842"/>
                  </a:lnTo>
                  <a:lnTo>
                    <a:pt x="2853726" y="459298"/>
                  </a:lnTo>
                  <a:lnTo>
                    <a:pt x="2989618" y="284327"/>
                  </a:lnTo>
                  <a:lnTo>
                    <a:pt x="3125509" y="196842"/>
                  </a:lnTo>
                  <a:lnTo>
                    <a:pt x="3261401" y="218713"/>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990743"/>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60" name="tx60"/>
            <p:cNvSpPr/>
            <p:nvPr/>
          </p:nvSpPr>
          <p:spPr>
            <a:xfrm>
              <a:off x="28749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7980"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Barbados,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8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131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752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94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92491"/>
              <a:ext cx="3397293" cy="1467203"/>
            </a:xfrm>
            <a:custGeom>
              <a:avLst/>
              <a:pathLst>
                <a:path w="3397293" h="1467203">
                  <a:moveTo>
                    <a:pt x="0" y="255165"/>
                  </a:moveTo>
                  <a:lnTo>
                    <a:pt x="135891" y="318957"/>
                  </a:lnTo>
                  <a:lnTo>
                    <a:pt x="271783" y="446540"/>
                  </a:lnTo>
                  <a:lnTo>
                    <a:pt x="407675" y="510331"/>
                  </a:lnTo>
                  <a:lnTo>
                    <a:pt x="543566" y="0"/>
                  </a:lnTo>
                  <a:lnTo>
                    <a:pt x="679458" y="318957"/>
                  </a:lnTo>
                  <a:lnTo>
                    <a:pt x="815350" y="382748"/>
                  </a:lnTo>
                  <a:lnTo>
                    <a:pt x="951242" y="1467203"/>
                  </a:lnTo>
                  <a:lnTo>
                    <a:pt x="1087133" y="255165"/>
                  </a:lnTo>
                  <a:lnTo>
                    <a:pt x="1223025" y="255165"/>
                  </a:lnTo>
                  <a:lnTo>
                    <a:pt x="1358917" y="829288"/>
                  </a:lnTo>
                  <a:lnTo>
                    <a:pt x="1494809" y="318957"/>
                  </a:lnTo>
                  <a:lnTo>
                    <a:pt x="1630700" y="510331"/>
                  </a:lnTo>
                  <a:lnTo>
                    <a:pt x="1766592" y="701705"/>
                  </a:lnTo>
                  <a:lnTo>
                    <a:pt x="1902484" y="191374"/>
                  </a:lnTo>
                  <a:lnTo>
                    <a:pt x="2038375" y="127582"/>
                  </a:lnTo>
                  <a:lnTo>
                    <a:pt x="2174267" y="382748"/>
                  </a:lnTo>
                  <a:lnTo>
                    <a:pt x="2310159" y="382748"/>
                  </a:lnTo>
                  <a:lnTo>
                    <a:pt x="2446051" y="829288"/>
                  </a:lnTo>
                  <a:lnTo>
                    <a:pt x="2581942" y="382748"/>
                  </a:lnTo>
                  <a:lnTo>
                    <a:pt x="2717834" y="574122"/>
                  </a:lnTo>
                  <a:lnTo>
                    <a:pt x="2853726" y="1339620"/>
                  </a:lnTo>
                  <a:lnTo>
                    <a:pt x="2989618" y="829288"/>
                  </a:lnTo>
                  <a:lnTo>
                    <a:pt x="3125509" y="574122"/>
                  </a:lnTo>
                  <a:lnTo>
                    <a:pt x="3261401" y="637914"/>
                  </a:lnTo>
                  <a:lnTo>
                    <a:pt x="3397293" y="574122"/>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75240"/>
              <a:ext cx="3397293" cy="956871"/>
            </a:xfrm>
            <a:custGeom>
              <a:avLst/>
              <a:pathLst>
                <a:path w="3397293" h="956871">
                  <a:moveTo>
                    <a:pt x="0" y="956871"/>
                  </a:moveTo>
                  <a:lnTo>
                    <a:pt x="135891" y="893080"/>
                  </a:lnTo>
                  <a:lnTo>
                    <a:pt x="271783" y="893080"/>
                  </a:lnTo>
                  <a:lnTo>
                    <a:pt x="407675" y="829288"/>
                  </a:lnTo>
                  <a:lnTo>
                    <a:pt x="543566" y="701705"/>
                  </a:lnTo>
                  <a:lnTo>
                    <a:pt x="679458" y="574122"/>
                  </a:lnTo>
                  <a:lnTo>
                    <a:pt x="815350" y="446540"/>
                  </a:lnTo>
                  <a:lnTo>
                    <a:pt x="951242" y="446540"/>
                  </a:lnTo>
                  <a:lnTo>
                    <a:pt x="1087133" y="318957"/>
                  </a:lnTo>
                  <a:lnTo>
                    <a:pt x="1223025" y="191374"/>
                  </a:lnTo>
                  <a:lnTo>
                    <a:pt x="1358917" y="127582"/>
                  </a:lnTo>
                  <a:lnTo>
                    <a:pt x="1494809" y="127582"/>
                  </a:lnTo>
                  <a:lnTo>
                    <a:pt x="1630700" y="127582"/>
                  </a:lnTo>
                  <a:lnTo>
                    <a:pt x="1766592" y="127582"/>
                  </a:lnTo>
                  <a:lnTo>
                    <a:pt x="1902484" y="127582"/>
                  </a:lnTo>
                  <a:lnTo>
                    <a:pt x="2038375" y="127582"/>
                  </a:lnTo>
                  <a:lnTo>
                    <a:pt x="2174267" y="63791"/>
                  </a:lnTo>
                  <a:lnTo>
                    <a:pt x="2310159" y="63791"/>
                  </a:lnTo>
                  <a:lnTo>
                    <a:pt x="2446051" y="0"/>
                  </a:lnTo>
                  <a:lnTo>
                    <a:pt x="2581942" y="0"/>
                  </a:lnTo>
                  <a:lnTo>
                    <a:pt x="2717834" y="191374"/>
                  </a:lnTo>
                  <a:lnTo>
                    <a:pt x="2853726" y="318957"/>
                  </a:lnTo>
                  <a:lnTo>
                    <a:pt x="2989618" y="191374"/>
                  </a:lnTo>
                  <a:lnTo>
                    <a:pt x="3125509" y="191374"/>
                  </a:lnTo>
                  <a:lnTo>
                    <a:pt x="3261401" y="127582"/>
                  </a:lnTo>
                  <a:lnTo>
                    <a:pt x="3397293" y="127582"/>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1117"/>
              <a:ext cx="3397293" cy="893080"/>
            </a:xfrm>
            <a:custGeom>
              <a:avLst/>
              <a:pathLst>
                <a:path w="3397293" h="893080">
                  <a:moveTo>
                    <a:pt x="0" y="127582"/>
                  </a:moveTo>
                  <a:lnTo>
                    <a:pt x="135891" y="0"/>
                  </a:lnTo>
                  <a:lnTo>
                    <a:pt x="271783" y="127582"/>
                  </a:lnTo>
                  <a:lnTo>
                    <a:pt x="407675" y="63791"/>
                  </a:lnTo>
                  <a:lnTo>
                    <a:pt x="543566" y="127582"/>
                  </a:lnTo>
                  <a:lnTo>
                    <a:pt x="679458" y="191374"/>
                  </a:lnTo>
                  <a:lnTo>
                    <a:pt x="815350" y="63791"/>
                  </a:lnTo>
                  <a:lnTo>
                    <a:pt x="951242" y="63791"/>
                  </a:lnTo>
                  <a:lnTo>
                    <a:pt x="1087133" y="0"/>
                  </a:lnTo>
                  <a:lnTo>
                    <a:pt x="1223025" y="0"/>
                  </a:lnTo>
                  <a:lnTo>
                    <a:pt x="1358917" y="127582"/>
                  </a:lnTo>
                  <a:lnTo>
                    <a:pt x="1494809" y="0"/>
                  </a:lnTo>
                  <a:lnTo>
                    <a:pt x="1630700" y="0"/>
                  </a:lnTo>
                  <a:lnTo>
                    <a:pt x="1766592" y="191374"/>
                  </a:lnTo>
                  <a:lnTo>
                    <a:pt x="1902484" y="127582"/>
                  </a:lnTo>
                  <a:lnTo>
                    <a:pt x="2038375" y="127582"/>
                  </a:lnTo>
                  <a:lnTo>
                    <a:pt x="2174267" y="127582"/>
                  </a:lnTo>
                  <a:lnTo>
                    <a:pt x="2310159" y="574122"/>
                  </a:lnTo>
                  <a:lnTo>
                    <a:pt x="2446051" y="255165"/>
                  </a:lnTo>
                  <a:lnTo>
                    <a:pt x="2581942" y="574122"/>
                  </a:lnTo>
                  <a:lnTo>
                    <a:pt x="2717834" y="701705"/>
                  </a:lnTo>
                  <a:lnTo>
                    <a:pt x="2853726" y="765497"/>
                  </a:lnTo>
                  <a:lnTo>
                    <a:pt x="2989618" y="893080"/>
                  </a:lnTo>
                  <a:lnTo>
                    <a:pt x="3125509" y="701705"/>
                  </a:lnTo>
                  <a:lnTo>
                    <a:pt x="3261401" y="510331"/>
                  </a:lnTo>
                  <a:lnTo>
                    <a:pt x="3397293" y="574122"/>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7524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92491"/>
              <a:ext cx="3397293" cy="1467203"/>
            </a:xfrm>
            <a:custGeom>
              <a:avLst/>
              <a:pathLst>
                <a:path w="3397293" h="1467203">
                  <a:moveTo>
                    <a:pt x="0" y="255165"/>
                  </a:moveTo>
                  <a:lnTo>
                    <a:pt x="135891" y="318957"/>
                  </a:lnTo>
                  <a:lnTo>
                    <a:pt x="271783" y="446540"/>
                  </a:lnTo>
                  <a:lnTo>
                    <a:pt x="407675" y="510331"/>
                  </a:lnTo>
                  <a:lnTo>
                    <a:pt x="543566" y="0"/>
                  </a:lnTo>
                  <a:lnTo>
                    <a:pt x="679458" y="318957"/>
                  </a:lnTo>
                  <a:lnTo>
                    <a:pt x="815350" y="382748"/>
                  </a:lnTo>
                  <a:lnTo>
                    <a:pt x="951242" y="1467203"/>
                  </a:lnTo>
                  <a:lnTo>
                    <a:pt x="1087133" y="255165"/>
                  </a:lnTo>
                  <a:lnTo>
                    <a:pt x="1223025" y="255165"/>
                  </a:lnTo>
                  <a:lnTo>
                    <a:pt x="1358917" y="829288"/>
                  </a:lnTo>
                  <a:lnTo>
                    <a:pt x="1494809" y="318957"/>
                  </a:lnTo>
                  <a:lnTo>
                    <a:pt x="1630700" y="510331"/>
                  </a:lnTo>
                  <a:lnTo>
                    <a:pt x="1766592" y="701705"/>
                  </a:lnTo>
                  <a:lnTo>
                    <a:pt x="1902484" y="191374"/>
                  </a:lnTo>
                  <a:lnTo>
                    <a:pt x="2038375" y="127582"/>
                  </a:lnTo>
                  <a:lnTo>
                    <a:pt x="2174267" y="382748"/>
                  </a:lnTo>
                  <a:lnTo>
                    <a:pt x="2310159" y="382748"/>
                  </a:lnTo>
                  <a:lnTo>
                    <a:pt x="2446051" y="829288"/>
                  </a:lnTo>
                  <a:lnTo>
                    <a:pt x="2581942" y="382748"/>
                  </a:lnTo>
                  <a:lnTo>
                    <a:pt x="2717834" y="574122"/>
                  </a:lnTo>
                  <a:lnTo>
                    <a:pt x="2853726" y="1339620"/>
                  </a:lnTo>
                  <a:lnTo>
                    <a:pt x="2989618" y="829288"/>
                  </a:lnTo>
                  <a:lnTo>
                    <a:pt x="3125509" y="574122"/>
                  </a:lnTo>
                  <a:lnTo>
                    <a:pt x="3261401" y="637914"/>
                  </a:lnTo>
                  <a:lnTo>
                    <a:pt x="3397293" y="574122"/>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99051"/>
              <a:ext cx="0" cy="548606"/>
            </a:xfrm>
            <a:custGeom>
              <a:avLst/>
              <a:pathLst>
                <a:path w="0" h="548606">
                  <a:moveTo>
                    <a:pt x="0" y="54860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99051"/>
              <a:ext cx="0" cy="612397"/>
            </a:xfrm>
            <a:custGeom>
              <a:avLst/>
              <a:pathLst>
                <a:path w="0" h="612397">
                  <a:moveTo>
                    <a:pt x="0" y="61239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99051"/>
              <a:ext cx="0" cy="1122729"/>
            </a:xfrm>
            <a:custGeom>
              <a:avLst/>
              <a:pathLst>
                <a:path w="0" h="1122729">
                  <a:moveTo>
                    <a:pt x="0" y="112272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99051"/>
              <a:ext cx="0" cy="421023"/>
            </a:xfrm>
            <a:custGeom>
              <a:avLst/>
              <a:pathLst>
                <a:path w="0" h="421023">
                  <a:moveTo>
                    <a:pt x="0" y="4210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99051"/>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99051"/>
              <a:ext cx="0" cy="931354"/>
            </a:xfrm>
            <a:custGeom>
              <a:avLst/>
              <a:pathLst>
                <a:path w="0" h="931354">
                  <a:moveTo>
                    <a:pt x="0" y="9313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99051"/>
              <a:ext cx="0" cy="867563"/>
            </a:xfrm>
            <a:custGeom>
              <a:avLst/>
              <a:pathLst>
                <a:path w="0" h="867563">
                  <a:moveTo>
                    <a:pt x="0" y="86756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92491"/>
              <a:ext cx="3397293" cy="1467203"/>
            </a:xfrm>
            <a:custGeom>
              <a:avLst/>
              <a:pathLst>
                <a:path w="3397293" h="1467203">
                  <a:moveTo>
                    <a:pt x="0" y="255165"/>
                  </a:moveTo>
                  <a:lnTo>
                    <a:pt x="135891" y="318957"/>
                  </a:lnTo>
                  <a:lnTo>
                    <a:pt x="271783" y="446540"/>
                  </a:lnTo>
                  <a:lnTo>
                    <a:pt x="407675" y="510331"/>
                  </a:lnTo>
                  <a:lnTo>
                    <a:pt x="543566" y="0"/>
                  </a:lnTo>
                  <a:lnTo>
                    <a:pt x="679458" y="318957"/>
                  </a:lnTo>
                  <a:lnTo>
                    <a:pt x="815350" y="382748"/>
                  </a:lnTo>
                  <a:lnTo>
                    <a:pt x="951242" y="1467203"/>
                  </a:lnTo>
                  <a:lnTo>
                    <a:pt x="1087133" y="255165"/>
                  </a:lnTo>
                  <a:lnTo>
                    <a:pt x="1223025" y="255165"/>
                  </a:lnTo>
                  <a:lnTo>
                    <a:pt x="1358917" y="829288"/>
                  </a:lnTo>
                  <a:lnTo>
                    <a:pt x="1494809" y="318957"/>
                  </a:lnTo>
                  <a:lnTo>
                    <a:pt x="1630700" y="510331"/>
                  </a:lnTo>
                  <a:lnTo>
                    <a:pt x="1766592" y="701705"/>
                  </a:lnTo>
                  <a:lnTo>
                    <a:pt x="1902484" y="191374"/>
                  </a:lnTo>
                  <a:lnTo>
                    <a:pt x="2038375" y="127582"/>
                  </a:lnTo>
                  <a:lnTo>
                    <a:pt x="2174267" y="382748"/>
                  </a:lnTo>
                  <a:lnTo>
                    <a:pt x="2310159" y="382748"/>
                  </a:lnTo>
                  <a:lnTo>
                    <a:pt x="2446051" y="829288"/>
                  </a:lnTo>
                  <a:lnTo>
                    <a:pt x="2581942" y="382748"/>
                  </a:lnTo>
                  <a:lnTo>
                    <a:pt x="2717834" y="574122"/>
                  </a:lnTo>
                  <a:lnTo>
                    <a:pt x="2853726" y="1339620"/>
                  </a:lnTo>
                  <a:lnTo>
                    <a:pt x="2989618" y="829288"/>
                  </a:lnTo>
                  <a:lnTo>
                    <a:pt x="3125509" y="574122"/>
                  </a:lnTo>
                  <a:lnTo>
                    <a:pt x="3261401" y="637914"/>
                  </a:lnTo>
                  <a:lnTo>
                    <a:pt x="3397293" y="574122"/>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86977"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48386" y="223574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445895" y="22347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989462"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3473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223304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30637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348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610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231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85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72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45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869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4954" y="4990743"/>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117" name="tx117"/>
            <p:cNvSpPr/>
            <p:nvPr/>
          </p:nvSpPr>
          <p:spPr>
            <a:xfrm>
              <a:off x="71916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40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986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615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243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1872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800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429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058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5005359" cy="114824"/>
            </a:xfrm>
            <a:prstGeom prst="rect">
              <a:avLst/>
            </a:prstGeom>
            <a:solidFill>
              <a:srgbClr val="E2231A">
                <a:alpha val="80000"/>
              </a:srgbClr>
            </a:solidFill>
          </p:spPr>
          <p:txBody>
            <a:bodyPr/>
            <a:lstStyle/>
            <a:p/>
          </p:txBody>
        </p:sp>
        <p:sp>
          <p:nvSpPr>
            <p:cNvPr id="132" name="rc132"/>
            <p:cNvSpPr/>
            <p:nvPr/>
          </p:nvSpPr>
          <p:spPr>
            <a:xfrm>
              <a:off x="1317178" y="5743865"/>
              <a:ext cx="7321564" cy="114824"/>
            </a:xfrm>
            <a:prstGeom prst="rect">
              <a:avLst/>
            </a:prstGeom>
            <a:solidFill>
              <a:srgbClr val="E2231A">
                <a:alpha val="80000"/>
              </a:srgbClr>
            </a:solidFill>
          </p:spPr>
          <p:txBody>
            <a:bodyPr/>
            <a:lstStyle/>
            <a:p/>
          </p:txBody>
        </p:sp>
        <p:sp>
          <p:nvSpPr>
            <p:cNvPr id="133" name="rc133"/>
            <p:cNvSpPr/>
            <p:nvPr/>
          </p:nvSpPr>
          <p:spPr>
            <a:xfrm>
              <a:off x="1317178" y="5600334"/>
              <a:ext cx="6673812"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4698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500986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972753"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Barbados (89%) was 5 percentage points higher than the global average (84%) and 3 percentage points higher than the average across all LACR countries (86%).
National MCV1 coverage was 3 percentage points lower than in 2019 (92%).
The number of unvaccinated children remained approximately the same (&lt;500)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Barbados MCV1 coverage was 89% - this is 3 percentage points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Barbados ranked number 15 out of 33 countries for lowest MCV1 coverage (based on tied ranks).
Barbados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Barbados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61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23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986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148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42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04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567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46469"/>
              <a:ext cx="239888" cy="1261552"/>
            </a:xfrm>
            <a:prstGeom prst="rect">
              <a:avLst/>
            </a:prstGeom>
            <a:solidFill>
              <a:srgbClr val="80BD41">
                <a:alpha val="100000"/>
              </a:srgbClr>
            </a:solidFill>
          </p:spPr>
          <p:txBody>
            <a:bodyPr/>
            <a:lstStyle/>
            <a:p/>
          </p:txBody>
        </p:sp>
        <p:sp>
          <p:nvSpPr>
            <p:cNvPr id="25" name="rc25"/>
            <p:cNvSpPr/>
            <p:nvPr/>
          </p:nvSpPr>
          <p:spPr>
            <a:xfrm>
              <a:off x="1296273" y="2967836"/>
              <a:ext cx="239888" cy="78633"/>
            </a:xfrm>
            <a:prstGeom prst="rect">
              <a:avLst/>
            </a:prstGeom>
            <a:solidFill>
              <a:srgbClr val="E2231A">
                <a:alpha val="100000"/>
              </a:srgbClr>
            </a:solidFill>
          </p:spPr>
          <p:txBody>
            <a:bodyPr/>
            <a:lstStyle/>
            <a:p/>
          </p:txBody>
        </p:sp>
        <p:sp>
          <p:nvSpPr>
            <p:cNvPr id="26" name="rc26"/>
            <p:cNvSpPr/>
            <p:nvPr/>
          </p:nvSpPr>
          <p:spPr>
            <a:xfrm>
              <a:off x="1562816" y="3066982"/>
              <a:ext cx="239888" cy="1241039"/>
            </a:xfrm>
            <a:prstGeom prst="rect">
              <a:avLst/>
            </a:prstGeom>
            <a:solidFill>
              <a:srgbClr val="80BD41">
                <a:alpha val="100000"/>
              </a:srgbClr>
            </a:solidFill>
          </p:spPr>
          <p:txBody>
            <a:bodyPr/>
            <a:lstStyle/>
            <a:p/>
          </p:txBody>
        </p:sp>
        <p:sp>
          <p:nvSpPr>
            <p:cNvPr id="27" name="rc27"/>
            <p:cNvSpPr/>
            <p:nvPr/>
          </p:nvSpPr>
          <p:spPr>
            <a:xfrm>
              <a:off x="1562816" y="2974673"/>
              <a:ext cx="239888" cy="92308"/>
            </a:xfrm>
            <a:prstGeom prst="rect">
              <a:avLst/>
            </a:prstGeom>
            <a:solidFill>
              <a:srgbClr val="E2231A">
                <a:alpha val="100000"/>
              </a:srgbClr>
            </a:solidFill>
          </p:spPr>
          <p:txBody>
            <a:bodyPr/>
            <a:lstStyle/>
            <a:p/>
          </p:txBody>
        </p:sp>
        <p:sp>
          <p:nvSpPr>
            <p:cNvPr id="28" name="rc28"/>
            <p:cNvSpPr/>
            <p:nvPr/>
          </p:nvSpPr>
          <p:spPr>
            <a:xfrm>
              <a:off x="1829360" y="3152453"/>
              <a:ext cx="239888" cy="1155568"/>
            </a:xfrm>
            <a:prstGeom prst="rect">
              <a:avLst/>
            </a:prstGeom>
            <a:solidFill>
              <a:srgbClr val="80BD41">
                <a:alpha val="100000"/>
              </a:srgbClr>
            </a:solidFill>
          </p:spPr>
          <p:txBody>
            <a:bodyPr/>
            <a:lstStyle/>
            <a:p/>
          </p:txBody>
        </p:sp>
        <p:sp>
          <p:nvSpPr>
            <p:cNvPr id="29" name="rc29"/>
            <p:cNvSpPr/>
            <p:nvPr/>
          </p:nvSpPr>
          <p:spPr>
            <a:xfrm>
              <a:off x="1829360" y="3039631"/>
              <a:ext cx="239888" cy="112821"/>
            </a:xfrm>
            <a:prstGeom prst="rect">
              <a:avLst/>
            </a:prstGeom>
            <a:solidFill>
              <a:srgbClr val="E2231A">
                <a:alpha val="100000"/>
              </a:srgbClr>
            </a:solidFill>
          </p:spPr>
          <p:txBody>
            <a:bodyPr/>
            <a:lstStyle/>
            <a:p/>
          </p:txBody>
        </p:sp>
        <p:sp>
          <p:nvSpPr>
            <p:cNvPr id="30" name="rc30"/>
            <p:cNvSpPr/>
            <p:nvPr/>
          </p:nvSpPr>
          <p:spPr>
            <a:xfrm>
              <a:off x="2095903" y="3172966"/>
              <a:ext cx="239888" cy="1135055"/>
            </a:xfrm>
            <a:prstGeom prst="rect">
              <a:avLst/>
            </a:prstGeom>
            <a:solidFill>
              <a:srgbClr val="80BD41">
                <a:alpha val="100000"/>
              </a:srgbClr>
            </a:solidFill>
          </p:spPr>
          <p:txBody>
            <a:bodyPr/>
            <a:lstStyle/>
            <a:p/>
          </p:txBody>
        </p:sp>
        <p:sp>
          <p:nvSpPr>
            <p:cNvPr id="31" name="rc31"/>
            <p:cNvSpPr/>
            <p:nvPr/>
          </p:nvSpPr>
          <p:spPr>
            <a:xfrm>
              <a:off x="2095903" y="3046469"/>
              <a:ext cx="239888" cy="126497"/>
            </a:xfrm>
            <a:prstGeom prst="rect">
              <a:avLst/>
            </a:prstGeom>
            <a:solidFill>
              <a:srgbClr val="E2231A">
                <a:alpha val="100000"/>
              </a:srgbClr>
            </a:solidFill>
          </p:spPr>
          <p:txBody>
            <a:bodyPr/>
            <a:lstStyle/>
            <a:p/>
          </p:txBody>
        </p:sp>
        <p:sp>
          <p:nvSpPr>
            <p:cNvPr id="32" name="rc32"/>
            <p:cNvSpPr/>
            <p:nvPr/>
          </p:nvSpPr>
          <p:spPr>
            <a:xfrm>
              <a:off x="2362446" y="3114846"/>
              <a:ext cx="239888" cy="1193175"/>
            </a:xfrm>
            <a:prstGeom prst="rect">
              <a:avLst/>
            </a:prstGeom>
            <a:solidFill>
              <a:srgbClr val="80BD41">
                <a:alpha val="100000"/>
              </a:srgbClr>
            </a:solidFill>
          </p:spPr>
          <p:txBody>
            <a:bodyPr/>
            <a:lstStyle/>
            <a:p/>
          </p:txBody>
        </p:sp>
        <p:sp>
          <p:nvSpPr>
            <p:cNvPr id="33" name="rc33"/>
            <p:cNvSpPr/>
            <p:nvPr/>
          </p:nvSpPr>
          <p:spPr>
            <a:xfrm>
              <a:off x="2362446" y="3090914"/>
              <a:ext cx="239888" cy="23931"/>
            </a:xfrm>
            <a:prstGeom prst="rect">
              <a:avLst/>
            </a:prstGeom>
            <a:solidFill>
              <a:srgbClr val="E2231A">
                <a:alpha val="100000"/>
              </a:srgbClr>
            </a:solidFill>
          </p:spPr>
          <p:txBody>
            <a:bodyPr/>
            <a:lstStyle/>
            <a:p/>
          </p:txBody>
        </p:sp>
        <p:sp>
          <p:nvSpPr>
            <p:cNvPr id="34" name="rc34"/>
            <p:cNvSpPr/>
            <p:nvPr/>
          </p:nvSpPr>
          <p:spPr>
            <a:xfrm>
              <a:off x="2628989" y="3217411"/>
              <a:ext cx="239888" cy="1090610"/>
            </a:xfrm>
            <a:prstGeom prst="rect">
              <a:avLst/>
            </a:prstGeom>
            <a:solidFill>
              <a:srgbClr val="80BD41">
                <a:alpha val="100000"/>
              </a:srgbClr>
            </a:solidFill>
          </p:spPr>
          <p:txBody>
            <a:bodyPr/>
            <a:lstStyle/>
            <a:p/>
          </p:txBody>
        </p:sp>
        <p:sp>
          <p:nvSpPr>
            <p:cNvPr id="35" name="rc35"/>
            <p:cNvSpPr/>
            <p:nvPr/>
          </p:nvSpPr>
          <p:spPr>
            <a:xfrm>
              <a:off x="2628989" y="3135359"/>
              <a:ext cx="239888" cy="82052"/>
            </a:xfrm>
            <a:prstGeom prst="rect">
              <a:avLst/>
            </a:prstGeom>
            <a:solidFill>
              <a:srgbClr val="E2231A">
                <a:alpha val="100000"/>
              </a:srgbClr>
            </a:solidFill>
          </p:spPr>
          <p:txBody>
            <a:bodyPr/>
            <a:lstStyle/>
            <a:p/>
          </p:txBody>
        </p:sp>
        <p:sp>
          <p:nvSpPr>
            <p:cNvPr id="36" name="rc36"/>
            <p:cNvSpPr/>
            <p:nvPr/>
          </p:nvSpPr>
          <p:spPr>
            <a:xfrm>
              <a:off x="2895532" y="3255018"/>
              <a:ext cx="239888" cy="1053002"/>
            </a:xfrm>
            <a:prstGeom prst="rect">
              <a:avLst/>
            </a:prstGeom>
            <a:solidFill>
              <a:srgbClr val="80BD41">
                <a:alpha val="100000"/>
              </a:srgbClr>
            </a:solidFill>
          </p:spPr>
          <p:txBody>
            <a:bodyPr/>
            <a:lstStyle/>
            <a:p/>
          </p:txBody>
        </p:sp>
        <p:sp>
          <p:nvSpPr>
            <p:cNvPr id="37" name="rc37"/>
            <p:cNvSpPr/>
            <p:nvPr/>
          </p:nvSpPr>
          <p:spPr>
            <a:xfrm>
              <a:off x="2895532" y="3162710"/>
              <a:ext cx="239888" cy="92308"/>
            </a:xfrm>
            <a:prstGeom prst="rect">
              <a:avLst/>
            </a:prstGeom>
            <a:solidFill>
              <a:srgbClr val="E2231A">
                <a:alpha val="100000"/>
              </a:srgbClr>
            </a:solidFill>
          </p:spPr>
          <p:txBody>
            <a:bodyPr/>
            <a:lstStyle/>
            <a:p/>
          </p:txBody>
        </p:sp>
        <p:sp>
          <p:nvSpPr>
            <p:cNvPr id="38" name="rc38"/>
            <p:cNvSpPr/>
            <p:nvPr/>
          </p:nvSpPr>
          <p:spPr>
            <a:xfrm>
              <a:off x="3162075" y="3425960"/>
              <a:ext cx="239888" cy="882060"/>
            </a:xfrm>
            <a:prstGeom prst="rect">
              <a:avLst/>
            </a:prstGeom>
            <a:solidFill>
              <a:srgbClr val="80BD41">
                <a:alpha val="100000"/>
              </a:srgbClr>
            </a:solidFill>
          </p:spPr>
          <p:txBody>
            <a:bodyPr/>
            <a:lstStyle/>
            <a:p/>
          </p:txBody>
        </p:sp>
        <p:sp>
          <p:nvSpPr>
            <p:cNvPr id="39" name="rc39"/>
            <p:cNvSpPr/>
            <p:nvPr/>
          </p:nvSpPr>
          <p:spPr>
            <a:xfrm>
              <a:off x="3162075" y="3131940"/>
              <a:ext cx="239888" cy="294020"/>
            </a:xfrm>
            <a:prstGeom prst="rect">
              <a:avLst/>
            </a:prstGeom>
            <a:solidFill>
              <a:srgbClr val="E2231A">
                <a:alpha val="100000"/>
              </a:srgbClr>
            </a:solidFill>
          </p:spPr>
          <p:txBody>
            <a:bodyPr/>
            <a:lstStyle/>
            <a:p/>
          </p:txBody>
        </p:sp>
        <p:sp>
          <p:nvSpPr>
            <p:cNvPr id="40" name="rc40"/>
            <p:cNvSpPr/>
            <p:nvPr/>
          </p:nvSpPr>
          <p:spPr>
            <a:xfrm>
              <a:off x="3428618" y="3203736"/>
              <a:ext cx="239888" cy="1104285"/>
            </a:xfrm>
            <a:prstGeom prst="rect">
              <a:avLst/>
            </a:prstGeom>
            <a:solidFill>
              <a:srgbClr val="80BD41">
                <a:alpha val="100000"/>
              </a:srgbClr>
            </a:solidFill>
          </p:spPr>
          <p:txBody>
            <a:bodyPr/>
            <a:lstStyle/>
            <a:p/>
          </p:txBody>
        </p:sp>
        <p:sp>
          <p:nvSpPr>
            <p:cNvPr id="41" name="rc41"/>
            <p:cNvSpPr/>
            <p:nvPr/>
          </p:nvSpPr>
          <p:spPr>
            <a:xfrm>
              <a:off x="3428618" y="3131940"/>
              <a:ext cx="239888" cy="71795"/>
            </a:xfrm>
            <a:prstGeom prst="rect">
              <a:avLst/>
            </a:prstGeom>
            <a:solidFill>
              <a:srgbClr val="E2231A">
                <a:alpha val="100000"/>
              </a:srgbClr>
            </a:solidFill>
          </p:spPr>
          <p:txBody>
            <a:bodyPr/>
            <a:lstStyle/>
            <a:p/>
          </p:txBody>
        </p:sp>
        <p:sp>
          <p:nvSpPr>
            <p:cNvPr id="42" name="rc42"/>
            <p:cNvSpPr/>
            <p:nvPr/>
          </p:nvSpPr>
          <p:spPr>
            <a:xfrm>
              <a:off x="3695161" y="3196898"/>
              <a:ext cx="239888" cy="1111123"/>
            </a:xfrm>
            <a:prstGeom prst="rect">
              <a:avLst/>
            </a:prstGeom>
            <a:solidFill>
              <a:srgbClr val="80BD41">
                <a:alpha val="100000"/>
              </a:srgbClr>
            </a:solidFill>
          </p:spPr>
          <p:txBody>
            <a:bodyPr/>
            <a:lstStyle/>
            <a:p/>
          </p:txBody>
        </p:sp>
        <p:sp>
          <p:nvSpPr>
            <p:cNvPr id="43" name="rc43"/>
            <p:cNvSpPr/>
            <p:nvPr/>
          </p:nvSpPr>
          <p:spPr>
            <a:xfrm>
              <a:off x="3695161" y="3125102"/>
              <a:ext cx="239888" cy="71795"/>
            </a:xfrm>
            <a:prstGeom prst="rect">
              <a:avLst/>
            </a:prstGeom>
            <a:solidFill>
              <a:srgbClr val="E2231A">
                <a:alpha val="100000"/>
              </a:srgbClr>
            </a:solidFill>
          </p:spPr>
          <p:txBody>
            <a:bodyPr/>
            <a:lstStyle/>
            <a:p/>
          </p:txBody>
        </p:sp>
        <p:sp>
          <p:nvSpPr>
            <p:cNvPr id="44" name="rc44"/>
            <p:cNvSpPr/>
            <p:nvPr/>
          </p:nvSpPr>
          <p:spPr>
            <a:xfrm>
              <a:off x="3961705" y="3299463"/>
              <a:ext cx="239888" cy="1008557"/>
            </a:xfrm>
            <a:prstGeom prst="rect">
              <a:avLst/>
            </a:prstGeom>
            <a:solidFill>
              <a:srgbClr val="80BD41">
                <a:alpha val="100000"/>
              </a:srgbClr>
            </a:solidFill>
          </p:spPr>
          <p:txBody>
            <a:bodyPr/>
            <a:lstStyle/>
            <a:p/>
          </p:txBody>
        </p:sp>
        <p:sp>
          <p:nvSpPr>
            <p:cNvPr id="45" name="rc45"/>
            <p:cNvSpPr/>
            <p:nvPr/>
          </p:nvSpPr>
          <p:spPr>
            <a:xfrm>
              <a:off x="3961705" y="3121683"/>
              <a:ext cx="239888" cy="177779"/>
            </a:xfrm>
            <a:prstGeom prst="rect">
              <a:avLst/>
            </a:prstGeom>
            <a:solidFill>
              <a:srgbClr val="E2231A">
                <a:alpha val="100000"/>
              </a:srgbClr>
            </a:solidFill>
          </p:spPr>
          <p:txBody>
            <a:bodyPr/>
            <a:lstStyle/>
            <a:p/>
          </p:txBody>
        </p:sp>
        <p:sp>
          <p:nvSpPr>
            <p:cNvPr id="46" name="rc46"/>
            <p:cNvSpPr/>
            <p:nvPr/>
          </p:nvSpPr>
          <p:spPr>
            <a:xfrm>
              <a:off x="4228248" y="3227668"/>
              <a:ext cx="239888" cy="1080353"/>
            </a:xfrm>
            <a:prstGeom prst="rect">
              <a:avLst/>
            </a:prstGeom>
            <a:solidFill>
              <a:srgbClr val="80BD41">
                <a:alpha val="100000"/>
              </a:srgbClr>
            </a:solidFill>
          </p:spPr>
          <p:txBody>
            <a:bodyPr/>
            <a:lstStyle/>
            <a:p/>
          </p:txBody>
        </p:sp>
        <p:sp>
          <p:nvSpPr>
            <p:cNvPr id="47" name="rc47"/>
            <p:cNvSpPr/>
            <p:nvPr/>
          </p:nvSpPr>
          <p:spPr>
            <a:xfrm>
              <a:off x="4228248" y="3145615"/>
              <a:ext cx="239888" cy="82052"/>
            </a:xfrm>
            <a:prstGeom prst="rect">
              <a:avLst/>
            </a:prstGeom>
            <a:solidFill>
              <a:srgbClr val="E2231A">
                <a:alpha val="100000"/>
              </a:srgbClr>
            </a:solidFill>
          </p:spPr>
          <p:txBody>
            <a:bodyPr/>
            <a:lstStyle/>
            <a:p/>
          </p:txBody>
        </p:sp>
        <p:sp>
          <p:nvSpPr>
            <p:cNvPr id="48" name="rc48"/>
            <p:cNvSpPr/>
            <p:nvPr/>
          </p:nvSpPr>
          <p:spPr>
            <a:xfrm>
              <a:off x="4494791" y="3282369"/>
              <a:ext cx="239888" cy="1025652"/>
            </a:xfrm>
            <a:prstGeom prst="rect">
              <a:avLst/>
            </a:prstGeom>
            <a:solidFill>
              <a:srgbClr val="80BD41">
                <a:alpha val="100000"/>
              </a:srgbClr>
            </a:solidFill>
          </p:spPr>
          <p:txBody>
            <a:bodyPr/>
            <a:lstStyle/>
            <a:p/>
          </p:txBody>
        </p:sp>
        <p:sp>
          <p:nvSpPr>
            <p:cNvPr id="49" name="rc49"/>
            <p:cNvSpPr/>
            <p:nvPr/>
          </p:nvSpPr>
          <p:spPr>
            <a:xfrm>
              <a:off x="4494791" y="3169547"/>
              <a:ext cx="239888" cy="112821"/>
            </a:xfrm>
            <a:prstGeom prst="rect">
              <a:avLst/>
            </a:prstGeom>
            <a:solidFill>
              <a:srgbClr val="E2231A">
                <a:alpha val="100000"/>
              </a:srgbClr>
            </a:solidFill>
          </p:spPr>
          <p:txBody>
            <a:bodyPr/>
            <a:lstStyle/>
            <a:p/>
          </p:txBody>
        </p:sp>
        <p:sp>
          <p:nvSpPr>
            <p:cNvPr id="50" name="rc50"/>
            <p:cNvSpPr/>
            <p:nvPr/>
          </p:nvSpPr>
          <p:spPr>
            <a:xfrm>
              <a:off x="4761334" y="3326814"/>
              <a:ext cx="239888" cy="981207"/>
            </a:xfrm>
            <a:prstGeom prst="rect">
              <a:avLst/>
            </a:prstGeom>
            <a:solidFill>
              <a:srgbClr val="80BD41">
                <a:alpha val="100000"/>
              </a:srgbClr>
            </a:solidFill>
          </p:spPr>
          <p:txBody>
            <a:bodyPr/>
            <a:lstStyle/>
            <a:p/>
          </p:txBody>
        </p:sp>
        <p:sp>
          <p:nvSpPr>
            <p:cNvPr id="51" name="rc51"/>
            <p:cNvSpPr/>
            <p:nvPr/>
          </p:nvSpPr>
          <p:spPr>
            <a:xfrm>
              <a:off x="4761334" y="3179804"/>
              <a:ext cx="239888" cy="147010"/>
            </a:xfrm>
            <a:prstGeom prst="rect">
              <a:avLst/>
            </a:prstGeom>
            <a:solidFill>
              <a:srgbClr val="E2231A">
                <a:alpha val="100000"/>
              </a:srgbClr>
            </a:solidFill>
          </p:spPr>
          <p:txBody>
            <a:bodyPr/>
            <a:lstStyle/>
            <a:p/>
          </p:txBody>
        </p:sp>
        <p:sp>
          <p:nvSpPr>
            <p:cNvPr id="52" name="rc52"/>
            <p:cNvSpPr/>
            <p:nvPr/>
          </p:nvSpPr>
          <p:spPr>
            <a:xfrm>
              <a:off x="5027877" y="3241343"/>
              <a:ext cx="239888" cy="1066678"/>
            </a:xfrm>
            <a:prstGeom prst="rect">
              <a:avLst/>
            </a:prstGeom>
            <a:solidFill>
              <a:srgbClr val="80BD41">
                <a:alpha val="100000"/>
              </a:srgbClr>
            </a:solidFill>
          </p:spPr>
          <p:txBody>
            <a:bodyPr/>
            <a:lstStyle/>
            <a:p/>
          </p:txBody>
        </p:sp>
        <p:sp>
          <p:nvSpPr>
            <p:cNvPr id="53" name="rc53"/>
            <p:cNvSpPr/>
            <p:nvPr/>
          </p:nvSpPr>
          <p:spPr>
            <a:xfrm>
              <a:off x="5027877" y="3186641"/>
              <a:ext cx="239888" cy="54701"/>
            </a:xfrm>
            <a:prstGeom prst="rect">
              <a:avLst/>
            </a:prstGeom>
            <a:solidFill>
              <a:srgbClr val="E2231A">
                <a:alpha val="100000"/>
              </a:srgbClr>
            </a:solidFill>
          </p:spPr>
          <p:txBody>
            <a:bodyPr/>
            <a:lstStyle/>
            <a:p/>
          </p:txBody>
        </p:sp>
        <p:sp>
          <p:nvSpPr>
            <p:cNvPr id="54" name="rc54"/>
            <p:cNvSpPr/>
            <p:nvPr/>
          </p:nvSpPr>
          <p:spPr>
            <a:xfrm>
              <a:off x="5294420" y="3237924"/>
              <a:ext cx="239888" cy="1070097"/>
            </a:xfrm>
            <a:prstGeom prst="rect">
              <a:avLst/>
            </a:prstGeom>
            <a:solidFill>
              <a:srgbClr val="80BD41">
                <a:alpha val="100000"/>
              </a:srgbClr>
            </a:solidFill>
          </p:spPr>
          <p:txBody>
            <a:bodyPr/>
            <a:lstStyle/>
            <a:p/>
          </p:txBody>
        </p:sp>
        <p:sp>
          <p:nvSpPr>
            <p:cNvPr id="55" name="rc55"/>
            <p:cNvSpPr/>
            <p:nvPr/>
          </p:nvSpPr>
          <p:spPr>
            <a:xfrm>
              <a:off x="5294420" y="3193479"/>
              <a:ext cx="239888" cy="44444"/>
            </a:xfrm>
            <a:prstGeom prst="rect">
              <a:avLst/>
            </a:prstGeom>
            <a:solidFill>
              <a:srgbClr val="E2231A">
                <a:alpha val="100000"/>
              </a:srgbClr>
            </a:solidFill>
          </p:spPr>
          <p:txBody>
            <a:bodyPr/>
            <a:lstStyle/>
            <a:p/>
          </p:txBody>
        </p:sp>
        <p:sp>
          <p:nvSpPr>
            <p:cNvPr id="56" name="rc56"/>
            <p:cNvSpPr/>
            <p:nvPr/>
          </p:nvSpPr>
          <p:spPr>
            <a:xfrm>
              <a:off x="5560963" y="3289207"/>
              <a:ext cx="239888" cy="1018814"/>
            </a:xfrm>
            <a:prstGeom prst="rect">
              <a:avLst/>
            </a:prstGeom>
            <a:solidFill>
              <a:srgbClr val="80BD41">
                <a:alpha val="100000"/>
              </a:srgbClr>
            </a:solidFill>
          </p:spPr>
          <p:txBody>
            <a:bodyPr/>
            <a:lstStyle/>
            <a:p/>
          </p:txBody>
        </p:sp>
        <p:sp>
          <p:nvSpPr>
            <p:cNvPr id="57" name="rc57"/>
            <p:cNvSpPr/>
            <p:nvPr/>
          </p:nvSpPr>
          <p:spPr>
            <a:xfrm>
              <a:off x="5560963" y="3200317"/>
              <a:ext cx="239888" cy="88889"/>
            </a:xfrm>
            <a:prstGeom prst="rect">
              <a:avLst/>
            </a:prstGeom>
            <a:solidFill>
              <a:srgbClr val="E2231A">
                <a:alpha val="100000"/>
              </a:srgbClr>
            </a:solidFill>
          </p:spPr>
          <p:txBody>
            <a:bodyPr/>
            <a:lstStyle/>
            <a:p/>
          </p:txBody>
        </p:sp>
        <p:sp>
          <p:nvSpPr>
            <p:cNvPr id="58" name="rc58"/>
            <p:cNvSpPr/>
            <p:nvPr/>
          </p:nvSpPr>
          <p:spPr>
            <a:xfrm>
              <a:off x="5827506" y="3292626"/>
              <a:ext cx="239888" cy="1015395"/>
            </a:xfrm>
            <a:prstGeom prst="rect">
              <a:avLst/>
            </a:prstGeom>
            <a:solidFill>
              <a:srgbClr val="80BD41">
                <a:alpha val="100000"/>
              </a:srgbClr>
            </a:solidFill>
          </p:spPr>
          <p:txBody>
            <a:bodyPr/>
            <a:lstStyle/>
            <a:p/>
          </p:txBody>
        </p:sp>
        <p:sp>
          <p:nvSpPr>
            <p:cNvPr id="59" name="rc59"/>
            <p:cNvSpPr/>
            <p:nvPr/>
          </p:nvSpPr>
          <p:spPr>
            <a:xfrm>
              <a:off x="5827506" y="3203736"/>
              <a:ext cx="239888" cy="88889"/>
            </a:xfrm>
            <a:prstGeom prst="rect">
              <a:avLst/>
            </a:prstGeom>
            <a:solidFill>
              <a:srgbClr val="E2231A">
                <a:alpha val="100000"/>
              </a:srgbClr>
            </a:solidFill>
          </p:spPr>
          <p:txBody>
            <a:bodyPr/>
            <a:lstStyle/>
            <a:p/>
          </p:txBody>
        </p:sp>
        <p:sp>
          <p:nvSpPr>
            <p:cNvPr id="60" name="rc60"/>
            <p:cNvSpPr/>
            <p:nvPr/>
          </p:nvSpPr>
          <p:spPr>
            <a:xfrm>
              <a:off x="6094049" y="3374678"/>
              <a:ext cx="239888" cy="933343"/>
            </a:xfrm>
            <a:prstGeom prst="rect">
              <a:avLst/>
            </a:prstGeom>
            <a:solidFill>
              <a:srgbClr val="80BD41">
                <a:alpha val="100000"/>
              </a:srgbClr>
            </a:solidFill>
          </p:spPr>
          <p:txBody>
            <a:bodyPr/>
            <a:lstStyle/>
            <a:p/>
          </p:txBody>
        </p:sp>
        <p:sp>
          <p:nvSpPr>
            <p:cNvPr id="61" name="rc61"/>
            <p:cNvSpPr/>
            <p:nvPr/>
          </p:nvSpPr>
          <p:spPr>
            <a:xfrm>
              <a:off x="6094049" y="3210573"/>
              <a:ext cx="239888" cy="164104"/>
            </a:xfrm>
            <a:prstGeom prst="rect">
              <a:avLst/>
            </a:prstGeom>
            <a:solidFill>
              <a:srgbClr val="E2231A">
                <a:alpha val="100000"/>
              </a:srgbClr>
            </a:solidFill>
          </p:spPr>
          <p:txBody>
            <a:bodyPr/>
            <a:lstStyle/>
            <a:p/>
          </p:txBody>
        </p:sp>
        <p:sp>
          <p:nvSpPr>
            <p:cNvPr id="62" name="rc62"/>
            <p:cNvSpPr/>
            <p:nvPr/>
          </p:nvSpPr>
          <p:spPr>
            <a:xfrm>
              <a:off x="6360593" y="3306301"/>
              <a:ext cx="239888" cy="1001720"/>
            </a:xfrm>
            <a:prstGeom prst="rect">
              <a:avLst/>
            </a:prstGeom>
            <a:solidFill>
              <a:srgbClr val="80BD41">
                <a:alpha val="100000"/>
              </a:srgbClr>
            </a:solidFill>
          </p:spPr>
          <p:txBody>
            <a:bodyPr/>
            <a:lstStyle/>
            <a:p/>
          </p:txBody>
        </p:sp>
        <p:sp>
          <p:nvSpPr>
            <p:cNvPr id="63" name="rc63"/>
            <p:cNvSpPr/>
            <p:nvPr/>
          </p:nvSpPr>
          <p:spPr>
            <a:xfrm>
              <a:off x="6360593" y="3217411"/>
              <a:ext cx="239888" cy="88889"/>
            </a:xfrm>
            <a:prstGeom prst="rect">
              <a:avLst/>
            </a:prstGeom>
            <a:solidFill>
              <a:srgbClr val="E2231A">
                <a:alpha val="100000"/>
              </a:srgbClr>
            </a:solidFill>
          </p:spPr>
          <p:txBody>
            <a:bodyPr/>
            <a:lstStyle/>
            <a:p/>
          </p:txBody>
        </p:sp>
        <p:sp>
          <p:nvSpPr>
            <p:cNvPr id="64" name="rc64"/>
            <p:cNvSpPr/>
            <p:nvPr/>
          </p:nvSpPr>
          <p:spPr>
            <a:xfrm>
              <a:off x="6627136" y="3343908"/>
              <a:ext cx="239888" cy="964113"/>
            </a:xfrm>
            <a:prstGeom prst="rect">
              <a:avLst/>
            </a:prstGeom>
            <a:solidFill>
              <a:srgbClr val="80BD41">
                <a:alpha val="100000"/>
              </a:srgbClr>
            </a:solidFill>
          </p:spPr>
          <p:txBody>
            <a:bodyPr/>
            <a:lstStyle/>
            <a:p/>
          </p:txBody>
        </p:sp>
        <p:sp>
          <p:nvSpPr>
            <p:cNvPr id="65" name="rc65"/>
            <p:cNvSpPr/>
            <p:nvPr/>
          </p:nvSpPr>
          <p:spPr>
            <a:xfrm>
              <a:off x="6627136" y="3224249"/>
              <a:ext cx="239888" cy="119659"/>
            </a:xfrm>
            <a:prstGeom prst="rect">
              <a:avLst/>
            </a:prstGeom>
            <a:solidFill>
              <a:srgbClr val="E2231A">
                <a:alpha val="100000"/>
              </a:srgbClr>
            </a:solidFill>
          </p:spPr>
          <p:txBody>
            <a:bodyPr/>
            <a:lstStyle/>
            <a:p/>
          </p:txBody>
        </p:sp>
        <p:sp>
          <p:nvSpPr>
            <p:cNvPr id="66" name="rc66"/>
            <p:cNvSpPr/>
            <p:nvPr/>
          </p:nvSpPr>
          <p:spPr>
            <a:xfrm>
              <a:off x="6893679" y="3477243"/>
              <a:ext cx="239888" cy="830778"/>
            </a:xfrm>
            <a:prstGeom prst="rect">
              <a:avLst/>
            </a:prstGeom>
            <a:solidFill>
              <a:srgbClr val="80BD41">
                <a:alpha val="100000"/>
              </a:srgbClr>
            </a:solidFill>
          </p:spPr>
          <p:txBody>
            <a:bodyPr/>
            <a:lstStyle/>
            <a:p/>
          </p:txBody>
        </p:sp>
        <p:sp>
          <p:nvSpPr>
            <p:cNvPr id="67" name="rc67"/>
            <p:cNvSpPr/>
            <p:nvPr/>
          </p:nvSpPr>
          <p:spPr>
            <a:xfrm>
              <a:off x="6893679" y="3227668"/>
              <a:ext cx="239888" cy="249575"/>
            </a:xfrm>
            <a:prstGeom prst="rect">
              <a:avLst/>
            </a:prstGeom>
            <a:solidFill>
              <a:srgbClr val="E2231A">
                <a:alpha val="100000"/>
              </a:srgbClr>
            </a:solidFill>
          </p:spPr>
          <p:txBody>
            <a:bodyPr/>
            <a:lstStyle/>
            <a:p/>
          </p:txBody>
        </p:sp>
        <p:sp>
          <p:nvSpPr>
            <p:cNvPr id="68" name="rc68"/>
            <p:cNvSpPr/>
            <p:nvPr/>
          </p:nvSpPr>
          <p:spPr>
            <a:xfrm>
              <a:off x="7160222" y="3391772"/>
              <a:ext cx="239888" cy="916249"/>
            </a:xfrm>
            <a:prstGeom prst="rect">
              <a:avLst/>
            </a:prstGeom>
            <a:solidFill>
              <a:srgbClr val="80BD41">
                <a:alpha val="100000"/>
              </a:srgbClr>
            </a:solidFill>
          </p:spPr>
          <p:txBody>
            <a:bodyPr/>
            <a:lstStyle/>
            <a:p/>
          </p:txBody>
        </p:sp>
        <p:sp>
          <p:nvSpPr>
            <p:cNvPr id="69" name="rc69"/>
            <p:cNvSpPr/>
            <p:nvPr/>
          </p:nvSpPr>
          <p:spPr>
            <a:xfrm>
              <a:off x="7160222" y="3231086"/>
              <a:ext cx="239888" cy="160685"/>
            </a:xfrm>
            <a:prstGeom prst="rect">
              <a:avLst/>
            </a:prstGeom>
            <a:solidFill>
              <a:srgbClr val="E2231A">
                <a:alpha val="100000"/>
              </a:srgbClr>
            </a:solidFill>
          </p:spPr>
          <p:txBody>
            <a:bodyPr/>
            <a:lstStyle/>
            <a:p/>
          </p:txBody>
        </p:sp>
        <p:sp>
          <p:nvSpPr>
            <p:cNvPr id="70" name="rc70"/>
            <p:cNvSpPr/>
            <p:nvPr/>
          </p:nvSpPr>
          <p:spPr>
            <a:xfrm>
              <a:off x="7426765" y="3354165"/>
              <a:ext cx="239888" cy="953856"/>
            </a:xfrm>
            <a:prstGeom prst="rect">
              <a:avLst/>
            </a:prstGeom>
            <a:solidFill>
              <a:srgbClr val="80BD41">
                <a:alpha val="100000"/>
              </a:srgbClr>
            </a:solidFill>
          </p:spPr>
          <p:txBody>
            <a:bodyPr/>
            <a:lstStyle/>
            <a:p/>
          </p:txBody>
        </p:sp>
        <p:sp>
          <p:nvSpPr>
            <p:cNvPr id="71" name="rc71"/>
            <p:cNvSpPr/>
            <p:nvPr/>
          </p:nvSpPr>
          <p:spPr>
            <a:xfrm>
              <a:off x="7426765" y="3237924"/>
              <a:ext cx="239888" cy="116240"/>
            </a:xfrm>
            <a:prstGeom prst="rect">
              <a:avLst/>
            </a:prstGeom>
            <a:solidFill>
              <a:srgbClr val="E2231A">
                <a:alpha val="100000"/>
              </a:srgbClr>
            </a:solidFill>
          </p:spPr>
          <p:txBody>
            <a:bodyPr/>
            <a:lstStyle/>
            <a:p/>
          </p:txBody>
        </p:sp>
        <p:sp>
          <p:nvSpPr>
            <p:cNvPr id="72" name="rc72"/>
            <p:cNvSpPr/>
            <p:nvPr/>
          </p:nvSpPr>
          <p:spPr>
            <a:xfrm>
              <a:off x="7693308" y="3371259"/>
              <a:ext cx="239888" cy="936762"/>
            </a:xfrm>
            <a:prstGeom prst="rect">
              <a:avLst/>
            </a:prstGeom>
            <a:solidFill>
              <a:srgbClr val="80BD41">
                <a:alpha val="100000"/>
              </a:srgbClr>
            </a:solidFill>
          </p:spPr>
          <p:txBody>
            <a:bodyPr/>
            <a:lstStyle/>
            <a:p/>
          </p:txBody>
        </p:sp>
        <p:sp>
          <p:nvSpPr>
            <p:cNvPr id="73" name="rc73"/>
            <p:cNvSpPr/>
            <p:nvPr/>
          </p:nvSpPr>
          <p:spPr>
            <a:xfrm>
              <a:off x="7693308" y="3244762"/>
              <a:ext cx="239888" cy="126497"/>
            </a:xfrm>
            <a:prstGeom prst="rect">
              <a:avLst/>
            </a:prstGeom>
            <a:solidFill>
              <a:srgbClr val="E2231A">
                <a:alpha val="100000"/>
              </a:srgbClr>
            </a:solidFill>
          </p:spPr>
          <p:txBody>
            <a:bodyPr/>
            <a:lstStyle/>
            <a:p/>
          </p:txBody>
        </p:sp>
        <p:sp>
          <p:nvSpPr>
            <p:cNvPr id="74" name="rc74"/>
            <p:cNvSpPr/>
            <p:nvPr/>
          </p:nvSpPr>
          <p:spPr>
            <a:xfrm>
              <a:off x="7959851" y="3367840"/>
              <a:ext cx="239888" cy="940181"/>
            </a:xfrm>
            <a:prstGeom prst="rect">
              <a:avLst/>
            </a:prstGeom>
            <a:solidFill>
              <a:srgbClr val="80BD41">
                <a:alpha val="100000"/>
              </a:srgbClr>
            </a:solidFill>
          </p:spPr>
          <p:txBody>
            <a:bodyPr/>
            <a:lstStyle/>
            <a:p/>
          </p:txBody>
        </p:sp>
        <p:sp>
          <p:nvSpPr>
            <p:cNvPr id="75" name="rc75"/>
            <p:cNvSpPr/>
            <p:nvPr/>
          </p:nvSpPr>
          <p:spPr>
            <a:xfrm>
              <a:off x="7959851" y="3251599"/>
              <a:ext cx="239888" cy="116240"/>
            </a:xfrm>
            <a:prstGeom prst="rect">
              <a:avLst/>
            </a:prstGeom>
            <a:solidFill>
              <a:srgbClr val="E2231A">
                <a:alpha val="100000"/>
              </a:srgbClr>
            </a:solidFill>
          </p:spPr>
          <p:txBody>
            <a:bodyPr/>
            <a:lstStyle/>
            <a:p/>
          </p:txBody>
        </p:sp>
        <p:sp>
          <p:nvSpPr>
            <p:cNvPr id="76" name="pl76"/>
            <p:cNvSpPr/>
            <p:nvPr/>
          </p:nvSpPr>
          <p:spPr>
            <a:xfrm>
              <a:off x="1416218" y="2117376"/>
              <a:ext cx="6663577" cy="514130"/>
            </a:xfrm>
            <a:custGeom>
              <a:avLst/>
              <a:pathLst>
                <a:path w="6663577" h="514130">
                  <a:moveTo>
                    <a:pt x="0" y="89414"/>
                  </a:moveTo>
                  <a:lnTo>
                    <a:pt x="266543" y="111767"/>
                  </a:lnTo>
                  <a:lnTo>
                    <a:pt x="533086" y="156474"/>
                  </a:lnTo>
                  <a:lnTo>
                    <a:pt x="799629" y="178828"/>
                  </a:lnTo>
                  <a:lnTo>
                    <a:pt x="1066172" y="0"/>
                  </a:lnTo>
                  <a:lnTo>
                    <a:pt x="1332715" y="111767"/>
                  </a:lnTo>
                  <a:lnTo>
                    <a:pt x="1599258" y="134121"/>
                  </a:lnTo>
                  <a:lnTo>
                    <a:pt x="1865801" y="514130"/>
                  </a:lnTo>
                  <a:lnTo>
                    <a:pt x="2132344" y="89414"/>
                  </a:lnTo>
                  <a:lnTo>
                    <a:pt x="2398888" y="89414"/>
                  </a:lnTo>
                  <a:lnTo>
                    <a:pt x="2665431" y="290595"/>
                  </a:lnTo>
                  <a:lnTo>
                    <a:pt x="2931974" y="111767"/>
                  </a:lnTo>
                  <a:lnTo>
                    <a:pt x="3198517" y="178828"/>
                  </a:lnTo>
                  <a:lnTo>
                    <a:pt x="3465060" y="245888"/>
                  </a:lnTo>
                  <a:lnTo>
                    <a:pt x="3731603" y="67060"/>
                  </a:lnTo>
                  <a:lnTo>
                    <a:pt x="3998146" y="44707"/>
                  </a:lnTo>
                  <a:lnTo>
                    <a:pt x="4264689" y="134121"/>
                  </a:lnTo>
                  <a:lnTo>
                    <a:pt x="4531233" y="134121"/>
                  </a:lnTo>
                  <a:lnTo>
                    <a:pt x="4797776" y="290595"/>
                  </a:lnTo>
                  <a:lnTo>
                    <a:pt x="5064319" y="134121"/>
                  </a:lnTo>
                  <a:lnTo>
                    <a:pt x="5330862" y="201181"/>
                  </a:lnTo>
                  <a:lnTo>
                    <a:pt x="5597405" y="469423"/>
                  </a:lnTo>
                  <a:lnTo>
                    <a:pt x="5863948" y="290595"/>
                  </a:lnTo>
                  <a:lnTo>
                    <a:pt x="6130491" y="201181"/>
                  </a:lnTo>
                  <a:lnTo>
                    <a:pt x="6397034" y="223535"/>
                  </a:lnTo>
                  <a:lnTo>
                    <a:pt x="6663577" y="201181"/>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695333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1350915" y="28318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89" name="tx89"/>
            <p:cNvSpPr/>
            <p:nvPr/>
          </p:nvSpPr>
          <p:spPr>
            <a:xfrm>
              <a:off x="2683631" y="29993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90" name="tx90"/>
            <p:cNvSpPr/>
            <p:nvPr/>
          </p:nvSpPr>
          <p:spPr>
            <a:xfrm>
              <a:off x="4016347" y="29857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91" name="tx91"/>
            <p:cNvSpPr/>
            <p:nvPr/>
          </p:nvSpPr>
          <p:spPr>
            <a:xfrm>
              <a:off x="5349062" y="30575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2" name="tx92"/>
            <p:cNvSpPr/>
            <p:nvPr/>
          </p:nvSpPr>
          <p:spPr>
            <a:xfrm>
              <a:off x="6415235" y="30814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3" name="tx93"/>
            <p:cNvSpPr/>
            <p:nvPr/>
          </p:nvSpPr>
          <p:spPr>
            <a:xfrm>
              <a:off x="6681778" y="30916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4" name="tx94"/>
            <p:cNvSpPr/>
            <p:nvPr/>
          </p:nvSpPr>
          <p:spPr>
            <a:xfrm>
              <a:off x="6948321" y="30916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5" name="tx95"/>
            <p:cNvSpPr/>
            <p:nvPr/>
          </p:nvSpPr>
          <p:spPr>
            <a:xfrm>
              <a:off x="7214864" y="30951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6" name="tx96"/>
            <p:cNvSpPr/>
            <p:nvPr/>
          </p:nvSpPr>
          <p:spPr>
            <a:xfrm>
              <a:off x="7481407" y="31019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7" name="tx97"/>
            <p:cNvSpPr/>
            <p:nvPr/>
          </p:nvSpPr>
          <p:spPr>
            <a:xfrm>
              <a:off x="7747950" y="31087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8" name="tx98"/>
            <p:cNvSpPr/>
            <p:nvPr/>
          </p:nvSpPr>
          <p:spPr>
            <a:xfrm>
              <a:off x="8014493" y="31156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9" name="pl99"/>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6421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1" name="tx111"/>
            <p:cNvSpPr/>
            <p:nvPr/>
          </p:nvSpPr>
          <p:spPr>
            <a:xfrm>
              <a:off x="1362659" y="29732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83631" y="37276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3" name="tx113"/>
            <p:cNvSpPr/>
            <p:nvPr/>
          </p:nvSpPr>
          <p:spPr>
            <a:xfrm>
              <a:off x="2695375" y="31424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55523" y="3768648"/>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5" name="tx115"/>
            <p:cNvSpPr/>
            <p:nvPr/>
          </p:nvSpPr>
          <p:spPr>
            <a:xfrm>
              <a:off x="4028090" y="31766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49062" y="37378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7" name="tx117"/>
            <p:cNvSpPr/>
            <p:nvPr/>
          </p:nvSpPr>
          <p:spPr>
            <a:xfrm>
              <a:off x="5360806" y="31818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415235" y="37721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9" name="tx119"/>
            <p:cNvSpPr/>
            <p:nvPr/>
          </p:nvSpPr>
          <p:spPr>
            <a:xfrm>
              <a:off x="6426979" y="32279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81778" y="37909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1" name="tx121"/>
            <p:cNvSpPr/>
            <p:nvPr/>
          </p:nvSpPr>
          <p:spPr>
            <a:xfrm>
              <a:off x="6693522" y="32501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48321" y="38587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3" name="tx123"/>
            <p:cNvSpPr/>
            <p:nvPr/>
          </p:nvSpPr>
          <p:spPr>
            <a:xfrm>
              <a:off x="6960065" y="33185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214864" y="38159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5" name="tx125"/>
            <p:cNvSpPr/>
            <p:nvPr/>
          </p:nvSpPr>
          <p:spPr>
            <a:xfrm>
              <a:off x="7226608" y="32775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81407" y="37960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7" name="tx127"/>
            <p:cNvSpPr/>
            <p:nvPr/>
          </p:nvSpPr>
          <p:spPr>
            <a:xfrm>
              <a:off x="7493151" y="32621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47950" y="38057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9" name="tx129"/>
            <p:cNvSpPr/>
            <p:nvPr/>
          </p:nvSpPr>
          <p:spPr>
            <a:xfrm>
              <a:off x="7759694" y="32741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14493" y="38028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31" name="tx131"/>
            <p:cNvSpPr/>
            <p:nvPr/>
          </p:nvSpPr>
          <p:spPr>
            <a:xfrm>
              <a:off x="8026237" y="32758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10775" y="357384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289048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5" name="tx135"/>
            <p:cNvSpPr/>
            <p:nvPr/>
          </p:nvSpPr>
          <p:spPr>
            <a:xfrm>
              <a:off x="810775" y="22046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61247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Barbados, 2000-2025</a:t>
              </a:r>
            </a:p>
          </p:txBody>
        </p:sp>
        <p:sp>
          <p:nvSpPr>
            <p:cNvPr id="162" name="pl162"/>
            <p:cNvSpPr/>
            <p:nvPr/>
          </p:nvSpPr>
          <p:spPr>
            <a:xfrm>
              <a:off x="23267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3878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4488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5099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3573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4183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794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038858" cy="129091"/>
            </a:xfrm>
            <a:prstGeom prst="rect">
              <a:avLst/>
            </a:prstGeom>
            <a:solidFill>
              <a:srgbClr val="80BD41">
                <a:alpha val="100000"/>
              </a:srgbClr>
            </a:solidFill>
          </p:spPr>
          <p:txBody>
            <a:bodyPr/>
            <a:lstStyle/>
            <a:p/>
          </p:txBody>
        </p:sp>
        <p:sp>
          <p:nvSpPr>
            <p:cNvPr id="174" name="rc174"/>
            <p:cNvSpPr/>
            <p:nvPr/>
          </p:nvSpPr>
          <p:spPr>
            <a:xfrm>
              <a:off x="7335132" y="5954972"/>
              <a:ext cx="535871" cy="129091"/>
            </a:xfrm>
            <a:prstGeom prst="rect">
              <a:avLst/>
            </a:prstGeom>
            <a:solidFill>
              <a:srgbClr val="E2231A">
                <a:alpha val="100000"/>
              </a:srgbClr>
            </a:solidFill>
          </p:spPr>
          <p:txBody>
            <a:bodyPr/>
            <a:lstStyle/>
            <a:p/>
          </p:txBody>
        </p:sp>
        <p:sp>
          <p:nvSpPr>
            <p:cNvPr id="175" name="rc175"/>
            <p:cNvSpPr/>
            <p:nvPr/>
          </p:nvSpPr>
          <p:spPr>
            <a:xfrm>
              <a:off x="1296273" y="5793607"/>
              <a:ext cx="5647260" cy="129091"/>
            </a:xfrm>
            <a:prstGeom prst="rect">
              <a:avLst/>
            </a:prstGeom>
            <a:solidFill>
              <a:srgbClr val="80BD41">
                <a:alpha val="100000"/>
              </a:srgbClr>
            </a:solidFill>
          </p:spPr>
          <p:txBody>
            <a:bodyPr/>
            <a:lstStyle/>
            <a:p/>
          </p:txBody>
        </p:sp>
        <p:sp>
          <p:nvSpPr>
            <p:cNvPr id="176" name="rc176"/>
            <p:cNvSpPr/>
            <p:nvPr/>
          </p:nvSpPr>
          <p:spPr>
            <a:xfrm>
              <a:off x="6943534" y="5793607"/>
              <a:ext cx="762586" cy="129091"/>
            </a:xfrm>
            <a:prstGeom prst="rect">
              <a:avLst/>
            </a:prstGeom>
            <a:solidFill>
              <a:srgbClr val="E2231A">
                <a:alpha val="100000"/>
              </a:srgbClr>
            </a:solidFill>
          </p:spPr>
          <p:txBody>
            <a:bodyPr/>
            <a:lstStyle/>
            <a:p/>
          </p:txBody>
        </p:sp>
        <p:sp>
          <p:nvSpPr>
            <p:cNvPr id="177" name="rc177"/>
            <p:cNvSpPr/>
            <p:nvPr/>
          </p:nvSpPr>
          <p:spPr>
            <a:xfrm>
              <a:off x="1296273" y="5632243"/>
              <a:ext cx="5667870" cy="129091"/>
            </a:xfrm>
            <a:prstGeom prst="rect">
              <a:avLst/>
            </a:prstGeom>
            <a:solidFill>
              <a:srgbClr val="80BD41">
                <a:alpha val="100000"/>
              </a:srgbClr>
            </a:solidFill>
          </p:spPr>
          <p:txBody>
            <a:bodyPr/>
            <a:lstStyle/>
            <a:p/>
          </p:txBody>
        </p:sp>
        <p:sp>
          <p:nvSpPr>
            <p:cNvPr id="178" name="rc178"/>
            <p:cNvSpPr/>
            <p:nvPr/>
          </p:nvSpPr>
          <p:spPr>
            <a:xfrm>
              <a:off x="6964144" y="5632243"/>
              <a:ext cx="700754" cy="129091"/>
            </a:xfrm>
            <a:prstGeom prst="rect">
              <a:avLst/>
            </a:prstGeom>
            <a:solidFill>
              <a:srgbClr val="E2231A">
                <a:alpha val="100000"/>
              </a:srgbClr>
            </a:solidFill>
          </p:spPr>
          <p:txBody>
            <a:bodyPr/>
            <a:lstStyle/>
            <a:p/>
          </p:txBody>
        </p:sp>
        <p:sp>
          <p:nvSpPr>
            <p:cNvPr id="179" name="tx179"/>
            <p:cNvSpPr/>
            <p:nvPr/>
          </p:nvSpPr>
          <p:spPr>
            <a:xfrm>
              <a:off x="8119368" y="5976325"/>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80" name="tx180"/>
            <p:cNvSpPr/>
            <p:nvPr/>
          </p:nvSpPr>
          <p:spPr>
            <a:xfrm>
              <a:off x="7946240" y="581496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81" name="tx181"/>
            <p:cNvSpPr/>
            <p:nvPr/>
          </p:nvSpPr>
          <p:spPr>
            <a:xfrm>
              <a:off x="7902958"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82" name="tx182"/>
            <p:cNvSpPr/>
            <p:nvPr/>
          </p:nvSpPr>
          <p:spPr>
            <a:xfrm>
              <a:off x="4240354"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3" name="tx183"/>
            <p:cNvSpPr/>
            <p:nvPr/>
          </p:nvSpPr>
          <p:spPr>
            <a:xfrm>
              <a:off x="7541270"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044555"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85" name="tx185"/>
            <p:cNvSpPr/>
            <p:nvPr/>
          </p:nvSpPr>
          <p:spPr>
            <a:xfrm>
              <a:off x="726302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054860"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7" name="tx187"/>
            <p:cNvSpPr/>
            <p:nvPr/>
          </p:nvSpPr>
          <p:spPr>
            <a:xfrm>
              <a:off x="725272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318470"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3" name="tx193"/>
            <p:cNvSpPr/>
            <p:nvPr/>
          </p:nvSpPr>
          <p:spPr>
            <a:xfrm>
              <a:off x="5379514"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4" name="tx194"/>
            <p:cNvSpPr/>
            <p:nvPr/>
          </p:nvSpPr>
          <p:spPr>
            <a:xfrm>
              <a:off x="7440558"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(89%) was lower than in 2019 (92%).
The number of children vaccinated with MCV1 decreased 6%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2333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72899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83465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94032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50705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41761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328182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23874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3192394"/>
              <a:ext cx="3485499" cy="983770"/>
            </a:xfrm>
            <a:custGeom>
              <a:avLst/>
              <a:pathLst>
                <a:path w="3485499" h="983770">
                  <a:moveTo>
                    <a:pt x="0" y="983770"/>
                  </a:moveTo>
                  <a:lnTo>
                    <a:pt x="139419" y="178867"/>
                  </a:lnTo>
                  <a:lnTo>
                    <a:pt x="278839" y="536602"/>
                  </a:lnTo>
                  <a:lnTo>
                    <a:pt x="418259" y="804903"/>
                  </a:lnTo>
                  <a:lnTo>
                    <a:pt x="557679" y="626036"/>
                  </a:lnTo>
                  <a:lnTo>
                    <a:pt x="697099" y="536602"/>
                  </a:lnTo>
                  <a:lnTo>
                    <a:pt x="836519" y="0"/>
                  </a:lnTo>
                  <a:lnTo>
                    <a:pt x="975939" y="983770"/>
                  </a:lnTo>
                  <a:lnTo>
                    <a:pt x="1115359" y="983770"/>
                  </a:lnTo>
                  <a:lnTo>
                    <a:pt x="1254779" y="983770"/>
                  </a:lnTo>
                  <a:lnTo>
                    <a:pt x="1394199" y="178867"/>
                  </a:lnTo>
                  <a:lnTo>
                    <a:pt x="1533619" y="626036"/>
                  </a:lnTo>
                  <a:lnTo>
                    <a:pt x="1673039" y="178867"/>
                  </a:lnTo>
                  <a:lnTo>
                    <a:pt x="1812459" y="447168"/>
                  </a:lnTo>
                  <a:lnTo>
                    <a:pt x="1951879" y="626036"/>
                  </a:lnTo>
                  <a:lnTo>
                    <a:pt x="2091299" y="804903"/>
                  </a:lnTo>
                  <a:lnTo>
                    <a:pt x="2230719" y="804903"/>
                  </a:lnTo>
                  <a:lnTo>
                    <a:pt x="2370139" y="983770"/>
                  </a:lnTo>
                  <a:lnTo>
                    <a:pt x="2509559" y="894337"/>
                  </a:lnTo>
                  <a:lnTo>
                    <a:pt x="2648979" y="804903"/>
                  </a:lnTo>
                  <a:lnTo>
                    <a:pt x="2788399" y="894337"/>
                  </a:lnTo>
                  <a:lnTo>
                    <a:pt x="2927819" y="894337"/>
                  </a:lnTo>
                  <a:lnTo>
                    <a:pt x="3067239" y="894337"/>
                  </a:lnTo>
                  <a:lnTo>
                    <a:pt x="3206659" y="357734"/>
                  </a:lnTo>
                  <a:lnTo>
                    <a:pt x="3346079" y="89433"/>
                  </a:lnTo>
                  <a:lnTo>
                    <a:pt x="3485499" y="357734"/>
                  </a:lnTo>
                </a:path>
              </a:pathLst>
            </a:custGeom>
            <a:ln w="27101" cap="flat">
              <a:solidFill>
                <a:srgbClr val="0058AB">
                  <a:alpha val="80000"/>
                </a:srgbClr>
              </a:solidFill>
              <a:prstDash val="solid"/>
              <a:round/>
            </a:ln>
          </p:spPr>
          <p:txBody>
            <a:bodyPr/>
            <a:lstStyle/>
            <a:p/>
          </p:txBody>
        </p:sp>
        <p:sp>
          <p:nvSpPr>
            <p:cNvPr id="21" name="pl21"/>
            <p:cNvSpPr/>
            <p:nvPr/>
          </p:nvSpPr>
          <p:spPr>
            <a:xfrm>
              <a:off x="979796" y="3013527"/>
              <a:ext cx="3485499" cy="804903"/>
            </a:xfrm>
            <a:custGeom>
              <a:avLst/>
              <a:pathLst>
                <a:path w="3485499" h="804903">
                  <a:moveTo>
                    <a:pt x="0" y="0"/>
                  </a:moveTo>
                  <a:lnTo>
                    <a:pt x="139419" y="89433"/>
                  </a:lnTo>
                  <a:lnTo>
                    <a:pt x="278839" y="0"/>
                  </a:lnTo>
                  <a:lnTo>
                    <a:pt x="418259" y="178867"/>
                  </a:lnTo>
                  <a:lnTo>
                    <a:pt x="557679" y="268301"/>
                  </a:lnTo>
                  <a:lnTo>
                    <a:pt x="697099" y="178867"/>
                  </a:lnTo>
                  <a:lnTo>
                    <a:pt x="836519" y="268301"/>
                  </a:lnTo>
                  <a:lnTo>
                    <a:pt x="975939" y="268301"/>
                  </a:lnTo>
                  <a:lnTo>
                    <a:pt x="1115359" y="447168"/>
                  </a:lnTo>
                  <a:lnTo>
                    <a:pt x="1254779" y="536602"/>
                  </a:lnTo>
                  <a:lnTo>
                    <a:pt x="1394199" y="626036"/>
                  </a:lnTo>
                  <a:lnTo>
                    <a:pt x="1533619" y="626036"/>
                  </a:lnTo>
                  <a:lnTo>
                    <a:pt x="1673039" y="626036"/>
                  </a:lnTo>
                  <a:lnTo>
                    <a:pt x="1812459" y="626036"/>
                  </a:lnTo>
                  <a:lnTo>
                    <a:pt x="1951879" y="715469"/>
                  </a:lnTo>
                  <a:lnTo>
                    <a:pt x="2091299" y="715469"/>
                  </a:lnTo>
                  <a:lnTo>
                    <a:pt x="2230719" y="715469"/>
                  </a:lnTo>
                  <a:lnTo>
                    <a:pt x="2370139" y="715469"/>
                  </a:lnTo>
                  <a:lnTo>
                    <a:pt x="2509559" y="804903"/>
                  </a:lnTo>
                  <a:lnTo>
                    <a:pt x="2648979" y="804903"/>
                  </a:lnTo>
                  <a:lnTo>
                    <a:pt x="2788399" y="715469"/>
                  </a:lnTo>
                  <a:lnTo>
                    <a:pt x="2927819" y="626036"/>
                  </a:lnTo>
                  <a:lnTo>
                    <a:pt x="3067239" y="626036"/>
                  </a:lnTo>
                  <a:lnTo>
                    <a:pt x="3206659" y="626036"/>
                  </a:lnTo>
                  <a:lnTo>
                    <a:pt x="3346079" y="715469"/>
                  </a:lnTo>
                  <a:lnTo>
                    <a:pt x="3485499" y="715469"/>
                  </a:lnTo>
                </a:path>
              </a:pathLst>
            </a:custGeom>
            <a:ln w="27101" cap="flat">
              <a:solidFill>
                <a:srgbClr val="1CABE2">
                  <a:alpha val="80000"/>
                </a:srgbClr>
              </a:solidFill>
              <a:prstDash val="solid"/>
              <a:round/>
            </a:ln>
          </p:spPr>
          <p:txBody>
            <a:bodyPr/>
            <a:lstStyle/>
            <a:p/>
          </p:txBody>
        </p:sp>
        <p:sp>
          <p:nvSpPr>
            <p:cNvPr id="22" name="pl22"/>
            <p:cNvSpPr/>
            <p:nvPr/>
          </p:nvSpPr>
          <p:spPr>
            <a:xfrm>
              <a:off x="979796" y="3281828"/>
              <a:ext cx="3485499" cy="715469"/>
            </a:xfrm>
            <a:custGeom>
              <a:avLst/>
              <a:pathLst>
                <a:path w="3485499" h="715469">
                  <a:moveTo>
                    <a:pt x="0" y="357734"/>
                  </a:moveTo>
                  <a:lnTo>
                    <a:pt x="139419" y="447168"/>
                  </a:lnTo>
                  <a:lnTo>
                    <a:pt x="278839" y="447168"/>
                  </a:lnTo>
                  <a:lnTo>
                    <a:pt x="418259" y="536602"/>
                  </a:lnTo>
                  <a:lnTo>
                    <a:pt x="557679" y="626036"/>
                  </a:lnTo>
                  <a:lnTo>
                    <a:pt x="697099" y="536602"/>
                  </a:lnTo>
                  <a:lnTo>
                    <a:pt x="836519" y="626036"/>
                  </a:lnTo>
                  <a:lnTo>
                    <a:pt x="975939" y="715469"/>
                  </a:lnTo>
                  <a:lnTo>
                    <a:pt x="1115359" y="447168"/>
                  </a:lnTo>
                  <a:lnTo>
                    <a:pt x="1254779" y="626036"/>
                  </a:lnTo>
                  <a:lnTo>
                    <a:pt x="1394199" y="626036"/>
                  </a:lnTo>
                  <a:lnTo>
                    <a:pt x="1533619" y="536602"/>
                  </a:lnTo>
                  <a:lnTo>
                    <a:pt x="1673039" y="626036"/>
                  </a:lnTo>
                  <a:lnTo>
                    <a:pt x="1812459" y="536602"/>
                  </a:lnTo>
                  <a:lnTo>
                    <a:pt x="1951879" y="268301"/>
                  </a:lnTo>
                  <a:lnTo>
                    <a:pt x="2091299" y="268301"/>
                  </a:lnTo>
                  <a:lnTo>
                    <a:pt x="2230719" y="357734"/>
                  </a:lnTo>
                  <a:lnTo>
                    <a:pt x="2370139" y="89433"/>
                  </a:lnTo>
                  <a:lnTo>
                    <a:pt x="2509559" y="447168"/>
                  </a:lnTo>
                  <a:lnTo>
                    <a:pt x="2648979" y="268301"/>
                  </a:lnTo>
                  <a:lnTo>
                    <a:pt x="2788399" y="0"/>
                  </a:lnTo>
                  <a:lnTo>
                    <a:pt x="2927819" y="89433"/>
                  </a:lnTo>
                  <a:lnTo>
                    <a:pt x="3067239" y="89433"/>
                  </a:lnTo>
                  <a:lnTo>
                    <a:pt x="3206659" y="447168"/>
                  </a:lnTo>
                  <a:lnTo>
                    <a:pt x="3346079" y="536602"/>
                  </a:lnTo>
                  <a:lnTo>
                    <a:pt x="3485499" y="268301"/>
                  </a:lnTo>
                </a:path>
              </a:pathLst>
            </a:custGeom>
            <a:ln w="27101" cap="flat">
              <a:solidFill>
                <a:srgbClr val="00833D">
                  <a:alpha val="80000"/>
                </a:srgbClr>
              </a:solidFill>
              <a:prstDash val="solid"/>
              <a:round/>
            </a:ln>
          </p:spPr>
          <p:txBody>
            <a:bodyPr/>
            <a:lstStyle/>
            <a:p/>
          </p:txBody>
        </p:sp>
        <p:sp>
          <p:nvSpPr>
            <p:cNvPr id="23" name="pl23"/>
            <p:cNvSpPr/>
            <p:nvPr/>
          </p:nvSpPr>
          <p:spPr>
            <a:xfrm>
              <a:off x="979796" y="3192394"/>
              <a:ext cx="3485499" cy="983770"/>
            </a:xfrm>
            <a:custGeom>
              <a:avLst/>
              <a:pathLst>
                <a:path w="3485499" h="983770">
                  <a:moveTo>
                    <a:pt x="0" y="983770"/>
                  </a:moveTo>
                  <a:lnTo>
                    <a:pt x="139419" y="178867"/>
                  </a:lnTo>
                  <a:lnTo>
                    <a:pt x="278839" y="536602"/>
                  </a:lnTo>
                  <a:lnTo>
                    <a:pt x="418259" y="804903"/>
                  </a:lnTo>
                  <a:lnTo>
                    <a:pt x="557679" y="626036"/>
                  </a:lnTo>
                  <a:lnTo>
                    <a:pt x="697099" y="536602"/>
                  </a:lnTo>
                  <a:lnTo>
                    <a:pt x="836519" y="0"/>
                  </a:lnTo>
                  <a:lnTo>
                    <a:pt x="975939" y="983770"/>
                  </a:lnTo>
                  <a:lnTo>
                    <a:pt x="1115359" y="983770"/>
                  </a:lnTo>
                  <a:lnTo>
                    <a:pt x="1254779" y="983770"/>
                  </a:lnTo>
                  <a:lnTo>
                    <a:pt x="1394199" y="178867"/>
                  </a:lnTo>
                  <a:lnTo>
                    <a:pt x="1533619" y="626036"/>
                  </a:lnTo>
                  <a:lnTo>
                    <a:pt x="1673039" y="178867"/>
                  </a:lnTo>
                  <a:lnTo>
                    <a:pt x="1812459" y="447168"/>
                  </a:lnTo>
                  <a:lnTo>
                    <a:pt x="1951879" y="626036"/>
                  </a:lnTo>
                  <a:lnTo>
                    <a:pt x="2091299" y="804903"/>
                  </a:lnTo>
                  <a:lnTo>
                    <a:pt x="2230719" y="804903"/>
                  </a:lnTo>
                  <a:lnTo>
                    <a:pt x="2370139" y="983770"/>
                  </a:lnTo>
                  <a:lnTo>
                    <a:pt x="2509559" y="894337"/>
                  </a:lnTo>
                  <a:lnTo>
                    <a:pt x="2648979" y="804903"/>
                  </a:lnTo>
                  <a:lnTo>
                    <a:pt x="2788399" y="894337"/>
                  </a:lnTo>
                  <a:lnTo>
                    <a:pt x="2927819" y="894337"/>
                  </a:lnTo>
                  <a:lnTo>
                    <a:pt x="3067239" y="894337"/>
                  </a:lnTo>
                  <a:lnTo>
                    <a:pt x="3206659" y="357734"/>
                  </a:lnTo>
                  <a:lnTo>
                    <a:pt x="3346079" y="89433"/>
                  </a:lnTo>
                  <a:lnTo>
                    <a:pt x="3485499" y="357734"/>
                  </a:lnTo>
                </a:path>
              </a:pathLst>
            </a:custGeom>
            <a:ln w="43362" cap="flat">
              <a:solidFill>
                <a:srgbClr val="000000">
                  <a:alpha val="100000"/>
                </a:srgbClr>
              </a:solidFill>
              <a:prstDash val="solid"/>
              <a:round/>
            </a:ln>
          </p:spPr>
          <p:txBody>
            <a:bodyPr/>
            <a:lstStyle/>
            <a:p/>
          </p:txBody>
        </p:sp>
        <p:sp>
          <p:nvSpPr>
            <p:cNvPr id="24" name="pl24"/>
            <p:cNvSpPr/>
            <p:nvPr/>
          </p:nvSpPr>
          <p:spPr>
            <a:xfrm>
              <a:off x="979796" y="3192394"/>
              <a:ext cx="3485499" cy="983770"/>
            </a:xfrm>
            <a:custGeom>
              <a:avLst/>
              <a:pathLst>
                <a:path w="3485499" h="983770">
                  <a:moveTo>
                    <a:pt x="0" y="983770"/>
                  </a:moveTo>
                  <a:lnTo>
                    <a:pt x="139419" y="178867"/>
                  </a:lnTo>
                  <a:lnTo>
                    <a:pt x="278839" y="536602"/>
                  </a:lnTo>
                  <a:lnTo>
                    <a:pt x="418259" y="804903"/>
                  </a:lnTo>
                  <a:lnTo>
                    <a:pt x="557679" y="626036"/>
                  </a:lnTo>
                  <a:lnTo>
                    <a:pt x="697099" y="536602"/>
                  </a:lnTo>
                  <a:lnTo>
                    <a:pt x="836519" y="0"/>
                  </a:lnTo>
                  <a:lnTo>
                    <a:pt x="975939" y="983770"/>
                  </a:lnTo>
                  <a:lnTo>
                    <a:pt x="1115359" y="983770"/>
                  </a:lnTo>
                  <a:lnTo>
                    <a:pt x="1254779" y="983770"/>
                  </a:lnTo>
                  <a:lnTo>
                    <a:pt x="1394199" y="178867"/>
                  </a:lnTo>
                  <a:lnTo>
                    <a:pt x="1533619" y="626036"/>
                  </a:lnTo>
                  <a:lnTo>
                    <a:pt x="1673039" y="178867"/>
                  </a:lnTo>
                  <a:lnTo>
                    <a:pt x="1812459" y="447168"/>
                  </a:lnTo>
                  <a:lnTo>
                    <a:pt x="1951879" y="626036"/>
                  </a:lnTo>
                  <a:lnTo>
                    <a:pt x="2091299" y="804903"/>
                  </a:lnTo>
                  <a:lnTo>
                    <a:pt x="2230719" y="804903"/>
                  </a:lnTo>
                  <a:lnTo>
                    <a:pt x="2370139" y="983770"/>
                  </a:lnTo>
                  <a:lnTo>
                    <a:pt x="2509559" y="894337"/>
                  </a:lnTo>
                  <a:lnTo>
                    <a:pt x="2648979" y="804903"/>
                  </a:lnTo>
                  <a:lnTo>
                    <a:pt x="2788399" y="894337"/>
                  </a:lnTo>
                  <a:lnTo>
                    <a:pt x="2927819" y="894337"/>
                  </a:lnTo>
                  <a:lnTo>
                    <a:pt x="3067239" y="894337"/>
                  </a:lnTo>
                  <a:lnTo>
                    <a:pt x="3206659" y="357734"/>
                  </a:lnTo>
                  <a:lnTo>
                    <a:pt x="3346079" y="89433"/>
                  </a:lnTo>
                  <a:lnTo>
                    <a:pt x="3485499" y="357734"/>
                  </a:lnTo>
                </a:path>
              </a:pathLst>
            </a:custGeom>
            <a:ln w="27101" cap="flat">
              <a:solidFill>
                <a:srgbClr val="0058AB">
                  <a:alpha val="100000"/>
                </a:srgbClr>
              </a:solidFill>
              <a:prstDash val="solid"/>
              <a:round/>
            </a:ln>
          </p:spPr>
          <p:txBody>
            <a:bodyPr/>
            <a:lstStyle/>
            <a:p/>
          </p:txBody>
        </p:sp>
        <p:sp>
          <p:nvSpPr>
            <p:cNvPr id="25" name="pl25"/>
            <p:cNvSpPr/>
            <p:nvPr/>
          </p:nvSpPr>
          <p:spPr>
            <a:xfrm>
              <a:off x="805521" y="417616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90786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310296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3728997"/>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3728997"/>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3013527"/>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281828"/>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38701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408"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761" y="342423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7" name="pg37"/>
            <p:cNvSpPr/>
            <p:nvPr/>
          </p:nvSpPr>
          <p:spPr>
            <a:xfrm>
              <a:off x="2315507" y="3036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45861" y="30652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9" name="pg39"/>
            <p:cNvSpPr/>
            <p:nvPr/>
          </p:nvSpPr>
          <p:spPr>
            <a:xfrm>
              <a:off x="3012607" y="36624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42961" y="36924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570287" y="36624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00640" y="36924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39252" y="29469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9605" y="29757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5" name="pg45"/>
            <p:cNvSpPr/>
            <p:nvPr/>
          </p:nvSpPr>
          <p:spPr>
            <a:xfrm>
              <a:off x="4406807" y="32152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324655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7" name="tx47"/>
            <p:cNvSpPr/>
            <p:nvPr/>
          </p:nvSpPr>
          <p:spPr>
            <a:xfrm>
              <a:off x="4525585" y="36899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51233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577692" y="5027863"/>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413352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32391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23448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5409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5409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51074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7320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21189" y="6120905"/>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66" name="tx66"/>
            <p:cNvSpPr/>
            <p:nvPr/>
          </p:nvSpPr>
          <p:spPr>
            <a:xfrm>
              <a:off x="277784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540300"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62333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72899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83465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94032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50705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41761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328182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23874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476925"/>
              <a:ext cx="3485499" cy="2683011"/>
            </a:xfrm>
            <a:custGeom>
              <a:avLst/>
              <a:pathLst>
                <a:path w="3485499" h="2683011">
                  <a:moveTo>
                    <a:pt x="0" y="1788674"/>
                  </a:moveTo>
                  <a:lnTo>
                    <a:pt x="139419" y="1788674"/>
                  </a:lnTo>
                  <a:lnTo>
                    <a:pt x="278839" y="1609806"/>
                  </a:lnTo>
                  <a:lnTo>
                    <a:pt x="418259" y="1609806"/>
                  </a:lnTo>
                  <a:lnTo>
                    <a:pt x="557679" y="1788674"/>
                  </a:lnTo>
                  <a:lnTo>
                    <a:pt x="697099" y="1341505"/>
                  </a:lnTo>
                  <a:lnTo>
                    <a:pt x="836519" y="1520373"/>
                  </a:lnTo>
                  <a:lnTo>
                    <a:pt x="975939" y="0"/>
                  </a:lnTo>
                  <a:lnTo>
                    <a:pt x="1115359" y="2683011"/>
                  </a:lnTo>
                  <a:lnTo>
                    <a:pt x="1254779" y="1788674"/>
                  </a:lnTo>
                  <a:lnTo>
                    <a:pt x="1394199" y="804903"/>
                  </a:lnTo>
                  <a:lnTo>
                    <a:pt x="1533619" y="1520373"/>
                  </a:lnTo>
                  <a:lnTo>
                    <a:pt x="1673039" y="1162638"/>
                  </a:lnTo>
                  <a:lnTo>
                    <a:pt x="1812459" y="804903"/>
                  </a:lnTo>
                  <a:lnTo>
                    <a:pt x="1951879" y="1430939"/>
                  </a:lnTo>
                  <a:lnTo>
                    <a:pt x="2091299" y="1430939"/>
                  </a:lnTo>
                  <a:lnTo>
                    <a:pt x="2230719" y="1073204"/>
                  </a:lnTo>
                  <a:lnTo>
                    <a:pt x="2370139" y="1878108"/>
                  </a:lnTo>
                  <a:lnTo>
                    <a:pt x="2509559" y="715469"/>
                  </a:lnTo>
                  <a:lnTo>
                    <a:pt x="2648979" y="1699240"/>
                  </a:lnTo>
                  <a:lnTo>
                    <a:pt x="2788399" y="1967541"/>
                  </a:lnTo>
                  <a:lnTo>
                    <a:pt x="2927819" y="1073204"/>
                  </a:lnTo>
                  <a:lnTo>
                    <a:pt x="3067239" y="1520373"/>
                  </a:lnTo>
                  <a:lnTo>
                    <a:pt x="3206659" y="1520373"/>
                  </a:lnTo>
                  <a:lnTo>
                    <a:pt x="3346079" y="1162638"/>
                  </a:lnTo>
                  <a:lnTo>
                    <a:pt x="3485499" y="1520373"/>
                  </a:lnTo>
                </a:path>
              </a:pathLst>
            </a:custGeom>
            <a:ln w="27101" cap="flat">
              <a:solidFill>
                <a:srgbClr val="0058AB">
                  <a:alpha val="80000"/>
                </a:srgbClr>
              </a:solidFill>
              <a:prstDash val="solid"/>
              <a:round/>
            </a:ln>
          </p:spPr>
          <p:txBody>
            <a:bodyPr/>
            <a:lstStyle/>
            <a:p/>
          </p:txBody>
        </p:sp>
        <p:sp>
          <p:nvSpPr>
            <p:cNvPr id="85" name="pl85"/>
            <p:cNvSpPr/>
            <p:nvPr/>
          </p:nvSpPr>
          <p:spPr>
            <a:xfrm>
              <a:off x="5345047" y="2924093"/>
              <a:ext cx="3485499" cy="804903"/>
            </a:xfrm>
            <a:custGeom>
              <a:avLst/>
              <a:pathLst>
                <a:path w="3485499" h="804903">
                  <a:moveTo>
                    <a:pt x="0" y="0"/>
                  </a:moveTo>
                  <a:lnTo>
                    <a:pt x="139419" y="89433"/>
                  </a:lnTo>
                  <a:lnTo>
                    <a:pt x="278839" y="89433"/>
                  </a:lnTo>
                  <a:lnTo>
                    <a:pt x="418259" y="178867"/>
                  </a:lnTo>
                  <a:lnTo>
                    <a:pt x="557679" y="268301"/>
                  </a:lnTo>
                  <a:lnTo>
                    <a:pt x="697099" y="268301"/>
                  </a:lnTo>
                  <a:lnTo>
                    <a:pt x="836519" y="357734"/>
                  </a:lnTo>
                  <a:lnTo>
                    <a:pt x="975939" y="447168"/>
                  </a:lnTo>
                  <a:lnTo>
                    <a:pt x="1115359" y="536602"/>
                  </a:lnTo>
                  <a:lnTo>
                    <a:pt x="1254779" y="626036"/>
                  </a:lnTo>
                  <a:lnTo>
                    <a:pt x="1394199" y="715469"/>
                  </a:lnTo>
                  <a:lnTo>
                    <a:pt x="1533619" y="715469"/>
                  </a:lnTo>
                  <a:lnTo>
                    <a:pt x="1673039" y="715469"/>
                  </a:lnTo>
                  <a:lnTo>
                    <a:pt x="1812459" y="715469"/>
                  </a:lnTo>
                  <a:lnTo>
                    <a:pt x="1951879" y="715469"/>
                  </a:lnTo>
                  <a:lnTo>
                    <a:pt x="2091299" y="804903"/>
                  </a:lnTo>
                  <a:lnTo>
                    <a:pt x="2230719" y="715469"/>
                  </a:lnTo>
                  <a:lnTo>
                    <a:pt x="2370139" y="715469"/>
                  </a:lnTo>
                  <a:lnTo>
                    <a:pt x="2509559" y="804903"/>
                  </a:lnTo>
                  <a:lnTo>
                    <a:pt x="2648979" y="804903"/>
                  </a:lnTo>
                  <a:lnTo>
                    <a:pt x="2788399" y="804903"/>
                  </a:lnTo>
                  <a:lnTo>
                    <a:pt x="2927819" y="715469"/>
                  </a:lnTo>
                  <a:lnTo>
                    <a:pt x="3067239" y="626036"/>
                  </a:lnTo>
                  <a:lnTo>
                    <a:pt x="3206659" y="626036"/>
                  </a:lnTo>
                  <a:lnTo>
                    <a:pt x="3346079" y="715469"/>
                  </a:lnTo>
                  <a:lnTo>
                    <a:pt x="3485499" y="715469"/>
                  </a:lnTo>
                </a:path>
              </a:pathLst>
            </a:custGeom>
            <a:ln w="27101" cap="flat">
              <a:solidFill>
                <a:srgbClr val="1CABE2">
                  <a:alpha val="80000"/>
                </a:srgbClr>
              </a:solidFill>
              <a:prstDash val="solid"/>
              <a:round/>
            </a:ln>
          </p:spPr>
          <p:txBody>
            <a:bodyPr/>
            <a:lstStyle/>
            <a:p/>
          </p:txBody>
        </p:sp>
        <p:sp>
          <p:nvSpPr>
            <p:cNvPr id="86" name="pl86"/>
            <p:cNvSpPr/>
            <p:nvPr/>
          </p:nvSpPr>
          <p:spPr>
            <a:xfrm>
              <a:off x="5345047" y="3550129"/>
              <a:ext cx="3485499" cy="715469"/>
            </a:xfrm>
            <a:custGeom>
              <a:avLst/>
              <a:pathLst>
                <a:path w="3485499" h="715469">
                  <a:moveTo>
                    <a:pt x="0" y="357734"/>
                  </a:moveTo>
                  <a:lnTo>
                    <a:pt x="139419" y="626036"/>
                  </a:lnTo>
                  <a:lnTo>
                    <a:pt x="278839" y="357734"/>
                  </a:lnTo>
                  <a:lnTo>
                    <a:pt x="418259" y="357734"/>
                  </a:lnTo>
                  <a:lnTo>
                    <a:pt x="557679" y="357734"/>
                  </a:lnTo>
                  <a:lnTo>
                    <a:pt x="697099" y="178867"/>
                  </a:lnTo>
                  <a:lnTo>
                    <a:pt x="836519" y="447168"/>
                  </a:lnTo>
                  <a:lnTo>
                    <a:pt x="975939" y="536602"/>
                  </a:lnTo>
                  <a:lnTo>
                    <a:pt x="1115359" y="447168"/>
                  </a:lnTo>
                  <a:lnTo>
                    <a:pt x="1254779" y="447168"/>
                  </a:lnTo>
                  <a:lnTo>
                    <a:pt x="1394199" y="357734"/>
                  </a:lnTo>
                  <a:lnTo>
                    <a:pt x="1533619" y="447168"/>
                  </a:lnTo>
                  <a:lnTo>
                    <a:pt x="1673039" y="536602"/>
                  </a:lnTo>
                  <a:lnTo>
                    <a:pt x="1812459" y="447168"/>
                  </a:lnTo>
                  <a:lnTo>
                    <a:pt x="1951879" y="447168"/>
                  </a:lnTo>
                  <a:lnTo>
                    <a:pt x="2091299" y="357734"/>
                  </a:lnTo>
                  <a:lnTo>
                    <a:pt x="2230719" y="447168"/>
                  </a:lnTo>
                  <a:lnTo>
                    <a:pt x="2370139" y="0"/>
                  </a:lnTo>
                  <a:lnTo>
                    <a:pt x="2509559" y="715469"/>
                  </a:lnTo>
                  <a:lnTo>
                    <a:pt x="2648979" y="626036"/>
                  </a:lnTo>
                  <a:lnTo>
                    <a:pt x="2788399" y="447168"/>
                  </a:lnTo>
                  <a:lnTo>
                    <a:pt x="2927819" y="626036"/>
                  </a:lnTo>
                  <a:lnTo>
                    <a:pt x="3067239" y="0"/>
                  </a:lnTo>
                  <a:lnTo>
                    <a:pt x="3206659" y="357734"/>
                  </a:lnTo>
                  <a:lnTo>
                    <a:pt x="3346079" y="715469"/>
                  </a:lnTo>
                  <a:lnTo>
                    <a:pt x="3485499" y="268301"/>
                  </a:lnTo>
                </a:path>
              </a:pathLst>
            </a:custGeom>
            <a:ln w="27101" cap="flat">
              <a:solidFill>
                <a:srgbClr val="00833D">
                  <a:alpha val="80000"/>
                </a:srgbClr>
              </a:solidFill>
              <a:prstDash val="solid"/>
              <a:round/>
            </a:ln>
          </p:spPr>
          <p:txBody>
            <a:bodyPr/>
            <a:lstStyle/>
            <a:p/>
          </p:txBody>
        </p:sp>
        <p:sp>
          <p:nvSpPr>
            <p:cNvPr id="87" name="pl87"/>
            <p:cNvSpPr/>
            <p:nvPr/>
          </p:nvSpPr>
          <p:spPr>
            <a:xfrm>
              <a:off x="5345047" y="2476925"/>
              <a:ext cx="3485499" cy="2683011"/>
            </a:xfrm>
            <a:custGeom>
              <a:avLst/>
              <a:pathLst>
                <a:path w="3485499" h="2683011">
                  <a:moveTo>
                    <a:pt x="0" y="1788674"/>
                  </a:moveTo>
                  <a:lnTo>
                    <a:pt x="139419" y="1788674"/>
                  </a:lnTo>
                  <a:lnTo>
                    <a:pt x="278839" y="1609806"/>
                  </a:lnTo>
                  <a:lnTo>
                    <a:pt x="418259" y="1609806"/>
                  </a:lnTo>
                  <a:lnTo>
                    <a:pt x="557679" y="1788674"/>
                  </a:lnTo>
                  <a:lnTo>
                    <a:pt x="697099" y="1341505"/>
                  </a:lnTo>
                  <a:lnTo>
                    <a:pt x="836519" y="1520373"/>
                  </a:lnTo>
                  <a:lnTo>
                    <a:pt x="975939" y="0"/>
                  </a:lnTo>
                  <a:lnTo>
                    <a:pt x="1115359" y="2683011"/>
                  </a:lnTo>
                  <a:lnTo>
                    <a:pt x="1254779" y="1788674"/>
                  </a:lnTo>
                  <a:lnTo>
                    <a:pt x="1394199" y="804903"/>
                  </a:lnTo>
                  <a:lnTo>
                    <a:pt x="1533619" y="1520373"/>
                  </a:lnTo>
                  <a:lnTo>
                    <a:pt x="1673039" y="1162638"/>
                  </a:lnTo>
                  <a:lnTo>
                    <a:pt x="1812459" y="804903"/>
                  </a:lnTo>
                  <a:lnTo>
                    <a:pt x="1951879" y="1430939"/>
                  </a:lnTo>
                  <a:lnTo>
                    <a:pt x="2091299" y="1430939"/>
                  </a:lnTo>
                  <a:lnTo>
                    <a:pt x="2230719" y="1073204"/>
                  </a:lnTo>
                  <a:lnTo>
                    <a:pt x="2370139" y="1878108"/>
                  </a:lnTo>
                  <a:lnTo>
                    <a:pt x="2509559" y="715469"/>
                  </a:lnTo>
                  <a:lnTo>
                    <a:pt x="2648979" y="1699240"/>
                  </a:lnTo>
                  <a:lnTo>
                    <a:pt x="2788399" y="1967541"/>
                  </a:lnTo>
                  <a:lnTo>
                    <a:pt x="2927819" y="1073204"/>
                  </a:lnTo>
                  <a:lnTo>
                    <a:pt x="3067239" y="1520373"/>
                  </a:lnTo>
                  <a:lnTo>
                    <a:pt x="3206659" y="1520373"/>
                  </a:lnTo>
                  <a:lnTo>
                    <a:pt x="3346079" y="1162638"/>
                  </a:lnTo>
                  <a:lnTo>
                    <a:pt x="3485499" y="1520373"/>
                  </a:lnTo>
                </a:path>
              </a:pathLst>
            </a:custGeom>
            <a:ln w="43362" cap="flat">
              <a:solidFill>
                <a:srgbClr val="000000">
                  <a:alpha val="100000"/>
                </a:srgbClr>
              </a:solidFill>
              <a:prstDash val="solid"/>
              <a:round/>
            </a:ln>
          </p:spPr>
          <p:txBody>
            <a:bodyPr/>
            <a:lstStyle/>
            <a:p/>
          </p:txBody>
        </p:sp>
        <p:sp>
          <p:nvSpPr>
            <p:cNvPr id="88" name="pl88"/>
            <p:cNvSpPr/>
            <p:nvPr/>
          </p:nvSpPr>
          <p:spPr>
            <a:xfrm>
              <a:off x="5345047" y="2476925"/>
              <a:ext cx="3485499" cy="2683011"/>
            </a:xfrm>
            <a:custGeom>
              <a:avLst/>
              <a:pathLst>
                <a:path w="3485499" h="2683011">
                  <a:moveTo>
                    <a:pt x="0" y="1788674"/>
                  </a:moveTo>
                  <a:lnTo>
                    <a:pt x="139419" y="1788674"/>
                  </a:lnTo>
                  <a:lnTo>
                    <a:pt x="278839" y="1609806"/>
                  </a:lnTo>
                  <a:lnTo>
                    <a:pt x="418259" y="1609806"/>
                  </a:lnTo>
                  <a:lnTo>
                    <a:pt x="557679" y="1788674"/>
                  </a:lnTo>
                  <a:lnTo>
                    <a:pt x="697099" y="1341505"/>
                  </a:lnTo>
                  <a:lnTo>
                    <a:pt x="836519" y="1520373"/>
                  </a:lnTo>
                  <a:lnTo>
                    <a:pt x="975939" y="0"/>
                  </a:lnTo>
                  <a:lnTo>
                    <a:pt x="1115359" y="2683011"/>
                  </a:lnTo>
                  <a:lnTo>
                    <a:pt x="1254779" y="1788674"/>
                  </a:lnTo>
                  <a:lnTo>
                    <a:pt x="1394199" y="804903"/>
                  </a:lnTo>
                  <a:lnTo>
                    <a:pt x="1533619" y="1520373"/>
                  </a:lnTo>
                  <a:lnTo>
                    <a:pt x="1673039" y="1162638"/>
                  </a:lnTo>
                  <a:lnTo>
                    <a:pt x="1812459" y="804903"/>
                  </a:lnTo>
                  <a:lnTo>
                    <a:pt x="1951879" y="1430939"/>
                  </a:lnTo>
                  <a:lnTo>
                    <a:pt x="2091299" y="1430939"/>
                  </a:lnTo>
                  <a:lnTo>
                    <a:pt x="2230719" y="1073204"/>
                  </a:lnTo>
                  <a:lnTo>
                    <a:pt x="2370139" y="1878108"/>
                  </a:lnTo>
                  <a:lnTo>
                    <a:pt x="2509559" y="715469"/>
                  </a:lnTo>
                  <a:lnTo>
                    <a:pt x="2648979" y="1699240"/>
                  </a:lnTo>
                  <a:lnTo>
                    <a:pt x="2788399" y="1967541"/>
                  </a:lnTo>
                  <a:lnTo>
                    <a:pt x="2927819" y="1073204"/>
                  </a:lnTo>
                  <a:lnTo>
                    <a:pt x="3067239" y="1520373"/>
                  </a:lnTo>
                  <a:lnTo>
                    <a:pt x="3206659" y="1520373"/>
                  </a:lnTo>
                  <a:lnTo>
                    <a:pt x="3346079" y="1162638"/>
                  </a:lnTo>
                  <a:lnTo>
                    <a:pt x="3485499" y="1520373"/>
                  </a:lnTo>
                </a:path>
              </a:pathLst>
            </a:custGeom>
            <a:ln w="27101" cap="flat">
              <a:solidFill>
                <a:srgbClr val="0058AB">
                  <a:alpha val="100000"/>
                </a:srgbClr>
              </a:solidFill>
              <a:prstDash val="solid"/>
              <a:round/>
            </a:ln>
          </p:spPr>
          <p:txBody>
            <a:bodyPr/>
            <a:lstStyle/>
            <a:p/>
          </p:txBody>
        </p:sp>
        <p:sp>
          <p:nvSpPr>
            <p:cNvPr id="89" name="pl89"/>
            <p:cNvSpPr/>
            <p:nvPr/>
          </p:nvSpPr>
          <p:spPr>
            <a:xfrm>
              <a:off x="5170772" y="417616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997298"/>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3550129"/>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3013527"/>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3639563"/>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390786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3371262"/>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728997"/>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69712" y="393073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00066" y="396078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5983658" y="34835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4012" y="351391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652623" y="29469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2977" y="29757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3" name="pg103"/>
            <p:cNvSpPr/>
            <p:nvPr/>
          </p:nvSpPr>
          <p:spPr>
            <a:xfrm>
              <a:off x="7377858" y="3572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08212" y="360176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935538"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65891" y="38701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32638" y="33046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62991" y="333351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pg109"/>
            <p:cNvSpPr/>
            <p:nvPr/>
          </p:nvSpPr>
          <p:spPr>
            <a:xfrm>
              <a:off x="8772058" y="36624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36924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90836" y="35991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7796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4942943" y="5027863"/>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413352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32391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23448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1934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1934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7599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63845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86440" y="6120905"/>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130" name="tx130"/>
            <p:cNvSpPr/>
            <p:nvPr/>
          </p:nvSpPr>
          <p:spPr>
            <a:xfrm>
              <a:off x="714309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905551"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2%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Barbados DTP drop-out was higher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(7%) and DTP1-MCV1 drop-out was low (2%) in Barbados, indicating moderate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22442"/>
            </a:xfrm>
            <a:custGeom>
              <a:avLst/>
              <a:pathLst>
                <a:path w="2135265" h="222442">
                  <a:moveTo>
                    <a:pt x="0" y="83416"/>
                  </a:moveTo>
                  <a:lnTo>
                    <a:pt x="85410" y="97318"/>
                  </a:lnTo>
                  <a:lnTo>
                    <a:pt x="170821" y="97318"/>
                  </a:lnTo>
                  <a:lnTo>
                    <a:pt x="256231" y="111221"/>
                  </a:lnTo>
                  <a:lnTo>
                    <a:pt x="341642" y="27805"/>
                  </a:lnTo>
                  <a:lnTo>
                    <a:pt x="427053" y="27805"/>
                  </a:lnTo>
                  <a:lnTo>
                    <a:pt x="512463" y="69513"/>
                  </a:lnTo>
                  <a:lnTo>
                    <a:pt x="597874" y="83416"/>
                  </a:lnTo>
                  <a:lnTo>
                    <a:pt x="683284" y="194637"/>
                  </a:lnTo>
                  <a:lnTo>
                    <a:pt x="768695" y="83416"/>
                  </a:lnTo>
                  <a:lnTo>
                    <a:pt x="854106" y="69513"/>
                  </a:lnTo>
                  <a:lnTo>
                    <a:pt x="939516" y="55610"/>
                  </a:lnTo>
                  <a:lnTo>
                    <a:pt x="1024927" y="41708"/>
                  </a:lnTo>
                  <a:lnTo>
                    <a:pt x="1110337" y="27805"/>
                  </a:lnTo>
                  <a:lnTo>
                    <a:pt x="1195748" y="13902"/>
                  </a:lnTo>
                  <a:lnTo>
                    <a:pt x="1281159" y="0"/>
                  </a:lnTo>
                  <a:lnTo>
                    <a:pt x="1366569" y="0"/>
                  </a:lnTo>
                  <a:lnTo>
                    <a:pt x="1451980" y="125124"/>
                  </a:lnTo>
                  <a:lnTo>
                    <a:pt x="1537390" y="41708"/>
                  </a:lnTo>
                  <a:lnTo>
                    <a:pt x="1622801" y="97318"/>
                  </a:lnTo>
                  <a:lnTo>
                    <a:pt x="1708212" y="180734"/>
                  </a:lnTo>
                  <a:lnTo>
                    <a:pt x="1793622" y="222442"/>
                  </a:lnTo>
                  <a:lnTo>
                    <a:pt x="1879033" y="166832"/>
                  </a:lnTo>
                  <a:lnTo>
                    <a:pt x="1964443" y="111221"/>
                  </a:lnTo>
                  <a:lnTo>
                    <a:pt x="2049854" y="69513"/>
                  </a:lnTo>
                  <a:lnTo>
                    <a:pt x="2135265" y="11122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223926" y="2056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2" name="tx52"/>
            <p:cNvSpPr/>
            <p:nvPr/>
          </p:nvSpPr>
          <p:spPr>
            <a:xfrm>
              <a:off x="2624645"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3" name="tx53"/>
            <p:cNvSpPr/>
            <p:nvPr/>
          </p:nvSpPr>
          <p:spPr>
            <a:xfrm>
              <a:off x="3051698"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17739"/>
              <a:ext cx="2135265" cy="319761"/>
            </a:xfrm>
            <a:custGeom>
              <a:avLst/>
              <a:pathLst>
                <a:path w="2135265" h="319761">
                  <a:moveTo>
                    <a:pt x="0" y="55610"/>
                  </a:moveTo>
                  <a:lnTo>
                    <a:pt x="85410" y="69513"/>
                  </a:lnTo>
                  <a:lnTo>
                    <a:pt x="170821" y="97318"/>
                  </a:lnTo>
                  <a:lnTo>
                    <a:pt x="256231" y="111221"/>
                  </a:lnTo>
                  <a:lnTo>
                    <a:pt x="341642" y="0"/>
                  </a:lnTo>
                  <a:lnTo>
                    <a:pt x="427053" y="69513"/>
                  </a:lnTo>
                  <a:lnTo>
                    <a:pt x="512463" y="83416"/>
                  </a:lnTo>
                  <a:lnTo>
                    <a:pt x="597874" y="319761"/>
                  </a:lnTo>
                  <a:lnTo>
                    <a:pt x="683284" y="55610"/>
                  </a:lnTo>
                  <a:lnTo>
                    <a:pt x="768695" y="55610"/>
                  </a:lnTo>
                  <a:lnTo>
                    <a:pt x="854106" y="180734"/>
                  </a:lnTo>
                  <a:lnTo>
                    <a:pt x="939516" y="69513"/>
                  </a:lnTo>
                  <a:lnTo>
                    <a:pt x="1024927" y="111221"/>
                  </a:lnTo>
                  <a:lnTo>
                    <a:pt x="1110337" y="152929"/>
                  </a:lnTo>
                  <a:lnTo>
                    <a:pt x="1195748" y="41708"/>
                  </a:lnTo>
                  <a:lnTo>
                    <a:pt x="1281159" y="27805"/>
                  </a:lnTo>
                  <a:lnTo>
                    <a:pt x="1366569" y="83416"/>
                  </a:lnTo>
                  <a:lnTo>
                    <a:pt x="1451980" y="83416"/>
                  </a:lnTo>
                  <a:lnTo>
                    <a:pt x="1537390" y="180734"/>
                  </a:lnTo>
                  <a:lnTo>
                    <a:pt x="1622801" y="83416"/>
                  </a:lnTo>
                  <a:lnTo>
                    <a:pt x="1708212" y="125124"/>
                  </a:lnTo>
                  <a:lnTo>
                    <a:pt x="1793622" y="291956"/>
                  </a:lnTo>
                  <a:lnTo>
                    <a:pt x="1879033" y="180734"/>
                  </a:lnTo>
                  <a:lnTo>
                    <a:pt x="1964443" y="125124"/>
                  </a:lnTo>
                  <a:lnTo>
                    <a:pt x="2049854" y="139026"/>
                  </a:lnTo>
                  <a:lnTo>
                    <a:pt x="2135265" y="125124"/>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3194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1721338"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180674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9" name="pt89"/>
            <p:cNvSpPr/>
            <p:nvPr/>
          </p:nvSpPr>
          <p:spPr>
            <a:xfrm>
              <a:off x="23192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1804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3" name="pt93"/>
            <p:cNvSpPr/>
            <p:nvPr/>
          </p:nvSpPr>
          <p:spPr>
            <a:xfrm>
              <a:off x="266085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1" name="tx101"/>
            <p:cNvSpPr/>
            <p:nvPr/>
          </p:nvSpPr>
          <p:spPr>
            <a:xfrm>
              <a:off x="3223926"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2" name="tx102"/>
            <p:cNvSpPr/>
            <p:nvPr/>
          </p:nvSpPr>
          <p:spPr>
            <a:xfrm>
              <a:off x="2624645"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3" name="tx103"/>
            <p:cNvSpPr/>
            <p:nvPr/>
          </p:nvSpPr>
          <p:spPr>
            <a:xfrm>
              <a:off x="3051698"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64967"/>
              <a:ext cx="2135265" cy="208540"/>
            </a:xfrm>
            <a:custGeom>
              <a:avLst/>
              <a:pathLst>
                <a:path w="2135265" h="208540">
                  <a:moveTo>
                    <a:pt x="0" y="55610"/>
                  </a:moveTo>
                  <a:lnTo>
                    <a:pt x="85410" y="180734"/>
                  </a:lnTo>
                  <a:lnTo>
                    <a:pt x="170821" y="139026"/>
                  </a:lnTo>
                  <a:lnTo>
                    <a:pt x="256231" y="111221"/>
                  </a:lnTo>
                  <a:lnTo>
                    <a:pt x="341642" y="55610"/>
                  </a:lnTo>
                  <a:lnTo>
                    <a:pt x="427053" y="69513"/>
                  </a:lnTo>
                  <a:lnTo>
                    <a:pt x="512463" y="180734"/>
                  </a:lnTo>
                  <a:lnTo>
                    <a:pt x="597874" y="55610"/>
                  </a:lnTo>
                  <a:lnTo>
                    <a:pt x="683284" y="166832"/>
                  </a:lnTo>
                  <a:lnTo>
                    <a:pt x="768695" y="55610"/>
                  </a:lnTo>
                  <a:lnTo>
                    <a:pt x="854106" y="152929"/>
                  </a:lnTo>
                  <a:lnTo>
                    <a:pt x="939516" y="83416"/>
                  </a:lnTo>
                  <a:lnTo>
                    <a:pt x="1024927" y="139026"/>
                  </a:lnTo>
                  <a:lnTo>
                    <a:pt x="1110337" y="83416"/>
                  </a:lnTo>
                  <a:lnTo>
                    <a:pt x="1195748" y="41708"/>
                  </a:lnTo>
                  <a:lnTo>
                    <a:pt x="1281159" y="0"/>
                  </a:lnTo>
                  <a:lnTo>
                    <a:pt x="1366569" y="0"/>
                  </a:lnTo>
                  <a:lnTo>
                    <a:pt x="1451980" y="97318"/>
                  </a:lnTo>
                  <a:lnTo>
                    <a:pt x="1537390" y="27805"/>
                  </a:lnTo>
                  <a:lnTo>
                    <a:pt x="1622801" y="97318"/>
                  </a:lnTo>
                  <a:lnTo>
                    <a:pt x="1708212" y="166832"/>
                  </a:lnTo>
                  <a:lnTo>
                    <a:pt x="1793622" y="208540"/>
                  </a:lnTo>
                  <a:lnTo>
                    <a:pt x="1879033" y="152929"/>
                  </a:lnTo>
                  <a:lnTo>
                    <a:pt x="1964443" y="166832"/>
                  </a:lnTo>
                  <a:lnTo>
                    <a:pt x="2049854" y="166832"/>
                  </a:lnTo>
                  <a:lnTo>
                    <a:pt x="2135265" y="166832"/>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5455042"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51" name="tx151"/>
            <p:cNvSpPr/>
            <p:nvPr/>
          </p:nvSpPr>
          <p:spPr>
            <a:xfrm>
              <a:off x="6018113" y="21395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52" name="tx152"/>
            <p:cNvSpPr/>
            <p:nvPr/>
          </p:nvSpPr>
          <p:spPr>
            <a:xfrm>
              <a:off x="5418832" y="2021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53" name="tx153"/>
            <p:cNvSpPr/>
            <p:nvPr/>
          </p:nvSpPr>
          <p:spPr>
            <a:xfrm>
              <a:off x="5845885" y="20906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935702" y="4003836"/>
              <a:ext cx="2049854" cy="1209532"/>
            </a:xfrm>
            <a:custGeom>
              <a:avLst/>
              <a:pathLst>
                <a:path w="2049854" h="1209532">
                  <a:moveTo>
                    <a:pt x="0" y="1209532"/>
                  </a:moveTo>
                  <a:lnTo>
                    <a:pt x="85410" y="806354"/>
                  </a:lnTo>
                  <a:lnTo>
                    <a:pt x="170821" y="389274"/>
                  </a:lnTo>
                  <a:lnTo>
                    <a:pt x="256231" y="0"/>
                  </a:lnTo>
                  <a:lnTo>
                    <a:pt x="341642" y="13902"/>
                  </a:lnTo>
                  <a:lnTo>
                    <a:pt x="427053" y="69513"/>
                  </a:lnTo>
                  <a:lnTo>
                    <a:pt x="512463" y="41708"/>
                  </a:lnTo>
                  <a:lnTo>
                    <a:pt x="597874" y="27805"/>
                  </a:lnTo>
                  <a:lnTo>
                    <a:pt x="683284" y="27805"/>
                  </a:lnTo>
                  <a:lnTo>
                    <a:pt x="768695" y="41708"/>
                  </a:lnTo>
                  <a:lnTo>
                    <a:pt x="854106" y="69513"/>
                  </a:lnTo>
                  <a:lnTo>
                    <a:pt x="939516" y="125124"/>
                  </a:lnTo>
                  <a:lnTo>
                    <a:pt x="1024927" y="139026"/>
                  </a:lnTo>
                  <a:lnTo>
                    <a:pt x="1110337" y="111221"/>
                  </a:lnTo>
                  <a:lnTo>
                    <a:pt x="1195748" y="139026"/>
                  </a:lnTo>
                  <a:lnTo>
                    <a:pt x="1281159" y="166832"/>
                  </a:lnTo>
                  <a:lnTo>
                    <a:pt x="1366569" y="305858"/>
                  </a:lnTo>
                  <a:lnTo>
                    <a:pt x="1451980" y="347566"/>
                  </a:lnTo>
                  <a:lnTo>
                    <a:pt x="1537390" y="305858"/>
                  </a:lnTo>
                  <a:lnTo>
                    <a:pt x="1622801" y="291956"/>
                  </a:lnTo>
                  <a:lnTo>
                    <a:pt x="1708212" y="403177"/>
                  </a:lnTo>
                  <a:lnTo>
                    <a:pt x="1793622" y="361469"/>
                  </a:lnTo>
                  <a:lnTo>
                    <a:pt x="1879033" y="319761"/>
                  </a:lnTo>
                  <a:lnTo>
                    <a:pt x="1964443" y="319761"/>
                  </a:lnTo>
                  <a:lnTo>
                    <a:pt x="2049854" y="194637"/>
                  </a:lnTo>
                </a:path>
              </a:pathLst>
            </a:custGeom>
            <a:ln w="27101" cap="flat">
              <a:solidFill>
                <a:srgbClr val="1CABE2">
                  <a:alpha val="100000"/>
                </a:srgbClr>
              </a:solidFill>
              <a:prstDash val="solid"/>
              <a:round/>
            </a:ln>
          </p:spPr>
          <p:txBody>
            <a:bodyPr/>
            <a:lstStyle/>
            <a:p/>
          </p:txBody>
        </p:sp>
        <p:sp>
          <p:nvSpPr>
            <p:cNvPr id="174" name="pt174"/>
            <p:cNvSpPr/>
            <p:nvPr/>
          </p:nvSpPr>
          <p:spPr>
            <a:xfrm>
              <a:off x="3917652" y="5195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003062" y="479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088473"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25929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34470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430115"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1" name="pt181"/>
            <p:cNvSpPr/>
            <p:nvPr/>
          </p:nvSpPr>
          <p:spPr>
            <a:xfrm>
              <a:off x="4515526"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460093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68634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77175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716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942579"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027989" y="40970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8" name="pt188"/>
            <p:cNvSpPr/>
            <p:nvPr/>
          </p:nvSpPr>
          <p:spPr>
            <a:xfrm>
              <a:off x="5113400"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19881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284221"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369632" y="43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2" name="pt192"/>
            <p:cNvSpPr/>
            <p:nvPr/>
          </p:nvSpPr>
          <p:spPr>
            <a:xfrm>
              <a:off x="5455042"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540453"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625864"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711274"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796685"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882095"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967506"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tx199"/>
            <p:cNvSpPr/>
            <p:nvPr/>
          </p:nvSpPr>
          <p:spPr>
            <a:xfrm>
              <a:off x="3783772" y="5122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200" name="tx200"/>
            <p:cNvSpPr/>
            <p:nvPr/>
          </p:nvSpPr>
          <p:spPr>
            <a:xfrm>
              <a:off x="6018113" y="4106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01" name="tx201"/>
            <p:cNvSpPr/>
            <p:nvPr/>
          </p:nvSpPr>
          <p:spPr>
            <a:xfrm>
              <a:off x="5418832" y="4170923"/>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02" name="tx202"/>
            <p:cNvSpPr/>
            <p:nvPr/>
          </p:nvSpPr>
          <p:spPr>
            <a:xfrm>
              <a:off x="5845885" y="41824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03" name="pl203"/>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8011048" y="2037162"/>
              <a:ext cx="768695" cy="222442"/>
            </a:xfrm>
            <a:custGeom>
              <a:avLst/>
              <a:pathLst>
                <a:path w="768695" h="222442">
                  <a:moveTo>
                    <a:pt x="0" y="0"/>
                  </a:moveTo>
                  <a:lnTo>
                    <a:pt x="85410" y="139026"/>
                  </a:lnTo>
                  <a:lnTo>
                    <a:pt x="170821" y="55610"/>
                  </a:lnTo>
                  <a:lnTo>
                    <a:pt x="256231" y="69513"/>
                  </a:lnTo>
                  <a:lnTo>
                    <a:pt x="341642" y="180734"/>
                  </a:lnTo>
                  <a:lnTo>
                    <a:pt x="427053" y="222442"/>
                  </a:lnTo>
                  <a:lnTo>
                    <a:pt x="512463" y="166832"/>
                  </a:lnTo>
                  <a:lnTo>
                    <a:pt x="597874" y="111221"/>
                  </a:lnTo>
                  <a:lnTo>
                    <a:pt x="683284" y="69513"/>
                  </a:lnTo>
                  <a:lnTo>
                    <a:pt x="768695" y="97318"/>
                  </a:lnTo>
                </a:path>
              </a:pathLst>
            </a:custGeom>
            <a:ln w="27101" cap="flat">
              <a:solidFill>
                <a:srgbClr val="1CABE2">
                  <a:alpha val="100000"/>
                </a:srgbClr>
              </a:solidFill>
              <a:prstDash val="solid"/>
              <a:round/>
            </a:ln>
          </p:spPr>
          <p:txBody>
            <a:bodyPr/>
            <a:lstStyle/>
            <a:p/>
          </p:txBody>
        </p:sp>
        <p:sp>
          <p:nvSpPr>
            <p:cNvPr id="223" name="pt223"/>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078408"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1638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24923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334640"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42005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505461"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9087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67628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76169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tx233"/>
            <p:cNvSpPr/>
            <p:nvPr/>
          </p:nvSpPr>
          <p:spPr>
            <a:xfrm>
              <a:off x="7859118"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4" name="tx234"/>
            <p:cNvSpPr/>
            <p:nvPr/>
          </p:nvSpPr>
          <p:spPr>
            <a:xfrm>
              <a:off x="8812300"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35" name="tx235"/>
            <p:cNvSpPr/>
            <p:nvPr/>
          </p:nvSpPr>
          <p:spPr>
            <a:xfrm>
              <a:off x="8213020"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6" name="tx236"/>
            <p:cNvSpPr/>
            <p:nvPr/>
          </p:nvSpPr>
          <p:spPr>
            <a:xfrm>
              <a:off x="8640073"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7" name="tx237"/>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38" name="tx238"/>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39" name="tx239"/>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40" name="tx240"/>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41" name="tx241"/>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8" name="tx24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49" name="tx24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0" name="tx25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1" name="tx25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2" name="tx25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3" name="tx25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4" name="tx25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5" name="tx25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56" name="tx256"/>
            <p:cNvSpPr/>
            <p:nvPr/>
          </p:nvSpPr>
          <p:spPr>
            <a:xfrm rot="-5400000">
              <a:off x="6523589"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7" name="tx257"/>
            <p:cNvSpPr/>
            <p:nvPr/>
          </p:nvSpPr>
          <p:spPr>
            <a:xfrm rot="-5400000">
              <a:off x="6950642"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8" name="tx258"/>
            <p:cNvSpPr/>
            <p:nvPr/>
          </p:nvSpPr>
          <p:spPr>
            <a:xfrm rot="-5400000">
              <a:off x="7377695"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9" name="tx259"/>
            <p:cNvSpPr/>
            <p:nvPr/>
          </p:nvSpPr>
          <p:spPr>
            <a:xfrm rot="-5400000">
              <a:off x="7804748"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0" name="tx260"/>
            <p:cNvSpPr/>
            <p:nvPr/>
          </p:nvSpPr>
          <p:spPr>
            <a:xfrm rot="-5400000">
              <a:off x="8146390"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1" name="tx261"/>
            <p:cNvSpPr/>
            <p:nvPr/>
          </p:nvSpPr>
          <p:spPr>
            <a:xfrm rot="-5400000">
              <a:off x="8573443"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2" name="tx262"/>
            <p:cNvSpPr/>
            <p:nvPr/>
          </p:nvSpPr>
          <p:spPr>
            <a:xfrm rot="-5400000">
              <a:off x="8658854"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63" name="tx263"/>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4" name="tx264"/>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5" name="tx265"/>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6" name="tx266"/>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7" name="tx267"/>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8" name="tx268"/>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9" name="tx269"/>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70" name="tx270"/>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71" name="tx271"/>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72" name="tx272"/>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73" name="tx273"/>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74" name="tx274"/>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75" name="tx27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6" name="pt27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8" name="tx27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279" name="tx27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280" name="tx280"/>
            <p:cNvSpPr/>
            <p:nvPr/>
          </p:nvSpPr>
          <p:spPr>
            <a:xfrm>
              <a:off x="2317867" y="1330710"/>
              <a:ext cx="52001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Barbados, 2000-2025</a:t>
              </a:r>
            </a:p>
          </p:txBody>
        </p:sp>
        <p:sp>
          <p:nvSpPr>
            <p:cNvPr id="281" name="tx28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2" name="tx28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2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DTP3 and MCV2 had the lowest coverage (85%), followed by MCV1 (89%).
Compared to 2019, coverage of 4 vaccines decreased (DTP1, DTP3, IPV1 and MCV1) and one vaccine increased (MCV2).
Compared to 2024, coverage of 2 vaccines decreased (DTP1 and IPV1), one vaccine remained constant (DTP3), and 2 vaccines increased (MCV1 and MCV2).</a:t>
            </a:r>
          </a:p>
        </p:txBody>
      </p:sp>
      <p:sp>
        <p:nvSpPr>
          <p:cNvPr id="2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Barbados had its lowest coverage in DTP3 and MCV2 (85%), while most other routine vaccines clustered around 89-92%; 4 antigens decreased since 2019, and 2 antigens decreased since 2024.</a:t>
            </a:r>
          </a:p>
        </p:txBody>
      </p:sp>
      <p:grpSp xmlns:pic="http://schemas.openxmlformats.org/drawingml/2006/picture">
        <p:nvGrpSpPr>
          <p:cNvPr id="285" name=""/>
          <p:cNvGrpSpPr/>
          <p:nvPr/>
        </p:nvGrpSpPr>
        <p:grpSpPr>
          <a:xfrm>
            <a:off x="292608" y="1097280"/>
            <a:ext cx="8595360" cy="28575"/>
            <a:chOff x="292608" y="1097280"/>
            <a:chExt cx="8595360" cy="28575"/>
          </a:xfrm>
        </p:grpSpPr>
        <p:sp>
          <p:nvSpPr>
            <p:cNvPr id="2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711744"/>
            </a:xfrm>
            <a:custGeom>
              <a:avLst/>
              <a:pathLst>
                <a:path w="6518190" h="711744">
                  <a:moveTo>
                    <a:pt x="0" y="189798"/>
                  </a:moveTo>
                  <a:lnTo>
                    <a:pt x="260727" y="616844"/>
                  </a:lnTo>
                  <a:lnTo>
                    <a:pt x="521455" y="474496"/>
                  </a:lnTo>
                  <a:lnTo>
                    <a:pt x="782182" y="379596"/>
                  </a:lnTo>
                  <a:lnTo>
                    <a:pt x="1042910" y="189798"/>
                  </a:lnTo>
                  <a:lnTo>
                    <a:pt x="1303638" y="237248"/>
                  </a:lnTo>
                  <a:lnTo>
                    <a:pt x="1564365" y="616844"/>
                  </a:lnTo>
                  <a:lnTo>
                    <a:pt x="1825093" y="189798"/>
                  </a:lnTo>
                  <a:lnTo>
                    <a:pt x="2085820" y="569395"/>
                  </a:lnTo>
                  <a:lnTo>
                    <a:pt x="2346548" y="189798"/>
                  </a:lnTo>
                  <a:lnTo>
                    <a:pt x="2607276" y="521945"/>
                  </a:lnTo>
                  <a:lnTo>
                    <a:pt x="2868003" y="284697"/>
                  </a:lnTo>
                  <a:lnTo>
                    <a:pt x="3128731" y="474496"/>
                  </a:lnTo>
                  <a:lnTo>
                    <a:pt x="3389458" y="284697"/>
                  </a:lnTo>
                  <a:lnTo>
                    <a:pt x="3650186" y="142348"/>
                  </a:lnTo>
                  <a:lnTo>
                    <a:pt x="3910914" y="0"/>
                  </a:lnTo>
                  <a:lnTo>
                    <a:pt x="4171641" y="0"/>
                  </a:lnTo>
                  <a:lnTo>
                    <a:pt x="4432369" y="332147"/>
                  </a:lnTo>
                  <a:lnTo>
                    <a:pt x="4693096" y="94899"/>
                  </a:lnTo>
                  <a:lnTo>
                    <a:pt x="4953824" y="332147"/>
                  </a:lnTo>
                  <a:lnTo>
                    <a:pt x="5214552" y="569395"/>
                  </a:lnTo>
                  <a:lnTo>
                    <a:pt x="5475279" y="711744"/>
                  </a:lnTo>
                  <a:lnTo>
                    <a:pt x="5736007" y="521945"/>
                  </a:lnTo>
                  <a:lnTo>
                    <a:pt x="5996734" y="569395"/>
                  </a:lnTo>
                  <a:lnTo>
                    <a:pt x="6257462" y="569395"/>
                  </a:lnTo>
                  <a:lnTo>
                    <a:pt x="6518190" y="569395"/>
                  </a:lnTo>
                </a:path>
              </a:pathLst>
            </a:custGeom>
            <a:ln w="27101" cap="flat">
              <a:solidFill>
                <a:srgbClr val="1C86EE">
                  <a:alpha val="100000"/>
                </a:srgbClr>
              </a:solidFill>
              <a:prstDash val="solid"/>
              <a:round/>
            </a:ln>
          </p:spPr>
          <p:txBody>
            <a:bodyPr/>
            <a:lstStyle/>
            <a:p/>
          </p:txBody>
        </p:sp>
        <p:sp>
          <p:nvSpPr>
            <p:cNvPr id="39" name="pl39"/>
            <p:cNvSpPr/>
            <p:nvPr/>
          </p:nvSpPr>
          <p:spPr>
            <a:xfrm>
              <a:off x="1395982" y="1025698"/>
              <a:ext cx="6257462" cy="3748519"/>
            </a:xfrm>
            <a:custGeom>
              <a:avLst/>
              <a:pathLst>
                <a:path w="6257462" h="3748519">
                  <a:moveTo>
                    <a:pt x="0" y="3748519"/>
                  </a:moveTo>
                  <a:lnTo>
                    <a:pt x="260727" y="1470937"/>
                  </a:lnTo>
                  <a:lnTo>
                    <a:pt x="521455" y="284697"/>
                  </a:lnTo>
                  <a:lnTo>
                    <a:pt x="782182" y="189798"/>
                  </a:lnTo>
                  <a:lnTo>
                    <a:pt x="1042910" y="237248"/>
                  </a:lnTo>
                  <a:lnTo>
                    <a:pt x="1303638" y="616844"/>
                  </a:lnTo>
                  <a:lnTo>
                    <a:pt x="1564365" y="189798"/>
                  </a:lnTo>
                  <a:lnTo>
                    <a:pt x="1825093" y="569395"/>
                  </a:lnTo>
                  <a:lnTo>
                    <a:pt x="2085820" y="189798"/>
                  </a:lnTo>
                  <a:lnTo>
                    <a:pt x="2346548" y="521945"/>
                  </a:lnTo>
                  <a:lnTo>
                    <a:pt x="2607276" y="284697"/>
                  </a:lnTo>
                  <a:lnTo>
                    <a:pt x="2868003" y="474496"/>
                  </a:lnTo>
                  <a:lnTo>
                    <a:pt x="3128731" y="284697"/>
                  </a:lnTo>
                  <a:lnTo>
                    <a:pt x="3389458" y="142348"/>
                  </a:lnTo>
                  <a:lnTo>
                    <a:pt x="3650186" y="0"/>
                  </a:lnTo>
                  <a:lnTo>
                    <a:pt x="3910914" y="0"/>
                  </a:lnTo>
                  <a:lnTo>
                    <a:pt x="4171641" y="332147"/>
                  </a:lnTo>
                  <a:lnTo>
                    <a:pt x="4432369" y="94899"/>
                  </a:lnTo>
                  <a:lnTo>
                    <a:pt x="4693096" y="332147"/>
                  </a:lnTo>
                  <a:lnTo>
                    <a:pt x="4953824" y="569395"/>
                  </a:lnTo>
                  <a:lnTo>
                    <a:pt x="5214552" y="711744"/>
                  </a:lnTo>
                  <a:lnTo>
                    <a:pt x="5475279" y="521945"/>
                  </a:lnTo>
                  <a:lnTo>
                    <a:pt x="5736007" y="569395"/>
                  </a:lnTo>
                  <a:lnTo>
                    <a:pt x="5996734" y="569395"/>
                  </a:lnTo>
                  <a:lnTo>
                    <a:pt x="6257462" y="569395"/>
                  </a:lnTo>
                </a:path>
              </a:pathLst>
            </a:custGeom>
            <a:ln w="27101" cap="flat">
              <a:solidFill>
                <a:srgbClr val="80BD41">
                  <a:alpha val="100000"/>
                </a:srgbClr>
              </a:solidFill>
              <a:prstDash val="solid"/>
              <a:round/>
            </a:ln>
          </p:spPr>
          <p:txBody>
            <a:bodyPr/>
            <a:lstStyle/>
            <a:p/>
          </p:txBody>
        </p:sp>
        <p:sp>
          <p:nvSpPr>
            <p:cNvPr id="40" name="pl40"/>
            <p:cNvSpPr/>
            <p:nvPr/>
          </p:nvSpPr>
          <p:spPr>
            <a:xfrm>
              <a:off x="1395982" y="1025698"/>
              <a:ext cx="6257462" cy="3748519"/>
            </a:xfrm>
            <a:custGeom>
              <a:avLst/>
              <a:pathLst>
                <a:path w="6257462" h="3748519">
                  <a:moveTo>
                    <a:pt x="0" y="3748519"/>
                  </a:moveTo>
                  <a:lnTo>
                    <a:pt x="260727" y="1470937"/>
                  </a:lnTo>
                  <a:lnTo>
                    <a:pt x="521455" y="427046"/>
                  </a:lnTo>
                  <a:lnTo>
                    <a:pt x="782182" y="189798"/>
                  </a:lnTo>
                  <a:lnTo>
                    <a:pt x="1042910" y="237248"/>
                  </a:lnTo>
                  <a:lnTo>
                    <a:pt x="1303638" y="616844"/>
                  </a:lnTo>
                  <a:lnTo>
                    <a:pt x="1564365" y="189798"/>
                  </a:lnTo>
                  <a:lnTo>
                    <a:pt x="1825093" y="569395"/>
                  </a:lnTo>
                  <a:lnTo>
                    <a:pt x="2085820" y="189798"/>
                  </a:lnTo>
                  <a:lnTo>
                    <a:pt x="2346548" y="521945"/>
                  </a:lnTo>
                  <a:lnTo>
                    <a:pt x="2607276" y="284697"/>
                  </a:lnTo>
                  <a:lnTo>
                    <a:pt x="2868003" y="474496"/>
                  </a:lnTo>
                  <a:lnTo>
                    <a:pt x="3128731" y="284697"/>
                  </a:lnTo>
                  <a:lnTo>
                    <a:pt x="3389458" y="142348"/>
                  </a:lnTo>
                  <a:lnTo>
                    <a:pt x="3650186" y="0"/>
                  </a:lnTo>
                  <a:lnTo>
                    <a:pt x="3910914" y="0"/>
                  </a:lnTo>
                  <a:lnTo>
                    <a:pt x="4171641" y="332147"/>
                  </a:lnTo>
                  <a:lnTo>
                    <a:pt x="4432369" y="94899"/>
                  </a:lnTo>
                  <a:lnTo>
                    <a:pt x="4693096" y="332147"/>
                  </a:lnTo>
                  <a:lnTo>
                    <a:pt x="4953824" y="569395"/>
                  </a:lnTo>
                  <a:lnTo>
                    <a:pt x="5214552" y="711744"/>
                  </a:lnTo>
                  <a:lnTo>
                    <a:pt x="5475279" y="521945"/>
                  </a:lnTo>
                  <a:lnTo>
                    <a:pt x="5736007" y="569395"/>
                  </a:lnTo>
                  <a:lnTo>
                    <a:pt x="5996734" y="569395"/>
                  </a:lnTo>
                  <a:lnTo>
                    <a:pt x="6257462" y="569395"/>
                  </a:lnTo>
                </a:path>
              </a:pathLst>
            </a:custGeom>
            <a:ln w="27101" cap="flat">
              <a:solidFill>
                <a:srgbClr val="EE00EE">
                  <a:alpha val="100000"/>
                </a:srgbClr>
              </a:solidFill>
              <a:prstDash val="solid"/>
              <a:round/>
            </a:ln>
          </p:spPr>
          <p:txBody>
            <a:bodyPr/>
            <a:lstStyle/>
            <a:p/>
          </p:txBody>
        </p:sp>
        <p:sp>
          <p:nvSpPr>
            <p:cNvPr id="41" name="pl41"/>
            <p:cNvSpPr/>
            <p:nvPr/>
          </p:nvSpPr>
          <p:spPr>
            <a:xfrm>
              <a:off x="4785441" y="2876233"/>
              <a:ext cx="2868003" cy="2419930"/>
            </a:xfrm>
            <a:custGeom>
              <a:avLst/>
              <a:pathLst>
                <a:path w="2868003" h="2419930">
                  <a:moveTo>
                    <a:pt x="0" y="2372480"/>
                  </a:moveTo>
                  <a:lnTo>
                    <a:pt x="260727" y="1281139"/>
                  </a:lnTo>
                  <a:lnTo>
                    <a:pt x="521455" y="2040333"/>
                  </a:lnTo>
                  <a:lnTo>
                    <a:pt x="782182" y="2040333"/>
                  </a:lnTo>
                  <a:lnTo>
                    <a:pt x="1042910" y="1518387"/>
                  </a:lnTo>
                  <a:lnTo>
                    <a:pt x="1303638" y="1423488"/>
                  </a:lnTo>
                  <a:lnTo>
                    <a:pt x="1564365" y="2419930"/>
                  </a:lnTo>
                  <a:lnTo>
                    <a:pt x="1825093" y="1518387"/>
                  </a:lnTo>
                  <a:lnTo>
                    <a:pt x="2085820" y="2087782"/>
                  </a:lnTo>
                  <a:lnTo>
                    <a:pt x="2346548" y="474496"/>
                  </a:lnTo>
                  <a:lnTo>
                    <a:pt x="2607276" y="711744"/>
                  </a:lnTo>
                  <a:lnTo>
                    <a:pt x="2868003"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930799"/>
              <a:ext cx="2346548" cy="759193"/>
            </a:xfrm>
            <a:custGeom>
              <a:avLst/>
              <a:pathLst>
                <a:path w="2346548" h="759193">
                  <a:moveTo>
                    <a:pt x="0" y="0"/>
                  </a:moveTo>
                  <a:lnTo>
                    <a:pt x="260727" y="474496"/>
                  </a:lnTo>
                  <a:lnTo>
                    <a:pt x="521455" y="189798"/>
                  </a:lnTo>
                  <a:lnTo>
                    <a:pt x="782182" y="237248"/>
                  </a:lnTo>
                  <a:lnTo>
                    <a:pt x="1042910" y="616844"/>
                  </a:lnTo>
                  <a:lnTo>
                    <a:pt x="1303638" y="759193"/>
                  </a:lnTo>
                  <a:lnTo>
                    <a:pt x="1564365" y="569395"/>
                  </a:lnTo>
                  <a:lnTo>
                    <a:pt x="1825093" y="379596"/>
                  </a:lnTo>
                  <a:lnTo>
                    <a:pt x="2085820" y="237248"/>
                  </a:lnTo>
                  <a:lnTo>
                    <a:pt x="2346548" y="332147"/>
                  </a:lnTo>
                </a:path>
              </a:pathLst>
            </a:custGeom>
            <a:ln w="27101" cap="flat">
              <a:solidFill>
                <a:srgbClr val="E31A1C">
                  <a:alpha val="100000"/>
                </a:srgbClr>
              </a:solidFill>
              <a:prstDash val="solid"/>
              <a:round/>
            </a:ln>
          </p:spPr>
          <p:txBody>
            <a:bodyPr/>
            <a:lstStyle/>
            <a:p/>
          </p:txBody>
        </p:sp>
        <p:sp>
          <p:nvSpPr>
            <p:cNvPr id="43" name="pl43"/>
            <p:cNvSpPr/>
            <p:nvPr/>
          </p:nvSpPr>
          <p:spPr>
            <a:xfrm>
              <a:off x="6610535" y="1310396"/>
              <a:ext cx="1042910" cy="379596"/>
            </a:xfrm>
            <a:custGeom>
              <a:avLst/>
              <a:pathLst>
                <a:path w="1042910" h="379596">
                  <a:moveTo>
                    <a:pt x="0" y="379596"/>
                  </a:moveTo>
                  <a:lnTo>
                    <a:pt x="260727" y="189798"/>
                  </a:lnTo>
                  <a:lnTo>
                    <a:pt x="521455" y="47449"/>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1091341"/>
            </a:xfrm>
            <a:custGeom>
              <a:avLst/>
              <a:pathLst>
                <a:path w="6518190" h="1091341">
                  <a:moveTo>
                    <a:pt x="0" y="189798"/>
                  </a:moveTo>
                  <a:lnTo>
                    <a:pt x="260727" y="237248"/>
                  </a:lnTo>
                  <a:lnTo>
                    <a:pt x="521455" y="332147"/>
                  </a:lnTo>
                  <a:lnTo>
                    <a:pt x="782182" y="379596"/>
                  </a:lnTo>
                  <a:lnTo>
                    <a:pt x="1042910" y="0"/>
                  </a:lnTo>
                  <a:lnTo>
                    <a:pt x="1303638" y="237248"/>
                  </a:lnTo>
                  <a:lnTo>
                    <a:pt x="1564365" y="284697"/>
                  </a:lnTo>
                  <a:lnTo>
                    <a:pt x="1825093" y="1091341"/>
                  </a:lnTo>
                  <a:lnTo>
                    <a:pt x="2085820" y="189798"/>
                  </a:lnTo>
                  <a:lnTo>
                    <a:pt x="2346548" y="189798"/>
                  </a:lnTo>
                  <a:lnTo>
                    <a:pt x="2607276" y="616844"/>
                  </a:lnTo>
                  <a:lnTo>
                    <a:pt x="2868003" y="237248"/>
                  </a:lnTo>
                  <a:lnTo>
                    <a:pt x="3128731" y="379596"/>
                  </a:lnTo>
                  <a:lnTo>
                    <a:pt x="3389458" y="521945"/>
                  </a:lnTo>
                  <a:lnTo>
                    <a:pt x="3650186" y="142348"/>
                  </a:lnTo>
                  <a:lnTo>
                    <a:pt x="3910914" y="94899"/>
                  </a:lnTo>
                  <a:lnTo>
                    <a:pt x="4171641" y="284697"/>
                  </a:lnTo>
                  <a:lnTo>
                    <a:pt x="4432369" y="284697"/>
                  </a:lnTo>
                  <a:lnTo>
                    <a:pt x="4693096" y="616844"/>
                  </a:lnTo>
                  <a:lnTo>
                    <a:pt x="4953824" y="284697"/>
                  </a:lnTo>
                  <a:lnTo>
                    <a:pt x="5214552" y="427046"/>
                  </a:lnTo>
                  <a:lnTo>
                    <a:pt x="5475279" y="996441"/>
                  </a:lnTo>
                  <a:lnTo>
                    <a:pt x="5736007" y="616844"/>
                  </a:lnTo>
                  <a:lnTo>
                    <a:pt x="5996734" y="427046"/>
                  </a:lnTo>
                  <a:lnTo>
                    <a:pt x="6257462" y="474496"/>
                  </a:lnTo>
                  <a:lnTo>
                    <a:pt x="6518190" y="427046"/>
                  </a:lnTo>
                </a:path>
              </a:pathLst>
            </a:custGeom>
            <a:ln w="27101" cap="flat">
              <a:solidFill>
                <a:srgbClr val="FFC20E">
                  <a:alpha val="100000"/>
                </a:srgbClr>
              </a:solidFill>
              <a:prstDash val="solid"/>
              <a:round/>
            </a:ln>
          </p:spPr>
          <p:txBody>
            <a:bodyPr/>
            <a:lstStyle/>
            <a:p/>
          </p:txBody>
        </p:sp>
        <p:sp>
          <p:nvSpPr>
            <p:cNvPr id="45" name="pl45"/>
            <p:cNvSpPr/>
            <p:nvPr/>
          </p:nvSpPr>
          <p:spPr>
            <a:xfrm>
              <a:off x="1395982" y="930799"/>
              <a:ext cx="6257462" cy="4128116"/>
            </a:xfrm>
            <a:custGeom>
              <a:avLst/>
              <a:pathLst>
                <a:path w="6257462" h="4128116">
                  <a:moveTo>
                    <a:pt x="0" y="4128116"/>
                  </a:moveTo>
                  <a:lnTo>
                    <a:pt x="260727" y="2752077"/>
                  </a:lnTo>
                  <a:lnTo>
                    <a:pt x="521455" y="1328589"/>
                  </a:lnTo>
                  <a:lnTo>
                    <a:pt x="782182" y="0"/>
                  </a:lnTo>
                  <a:lnTo>
                    <a:pt x="1042910" y="47449"/>
                  </a:lnTo>
                  <a:lnTo>
                    <a:pt x="1303638" y="237248"/>
                  </a:lnTo>
                  <a:lnTo>
                    <a:pt x="1564365" y="142348"/>
                  </a:lnTo>
                  <a:lnTo>
                    <a:pt x="1825093" y="94899"/>
                  </a:lnTo>
                  <a:lnTo>
                    <a:pt x="2085820" y="94899"/>
                  </a:lnTo>
                  <a:lnTo>
                    <a:pt x="2346548" y="142348"/>
                  </a:lnTo>
                  <a:lnTo>
                    <a:pt x="2607276" y="237248"/>
                  </a:lnTo>
                  <a:lnTo>
                    <a:pt x="2868003" y="427046"/>
                  </a:lnTo>
                  <a:lnTo>
                    <a:pt x="3128731" y="474496"/>
                  </a:lnTo>
                  <a:lnTo>
                    <a:pt x="3389458" y="379596"/>
                  </a:lnTo>
                  <a:lnTo>
                    <a:pt x="3650186" y="474496"/>
                  </a:lnTo>
                  <a:lnTo>
                    <a:pt x="3910914" y="569395"/>
                  </a:lnTo>
                  <a:lnTo>
                    <a:pt x="4171641" y="1043891"/>
                  </a:lnTo>
                  <a:lnTo>
                    <a:pt x="4432369" y="1186240"/>
                  </a:lnTo>
                  <a:lnTo>
                    <a:pt x="4693096" y="1043891"/>
                  </a:lnTo>
                  <a:lnTo>
                    <a:pt x="4953824" y="996441"/>
                  </a:lnTo>
                  <a:lnTo>
                    <a:pt x="5214552" y="1376038"/>
                  </a:lnTo>
                  <a:lnTo>
                    <a:pt x="5475279" y="1233689"/>
                  </a:lnTo>
                  <a:lnTo>
                    <a:pt x="5736007" y="1091341"/>
                  </a:lnTo>
                  <a:lnTo>
                    <a:pt x="5996734" y="1091341"/>
                  </a:lnTo>
                  <a:lnTo>
                    <a:pt x="6257462" y="664294"/>
                  </a:lnTo>
                </a:path>
              </a:pathLst>
            </a:custGeom>
            <a:ln w="27101" cap="flat">
              <a:solidFill>
                <a:srgbClr val="008B00">
                  <a:alpha val="100000"/>
                </a:srgbClr>
              </a:solidFill>
              <a:prstDash val="solid"/>
              <a:round/>
            </a:ln>
          </p:spPr>
          <p:txBody>
            <a:bodyPr/>
            <a:lstStyle/>
            <a:p/>
          </p:txBody>
        </p:sp>
        <p:sp>
          <p:nvSpPr>
            <p:cNvPr id="46" name="pl46"/>
            <p:cNvSpPr/>
            <p:nvPr/>
          </p:nvSpPr>
          <p:spPr>
            <a:xfrm>
              <a:off x="3481803" y="1025698"/>
              <a:ext cx="4171641" cy="1043891"/>
            </a:xfrm>
            <a:custGeom>
              <a:avLst/>
              <a:pathLst>
                <a:path w="4171641" h="1043891">
                  <a:moveTo>
                    <a:pt x="0" y="1043891"/>
                  </a:moveTo>
                  <a:lnTo>
                    <a:pt x="260727" y="901542"/>
                  </a:lnTo>
                  <a:lnTo>
                    <a:pt x="521455" y="759193"/>
                  </a:lnTo>
                  <a:lnTo>
                    <a:pt x="782182" y="616844"/>
                  </a:lnTo>
                  <a:lnTo>
                    <a:pt x="1042910" y="474496"/>
                  </a:lnTo>
                  <a:lnTo>
                    <a:pt x="1303638" y="332147"/>
                  </a:lnTo>
                  <a:lnTo>
                    <a:pt x="1564365" y="0"/>
                  </a:lnTo>
                  <a:lnTo>
                    <a:pt x="1825093" y="47449"/>
                  </a:lnTo>
                  <a:lnTo>
                    <a:pt x="2085820" y="379596"/>
                  </a:lnTo>
                  <a:lnTo>
                    <a:pt x="2346548" y="379596"/>
                  </a:lnTo>
                  <a:lnTo>
                    <a:pt x="2607276" y="189798"/>
                  </a:lnTo>
                  <a:lnTo>
                    <a:pt x="2868003" y="521945"/>
                  </a:lnTo>
                  <a:lnTo>
                    <a:pt x="3128731" y="664294"/>
                  </a:lnTo>
                  <a:lnTo>
                    <a:pt x="3389458" y="474496"/>
                  </a:lnTo>
                  <a:lnTo>
                    <a:pt x="3650186" y="521945"/>
                  </a:lnTo>
                  <a:lnTo>
                    <a:pt x="3910914" y="521945"/>
                  </a:lnTo>
                  <a:lnTo>
                    <a:pt x="4171641" y="569395"/>
                  </a:lnTo>
                </a:path>
              </a:pathLst>
            </a:custGeom>
            <a:ln w="27101" cap="flat">
              <a:solidFill>
                <a:srgbClr val="9A32CD">
                  <a:alpha val="100000"/>
                </a:srgbClr>
              </a:solidFill>
              <a:prstDash val="solid"/>
              <a:round/>
            </a:ln>
          </p:spPr>
          <p:txBody>
            <a:bodyPr/>
            <a:lstStyle/>
            <a:p/>
          </p:txBody>
        </p:sp>
        <p:sp>
          <p:nvSpPr>
            <p:cNvPr id="47" name="pl47"/>
            <p:cNvSpPr/>
            <p:nvPr/>
          </p:nvSpPr>
          <p:spPr>
            <a:xfrm>
              <a:off x="1135255" y="978248"/>
              <a:ext cx="6518190" cy="1091341"/>
            </a:xfrm>
            <a:custGeom>
              <a:avLst/>
              <a:pathLst>
                <a:path w="6518190" h="1091341">
                  <a:moveTo>
                    <a:pt x="0" y="189798"/>
                  </a:moveTo>
                  <a:lnTo>
                    <a:pt x="260727" y="237248"/>
                  </a:lnTo>
                  <a:lnTo>
                    <a:pt x="521455" y="332147"/>
                  </a:lnTo>
                  <a:lnTo>
                    <a:pt x="782182" y="379596"/>
                  </a:lnTo>
                  <a:lnTo>
                    <a:pt x="1042910" y="0"/>
                  </a:lnTo>
                  <a:lnTo>
                    <a:pt x="1303638" y="237248"/>
                  </a:lnTo>
                  <a:lnTo>
                    <a:pt x="1564365" y="284697"/>
                  </a:lnTo>
                  <a:lnTo>
                    <a:pt x="1825093" y="1091341"/>
                  </a:lnTo>
                  <a:lnTo>
                    <a:pt x="2085820" y="189798"/>
                  </a:lnTo>
                  <a:lnTo>
                    <a:pt x="2346548" y="189798"/>
                  </a:lnTo>
                  <a:lnTo>
                    <a:pt x="2607276" y="616844"/>
                  </a:lnTo>
                  <a:lnTo>
                    <a:pt x="2868003" y="237248"/>
                  </a:lnTo>
                  <a:lnTo>
                    <a:pt x="3128731" y="379596"/>
                  </a:lnTo>
                  <a:lnTo>
                    <a:pt x="3389458" y="521945"/>
                  </a:lnTo>
                  <a:lnTo>
                    <a:pt x="3650186" y="142348"/>
                  </a:lnTo>
                  <a:lnTo>
                    <a:pt x="3910914" y="94899"/>
                  </a:lnTo>
                  <a:lnTo>
                    <a:pt x="4171641" y="284697"/>
                  </a:lnTo>
                  <a:lnTo>
                    <a:pt x="4432369" y="284697"/>
                  </a:lnTo>
                  <a:lnTo>
                    <a:pt x="4693096" y="616844"/>
                  </a:lnTo>
                  <a:lnTo>
                    <a:pt x="4953824" y="284697"/>
                  </a:lnTo>
                  <a:lnTo>
                    <a:pt x="5214552" y="427046"/>
                  </a:lnTo>
                  <a:lnTo>
                    <a:pt x="5475279" y="996441"/>
                  </a:lnTo>
                  <a:lnTo>
                    <a:pt x="5736007" y="616844"/>
                  </a:lnTo>
                  <a:lnTo>
                    <a:pt x="5996734" y="427046"/>
                  </a:lnTo>
                  <a:lnTo>
                    <a:pt x="6257462" y="474496"/>
                  </a:lnTo>
                  <a:lnTo>
                    <a:pt x="6518190" y="427046"/>
                  </a:lnTo>
                </a:path>
              </a:pathLst>
            </a:custGeom>
            <a:ln w="27101" cap="flat">
              <a:solidFill>
                <a:srgbClr val="836FFF">
                  <a:alpha val="100000"/>
                </a:srgbClr>
              </a:solidFill>
              <a:prstDash val="solid"/>
              <a:round/>
            </a:ln>
          </p:spPr>
          <p:txBody>
            <a:bodyPr/>
            <a:lstStyle/>
            <a:p/>
          </p:txBody>
        </p:sp>
        <p:sp>
          <p:nvSpPr>
            <p:cNvPr id="48" name="pl48"/>
            <p:cNvSpPr/>
            <p:nvPr/>
          </p:nvSpPr>
          <p:spPr>
            <a:xfrm>
              <a:off x="7666334" y="783368"/>
              <a:ext cx="758692" cy="471566"/>
            </a:xfrm>
            <a:custGeom>
              <a:avLst/>
              <a:pathLst>
                <a:path w="758692" h="471566">
                  <a:moveTo>
                    <a:pt x="758692" y="0"/>
                  </a:moveTo>
                  <a:lnTo>
                    <a:pt x="0" y="471566"/>
                  </a:lnTo>
                </a:path>
              </a:pathLst>
            </a:custGeom>
          </p:spPr>
          <p:txBody>
            <a:bodyPr/>
            <a:lstStyle/>
            <a:p/>
          </p:txBody>
        </p:sp>
        <p:sp>
          <p:nvSpPr>
            <p:cNvPr id="49" name="pl49"/>
            <p:cNvSpPr/>
            <p:nvPr/>
          </p:nvSpPr>
          <p:spPr>
            <a:xfrm>
              <a:off x="7669264" y="1044928"/>
              <a:ext cx="737765" cy="259894"/>
            </a:xfrm>
            <a:custGeom>
              <a:avLst/>
              <a:pathLst>
                <a:path w="737765" h="259894">
                  <a:moveTo>
                    <a:pt x="737765" y="0"/>
                  </a:moveTo>
                  <a:lnTo>
                    <a:pt x="0" y="259894"/>
                  </a:lnTo>
                </a:path>
              </a:pathLst>
            </a:custGeom>
          </p:spPr>
          <p:txBody>
            <a:bodyPr/>
            <a:lstStyle/>
            <a:p/>
          </p:txBody>
        </p:sp>
        <p:sp>
          <p:nvSpPr>
            <p:cNvPr id="50" name="pl50"/>
            <p:cNvSpPr/>
            <p:nvPr/>
          </p:nvSpPr>
          <p:spPr>
            <a:xfrm>
              <a:off x="7670623" y="1408953"/>
              <a:ext cx="688238" cy="146582"/>
            </a:xfrm>
            <a:custGeom>
              <a:avLst/>
              <a:pathLst>
                <a:path w="688238" h="146582">
                  <a:moveTo>
                    <a:pt x="688238" y="146582"/>
                  </a:moveTo>
                  <a:lnTo>
                    <a:pt x="0" y="0"/>
                  </a:lnTo>
                </a:path>
              </a:pathLst>
            </a:custGeom>
          </p:spPr>
          <p:txBody>
            <a:bodyPr/>
            <a:lstStyle/>
            <a:p/>
          </p:txBody>
        </p:sp>
        <p:sp>
          <p:nvSpPr>
            <p:cNvPr id="51" name="pl51"/>
            <p:cNvSpPr/>
            <p:nvPr/>
          </p:nvSpPr>
          <p:spPr>
            <a:xfrm>
              <a:off x="7671019" y="1302692"/>
              <a:ext cx="621412" cy="99781"/>
            </a:xfrm>
            <a:custGeom>
              <a:avLst/>
              <a:pathLst>
                <a:path w="621412" h="99781">
                  <a:moveTo>
                    <a:pt x="621412" y="0"/>
                  </a:moveTo>
                  <a:lnTo>
                    <a:pt x="0" y="99781"/>
                  </a:lnTo>
                </a:path>
              </a:pathLst>
            </a:custGeom>
          </p:spPr>
          <p:txBody>
            <a:bodyPr/>
            <a:lstStyle/>
            <a:p/>
          </p:txBody>
        </p:sp>
        <p:sp>
          <p:nvSpPr>
            <p:cNvPr id="52" name="pl52"/>
            <p:cNvSpPr/>
            <p:nvPr/>
          </p:nvSpPr>
          <p:spPr>
            <a:xfrm>
              <a:off x="7666076" y="1603264"/>
              <a:ext cx="716869" cy="463760"/>
            </a:xfrm>
            <a:custGeom>
              <a:avLst/>
              <a:pathLst>
                <a:path w="716869" h="463760">
                  <a:moveTo>
                    <a:pt x="716869" y="463760"/>
                  </a:moveTo>
                  <a:lnTo>
                    <a:pt x="0" y="0"/>
                  </a:lnTo>
                </a:path>
              </a:pathLst>
            </a:custGeom>
          </p:spPr>
          <p:txBody>
            <a:bodyPr/>
            <a:lstStyle/>
            <a:p/>
          </p:txBody>
        </p:sp>
        <p:sp>
          <p:nvSpPr>
            <p:cNvPr id="53" name="pl53"/>
            <p:cNvSpPr/>
            <p:nvPr/>
          </p:nvSpPr>
          <p:spPr>
            <a:xfrm>
              <a:off x="7669614" y="1600254"/>
              <a:ext cx="658969" cy="210325"/>
            </a:xfrm>
            <a:custGeom>
              <a:avLst/>
              <a:pathLst>
                <a:path w="658969" h="210325">
                  <a:moveTo>
                    <a:pt x="658969" y="210325"/>
                  </a:moveTo>
                  <a:lnTo>
                    <a:pt x="0" y="0"/>
                  </a:lnTo>
                </a:path>
              </a:pathLst>
            </a:custGeom>
          </p:spPr>
          <p:txBody>
            <a:bodyPr/>
            <a:lstStyle/>
            <a:p/>
          </p:txBody>
        </p:sp>
        <p:sp>
          <p:nvSpPr>
            <p:cNvPr id="54" name="pl54"/>
            <p:cNvSpPr/>
            <p:nvPr/>
          </p:nvSpPr>
          <p:spPr>
            <a:xfrm>
              <a:off x="7660062" y="1605693"/>
              <a:ext cx="777033" cy="1244817"/>
            </a:xfrm>
            <a:custGeom>
              <a:avLst/>
              <a:pathLst>
                <a:path w="777033" h="1244817">
                  <a:moveTo>
                    <a:pt x="777033" y="1244817"/>
                  </a:moveTo>
                  <a:lnTo>
                    <a:pt x="0" y="0"/>
                  </a:lnTo>
                </a:path>
              </a:pathLst>
            </a:custGeom>
          </p:spPr>
          <p:txBody>
            <a:bodyPr/>
            <a:lstStyle/>
            <a:p/>
          </p:txBody>
        </p:sp>
        <p:sp>
          <p:nvSpPr>
            <p:cNvPr id="55" name="pl55"/>
            <p:cNvSpPr/>
            <p:nvPr/>
          </p:nvSpPr>
          <p:spPr>
            <a:xfrm>
              <a:off x="7662795" y="1604848"/>
              <a:ext cx="696065" cy="726194"/>
            </a:xfrm>
            <a:custGeom>
              <a:avLst/>
              <a:pathLst>
                <a:path w="696065" h="726194">
                  <a:moveTo>
                    <a:pt x="696065" y="726194"/>
                  </a:moveTo>
                  <a:lnTo>
                    <a:pt x="0" y="0"/>
                  </a:lnTo>
                </a:path>
              </a:pathLst>
            </a:custGeom>
          </p:spPr>
          <p:txBody>
            <a:bodyPr/>
            <a:lstStyle/>
            <a:p/>
          </p:txBody>
        </p:sp>
        <p:sp>
          <p:nvSpPr>
            <p:cNvPr id="56" name="pl56"/>
            <p:cNvSpPr/>
            <p:nvPr/>
          </p:nvSpPr>
          <p:spPr>
            <a:xfrm>
              <a:off x="7661030" y="1605434"/>
              <a:ext cx="721915" cy="984276"/>
            </a:xfrm>
            <a:custGeom>
              <a:avLst/>
              <a:pathLst>
                <a:path w="721915" h="984276">
                  <a:moveTo>
                    <a:pt x="721915" y="984276"/>
                  </a:moveTo>
                  <a:lnTo>
                    <a:pt x="0" y="0"/>
                  </a:lnTo>
                </a:path>
              </a:pathLst>
            </a:custGeom>
          </p:spPr>
          <p:txBody>
            <a:bodyPr/>
            <a:lstStyle/>
            <a:p/>
          </p:txBody>
        </p:sp>
        <p:sp>
          <p:nvSpPr>
            <p:cNvPr id="57" name="pl57"/>
            <p:cNvSpPr/>
            <p:nvPr/>
          </p:nvSpPr>
          <p:spPr>
            <a:xfrm>
              <a:off x="7669430" y="2881615"/>
              <a:ext cx="713514" cy="240223"/>
            </a:xfrm>
            <a:custGeom>
              <a:avLst/>
              <a:pathLst>
                <a:path w="713514" h="240223">
                  <a:moveTo>
                    <a:pt x="713514" y="240223"/>
                  </a:moveTo>
                  <a:lnTo>
                    <a:pt x="0" y="0"/>
                  </a:lnTo>
                </a:path>
              </a:pathLst>
            </a:custGeom>
          </p:spPr>
          <p:txBody>
            <a:bodyPr/>
            <a:lstStyle/>
            <a:p/>
          </p:txBody>
        </p:sp>
        <p:sp>
          <p:nvSpPr>
            <p:cNvPr id="58" name="pg58"/>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60" name="pg60"/>
            <p:cNvSpPr/>
            <p:nvPr/>
          </p:nvSpPr>
          <p:spPr>
            <a:xfrm>
              <a:off x="8338449" y="95471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61309" y="99625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91%</a:t>
              </a:r>
            </a:p>
          </p:txBody>
        </p:sp>
        <p:sp>
          <p:nvSpPr>
            <p:cNvPr id="62" name="pg62"/>
            <p:cNvSpPr/>
            <p:nvPr/>
          </p:nvSpPr>
          <p:spPr>
            <a:xfrm>
              <a:off x="8290281" y="147473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51626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89%</a:t>
              </a:r>
            </a:p>
          </p:txBody>
        </p:sp>
        <p:sp>
          <p:nvSpPr>
            <p:cNvPr id="64" name="pg64"/>
            <p:cNvSpPr/>
            <p:nvPr/>
          </p:nvSpPr>
          <p:spPr>
            <a:xfrm>
              <a:off x="8223851" y="121551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5" name="tx65"/>
            <p:cNvSpPr/>
            <p:nvPr/>
          </p:nvSpPr>
          <p:spPr>
            <a:xfrm>
              <a:off x="8246711" y="125705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89%</a:t>
              </a:r>
            </a:p>
          </p:txBody>
        </p:sp>
        <p:sp>
          <p:nvSpPr>
            <p:cNvPr id="66" name="pg66"/>
            <p:cNvSpPr/>
            <p:nvPr/>
          </p:nvSpPr>
          <p:spPr>
            <a:xfrm>
              <a:off x="8314365" y="19899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20314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85%</a:t>
              </a:r>
            </a:p>
          </p:txBody>
        </p:sp>
        <p:sp>
          <p:nvSpPr>
            <p:cNvPr id="68" name="pg68"/>
            <p:cNvSpPr/>
            <p:nvPr/>
          </p:nvSpPr>
          <p:spPr>
            <a:xfrm>
              <a:off x="8260004" y="173185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175471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70" name="pg70"/>
            <p:cNvSpPr/>
            <p:nvPr/>
          </p:nvSpPr>
          <p:spPr>
            <a:xfrm>
              <a:off x="8368515" y="277088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81242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85%</a:t>
              </a:r>
            </a:p>
          </p:txBody>
        </p:sp>
        <p:sp>
          <p:nvSpPr>
            <p:cNvPr id="72" name="pg72"/>
            <p:cNvSpPr/>
            <p:nvPr/>
          </p:nvSpPr>
          <p:spPr>
            <a:xfrm>
              <a:off x="8290281" y="225350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13141" y="22950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85%</a:t>
              </a:r>
            </a:p>
          </p:txBody>
        </p:sp>
        <p:sp>
          <p:nvSpPr>
            <p:cNvPr id="74" name="pg74"/>
            <p:cNvSpPr/>
            <p:nvPr/>
          </p:nvSpPr>
          <p:spPr>
            <a:xfrm>
              <a:off x="8314365" y="251104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5258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85%</a:t>
              </a:r>
            </a:p>
          </p:txBody>
        </p:sp>
        <p:sp>
          <p:nvSpPr>
            <p:cNvPr id="76" name="pg76"/>
            <p:cNvSpPr/>
            <p:nvPr/>
          </p:nvSpPr>
          <p:spPr>
            <a:xfrm>
              <a:off x="8314365" y="304298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8452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58%</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395117" y="401416"/>
              <a:ext cx="30413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Barbados,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(58%), followed by DTP3, HepB3, Hib3, and MCV2 (85%).
Coverage of 6 vaccines decreased (DTP3, HEPB3, HIB3, IPV1, MCV1 and RUBELLA) and 2 vaccines increased (HPVC and MCV2) compared to respective coverage in 2019.
Coverage of 4 vaccines were the same (DTP3, HEPB3, HIB3 and IPVC), 4 vaccines increased (HPVC, MCV1, MCV2 and RUBELLA), and 1 vaccine decreased (IPV1)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485650" y="961781"/>
              <a:ext cx="794380" cy="0"/>
            </a:xfrm>
            <a:custGeom>
              <a:avLst/>
              <a:pathLst>
                <a:path w="794380" h="0">
                  <a:moveTo>
                    <a:pt x="0" y="0"/>
                  </a:moveTo>
                  <a:lnTo>
                    <a:pt x="216649" y="0"/>
                  </a:lnTo>
                  <a:lnTo>
                    <a:pt x="288865" y="0"/>
                  </a:lnTo>
                  <a:lnTo>
                    <a:pt x="577731" y="0"/>
                  </a:lnTo>
                  <a:lnTo>
                    <a:pt x="577731" y="0"/>
                  </a:lnTo>
                  <a:lnTo>
                    <a:pt x="649947" y="0"/>
                  </a:lnTo>
                  <a:lnTo>
                    <a:pt x="794380" y="0"/>
                  </a:lnTo>
                </a:path>
              </a:pathLst>
            </a:custGeom>
            <a:ln w="116535" cap="flat">
              <a:solidFill>
                <a:srgbClr val="E8E8E8">
                  <a:alpha val="100000"/>
                </a:srgbClr>
              </a:solidFill>
              <a:prstDash val="solid"/>
              <a:round/>
            </a:ln>
          </p:spPr>
          <p:txBody>
            <a:bodyPr/>
            <a:lstStyle/>
            <a:p/>
          </p:txBody>
        </p:sp>
        <p:sp>
          <p:nvSpPr>
            <p:cNvPr id="19" name="pl19"/>
            <p:cNvSpPr/>
            <p:nvPr/>
          </p:nvSpPr>
          <p:spPr>
            <a:xfrm>
              <a:off x="7413433" y="1464387"/>
              <a:ext cx="577731" cy="0"/>
            </a:xfrm>
            <a:custGeom>
              <a:avLst/>
              <a:pathLst>
                <a:path w="577731" h="0">
                  <a:moveTo>
                    <a:pt x="0" y="0"/>
                  </a:moveTo>
                  <a:lnTo>
                    <a:pt x="216649" y="0"/>
                  </a:lnTo>
                  <a:lnTo>
                    <a:pt x="216649" y="0"/>
                  </a:lnTo>
                  <a:lnTo>
                    <a:pt x="216649" y="0"/>
                  </a:lnTo>
                  <a:lnTo>
                    <a:pt x="216649" y="0"/>
                  </a:lnTo>
                  <a:lnTo>
                    <a:pt x="288865" y="0"/>
                  </a:lnTo>
                  <a:lnTo>
                    <a:pt x="577731" y="0"/>
                  </a:lnTo>
                </a:path>
              </a:pathLst>
            </a:custGeom>
            <a:ln w="116535" cap="flat">
              <a:solidFill>
                <a:srgbClr val="E8E8E8">
                  <a:alpha val="100000"/>
                </a:srgbClr>
              </a:solidFill>
              <a:prstDash val="solid"/>
              <a:round/>
            </a:ln>
          </p:spPr>
          <p:txBody>
            <a:bodyPr/>
            <a:lstStyle/>
            <a:p/>
          </p:txBody>
        </p:sp>
        <p:sp>
          <p:nvSpPr>
            <p:cNvPr id="20" name="pl20"/>
            <p:cNvSpPr/>
            <p:nvPr/>
          </p:nvSpPr>
          <p:spPr>
            <a:xfrm>
              <a:off x="7413433" y="1966994"/>
              <a:ext cx="577731" cy="0"/>
            </a:xfrm>
            <a:custGeom>
              <a:avLst/>
              <a:pathLst>
                <a:path w="577731" h="0">
                  <a:moveTo>
                    <a:pt x="0" y="0"/>
                  </a:moveTo>
                  <a:lnTo>
                    <a:pt x="216649" y="0"/>
                  </a:lnTo>
                  <a:lnTo>
                    <a:pt x="216649" y="0"/>
                  </a:lnTo>
                  <a:lnTo>
                    <a:pt x="216649" y="0"/>
                  </a:lnTo>
                  <a:lnTo>
                    <a:pt x="216649" y="0"/>
                  </a:lnTo>
                  <a:lnTo>
                    <a:pt x="288865" y="0"/>
                  </a:lnTo>
                  <a:lnTo>
                    <a:pt x="577731" y="0"/>
                  </a:lnTo>
                </a:path>
              </a:pathLst>
            </a:custGeom>
            <a:ln w="116535" cap="flat">
              <a:solidFill>
                <a:srgbClr val="E8E8E8">
                  <a:alpha val="100000"/>
                </a:srgbClr>
              </a:solidFill>
              <a:prstDash val="solid"/>
              <a:round/>
            </a:ln>
          </p:spPr>
          <p:txBody>
            <a:bodyPr/>
            <a:lstStyle/>
            <a:p/>
          </p:txBody>
        </p:sp>
        <p:sp>
          <p:nvSpPr>
            <p:cNvPr id="21" name="pl21"/>
            <p:cNvSpPr/>
            <p:nvPr/>
          </p:nvSpPr>
          <p:spPr>
            <a:xfrm>
              <a:off x="7413433" y="2469600"/>
              <a:ext cx="577731" cy="0"/>
            </a:xfrm>
            <a:custGeom>
              <a:avLst/>
              <a:pathLst>
                <a:path w="577731" h="0">
                  <a:moveTo>
                    <a:pt x="0" y="0"/>
                  </a:moveTo>
                  <a:lnTo>
                    <a:pt x="216649" y="0"/>
                  </a:lnTo>
                  <a:lnTo>
                    <a:pt x="216649" y="0"/>
                  </a:lnTo>
                  <a:lnTo>
                    <a:pt x="216649" y="0"/>
                  </a:lnTo>
                  <a:lnTo>
                    <a:pt x="216649" y="0"/>
                  </a:lnTo>
                  <a:lnTo>
                    <a:pt x="288865"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7485650" y="2972206"/>
              <a:ext cx="794380" cy="0"/>
            </a:xfrm>
            <a:custGeom>
              <a:avLst/>
              <a:pathLst>
                <a:path w="794380" h="0">
                  <a:moveTo>
                    <a:pt x="0" y="0"/>
                  </a:moveTo>
                  <a:lnTo>
                    <a:pt x="216649" y="0"/>
                  </a:lnTo>
                  <a:lnTo>
                    <a:pt x="288865" y="0"/>
                  </a:lnTo>
                  <a:lnTo>
                    <a:pt x="577731" y="0"/>
                  </a:lnTo>
                  <a:lnTo>
                    <a:pt x="649947" y="0"/>
                  </a:lnTo>
                  <a:lnTo>
                    <a:pt x="794380" y="0"/>
                  </a:lnTo>
                  <a:lnTo>
                    <a:pt x="794380"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3474813"/>
              <a:ext cx="1083246" cy="0"/>
            </a:xfrm>
            <a:custGeom>
              <a:avLst/>
              <a:pathLst>
                <a:path w="1083246" h="0">
                  <a:moveTo>
                    <a:pt x="0" y="0"/>
                  </a:moveTo>
                  <a:lnTo>
                    <a:pt x="577731" y="0"/>
                  </a:lnTo>
                  <a:lnTo>
                    <a:pt x="794380" y="0"/>
                  </a:lnTo>
                  <a:lnTo>
                    <a:pt x="866596" y="0"/>
                  </a:lnTo>
                  <a:lnTo>
                    <a:pt x="866596" y="0"/>
                  </a:lnTo>
                  <a:lnTo>
                    <a:pt x="866596" y="0"/>
                  </a:lnTo>
                  <a:lnTo>
                    <a:pt x="1083246" y="0"/>
                  </a:lnTo>
                </a:path>
              </a:pathLst>
            </a:custGeom>
            <a:ln w="116535" cap="flat">
              <a:solidFill>
                <a:srgbClr val="E8E8E8">
                  <a:alpha val="100000"/>
                </a:srgbClr>
              </a:solidFill>
              <a:prstDash val="solid"/>
              <a:round/>
            </a:ln>
          </p:spPr>
          <p:txBody>
            <a:bodyPr/>
            <a:lstStyle/>
            <a:p/>
          </p:txBody>
        </p:sp>
        <p:sp>
          <p:nvSpPr>
            <p:cNvPr id="24" name="pl24"/>
            <p:cNvSpPr/>
            <p:nvPr/>
          </p:nvSpPr>
          <p:spPr>
            <a:xfrm>
              <a:off x="6546836" y="3977419"/>
              <a:ext cx="1083246" cy="0"/>
            </a:xfrm>
            <a:custGeom>
              <a:avLst/>
              <a:pathLst>
                <a:path w="1083246" h="0">
                  <a:moveTo>
                    <a:pt x="0" y="0"/>
                  </a:moveTo>
                  <a:lnTo>
                    <a:pt x="216649" y="0"/>
                  </a:lnTo>
                  <a:lnTo>
                    <a:pt x="433298" y="0"/>
                  </a:lnTo>
                  <a:lnTo>
                    <a:pt x="433298" y="0"/>
                  </a:lnTo>
                  <a:lnTo>
                    <a:pt x="505514" y="0"/>
                  </a:lnTo>
                  <a:lnTo>
                    <a:pt x="577731" y="0"/>
                  </a:lnTo>
                  <a:lnTo>
                    <a:pt x="1083246"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4480025"/>
              <a:ext cx="722164" cy="0"/>
            </a:xfrm>
            <a:custGeom>
              <a:avLst/>
              <a:pathLst>
                <a:path w="722164" h="0">
                  <a:moveTo>
                    <a:pt x="0" y="0"/>
                  </a:moveTo>
                  <a:lnTo>
                    <a:pt x="144432" y="0"/>
                  </a:lnTo>
                  <a:lnTo>
                    <a:pt x="216649" y="0"/>
                  </a:lnTo>
                  <a:lnTo>
                    <a:pt x="216649" y="0"/>
                  </a:lnTo>
                  <a:lnTo>
                    <a:pt x="216649" y="0"/>
                  </a:lnTo>
                  <a:lnTo>
                    <a:pt x="288865"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7052351" y="4982632"/>
              <a:ext cx="1083246" cy="0"/>
            </a:xfrm>
            <a:custGeom>
              <a:avLst/>
              <a:pathLst>
                <a:path w="1083246" h="0">
                  <a:moveTo>
                    <a:pt x="0" y="0"/>
                  </a:moveTo>
                  <a:lnTo>
                    <a:pt x="577731" y="0"/>
                  </a:lnTo>
                  <a:lnTo>
                    <a:pt x="794380" y="0"/>
                  </a:lnTo>
                  <a:lnTo>
                    <a:pt x="866596" y="0"/>
                  </a:lnTo>
                  <a:lnTo>
                    <a:pt x="866596" y="0"/>
                  </a:lnTo>
                  <a:lnTo>
                    <a:pt x="866596" y="0"/>
                  </a:lnTo>
                  <a:lnTo>
                    <a:pt x="1083246" y="0"/>
                  </a:lnTo>
                </a:path>
              </a:pathLst>
            </a:custGeom>
            <a:ln w="116535" cap="flat">
              <a:solidFill>
                <a:srgbClr val="E8E8E8">
                  <a:alpha val="100000"/>
                </a:srgbClr>
              </a:solidFill>
              <a:prstDash val="solid"/>
              <a:round/>
            </a:ln>
          </p:spPr>
          <p:txBody>
            <a:bodyPr/>
            <a:lstStyle/>
            <a:p/>
          </p:txBody>
        </p:sp>
        <p:sp>
          <p:nvSpPr>
            <p:cNvPr id="27" name="pt27"/>
            <p:cNvSpPr/>
            <p:nvPr/>
          </p:nvSpPr>
          <p:spPr>
            <a:xfrm>
              <a:off x="813109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69779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48115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77001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058881"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7553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058881"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8666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62558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40893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69779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2558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2558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2558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8666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893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9779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2558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2558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0893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9779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2558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558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2558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047851"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2558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223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04785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2006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75898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7563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97563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2558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8115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700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9779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4785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223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144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72830"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217262"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000613"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7928397"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7567315"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7567315"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7928397"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567315"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567315"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7928397"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567315"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567315"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21726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21726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07283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072830"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783964"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856180"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989583"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917367"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567315"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145046"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639531"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567315"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72830"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783964"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856180"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3455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Barbados,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(92%) and 2024 (94%). DTP1 coverage declined in 2025 (91%) compared to 2024, and was lower than in 2019. In 2019-2025, DTP1 coverage was at it's lowest level in 2021 (83%).
In 2024, 7 vaccines had lower coverage than in 2019.
In 2025, 8 vaccines had lower coverage than in 2019.
In 2025, 3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2653850"/>
              <a:ext cx="3172162" cy="1749765"/>
            </a:xfrm>
            <a:custGeom>
              <a:avLst/>
              <a:pathLst>
                <a:path w="3172162" h="1749765">
                  <a:moveTo>
                    <a:pt x="0" y="1749765"/>
                  </a:moveTo>
                  <a:lnTo>
                    <a:pt x="288378" y="273400"/>
                  </a:lnTo>
                  <a:lnTo>
                    <a:pt x="576756" y="0"/>
                  </a:lnTo>
                  <a:lnTo>
                    <a:pt x="865135" y="1339664"/>
                  </a:lnTo>
                  <a:lnTo>
                    <a:pt x="1153513" y="601481"/>
                  </a:lnTo>
                  <a:lnTo>
                    <a:pt x="1441891" y="656162"/>
                  </a:lnTo>
                  <a:lnTo>
                    <a:pt x="1730270" y="738182"/>
                  </a:lnTo>
                  <a:lnTo>
                    <a:pt x="2018648" y="1339664"/>
                  </a:lnTo>
                  <a:lnTo>
                    <a:pt x="2307027" y="1175623"/>
                  </a:lnTo>
                  <a:lnTo>
                    <a:pt x="2595405" y="1038923"/>
                  </a:lnTo>
                  <a:lnTo>
                    <a:pt x="2883783" y="1175623"/>
                  </a:lnTo>
                  <a:lnTo>
                    <a:pt x="3172162" y="765522"/>
                  </a:lnTo>
                </a:path>
              </a:pathLst>
            </a:custGeom>
            <a:ln w="29811" cap="flat">
              <a:solidFill>
                <a:srgbClr val="FF0000">
                  <a:alpha val="100000"/>
                </a:srgbClr>
              </a:solidFill>
              <a:prstDash val="solid"/>
              <a:round/>
            </a:ln>
          </p:spPr>
          <p:txBody>
            <a:bodyPr/>
            <a:lstStyle/>
            <a:p/>
          </p:txBody>
        </p:sp>
        <p:sp>
          <p:nvSpPr>
            <p:cNvPr id="30" name="pl30"/>
            <p:cNvSpPr/>
            <p:nvPr/>
          </p:nvSpPr>
          <p:spPr>
            <a:xfrm>
              <a:off x="1233024" y="3419373"/>
              <a:ext cx="3172162" cy="1394344"/>
            </a:xfrm>
            <a:custGeom>
              <a:avLst/>
              <a:pathLst>
                <a:path w="3172162" h="1394344">
                  <a:moveTo>
                    <a:pt x="0" y="1367004"/>
                  </a:moveTo>
                  <a:lnTo>
                    <a:pt x="288378" y="738182"/>
                  </a:lnTo>
                  <a:lnTo>
                    <a:pt x="576756" y="1175623"/>
                  </a:lnTo>
                  <a:lnTo>
                    <a:pt x="865135" y="1175623"/>
                  </a:lnTo>
                  <a:lnTo>
                    <a:pt x="1153513" y="874882"/>
                  </a:lnTo>
                  <a:lnTo>
                    <a:pt x="1441891" y="820202"/>
                  </a:lnTo>
                  <a:lnTo>
                    <a:pt x="1730270" y="1394344"/>
                  </a:lnTo>
                  <a:lnTo>
                    <a:pt x="2018648" y="874882"/>
                  </a:lnTo>
                  <a:lnTo>
                    <a:pt x="2307027" y="1202963"/>
                  </a:lnTo>
                  <a:lnTo>
                    <a:pt x="2595405" y="273400"/>
                  </a:lnTo>
                  <a:lnTo>
                    <a:pt x="2883783" y="410101"/>
                  </a:lnTo>
                  <a:lnTo>
                    <a:pt x="3172162" y="0"/>
                  </a:lnTo>
                </a:path>
              </a:pathLst>
            </a:custGeom>
            <a:ln w="29811" cap="flat">
              <a:solidFill>
                <a:srgbClr val="0058AB">
                  <a:alpha val="100000"/>
                </a:srgbClr>
              </a:solidFill>
              <a:prstDash val="solid"/>
              <a:round/>
            </a:ln>
          </p:spPr>
          <p:txBody>
            <a:bodyPr/>
            <a:lstStyle/>
            <a:p/>
          </p:txBody>
        </p:sp>
        <p:sp>
          <p:nvSpPr>
            <p:cNvPr id="31" name="pt31"/>
            <p:cNvSpPr/>
            <p:nvPr/>
          </p:nvSpPr>
          <p:spPr>
            <a:xfrm>
              <a:off x="1208198" y="4378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45701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45701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45975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56" name="tx56"/>
            <p:cNvSpPr/>
            <p:nvPr/>
          </p:nvSpPr>
          <p:spPr>
            <a:xfrm>
              <a:off x="1521403"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57" name="tx57"/>
            <p:cNvSpPr/>
            <p:nvPr/>
          </p:nvSpPr>
          <p:spPr>
            <a:xfrm>
              <a:off x="1809781" y="46646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58" name="tx58"/>
            <p:cNvSpPr/>
            <p:nvPr/>
          </p:nvSpPr>
          <p:spPr>
            <a:xfrm>
              <a:off x="2098159" y="46646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59" name="tx59"/>
            <p:cNvSpPr/>
            <p:nvPr/>
          </p:nvSpPr>
          <p:spPr>
            <a:xfrm>
              <a:off x="2386538"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60" name="tx60"/>
            <p:cNvSpPr/>
            <p:nvPr/>
          </p:nvSpPr>
          <p:spPr>
            <a:xfrm>
              <a:off x="2674916"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61" name="tx61"/>
            <p:cNvSpPr/>
            <p:nvPr/>
          </p:nvSpPr>
          <p:spPr>
            <a:xfrm>
              <a:off x="2963294"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62" name="tx62"/>
            <p:cNvSpPr/>
            <p:nvPr/>
          </p:nvSpPr>
          <p:spPr>
            <a:xfrm>
              <a:off x="3251673"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63" name="tx63"/>
            <p:cNvSpPr/>
            <p:nvPr/>
          </p:nvSpPr>
          <p:spPr>
            <a:xfrm>
              <a:off x="3540051" y="46931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64" name="tx64"/>
            <p:cNvSpPr/>
            <p:nvPr/>
          </p:nvSpPr>
          <p:spPr>
            <a:xfrm>
              <a:off x="3828430"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5" name="tx65"/>
            <p:cNvSpPr/>
            <p:nvPr/>
          </p:nvSpPr>
          <p:spPr>
            <a:xfrm>
              <a:off x="4116808"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66" name="tx66"/>
            <p:cNvSpPr/>
            <p:nvPr/>
          </p:nvSpPr>
          <p:spPr>
            <a:xfrm>
              <a:off x="4405186"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7" name="tx67"/>
            <p:cNvSpPr/>
            <p:nvPr/>
          </p:nvSpPr>
          <p:spPr>
            <a:xfrm>
              <a:off x="1233024" y="423260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68" name="tx68"/>
            <p:cNvSpPr/>
            <p:nvPr/>
          </p:nvSpPr>
          <p:spPr>
            <a:xfrm>
              <a:off x="1521403"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69" name="tx69"/>
            <p:cNvSpPr/>
            <p:nvPr/>
          </p:nvSpPr>
          <p:spPr>
            <a:xfrm>
              <a:off x="1809781"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0" name="tx70"/>
            <p:cNvSpPr/>
            <p:nvPr/>
          </p:nvSpPr>
          <p:spPr>
            <a:xfrm>
              <a:off x="2098159"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71" name="tx71"/>
            <p:cNvSpPr/>
            <p:nvPr/>
          </p:nvSpPr>
          <p:spPr>
            <a:xfrm>
              <a:off x="2386538"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72" name="tx72"/>
            <p:cNvSpPr/>
            <p:nvPr/>
          </p:nvSpPr>
          <p:spPr>
            <a:xfrm>
              <a:off x="2674916"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73" name="tx73"/>
            <p:cNvSpPr/>
            <p:nvPr/>
          </p:nvSpPr>
          <p:spPr>
            <a:xfrm>
              <a:off x="2963294"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74" name="tx74"/>
            <p:cNvSpPr/>
            <p:nvPr/>
          </p:nvSpPr>
          <p:spPr>
            <a:xfrm>
              <a:off x="3251673"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75" name="tx75"/>
            <p:cNvSpPr/>
            <p:nvPr/>
          </p:nvSpPr>
          <p:spPr>
            <a:xfrm>
              <a:off x="3540051"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76" name="tx76"/>
            <p:cNvSpPr/>
            <p:nvPr/>
          </p:nvSpPr>
          <p:spPr>
            <a:xfrm>
              <a:off x="3828430"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77" name="tx77"/>
            <p:cNvSpPr/>
            <p:nvPr/>
          </p:nvSpPr>
          <p:spPr>
            <a:xfrm>
              <a:off x="4116808"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78" name="tx78"/>
            <p:cNvSpPr/>
            <p:nvPr/>
          </p:nvSpPr>
          <p:spPr>
            <a:xfrm>
              <a:off x="4405186"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79" name="pl7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tx80"/>
            <p:cNvSpPr/>
            <p:nvPr/>
          </p:nvSpPr>
          <p:spPr>
            <a:xfrm>
              <a:off x="3213156"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81" name="tx81"/>
            <p:cNvSpPr/>
            <p:nvPr/>
          </p:nvSpPr>
          <p:spPr>
            <a:xfrm>
              <a:off x="3079489"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2" name="rc8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3" name="pl8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6579937" y="3364693"/>
              <a:ext cx="2018648" cy="710842"/>
            </a:xfrm>
            <a:custGeom>
              <a:avLst/>
              <a:pathLst>
                <a:path w="2018648" h="710842">
                  <a:moveTo>
                    <a:pt x="0" y="0"/>
                  </a:moveTo>
                  <a:lnTo>
                    <a:pt x="288378" y="54680"/>
                  </a:lnTo>
                  <a:lnTo>
                    <a:pt x="576756" y="0"/>
                  </a:lnTo>
                  <a:lnTo>
                    <a:pt x="865135" y="710842"/>
                  </a:lnTo>
                  <a:lnTo>
                    <a:pt x="1153513" y="328081"/>
                  </a:lnTo>
                  <a:lnTo>
                    <a:pt x="1441891" y="382761"/>
                  </a:lnTo>
                  <a:lnTo>
                    <a:pt x="1730270" y="464781"/>
                  </a:lnTo>
                  <a:lnTo>
                    <a:pt x="2018648" y="82020"/>
                  </a:lnTo>
                </a:path>
              </a:pathLst>
            </a:custGeom>
            <a:ln w="29811" cap="flat">
              <a:solidFill>
                <a:srgbClr val="FF0000">
                  <a:alpha val="100000"/>
                </a:srgbClr>
              </a:solidFill>
              <a:prstDash val="solid"/>
              <a:round/>
            </a:ln>
          </p:spPr>
          <p:txBody>
            <a:bodyPr/>
            <a:lstStyle/>
            <a:p/>
          </p:txBody>
        </p:sp>
        <p:sp>
          <p:nvSpPr>
            <p:cNvPr id="109" name="pl109"/>
            <p:cNvSpPr/>
            <p:nvPr/>
          </p:nvSpPr>
          <p:spPr>
            <a:xfrm>
              <a:off x="6579937" y="3446713"/>
              <a:ext cx="2018648" cy="1394344"/>
            </a:xfrm>
            <a:custGeom>
              <a:avLst/>
              <a:pathLst>
                <a:path w="2018648" h="1394344">
                  <a:moveTo>
                    <a:pt x="0" y="1066263"/>
                  </a:moveTo>
                  <a:lnTo>
                    <a:pt x="288378" y="929562"/>
                  </a:lnTo>
                  <a:lnTo>
                    <a:pt x="576756" y="1394344"/>
                  </a:lnTo>
                  <a:lnTo>
                    <a:pt x="865135" y="874882"/>
                  </a:lnTo>
                  <a:lnTo>
                    <a:pt x="1153513" y="1257644"/>
                  </a:lnTo>
                  <a:lnTo>
                    <a:pt x="1441891" y="300740"/>
                  </a:lnTo>
                  <a:lnTo>
                    <a:pt x="1730270" y="382761"/>
                  </a:lnTo>
                  <a:lnTo>
                    <a:pt x="2018648" y="0"/>
                  </a:lnTo>
                </a:path>
              </a:pathLst>
            </a:custGeom>
            <a:ln w="29811" cap="flat">
              <a:solidFill>
                <a:srgbClr val="0058AB">
                  <a:alpha val="100000"/>
                </a:srgbClr>
              </a:solidFill>
              <a:prstDash val="solid"/>
              <a:round/>
            </a:ln>
          </p:spPr>
          <p:txBody>
            <a:bodyPr/>
            <a:lstStyle/>
            <a:p/>
          </p:txBody>
        </p:sp>
        <p:sp>
          <p:nvSpPr>
            <p:cNvPr id="110" name="pt110"/>
            <p:cNvSpPr/>
            <p:nvPr/>
          </p:nvSpPr>
          <p:spPr>
            <a:xfrm>
              <a:off x="6555112"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6843490"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7131868"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7420247"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7708625"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7997003" y="37226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8285382"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8573760"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6555112" y="44881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6843490"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7131868"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pt121"/>
            <p:cNvSpPr/>
            <p:nvPr/>
          </p:nvSpPr>
          <p:spPr>
            <a:xfrm>
              <a:off x="7420247"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2" name="pt122"/>
            <p:cNvSpPr/>
            <p:nvPr/>
          </p:nvSpPr>
          <p:spPr>
            <a:xfrm>
              <a:off x="7708625" y="4679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3" name="pt123"/>
            <p:cNvSpPr/>
            <p:nvPr/>
          </p:nvSpPr>
          <p:spPr>
            <a:xfrm>
              <a:off x="7997003"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pt124"/>
            <p:cNvSpPr/>
            <p:nvPr/>
          </p:nvSpPr>
          <p:spPr>
            <a:xfrm>
              <a:off x="8285382"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5" name="pt125"/>
            <p:cNvSpPr/>
            <p:nvPr/>
          </p:nvSpPr>
          <p:spPr>
            <a:xfrm>
              <a:off x="8573760"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tx126"/>
            <p:cNvSpPr/>
            <p:nvPr/>
          </p:nvSpPr>
          <p:spPr>
            <a:xfrm>
              <a:off x="6579937" y="45826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127" name="tx127"/>
            <p:cNvSpPr/>
            <p:nvPr/>
          </p:nvSpPr>
          <p:spPr>
            <a:xfrm>
              <a:off x="6868316"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128" name="tx128"/>
            <p:cNvSpPr/>
            <p:nvPr/>
          </p:nvSpPr>
          <p:spPr>
            <a:xfrm>
              <a:off x="7156694"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129" name="tx129"/>
            <p:cNvSpPr/>
            <p:nvPr/>
          </p:nvSpPr>
          <p:spPr>
            <a:xfrm>
              <a:off x="7445073"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30" name="tx130"/>
            <p:cNvSpPr/>
            <p:nvPr/>
          </p:nvSpPr>
          <p:spPr>
            <a:xfrm>
              <a:off x="7733451" y="47751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131" name="tx131"/>
            <p:cNvSpPr/>
            <p:nvPr/>
          </p:nvSpPr>
          <p:spPr>
            <a:xfrm>
              <a:off x="8021829"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132" name="tx132"/>
            <p:cNvSpPr/>
            <p:nvPr/>
          </p:nvSpPr>
          <p:spPr>
            <a:xfrm>
              <a:off x="8310208"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133" name="tx133"/>
            <p:cNvSpPr/>
            <p:nvPr/>
          </p:nvSpPr>
          <p:spPr>
            <a:xfrm>
              <a:off x="8598586"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134" name="tx134"/>
            <p:cNvSpPr/>
            <p:nvPr/>
          </p:nvSpPr>
          <p:spPr>
            <a:xfrm>
              <a:off x="6579937"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135" name="tx135"/>
            <p:cNvSpPr/>
            <p:nvPr/>
          </p:nvSpPr>
          <p:spPr>
            <a:xfrm>
              <a:off x="6868316"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36" name="tx136"/>
            <p:cNvSpPr/>
            <p:nvPr/>
          </p:nvSpPr>
          <p:spPr>
            <a:xfrm>
              <a:off x="7156694"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137" name="tx137"/>
            <p:cNvSpPr/>
            <p:nvPr/>
          </p:nvSpPr>
          <p:spPr>
            <a:xfrm>
              <a:off x="7445073"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138" name="tx138"/>
            <p:cNvSpPr/>
            <p:nvPr/>
          </p:nvSpPr>
          <p:spPr>
            <a:xfrm>
              <a:off x="7733451"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39" name="tx139"/>
            <p:cNvSpPr/>
            <p:nvPr/>
          </p:nvSpPr>
          <p:spPr>
            <a:xfrm>
              <a:off x="8021829" y="3575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140" name="tx140"/>
            <p:cNvSpPr/>
            <p:nvPr/>
          </p:nvSpPr>
          <p:spPr>
            <a:xfrm>
              <a:off x="8310208"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141" name="tx141"/>
            <p:cNvSpPr/>
            <p:nvPr/>
          </p:nvSpPr>
          <p:spPr>
            <a:xfrm>
              <a:off x="8598586"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42" name="pl14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3" name="tx143"/>
            <p:cNvSpPr/>
            <p:nvPr/>
          </p:nvSpPr>
          <p:spPr>
            <a:xfrm>
              <a:off x="740655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44" name="tx144"/>
            <p:cNvSpPr/>
            <p:nvPr/>
          </p:nvSpPr>
          <p:spPr>
            <a:xfrm>
              <a:off x="7272889"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45" name="rc14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46" name="tx146"/>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7" name="tx147"/>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8" name="tx148"/>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9" name="tx149"/>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1" name="tx151"/>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2" name="tx152"/>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3" name="tx153"/>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1" name="tx161"/>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2" name="tx162"/>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3" name="tx163"/>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4" name="tx164"/>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5" name="tx165"/>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6" name="tx166"/>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7" name="tx167"/>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8" name="tx168"/>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9" name="tx169"/>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0" name="tx170"/>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1" name="tx171"/>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2" name="tx17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3" name="tx17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4" name="tx17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5" name="tx17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6" name="tx17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7" name="tx17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8" name="tx17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9" name="pl17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0" name="pl18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1" name="tx18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2" name="tx18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3" name="tx183"/>
            <p:cNvSpPr/>
            <p:nvPr/>
          </p:nvSpPr>
          <p:spPr>
            <a:xfrm>
              <a:off x="757200" y="1330710"/>
              <a:ext cx="55254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Barbados, 2014-2025</a:t>
              </a:r>
            </a:p>
          </p:txBody>
        </p:sp>
        <p:sp>
          <p:nvSpPr>
            <p:cNvPr id="184" name="tx18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Barbados was 2014.
In 2025, first dose (HPV1) programme coverage among girls was 58%. In 2025, last dose (HPVc) programme coverage among girls was 58%.</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58% and coverage among boys increased to 57%, following switch to single dose in 2022.</a:t>
            </a:r>
          </a:p>
        </p:txBody>
      </p:sp>
      <p:grpSp xmlns:pic="http://schemas.openxmlformats.org/drawingml/2006/picture">
        <p:nvGrpSpPr>
          <p:cNvPr id="188" name=""/>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451408"/>
            </a:xfrm>
            <a:custGeom>
              <a:avLst/>
              <a:pathLst>
                <a:path w="6481656" h="451408">
                  <a:moveTo>
                    <a:pt x="0" y="120375"/>
                  </a:moveTo>
                  <a:lnTo>
                    <a:pt x="259266" y="391220"/>
                  </a:lnTo>
                  <a:lnTo>
                    <a:pt x="518532" y="300938"/>
                  </a:lnTo>
                  <a:lnTo>
                    <a:pt x="777798" y="240750"/>
                  </a:lnTo>
                  <a:lnTo>
                    <a:pt x="1037065" y="120375"/>
                  </a:lnTo>
                  <a:lnTo>
                    <a:pt x="1296331" y="150469"/>
                  </a:lnTo>
                  <a:lnTo>
                    <a:pt x="1555597" y="391220"/>
                  </a:lnTo>
                  <a:lnTo>
                    <a:pt x="1814863" y="120375"/>
                  </a:lnTo>
                  <a:lnTo>
                    <a:pt x="2074130" y="361126"/>
                  </a:lnTo>
                  <a:lnTo>
                    <a:pt x="2333396" y="120375"/>
                  </a:lnTo>
                  <a:lnTo>
                    <a:pt x="2592662" y="331032"/>
                  </a:lnTo>
                  <a:lnTo>
                    <a:pt x="2851928" y="180563"/>
                  </a:lnTo>
                  <a:lnTo>
                    <a:pt x="3111195" y="300938"/>
                  </a:lnTo>
                  <a:lnTo>
                    <a:pt x="3370461" y="180563"/>
                  </a:lnTo>
                  <a:lnTo>
                    <a:pt x="3629727" y="90281"/>
                  </a:lnTo>
                  <a:lnTo>
                    <a:pt x="3888994" y="0"/>
                  </a:lnTo>
                  <a:lnTo>
                    <a:pt x="4148260" y="0"/>
                  </a:lnTo>
                  <a:lnTo>
                    <a:pt x="4407526" y="210657"/>
                  </a:lnTo>
                  <a:lnTo>
                    <a:pt x="4666792" y="60187"/>
                  </a:lnTo>
                  <a:lnTo>
                    <a:pt x="4926059" y="210657"/>
                  </a:lnTo>
                  <a:lnTo>
                    <a:pt x="5185325" y="361126"/>
                  </a:lnTo>
                  <a:lnTo>
                    <a:pt x="5444591" y="451408"/>
                  </a:lnTo>
                  <a:lnTo>
                    <a:pt x="5703857" y="331032"/>
                  </a:lnTo>
                  <a:lnTo>
                    <a:pt x="5963124" y="361126"/>
                  </a:lnTo>
                  <a:lnTo>
                    <a:pt x="6222390" y="361126"/>
                  </a:lnTo>
                  <a:lnTo>
                    <a:pt x="6481656" y="361126"/>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35571"/>
              <a:ext cx="6222390" cy="2618166"/>
            </a:xfrm>
            <a:custGeom>
              <a:avLst/>
              <a:pathLst>
                <a:path w="6222390" h="2618166">
                  <a:moveTo>
                    <a:pt x="0" y="2618166"/>
                  </a:moveTo>
                  <a:lnTo>
                    <a:pt x="259266" y="1745444"/>
                  </a:lnTo>
                  <a:lnTo>
                    <a:pt x="518532" y="842628"/>
                  </a:lnTo>
                  <a:lnTo>
                    <a:pt x="777798" y="0"/>
                  </a:lnTo>
                  <a:lnTo>
                    <a:pt x="1037065" y="30093"/>
                  </a:lnTo>
                  <a:lnTo>
                    <a:pt x="1296331" y="150469"/>
                  </a:lnTo>
                  <a:lnTo>
                    <a:pt x="1555597" y="90281"/>
                  </a:lnTo>
                  <a:lnTo>
                    <a:pt x="1814863" y="60187"/>
                  </a:lnTo>
                  <a:lnTo>
                    <a:pt x="2074130" y="60187"/>
                  </a:lnTo>
                  <a:lnTo>
                    <a:pt x="2333396" y="90281"/>
                  </a:lnTo>
                  <a:lnTo>
                    <a:pt x="2592662" y="150469"/>
                  </a:lnTo>
                  <a:lnTo>
                    <a:pt x="2851928" y="270844"/>
                  </a:lnTo>
                  <a:lnTo>
                    <a:pt x="3111195" y="300938"/>
                  </a:lnTo>
                  <a:lnTo>
                    <a:pt x="3370461" y="240750"/>
                  </a:lnTo>
                  <a:lnTo>
                    <a:pt x="3629727" y="300938"/>
                  </a:lnTo>
                  <a:lnTo>
                    <a:pt x="3888994" y="361126"/>
                  </a:lnTo>
                  <a:lnTo>
                    <a:pt x="4148260" y="662065"/>
                  </a:lnTo>
                  <a:lnTo>
                    <a:pt x="4407526" y="752346"/>
                  </a:lnTo>
                  <a:lnTo>
                    <a:pt x="4666792" y="662065"/>
                  </a:lnTo>
                  <a:lnTo>
                    <a:pt x="4926059" y="631971"/>
                  </a:lnTo>
                  <a:lnTo>
                    <a:pt x="5185325" y="872722"/>
                  </a:lnTo>
                  <a:lnTo>
                    <a:pt x="5444591" y="782440"/>
                  </a:lnTo>
                  <a:lnTo>
                    <a:pt x="5703857" y="692158"/>
                  </a:lnTo>
                  <a:lnTo>
                    <a:pt x="5963124" y="692158"/>
                  </a:lnTo>
                  <a:lnTo>
                    <a:pt x="6222390" y="421314"/>
                  </a:lnTo>
                </a:path>
              </a:pathLst>
            </a:custGeom>
            <a:ln w="27101" cap="flat">
              <a:solidFill>
                <a:srgbClr val="7CAE00">
                  <a:alpha val="100000"/>
                </a:srgbClr>
              </a:solidFill>
              <a:prstDash val="solid"/>
              <a:round/>
            </a:ln>
          </p:spPr>
          <p:txBody>
            <a:bodyPr/>
            <a:lstStyle/>
            <a:p/>
          </p:txBody>
        </p:sp>
        <p:sp>
          <p:nvSpPr>
            <p:cNvPr id="29" name="pl29"/>
            <p:cNvSpPr/>
            <p:nvPr/>
          </p:nvSpPr>
          <p:spPr>
            <a:xfrm>
              <a:off x="3772415" y="2195759"/>
              <a:ext cx="4148260" cy="662065"/>
            </a:xfrm>
            <a:custGeom>
              <a:avLst/>
              <a:pathLst>
                <a:path w="4148260" h="662065">
                  <a:moveTo>
                    <a:pt x="0" y="662065"/>
                  </a:moveTo>
                  <a:lnTo>
                    <a:pt x="259266" y="571783"/>
                  </a:lnTo>
                  <a:lnTo>
                    <a:pt x="518532" y="481501"/>
                  </a:lnTo>
                  <a:lnTo>
                    <a:pt x="777798" y="391220"/>
                  </a:lnTo>
                  <a:lnTo>
                    <a:pt x="1037065" y="300938"/>
                  </a:lnTo>
                  <a:lnTo>
                    <a:pt x="1296331" y="210657"/>
                  </a:lnTo>
                  <a:lnTo>
                    <a:pt x="1555597" y="0"/>
                  </a:lnTo>
                  <a:lnTo>
                    <a:pt x="1814863" y="30093"/>
                  </a:lnTo>
                  <a:lnTo>
                    <a:pt x="2074130" y="240750"/>
                  </a:lnTo>
                  <a:lnTo>
                    <a:pt x="2333396" y="240750"/>
                  </a:lnTo>
                  <a:lnTo>
                    <a:pt x="2592662" y="120375"/>
                  </a:lnTo>
                  <a:lnTo>
                    <a:pt x="2851928" y="331032"/>
                  </a:lnTo>
                  <a:lnTo>
                    <a:pt x="3111195" y="421314"/>
                  </a:lnTo>
                  <a:lnTo>
                    <a:pt x="3370461" y="300938"/>
                  </a:lnTo>
                  <a:lnTo>
                    <a:pt x="3629727" y="331032"/>
                  </a:lnTo>
                  <a:lnTo>
                    <a:pt x="3888994" y="331032"/>
                  </a:lnTo>
                  <a:lnTo>
                    <a:pt x="4148260" y="361126"/>
                  </a:lnTo>
                </a:path>
              </a:pathLst>
            </a:custGeom>
            <a:ln w="27101" cap="flat">
              <a:solidFill>
                <a:srgbClr val="00BFC4">
                  <a:alpha val="100000"/>
                </a:srgbClr>
              </a:solidFill>
              <a:prstDash val="solid"/>
              <a:round/>
            </a:ln>
          </p:spPr>
          <p:txBody>
            <a:bodyPr/>
            <a:lstStyle/>
            <a:p/>
          </p:txBody>
        </p:sp>
        <p:sp>
          <p:nvSpPr>
            <p:cNvPr id="30" name="pl30"/>
            <p:cNvSpPr/>
            <p:nvPr/>
          </p:nvSpPr>
          <p:spPr>
            <a:xfrm>
              <a:off x="5068747" y="3369420"/>
              <a:ext cx="2851928" cy="1534787"/>
            </a:xfrm>
            <a:custGeom>
              <a:avLst/>
              <a:pathLst>
                <a:path w="2851928" h="1534787">
                  <a:moveTo>
                    <a:pt x="0" y="1504693"/>
                  </a:moveTo>
                  <a:lnTo>
                    <a:pt x="259266" y="812534"/>
                  </a:lnTo>
                  <a:lnTo>
                    <a:pt x="518532" y="1294036"/>
                  </a:lnTo>
                  <a:lnTo>
                    <a:pt x="777798" y="1294036"/>
                  </a:lnTo>
                  <a:lnTo>
                    <a:pt x="1037065" y="963003"/>
                  </a:lnTo>
                  <a:lnTo>
                    <a:pt x="1296331" y="902816"/>
                  </a:lnTo>
                  <a:lnTo>
                    <a:pt x="1555597" y="1534787"/>
                  </a:lnTo>
                  <a:lnTo>
                    <a:pt x="1814863" y="963003"/>
                  </a:lnTo>
                  <a:lnTo>
                    <a:pt x="2074130" y="1324130"/>
                  </a:lnTo>
                  <a:lnTo>
                    <a:pt x="2333396" y="300938"/>
                  </a:lnTo>
                  <a:lnTo>
                    <a:pt x="2592662" y="451408"/>
                  </a:lnTo>
                  <a:lnTo>
                    <a:pt x="285192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1850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185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5185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3310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777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471536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28194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030370" y="48357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7529" y="2564127"/>
              <a:ext cx="252412" cy="266699"/>
            </a:xfrm>
            <a:custGeom>
              <a:avLst/>
              <a:pathLst>
                <a:path w="252412" h="266699">
                  <a:moveTo>
                    <a:pt x="252412" y="266699"/>
                  </a:moveTo>
                  <a:lnTo>
                    <a:pt x="0" y="0"/>
                  </a:lnTo>
                </a:path>
              </a:pathLst>
            </a:custGeom>
          </p:spPr>
          <p:txBody>
            <a:bodyPr/>
            <a:lstStyle/>
            <a:p/>
          </p:txBody>
        </p:sp>
        <p:sp>
          <p:nvSpPr>
            <p:cNvPr id="41" name="pl41"/>
            <p:cNvSpPr/>
            <p:nvPr/>
          </p:nvSpPr>
          <p:spPr>
            <a:xfrm>
              <a:off x="7939505" y="2558666"/>
              <a:ext cx="240437" cy="22742"/>
            </a:xfrm>
            <a:custGeom>
              <a:avLst/>
              <a:pathLst>
                <a:path w="240437" h="22742">
                  <a:moveTo>
                    <a:pt x="240437" y="22742"/>
                  </a:moveTo>
                  <a:lnTo>
                    <a:pt x="0" y="0"/>
                  </a:lnTo>
                </a:path>
              </a:pathLst>
            </a:custGeom>
          </p:spPr>
          <p:txBody>
            <a:bodyPr/>
            <a:lstStyle/>
            <a:p/>
          </p:txBody>
        </p:sp>
        <p:sp>
          <p:nvSpPr>
            <p:cNvPr id="42" name="pl42"/>
            <p:cNvSpPr/>
            <p:nvPr/>
          </p:nvSpPr>
          <p:spPr>
            <a:xfrm>
              <a:off x="7928893" y="2335675"/>
              <a:ext cx="251049" cy="214199"/>
            </a:xfrm>
            <a:custGeom>
              <a:avLst/>
              <a:pathLst>
                <a:path w="251049" h="214199">
                  <a:moveTo>
                    <a:pt x="251049" y="0"/>
                  </a:moveTo>
                  <a:lnTo>
                    <a:pt x="0" y="214199"/>
                  </a:lnTo>
                </a:path>
              </a:pathLst>
            </a:custGeom>
          </p:spPr>
          <p:txBody>
            <a:bodyPr/>
            <a:lstStyle/>
            <a:p/>
          </p:txBody>
        </p:sp>
        <p:sp>
          <p:nvSpPr>
            <p:cNvPr id="43" name="pl43"/>
            <p:cNvSpPr/>
            <p:nvPr/>
          </p:nvSpPr>
          <p:spPr>
            <a:xfrm>
              <a:off x="7940023" y="3369419"/>
              <a:ext cx="239918" cy="0"/>
            </a:xfrm>
            <a:custGeom>
              <a:avLst/>
              <a:pathLst>
                <a:path w="239918" h="0">
                  <a:moveTo>
                    <a:pt x="239918" y="0"/>
                  </a:moveTo>
                  <a:lnTo>
                    <a:pt x="0" y="0"/>
                  </a:lnTo>
                </a:path>
              </a:pathLst>
            </a:custGeom>
          </p:spPr>
          <p:txBody>
            <a:bodyPr/>
            <a:lstStyle/>
            <a:p/>
          </p:txBody>
        </p:sp>
        <p:sp>
          <p:nvSpPr>
            <p:cNvPr id="44" name="pg44"/>
            <p:cNvSpPr/>
            <p:nvPr/>
          </p:nvSpPr>
          <p:spPr>
            <a:xfrm>
              <a:off x="8111362" y="276404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80488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85%</a:t>
              </a:r>
            </a:p>
          </p:txBody>
        </p:sp>
        <p:sp>
          <p:nvSpPr>
            <p:cNvPr id="46" name="pg46"/>
            <p:cNvSpPr/>
            <p:nvPr/>
          </p:nvSpPr>
          <p:spPr>
            <a:xfrm>
              <a:off x="8111362" y="249113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53197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85%</a:t>
              </a:r>
            </a:p>
          </p:txBody>
        </p:sp>
        <p:sp>
          <p:nvSpPr>
            <p:cNvPr id="48" name="pg48"/>
            <p:cNvSpPr/>
            <p:nvPr/>
          </p:nvSpPr>
          <p:spPr>
            <a:xfrm>
              <a:off x="8111362" y="221743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25827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85%</a:t>
              </a:r>
            </a:p>
          </p:txBody>
        </p:sp>
        <p:sp>
          <p:nvSpPr>
            <p:cNvPr id="50" name="pg50"/>
            <p:cNvSpPr/>
            <p:nvPr/>
          </p:nvSpPr>
          <p:spPr>
            <a:xfrm>
              <a:off x="8111362" y="327843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31927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58%</a:t>
              </a:r>
            </a:p>
          </p:txBody>
        </p:sp>
        <p:sp>
          <p:nvSpPr>
            <p:cNvPr id="52" name="pg52"/>
            <p:cNvSpPr/>
            <p:nvPr/>
          </p:nvSpPr>
          <p:spPr>
            <a:xfrm>
              <a:off x="1143332" y="229647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9052" y="234022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4" name="pg54"/>
            <p:cNvSpPr/>
            <p:nvPr/>
          </p:nvSpPr>
          <p:spPr>
            <a:xfrm>
              <a:off x="1764605" y="459005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810325" y="463540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12</a:t>
              </a:r>
            </a:p>
          </p:txBody>
        </p:sp>
        <p:sp>
          <p:nvSpPr>
            <p:cNvPr id="56" name="pg56"/>
            <p:cNvSpPr/>
            <p:nvPr/>
          </p:nvSpPr>
          <p:spPr>
            <a:xfrm>
              <a:off x="3836659" y="269433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882379" y="273968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75</a:t>
              </a:r>
            </a:p>
          </p:txBody>
        </p:sp>
        <p:sp>
          <p:nvSpPr>
            <p:cNvPr id="58" name="pg58"/>
            <p:cNvSpPr/>
            <p:nvPr/>
          </p:nvSpPr>
          <p:spPr>
            <a:xfrm>
              <a:off x="4842462" y="4840603"/>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888182" y="488440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32878" y="1705910"/>
              <a:ext cx="161247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Barbados,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Barbados has all 4 of the  SDG vaccines.
In 2025, Barbados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94% in 2024 to 91% in 2025.
• DTP3 coverage remained constant at 85% between 2024 and 2025.
• There were there were &lt;100 more zero-dose children in 2025. This leaves &lt;500 children without vaccination, vulnerable to vaccine-preventable diseases and a further &lt;200 with incomplete protection.
• Barbados accounted for &lt;0.1% of zero-dose children in Latin America and the Caribbean (LACR) and &lt;0.1% of zero-dose children globally.
• MCV1 coverage increased 1 percentage point from 88% in 2024 to 89% in 2025. There were &lt;500 children who missed out on the first measles vaccination.
• MCV2 coverage increased 9 percentage points from 76% in 2024 to 85% in 2025.
• Last dose coverage of HPV vaccination (HPVc) among girls increased from 43% to 58%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Barbados,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Barbados.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 name="rc56"/>
            <p:cNvSpPr/>
            <p:nvPr/>
          </p:nvSpPr>
          <p:spPr>
            <a:xfrm>
              <a:off x="1255130" y="2949177"/>
              <a:ext cx="311525" cy="33094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57" name="rc57"/>
            <p:cNvSpPr/>
            <p:nvPr/>
          </p:nvSpPr>
          <p:spPr>
            <a:xfrm>
              <a:off x="1566655" y="2949177"/>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8" name="rc58"/>
            <p:cNvSpPr/>
            <p:nvPr/>
          </p:nvSpPr>
          <p:spPr>
            <a:xfrm>
              <a:off x="1878180" y="2949177"/>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2189705"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2501230" y="2949177"/>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 name="rc61"/>
            <p:cNvSpPr/>
            <p:nvPr/>
          </p:nvSpPr>
          <p:spPr>
            <a:xfrm>
              <a:off x="2812756" y="2949177"/>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 name="rc62"/>
            <p:cNvSpPr/>
            <p:nvPr/>
          </p:nvSpPr>
          <p:spPr>
            <a:xfrm>
              <a:off x="3124281"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435806"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 name="rc64"/>
            <p:cNvSpPr/>
            <p:nvPr/>
          </p:nvSpPr>
          <p:spPr>
            <a:xfrm>
              <a:off x="3747331"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4058856" y="2949177"/>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4370381" y="2949177"/>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681906" y="2949177"/>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8" name="rc68"/>
            <p:cNvSpPr/>
            <p:nvPr/>
          </p:nvSpPr>
          <p:spPr>
            <a:xfrm>
              <a:off x="4993431" y="2949177"/>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5304957"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616482"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928007"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239532" y="2949177"/>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6551057"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862582" y="2949177"/>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7174107"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485632" y="2949177"/>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7" name="rc77"/>
            <p:cNvSpPr/>
            <p:nvPr/>
          </p:nvSpPr>
          <p:spPr>
            <a:xfrm>
              <a:off x="7797157" y="2949177"/>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8108683"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9" name="rc79"/>
            <p:cNvSpPr/>
            <p:nvPr/>
          </p:nvSpPr>
          <p:spPr>
            <a:xfrm>
              <a:off x="8420208"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731733"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1255130" y="2618233"/>
              <a:ext cx="311525" cy="33094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82" name="rc82"/>
            <p:cNvSpPr/>
            <p:nvPr/>
          </p:nvSpPr>
          <p:spPr>
            <a:xfrm>
              <a:off x="1566655" y="2618233"/>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3" name="rc83"/>
            <p:cNvSpPr/>
            <p:nvPr/>
          </p:nvSpPr>
          <p:spPr>
            <a:xfrm>
              <a:off x="1878180" y="2618233"/>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4" name="rc84"/>
            <p:cNvSpPr/>
            <p:nvPr/>
          </p:nvSpPr>
          <p:spPr>
            <a:xfrm>
              <a:off x="2189705"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5" name="rc85"/>
            <p:cNvSpPr/>
            <p:nvPr/>
          </p:nvSpPr>
          <p:spPr>
            <a:xfrm>
              <a:off x="2501230" y="2618233"/>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2812756" y="2618233"/>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3124281"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3435806"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9" name="rc89"/>
            <p:cNvSpPr/>
            <p:nvPr/>
          </p:nvSpPr>
          <p:spPr>
            <a:xfrm>
              <a:off x="3747331"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4058856" y="2618233"/>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1" name="rc91"/>
            <p:cNvSpPr/>
            <p:nvPr/>
          </p:nvSpPr>
          <p:spPr>
            <a:xfrm>
              <a:off x="4370381" y="2618233"/>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681906" y="2618233"/>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3" name="rc93"/>
            <p:cNvSpPr/>
            <p:nvPr/>
          </p:nvSpPr>
          <p:spPr>
            <a:xfrm>
              <a:off x="4993431" y="2618233"/>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2618233"/>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2618233"/>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592800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6239532" y="3611066"/>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8" name="rc108"/>
            <p:cNvSpPr/>
            <p:nvPr/>
          </p:nvSpPr>
          <p:spPr>
            <a:xfrm>
              <a:off x="6551057"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6862582"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7174107" y="3611066"/>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1" name="rc111"/>
            <p:cNvSpPr/>
            <p:nvPr/>
          </p:nvSpPr>
          <p:spPr>
            <a:xfrm>
              <a:off x="7485632" y="3611066"/>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2" name="rc112"/>
            <p:cNvSpPr/>
            <p:nvPr/>
          </p:nvSpPr>
          <p:spPr>
            <a:xfrm>
              <a:off x="7797157" y="3611066"/>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8108683" y="3611066"/>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4" name="rc114"/>
            <p:cNvSpPr/>
            <p:nvPr/>
          </p:nvSpPr>
          <p:spPr>
            <a:xfrm>
              <a:off x="8420208"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8731733" y="3611066"/>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7485632" y="3942011"/>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7" name="rc117"/>
            <p:cNvSpPr/>
            <p:nvPr/>
          </p:nvSpPr>
          <p:spPr>
            <a:xfrm>
              <a:off x="7797157" y="3942011"/>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8" name="rc118"/>
            <p:cNvSpPr/>
            <p:nvPr/>
          </p:nvSpPr>
          <p:spPr>
            <a:xfrm>
              <a:off x="8108683" y="3942011"/>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8420208" y="3942011"/>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0" name="rc120"/>
            <p:cNvSpPr/>
            <p:nvPr/>
          </p:nvSpPr>
          <p:spPr>
            <a:xfrm>
              <a:off x="8731733" y="3942011"/>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1" name="rc121"/>
            <p:cNvSpPr/>
            <p:nvPr/>
          </p:nvSpPr>
          <p:spPr>
            <a:xfrm>
              <a:off x="943605"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1255130" y="4272955"/>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1566655" y="4272955"/>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4" name="rc124"/>
            <p:cNvSpPr/>
            <p:nvPr/>
          </p:nvSpPr>
          <p:spPr>
            <a:xfrm>
              <a:off x="1878180"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2189705"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2501230" y="4272955"/>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2812756" y="4272955"/>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8" name="rc128"/>
            <p:cNvSpPr/>
            <p:nvPr/>
          </p:nvSpPr>
          <p:spPr>
            <a:xfrm>
              <a:off x="3124281" y="4272955"/>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9" name="rc129"/>
            <p:cNvSpPr/>
            <p:nvPr/>
          </p:nvSpPr>
          <p:spPr>
            <a:xfrm>
              <a:off x="3435806"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3747331"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1" name="rc131"/>
            <p:cNvSpPr/>
            <p:nvPr/>
          </p:nvSpPr>
          <p:spPr>
            <a:xfrm>
              <a:off x="4058856" y="4272955"/>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2" name="rc132"/>
            <p:cNvSpPr/>
            <p:nvPr/>
          </p:nvSpPr>
          <p:spPr>
            <a:xfrm>
              <a:off x="4370381" y="4272955"/>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3" name="rc133"/>
            <p:cNvSpPr/>
            <p:nvPr/>
          </p:nvSpPr>
          <p:spPr>
            <a:xfrm>
              <a:off x="4681906"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4" name="rc134"/>
            <p:cNvSpPr/>
            <p:nvPr/>
          </p:nvSpPr>
          <p:spPr>
            <a:xfrm>
              <a:off x="4993431" y="4272955"/>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5" name="rc135"/>
            <p:cNvSpPr/>
            <p:nvPr/>
          </p:nvSpPr>
          <p:spPr>
            <a:xfrm>
              <a:off x="5304957" y="4272955"/>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5616482" y="4272955"/>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5928007" y="4272955"/>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8" name="rc138"/>
            <p:cNvSpPr/>
            <p:nvPr/>
          </p:nvSpPr>
          <p:spPr>
            <a:xfrm>
              <a:off x="6239532" y="4272955"/>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9" name="rc139"/>
            <p:cNvSpPr/>
            <p:nvPr/>
          </p:nvSpPr>
          <p:spPr>
            <a:xfrm>
              <a:off x="6551057" y="4272955"/>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0" name="rc140"/>
            <p:cNvSpPr/>
            <p:nvPr/>
          </p:nvSpPr>
          <p:spPr>
            <a:xfrm>
              <a:off x="6862582" y="4272955"/>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1" name="rc141"/>
            <p:cNvSpPr/>
            <p:nvPr/>
          </p:nvSpPr>
          <p:spPr>
            <a:xfrm>
              <a:off x="7174107" y="4272955"/>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2" name="rc142"/>
            <p:cNvSpPr/>
            <p:nvPr/>
          </p:nvSpPr>
          <p:spPr>
            <a:xfrm>
              <a:off x="7485632" y="4272955"/>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3" name="rc143"/>
            <p:cNvSpPr/>
            <p:nvPr/>
          </p:nvSpPr>
          <p:spPr>
            <a:xfrm>
              <a:off x="7797157" y="4272955"/>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4" name="rc144"/>
            <p:cNvSpPr/>
            <p:nvPr/>
          </p:nvSpPr>
          <p:spPr>
            <a:xfrm>
              <a:off x="8108683" y="4272955"/>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5" name="rc145"/>
            <p:cNvSpPr/>
            <p:nvPr/>
          </p:nvSpPr>
          <p:spPr>
            <a:xfrm>
              <a:off x="8420208"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6" name="rc146"/>
            <p:cNvSpPr/>
            <p:nvPr/>
          </p:nvSpPr>
          <p:spPr>
            <a:xfrm>
              <a:off x="8731733" y="4272955"/>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1255130" y="4934844"/>
              <a:ext cx="311525" cy="330944"/>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8" name="rc148"/>
            <p:cNvSpPr/>
            <p:nvPr/>
          </p:nvSpPr>
          <p:spPr>
            <a:xfrm>
              <a:off x="1566655" y="4934844"/>
              <a:ext cx="311525" cy="33094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49" name="rc149"/>
            <p:cNvSpPr/>
            <p:nvPr/>
          </p:nvSpPr>
          <p:spPr>
            <a:xfrm>
              <a:off x="1878180" y="4934844"/>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0" name="rc150"/>
            <p:cNvSpPr/>
            <p:nvPr/>
          </p:nvSpPr>
          <p:spPr>
            <a:xfrm>
              <a:off x="2189705" y="49348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2501230"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2812756" y="49348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3124281" y="49348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3435806" y="49348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3747331" y="49348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4058856" y="49348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4370381" y="49348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8" name="rc158"/>
            <p:cNvSpPr/>
            <p:nvPr/>
          </p:nvSpPr>
          <p:spPr>
            <a:xfrm>
              <a:off x="4681906"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4993431" y="49348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5304957" y="49348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5616482" y="49348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2" name="rc162"/>
            <p:cNvSpPr/>
            <p:nvPr/>
          </p:nvSpPr>
          <p:spPr>
            <a:xfrm>
              <a:off x="5928007" y="4934844"/>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3" name="rc163"/>
            <p:cNvSpPr/>
            <p:nvPr/>
          </p:nvSpPr>
          <p:spPr>
            <a:xfrm>
              <a:off x="6239532" y="49348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4" name="rc164"/>
            <p:cNvSpPr/>
            <p:nvPr/>
          </p:nvSpPr>
          <p:spPr>
            <a:xfrm>
              <a:off x="6551057" y="4934844"/>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5" name="rc165"/>
            <p:cNvSpPr/>
            <p:nvPr/>
          </p:nvSpPr>
          <p:spPr>
            <a:xfrm>
              <a:off x="6862582" y="49348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6" name="rc166"/>
            <p:cNvSpPr/>
            <p:nvPr/>
          </p:nvSpPr>
          <p:spPr>
            <a:xfrm>
              <a:off x="7174107" y="4934844"/>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7" name="rc167"/>
            <p:cNvSpPr/>
            <p:nvPr/>
          </p:nvSpPr>
          <p:spPr>
            <a:xfrm>
              <a:off x="7485632" y="49348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8" name="rc168"/>
            <p:cNvSpPr/>
            <p:nvPr/>
          </p:nvSpPr>
          <p:spPr>
            <a:xfrm>
              <a:off x="7797157" y="4934844"/>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9" name="rc169"/>
            <p:cNvSpPr/>
            <p:nvPr/>
          </p:nvSpPr>
          <p:spPr>
            <a:xfrm>
              <a:off x="8108683" y="49348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0" name="rc170"/>
            <p:cNvSpPr/>
            <p:nvPr/>
          </p:nvSpPr>
          <p:spPr>
            <a:xfrm>
              <a:off x="8420208" y="49348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1" name="rc171"/>
            <p:cNvSpPr/>
            <p:nvPr/>
          </p:nvSpPr>
          <p:spPr>
            <a:xfrm>
              <a:off x="8731733" y="49348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2" name="rc172"/>
            <p:cNvSpPr/>
            <p:nvPr/>
          </p:nvSpPr>
          <p:spPr>
            <a:xfrm>
              <a:off x="3747331" y="3280122"/>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3" name="rc173"/>
            <p:cNvSpPr/>
            <p:nvPr/>
          </p:nvSpPr>
          <p:spPr>
            <a:xfrm>
              <a:off x="4058856" y="3280122"/>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4" name="rc174"/>
            <p:cNvSpPr/>
            <p:nvPr/>
          </p:nvSpPr>
          <p:spPr>
            <a:xfrm>
              <a:off x="4370381"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5" name="rc175"/>
            <p:cNvSpPr/>
            <p:nvPr/>
          </p:nvSpPr>
          <p:spPr>
            <a:xfrm>
              <a:off x="4681906" y="3280122"/>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4993431" y="3280122"/>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7" name="rc177"/>
            <p:cNvSpPr/>
            <p:nvPr/>
          </p:nvSpPr>
          <p:spPr>
            <a:xfrm>
              <a:off x="5304957" y="3280122"/>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5616482"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5928007"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6239532" y="3280122"/>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6551057" y="3280122"/>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2" name="rc182"/>
            <p:cNvSpPr/>
            <p:nvPr/>
          </p:nvSpPr>
          <p:spPr>
            <a:xfrm>
              <a:off x="6862582" y="3280122"/>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3" name="rc183"/>
            <p:cNvSpPr/>
            <p:nvPr/>
          </p:nvSpPr>
          <p:spPr>
            <a:xfrm>
              <a:off x="7174107" y="3280122"/>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4" name="rc184"/>
            <p:cNvSpPr/>
            <p:nvPr/>
          </p:nvSpPr>
          <p:spPr>
            <a:xfrm>
              <a:off x="7485632" y="3280122"/>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5" name="rc185"/>
            <p:cNvSpPr/>
            <p:nvPr/>
          </p:nvSpPr>
          <p:spPr>
            <a:xfrm>
              <a:off x="7797157" y="3280122"/>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6" name="rc186"/>
            <p:cNvSpPr/>
            <p:nvPr/>
          </p:nvSpPr>
          <p:spPr>
            <a:xfrm>
              <a:off x="8108683" y="3280122"/>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8420208" y="3280122"/>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8" name="rc188"/>
            <p:cNvSpPr/>
            <p:nvPr/>
          </p:nvSpPr>
          <p:spPr>
            <a:xfrm>
              <a:off x="8731733" y="3280122"/>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9" name="rc189"/>
            <p:cNvSpPr/>
            <p:nvPr/>
          </p:nvSpPr>
          <p:spPr>
            <a:xfrm>
              <a:off x="943605"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0" name="rc190"/>
            <p:cNvSpPr/>
            <p:nvPr/>
          </p:nvSpPr>
          <p:spPr>
            <a:xfrm>
              <a:off x="1255130"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1" name="rc191"/>
            <p:cNvSpPr/>
            <p:nvPr/>
          </p:nvSpPr>
          <p:spPr>
            <a:xfrm>
              <a:off x="1566655" y="460389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1878180"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2189705"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2501230"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2812756"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6" name="rc196"/>
            <p:cNvSpPr/>
            <p:nvPr/>
          </p:nvSpPr>
          <p:spPr>
            <a:xfrm>
              <a:off x="3124281" y="4603899"/>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7" name="rc197"/>
            <p:cNvSpPr/>
            <p:nvPr/>
          </p:nvSpPr>
          <p:spPr>
            <a:xfrm>
              <a:off x="3435806"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8" name="rc198"/>
            <p:cNvSpPr/>
            <p:nvPr/>
          </p:nvSpPr>
          <p:spPr>
            <a:xfrm>
              <a:off x="3747331"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4058856" y="460389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0" name="rc200"/>
            <p:cNvSpPr/>
            <p:nvPr/>
          </p:nvSpPr>
          <p:spPr>
            <a:xfrm>
              <a:off x="4370381"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1" name="rc201"/>
            <p:cNvSpPr/>
            <p:nvPr/>
          </p:nvSpPr>
          <p:spPr>
            <a:xfrm>
              <a:off x="4681906"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2" name="rc202"/>
            <p:cNvSpPr/>
            <p:nvPr/>
          </p:nvSpPr>
          <p:spPr>
            <a:xfrm>
              <a:off x="4993431" y="460389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3" name="rc203"/>
            <p:cNvSpPr/>
            <p:nvPr/>
          </p:nvSpPr>
          <p:spPr>
            <a:xfrm>
              <a:off x="5304957"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5616482"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5928007"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6239532"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6551057" y="460389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8" name="rc208"/>
            <p:cNvSpPr/>
            <p:nvPr/>
          </p:nvSpPr>
          <p:spPr>
            <a:xfrm>
              <a:off x="6862582"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9" name="rc209"/>
            <p:cNvSpPr/>
            <p:nvPr/>
          </p:nvSpPr>
          <p:spPr>
            <a:xfrm>
              <a:off x="7174107"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0" name="rc210"/>
            <p:cNvSpPr/>
            <p:nvPr/>
          </p:nvSpPr>
          <p:spPr>
            <a:xfrm>
              <a:off x="7485632" y="4603899"/>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1" name="rc211"/>
            <p:cNvSpPr/>
            <p:nvPr/>
          </p:nvSpPr>
          <p:spPr>
            <a:xfrm>
              <a:off x="7797157" y="460389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2" name="rc212"/>
            <p:cNvSpPr/>
            <p:nvPr/>
          </p:nvSpPr>
          <p:spPr>
            <a:xfrm>
              <a:off x="8108683"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3" name="rc213"/>
            <p:cNvSpPr/>
            <p:nvPr/>
          </p:nvSpPr>
          <p:spPr>
            <a:xfrm>
              <a:off x="8420208"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4" name="rc214"/>
            <p:cNvSpPr/>
            <p:nvPr/>
          </p:nvSpPr>
          <p:spPr>
            <a:xfrm>
              <a:off x="8731733"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5" name="rc215"/>
            <p:cNvSpPr/>
            <p:nvPr/>
          </p:nvSpPr>
          <p:spPr>
            <a:xfrm>
              <a:off x="5304957" y="5265788"/>
              <a:ext cx="311525" cy="33094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16" name="rc216"/>
            <p:cNvSpPr/>
            <p:nvPr/>
          </p:nvSpPr>
          <p:spPr>
            <a:xfrm>
              <a:off x="5616482" y="5265788"/>
              <a:ext cx="311525" cy="33094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17" name="rc217"/>
            <p:cNvSpPr/>
            <p:nvPr/>
          </p:nvSpPr>
          <p:spPr>
            <a:xfrm>
              <a:off x="5928007" y="5265788"/>
              <a:ext cx="311525" cy="330944"/>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18" name="rc218"/>
            <p:cNvSpPr/>
            <p:nvPr/>
          </p:nvSpPr>
          <p:spPr>
            <a:xfrm>
              <a:off x="6239532" y="5265788"/>
              <a:ext cx="311525" cy="330944"/>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19" name="rc219"/>
            <p:cNvSpPr/>
            <p:nvPr/>
          </p:nvSpPr>
          <p:spPr>
            <a:xfrm>
              <a:off x="6551057" y="5265788"/>
              <a:ext cx="311525" cy="33094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20" name="rc220"/>
            <p:cNvSpPr/>
            <p:nvPr/>
          </p:nvSpPr>
          <p:spPr>
            <a:xfrm>
              <a:off x="6862582" y="5265788"/>
              <a:ext cx="311525" cy="330944"/>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21" name="rc221"/>
            <p:cNvSpPr/>
            <p:nvPr/>
          </p:nvSpPr>
          <p:spPr>
            <a:xfrm>
              <a:off x="7174107" y="5265788"/>
              <a:ext cx="311525" cy="33094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2" name="rc222"/>
            <p:cNvSpPr/>
            <p:nvPr/>
          </p:nvSpPr>
          <p:spPr>
            <a:xfrm>
              <a:off x="7485632" y="5265788"/>
              <a:ext cx="311525" cy="33094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23" name="rc223"/>
            <p:cNvSpPr/>
            <p:nvPr/>
          </p:nvSpPr>
          <p:spPr>
            <a:xfrm>
              <a:off x="7797157" y="5265788"/>
              <a:ext cx="311525" cy="330944"/>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24" name="rc224"/>
            <p:cNvSpPr/>
            <p:nvPr/>
          </p:nvSpPr>
          <p:spPr>
            <a:xfrm>
              <a:off x="8108683" y="5265788"/>
              <a:ext cx="311525" cy="33094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5" name="rc225"/>
            <p:cNvSpPr/>
            <p:nvPr/>
          </p:nvSpPr>
          <p:spPr>
            <a:xfrm>
              <a:off x="8420208" y="5265788"/>
              <a:ext cx="311525" cy="33094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6" name="rc226"/>
            <p:cNvSpPr/>
            <p:nvPr/>
          </p:nvSpPr>
          <p:spPr>
            <a:xfrm>
              <a:off x="8731733" y="5265788"/>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7" name="tx227"/>
            <p:cNvSpPr/>
            <p:nvPr/>
          </p:nvSpPr>
          <p:spPr>
            <a:xfrm>
              <a:off x="1039078"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8" name="tx228"/>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9" name="tx229"/>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0" name="tx230"/>
            <p:cNvSpPr/>
            <p:nvPr/>
          </p:nvSpPr>
          <p:spPr>
            <a:xfrm>
              <a:off x="197365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1" name="tx231"/>
            <p:cNvSpPr/>
            <p:nvPr/>
          </p:nvSpPr>
          <p:spPr>
            <a:xfrm>
              <a:off x="22851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2" name="tx232"/>
            <p:cNvSpPr/>
            <p:nvPr/>
          </p:nvSpPr>
          <p:spPr>
            <a:xfrm>
              <a:off x="25967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3" name="tx233"/>
            <p:cNvSpPr/>
            <p:nvPr/>
          </p:nvSpPr>
          <p:spPr>
            <a:xfrm>
              <a:off x="2908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4" name="tx234"/>
            <p:cNvSpPr/>
            <p:nvPr/>
          </p:nvSpPr>
          <p:spPr>
            <a:xfrm>
              <a:off x="3219754"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5" name="tx235"/>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6" name="tx236"/>
            <p:cNvSpPr/>
            <p:nvPr/>
          </p:nvSpPr>
          <p:spPr>
            <a:xfrm>
              <a:off x="3842804"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7" name="tx237"/>
            <p:cNvSpPr/>
            <p:nvPr/>
          </p:nvSpPr>
          <p:spPr>
            <a:xfrm>
              <a:off x="41543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8" name="tx238"/>
            <p:cNvSpPr/>
            <p:nvPr/>
          </p:nvSpPr>
          <p:spPr>
            <a:xfrm>
              <a:off x="44658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47773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0" name="tx240"/>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54004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2" name="tx242"/>
            <p:cNvSpPr/>
            <p:nvPr/>
          </p:nvSpPr>
          <p:spPr>
            <a:xfrm>
              <a:off x="57119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60234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63350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5" name="tx245"/>
            <p:cNvSpPr/>
            <p:nvPr/>
          </p:nvSpPr>
          <p:spPr>
            <a:xfrm>
              <a:off x="6625436"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6" name="tx246"/>
            <p:cNvSpPr/>
            <p:nvPr/>
          </p:nvSpPr>
          <p:spPr>
            <a:xfrm>
              <a:off x="69580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7" name="tx247"/>
            <p:cNvSpPr/>
            <p:nvPr/>
          </p:nvSpPr>
          <p:spPr>
            <a:xfrm>
              <a:off x="72695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8" name="tx248"/>
            <p:cNvSpPr/>
            <p:nvPr/>
          </p:nvSpPr>
          <p:spPr>
            <a:xfrm>
              <a:off x="758110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9" name="tx249"/>
            <p:cNvSpPr/>
            <p:nvPr/>
          </p:nvSpPr>
          <p:spPr>
            <a:xfrm>
              <a:off x="78926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0" name="tx250"/>
            <p:cNvSpPr/>
            <p:nvPr/>
          </p:nvSpPr>
          <p:spPr>
            <a:xfrm>
              <a:off x="82041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1" name="tx251"/>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2" name="tx252"/>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3" name="tx253"/>
            <p:cNvSpPr/>
            <p:nvPr/>
          </p:nvSpPr>
          <p:spPr>
            <a:xfrm>
              <a:off x="1039078"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4" name="tx254"/>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5" name="tx255"/>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6" name="tx256"/>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7" name="tx257"/>
            <p:cNvSpPr/>
            <p:nvPr/>
          </p:nvSpPr>
          <p:spPr>
            <a:xfrm>
              <a:off x="2285178"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9" name="tx259"/>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0" name="tx260"/>
            <p:cNvSpPr/>
            <p:nvPr/>
          </p:nvSpPr>
          <p:spPr>
            <a:xfrm>
              <a:off x="3219754"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1" name="tx261"/>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2" name="tx262"/>
            <p:cNvSpPr/>
            <p:nvPr/>
          </p:nvSpPr>
          <p:spPr>
            <a:xfrm>
              <a:off x="3842804"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4" name="tx264"/>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5" name="tx265"/>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6" name="tx266"/>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7" name="tx267"/>
            <p:cNvSpPr/>
            <p:nvPr/>
          </p:nvSpPr>
          <p:spPr>
            <a:xfrm>
              <a:off x="54004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8" name="tx268"/>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60234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1" name="tx271"/>
            <p:cNvSpPr/>
            <p:nvPr/>
          </p:nvSpPr>
          <p:spPr>
            <a:xfrm>
              <a:off x="6625436"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3" name="tx273"/>
            <p:cNvSpPr/>
            <p:nvPr/>
          </p:nvSpPr>
          <p:spPr>
            <a:xfrm>
              <a:off x="72695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4" name="tx274"/>
            <p:cNvSpPr/>
            <p:nvPr/>
          </p:nvSpPr>
          <p:spPr>
            <a:xfrm>
              <a:off x="75811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5" name="tx275"/>
            <p:cNvSpPr/>
            <p:nvPr/>
          </p:nvSpPr>
          <p:spPr>
            <a:xfrm>
              <a:off x="78926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6" name="tx276"/>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7" name="tx277"/>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9" name="tx279"/>
            <p:cNvSpPr/>
            <p:nvPr/>
          </p:nvSpPr>
          <p:spPr>
            <a:xfrm>
              <a:off x="16621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80" name="tx280"/>
            <p:cNvSpPr/>
            <p:nvPr/>
          </p:nvSpPr>
          <p:spPr>
            <a:xfrm>
              <a:off x="197365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1" name="tx281"/>
            <p:cNvSpPr/>
            <p:nvPr/>
          </p:nvSpPr>
          <p:spPr>
            <a:xfrm>
              <a:off x="2285178"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2" name="tx282"/>
            <p:cNvSpPr/>
            <p:nvPr/>
          </p:nvSpPr>
          <p:spPr>
            <a:xfrm>
              <a:off x="25967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3" name="tx283"/>
            <p:cNvSpPr/>
            <p:nvPr/>
          </p:nvSpPr>
          <p:spPr>
            <a:xfrm>
              <a:off x="29082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4" name="tx284"/>
            <p:cNvSpPr/>
            <p:nvPr/>
          </p:nvSpPr>
          <p:spPr>
            <a:xfrm>
              <a:off x="321975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5" name="tx285"/>
            <p:cNvSpPr/>
            <p:nvPr/>
          </p:nvSpPr>
          <p:spPr>
            <a:xfrm>
              <a:off x="35312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6" name="tx286"/>
            <p:cNvSpPr/>
            <p:nvPr/>
          </p:nvSpPr>
          <p:spPr>
            <a:xfrm>
              <a:off x="384280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7" name="tx287"/>
            <p:cNvSpPr/>
            <p:nvPr/>
          </p:nvSpPr>
          <p:spPr>
            <a:xfrm>
              <a:off x="41543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8" name="tx288"/>
            <p:cNvSpPr/>
            <p:nvPr/>
          </p:nvSpPr>
          <p:spPr>
            <a:xfrm>
              <a:off x="44658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9" name="tx289"/>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0" name="tx290"/>
            <p:cNvSpPr/>
            <p:nvPr/>
          </p:nvSpPr>
          <p:spPr>
            <a:xfrm>
              <a:off x="50889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2" name="tx292"/>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60234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63350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5" name="tx295"/>
            <p:cNvSpPr/>
            <p:nvPr/>
          </p:nvSpPr>
          <p:spPr>
            <a:xfrm>
              <a:off x="6625436"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69580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7" name="tx297"/>
            <p:cNvSpPr/>
            <p:nvPr/>
          </p:nvSpPr>
          <p:spPr>
            <a:xfrm>
              <a:off x="72695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8" name="tx298"/>
            <p:cNvSpPr/>
            <p:nvPr/>
          </p:nvSpPr>
          <p:spPr>
            <a:xfrm>
              <a:off x="75811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9" name="tx299"/>
            <p:cNvSpPr/>
            <p:nvPr/>
          </p:nvSpPr>
          <p:spPr>
            <a:xfrm>
              <a:off x="78926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0" name="tx300"/>
            <p:cNvSpPr/>
            <p:nvPr/>
          </p:nvSpPr>
          <p:spPr>
            <a:xfrm>
              <a:off x="82041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2" name="tx302"/>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3" name="tx303"/>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4" name="tx304"/>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5" name="tx305"/>
            <p:cNvSpPr/>
            <p:nvPr/>
          </p:nvSpPr>
          <p:spPr>
            <a:xfrm>
              <a:off x="228517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6" name="tx306"/>
            <p:cNvSpPr/>
            <p:nvPr/>
          </p:nvSpPr>
          <p:spPr>
            <a:xfrm>
              <a:off x="25967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7" name="tx307"/>
            <p:cNvSpPr/>
            <p:nvPr/>
          </p:nvSpPr>
          <p:spPr>
            <a:xfrm>
              <a:off x="2908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8" name="tx308"/>
            <p:cNvSpPr/>
            <p:nvPr/>
          </p:nvSpPr>
          <p:spPr>
            <a:xfrm>
              <a:off x="3219754"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9" name="tx309"/>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0" name="tx310"/>
            <p:cNvSpPr/>
            <p:nvPr/>
          </p:nvSpPr>
          <p:spPr>
            <a:xfrm>
              <a:off x="3842804"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1" name="tx311"/>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2" name="tx312"/>
            <p:cNvSpPr/>
            <p:nvPr/>
          </p:nvSpPr>
          <p:spPr>
            <a:xfrm>
              <a:off x="44658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3" name="tx313"/>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4" name="tx314"/>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5" name="tx315"/>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6" name="tx316"/>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7" name="tx317"/>
            <p:cNvSpPr/>
            <p:nvPr/>
          </p:nvSpPr>
          <p:spPr>
            <a:xfrm>
              <a:off x="60234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9" name="tx319"/>
            <p:cNvSpPr/>
            <p:nvPr/>
          </p:nvSpPr>
          <p:spPr>
            <a:xfrm>
              <a:off x="6625436"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69580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1" name="tx321"/>
            <p:cNvSpPr/>
            <p:nvPr/>
          </p:nvSpPr>
          <p:spPr>
            <a:xfrm>
              <a:off x="72695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2" name="tx322"/>
            <p:cNvSpPr/>
            <p:nvPr/>
          </p:nvSpPr>
          <p:spPr>
            <a:xfrm>
              <a:off x="75811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3" name="tx323"/>
            <p:cNvSpPr/>
            <p:nvPr/>
          </p:nvSpPr>
          <p:spPr>
            <a:xfrm>
              <a:off x="78926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4" name="tx324"/>
            <p:cNvSpPr/>
            <p:nvPr/>
          </p:nvSpPr>
          <p:spPr>
            <a:xfrm>
              <a:off x="82041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5" name="tx325"/>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6" name="tx326"/>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7" name="tx327"/>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9" name="tx329"/>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1" name="tx331"/>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2" name="tx332"/>
            <p:cNvSpPr/>
            <p:nvPr/>
          </p:nvSpPr>
          <p:spPr>
            <a:xfrm>
              <a:off x="758110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3" name="tx333"/>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4" name="tx334"/>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5" name="tx335"/>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6" name="tx336"/>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7" name="tx337"/>
            <p:cNvSpPr/>
            <p:nvPr/>
          </p:nvSpPr>
          <p:spPr>
            <a:xfrm>
              <a:off x="7581105"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8" name="tx338"/>
            <p:cNvSpPr/>
            <p:nvPr/>
          </p:nvSpPr>
          <p:spPr>
            <a:xfrm>
              <a:off x="78926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82041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8515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10390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1350603"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16621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5" name="tx345"/>
            <p:cNvSpPr/>
            <p:nvPr/>
          </p:nvSpPr>
          <p:spPr>
            <a:xfrm>
              <a:off x="197365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6" name="tx346"/>
            <p:cNvSpPr/>
            <p:nvPr/>
          </p:nvSpPr>
          <p:spPr>
            <a:xfrm>
              <a:off x="22851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2596703"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29082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3198660"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0" name="tx350"/>
            <p:cNvSpPr/>
            <p:nvPr/>
          </p:nvSpPr>
          <p:spPr>
            <a:xfrm>
              <a:off x="3510185"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1" name="tx351"/>
            <p:cNvSpPr/>
            <p:nvPr/>
          </p:nvSpPr>
          <p:spPr>
            <a:xfrm>
              <a:off x="38428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41543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3" name="tx353"/>
            <p:cNvSpPr/>
            <p:nvPr/>
          </p:nvSpPr>
          <p:spPr>
            <a:xfrm>
              <a:off x="4465854"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47773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5" name="tx355"/>
            <p:cNvSpPr/>
            <p:nvPr/>
          </p:nvSpPr>
          <p:spPr>
            <a:xfrm>
              <a:off x="50889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6" name="tx356"/>
            <p:cNvSpPr/>
            <p:nvPr/>
          </p:nvSpPr>
          <p:spPr>
            <a:xfrm>
              <a:off x="5379336"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57119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60234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63350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6625436"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1" name="tx361"/>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72695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3" name="tx363"/>
            <p:cNvSpPr/>
            <p:nvPr/>
          </p:nvSpPr>
          <p:spPr>
            <a:xfrm>
              <a:off x="7581105" y="440063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4" name="tx364"/>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5" name="tx365"/>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6" name="tx366"/>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7" name="tx367"/>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8" name="tx368"/>
            <p:cNvSpPr/>
            <p:nvPr/>
          </p:nvSpPr>
          <p:spPr>
            <a:xfrm>
              <a:off x="1973653"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9" name="tx369"/>
            <p:cNvSpPr/>
            <p:nvPr/>
          </p:nvSpPr>
          <p:spPr>
            <a:xfrm>
              <a:off x="228517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259670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1" name="tx371"/>
            <p:cNvSpPr/>
            <p:nvPr/>
          </p:nvSpPr>
          <p:spPr>
            <a:xfrm>
              <a:off x="29082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3198660"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3510185"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38428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41543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6" name="tx376"/>
            <p:cNvSpPr/>
            <p:nvPr/>
          </p:nvSpPr>
          <p:spPr>
            <a:xfrm>
              <a:off x="44658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47773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8" name="tx378"/>
            <p:cNvSpPr/>
            <p:nvPr/>
          </p:nvSpPr>
          <p:spPr>
            <a:xfrm>
              <a:off x="50889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9" name="tx379"/>
            <p:cNvSpPr/>
            <p:nvPr/>
          </p:nvSpPr>
          <p:spPr>
            <a:xfrm>
              <a:off x="5379336"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0" name="tx380"/>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6023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2" name="tx382"/>
            <p:cNvSpPr/>
            <p:nvPr/>
          </p:nvSpPr>
          <p:spPr>
            <a:xfrm>
              <a:off x="6335005" y="50625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3" name="tx383"/>
            <p:cNvSpPr/>
            <p:nvPr/>
          </p:nvSpPr>
          <p:spPr>
            <a:xfrm>
              <a:off x="6625436" y="506019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4" name="tx384"/>
            <p:cNvSpPr/>
            <p:nvPr/>
          </p:nvSpPr>
          <p:spPr>
            <a:xfrm>
              <a:off x="6958055" y="50625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5" name="tx385"/>
            <p:cNvSpPr/>
            <p:nvPr/>
          </p:nvSpPr>
          <p:spPr>
            <a:xfrm>
              <a:off x="72695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6" name="tx386"/>
            <p:cNvSpPr/>
            <p:nvPr/>
          </p:nvSpPr>
          <p:spPr>
            <a:xfrm>
              <a:off x="75811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7" name="tx387"/>
            <p:cNvSpPr/>
            <p:nvPr/>
          </p:nvSpPr>
          <p:spPr>
            <a:xfrm>
              <a:off x="7892630"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8" name="tx388"/>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9" name="tx389"/>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0" name="tx390"/>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1" name="tx391"/>
            <p:cNvSpPr/>
            <p:nvPr/>
          </p:nvSpPr>
          <p:spPr>
            <a:xfrm>
              <a:off x="3842804"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2" name="tx392"/>
            <p:cNvSpPr/>
            <p:nvPr/>
          </p:nvSpPr>
          <p:spPr>
            <a:xfrm>
              <a:off x="41543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3" name="tx393"/>
            <p:cNvSpPr/>
            <p:nvPr/>
          </p:nvSpPr>
          <p:spPr>
            <a:xfrm>
              <a:off x="44658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4" name="tx394"/>
            <p:cNvSpPr/>
            <p:nvPr/>
          </p:nvSpPr>
          <p:spPr>
            <a:xfrm>
              <a:off x="47773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5" name="tx395"/>
            <p:cNvSpPr/>
            <p:nvPr/>
          </p:nvSpPr>
          <p:spPr>
            <a:xfrm>
              <a:off x="50889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6" name="tx396"/>
            <p:cNvSpPr/>
            <p:nvPr/>
          </p:nvSpPr>
          <p:spPr>
            <a:xfrm>
              <a:off x="54004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7" name="tx397"/>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60234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0" name="tx400"/>
            <p:cNvSpPr/>
            <p:nvPr/>
          </p:nvSpPr>
          <p:spPr>
            <a:xfrm>
              <a:off x="66465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1" name="tx401"/>
            <p:cNvSpPr/>
            <p:nvPr/>
          </p:nvSpPr>
          <p:spPr>
            <a:xfrm>
              <a:off x="6958055"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2" name="tx402"/>
            <p:cNvSpPr/>
            <p:nvPr/>
          </p:nvSpPr>
          <p:spPr>
            <a:xfrm>
              <a:off x="72695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3" name="tx403"/>
            <p:cNvSpPr/>
            <p:nvPr/>
          </p:nvSpPr>
          <p:spPr>
            <a:xfrm>
              <a:off x="7581105"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4" name="tx404"/>
            <p:cNvSpPr/>
            <p:nvPr/>
          </p:nvSpPr>
          <p:spPr>
            <a:xfrm>
              <a:off x="78926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5" name="tx405"/>
            <p:cNvSpPr/>
            <p:nvPr/>
          </p:nvSpPr>
          <p:spPr>
            <a:xfrm>
              <a:off x="82041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6" name="tx406"/>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7" name="tx407"/>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8" name="tx408"/>
            <p:cNvSpPr/>
            <p:nvPr/>
          </p:nvSpPr>
          <p:spPr>
            <a:xfrm>
              <a:off x="10390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9" name="tx409"/>
            <p:cNvSpPr/>
            <p:nvPr/>
          </p:nvSpPr>
          <p:spPr>
            <a:xfrm>
              <a:off x="1350603"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16621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1" name="tx411"/>
            <p:cNvSpPr/>
            <p:nvPr/>
          </p:nvSpPr>
          <p:spPr>
            <a:xfrm>
              <a:off x="197365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2" name="tx412"/>
            <p:cNvSpPr/>
            <p:nvPr/>
          </p:nvSpPr>
          <p:spPr>
            <a:xfrm>
              <a:off x="22851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2596703"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4" name="tx414"/>
            <p:cNvSpPr/>
            <p:nvPr/>
          </p:nvSpPr>
          <p:spPr>
            <a:xfrm>
              <a:off x="2908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5" name="tx415"/>
            <p:cNvSpPr/>
            <p:nvPr/>
          </p:nvSpPr>
          <p:spPr>
            <a:xfrm>
              <a:off x="3219754"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6" name="tx416"/>
            <p:cNvSpPr/>
            <p:nvPr/>
          </p:nvSpPr>
          <p:spPr>
            <a:xfrm>
              <a:off x="35312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7" name="tx417"/>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8" name="tx418"/>
            <p:cNvSpPr/>
            <p:nvPr/>
          </p:nvSpPr>
          <p:spPr>
            <a:xfrm>
              <a:off x="41543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9" name="tx419"/>
            <p:cNvSpPr/>
            <p:nvPr/>
          </p:nvSpPr>
          <p:spPr>
            <a:xfrm>
              <a:off x="4465854"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47773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1" name="tx421"/>
            <p:cNvSpPr/>
            <p:nvPr/>
          </p:nvSpPr>
          <p:spPr>
            <a:xfrm>
              <a:off x="50889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2" name="tx422"/>
            <p:cNvSpPr/>
            <p:nvPr/>
          </p:nvSpPr>
          <p:spPr>
            <a:xfrm>
              <a:off x="54004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57119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60234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63350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6" name="tx426"/>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7" name="tx427"/>
            <p:cNvSpPr/>
            <p:nvPr/>
          </p:nvSpPr>
          <p:spPr>
            <a:xfrm>
              <a:off x="69580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8" name="tx428"/>
            <p:cNvSpPr/>
            <p:nvPr/>
          </p:nvSpPr>
          <p:spPr>
            <a:xfrm>
              <a:off x="72695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9" name="tx429"/>
            <p:cNvSpPr/>
            <p:nvPr/>
          </p:nvSpPr>
          <p:spPr>
            <a:xfrm>
              <a:off x="7581105" y="47315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0" name="tx430"/>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1" name="tx431"/>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2" name="tx432"/>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3" name="tx433"/>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4" name="tx434"/>
            <p:cNvSpPr/>
            <p:nvPr/>
          </p:nvSpPr>
          <p:spPr>
            <a:xfrm>
              <a:off x="13506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35" name="tx435"/>
            <p:cNvSpPr/>
            <p:nvPr/>
          </p:nvSpPr>
          <p:spPr>
            <a:xfrm>
              <a:off x="13506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36" name="tx436"/>
            <p:cNvSpPr/>
            <p:nvPr/>
          </p:nvSpPr>
          <p:spPr>
            <a:xfrm>
              <a:off x="1350603"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37" name="tx437"/>
            <p:cNvSpPr/>
            <p:nvPr/>
          </p:nvSpPr>
          <p:spPr>
            <a:xfrm>
              <a:off x="1662128"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38" name="tx438"/>
            <p:cNvSpPr/>
            <p:nvPr/>
          </p:nvSpPr>
          <p:spPr>
            <a:xfrm>
              <a:off x="5430574" y="53908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9" name="tx439"/>
            <p:cNvSpPr/>
            <p:nvPr/>
          </p:nvSpPr>
          <p:spPr>
            <a:xfrm>
              <a:off x="5711955"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40" name="tx440"/>
            <p:cNvSpPr/>
            <p:nvPr/>
          </p:nvSpPr>
          <p:spPr>
            <a:xfrm>
              <a:off x="60234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41" name="tx441"/>
            <p:cNvSpPr/>
            <p:nvPr/>
          </p:nvSpPr>
          <p:spPr>
            <a:xfrm>
              <a:off x="63350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42" name="tx442"/>
            <p:cNvSpPr/>
            <p:nvPr/>
          </p:nvSpPr>
          <p:spPr>
            <a:xfrm>
              <a:off x="66465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43" name="tx443"/>
            <p:cNvSpPr/>
            <p:nvPr/>
          </p:nvSpPr>
          <p:spPr>
            <a:xfrm>
              <a:off x="69580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44" name="tx444"/>
            <p:cNvSpPr/>
            <p:nvPr/>
          </p:nvSpPr>
          <p:spPr>
            <a:xfrm>
              <a:off x="7299725" y="53934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5" name="tx445"/>
            <p:cNvSpPr/>
            <p:nvPr/>
          </p:nvSpPr>
          <p:spPr>
            <a:xfrm>
              <a:off x="75811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46" name="tx446"/>
            <p:cNvSpPr/>
            <p:nvPr/>
          </p:nvSpPr>
          <p:spPr>
            <a:xfrm>
              <a:off x="7892630"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47" name="tx447"/>
            <p:cNvSpPr/>
            <p:nvPr/>
          </p:nvSpPr>
          <p:spPr>
            <a:xfrm>
              <a:off x="82041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48" name="tx448"/>
            <p:cNvSpPr/>
            <p:nvPr/>
          </p:nvSpPr>
          <p:spPr>
            <a:xfrm>
              <a:off x="8515681"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49" name="tx449"/>
            <p:cNvSpPr/>
            <p:nvPr/>
          </p:nvSpPr>
          <p:spPr>
            <a:xfrm>
              <a:off x="882720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50" name="tx45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1" name="tx45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2" name="tx45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3" name="tx45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4" name="tx45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5" name="tx45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6" name="tx45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7" name="tx45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8" name="tx45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9" name="tx45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0" name="tx46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1" name="tx46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2" name="tx46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3" name="tx46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4" name="tx46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5" name="tx46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6" name="tx46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7" name="tx46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8" name="tx46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9" name="tx46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0" name="tx47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1" name="tx47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2" name="tx47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3" name="tx47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4" name="tx47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5" name="tx47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6" name="tx476"/>
            <p:cNvSpPr/>
            <p:nvPr/>
          </p:nvSpPr>
          <p:spPr>
            <a:xfrm>
              <a:off x="564147"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7" name="tx477"/>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8" name="tx478"/>
            <p:cNvSpPr/>
            <p:nvPr/>
          </p:nvSpPr>
          <p:spPr>
            <a:xfrm>
              <a:off x="551705"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9" name="tx479"/>
            <p:cNvSpPr/>
            <p:nvPr/>
          </p:nvSpPr>
          <p:spPr>
            <a:xfrm>
              <a:off x="539317"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0" name="tx480"/>
            <p:cNvSpPr/>
            <p:nvPr/>
          </p:nvSpPr>
          <p:spPr>
            <a:xfrm>
              <a:off x="588976"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1" name="tx481"/>
            <p:cNvSpPr/>
            <p:nvPr/>
          </p:nvSpPr>
          <p:spPr>
            <a:xfrm>
              <a:off x="607530"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2" name="tx482"/>
            <p:cNvSpPr/>
            <p:nvPr/>
          </p:nvSpPr>
          <p:spPr>
            <a:xfrm>
              <a:off x="539317" y="340286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3" name="tx483"/>
            <p:cNvSpPr/>
            <p:nvPr/>
          </p:nvSpPr>
          <p:spPr>
            <a:xfrm>
              <a:off x="508103" y="305211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4" name="tx484"/>
            <p:cNvSpPr/>
            <p:nvPr/>
          </p:nvSpPr>
          <p:spPr>
            <a:xfrm>
              <a:off x="619972" y="274195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5" name="tx485"/>
            <p:cNvSpPr/>
            <p:nvPr/>
          </p:nvSpPr>
          <p:spPr>
            <a:xfrm>
              <a:off x="564147" y="241101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6" name="tx486"/>
            <p:cNvSpPr/>
            <p:nvPr/>
          </p:nvSpPr>
          <p:spPr>
            <a:xfrm>
              <a:off x="564147" y="208148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7" name="tx487"/>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8" name="pic488"/>
            <p:cNvPicPr/>
            <p:nvPr/>
          </p:nvPicPr>
          <p:blipFill>
            <a:blip r:embed="rId2" cstate="print"/>
            <a:stretch>
              <a:fillRect/>
            </a:stretch>
          </p:blipFill>
          <p:spPr>
            <a:xfrm>
              <a:off x="4647033" y="5838594"/>
              <a:ext cx="2160000" cy="219455"/>
            </a:xfrm>
            <a:prstGeom prst="rect">
              <a:avLst/>
            </a:prstGeom>
          </p:spPr>
        </p:pic>
        <p:sp>
          <p:nvSpPr>
            <p:cNvPr id="489" name="pl489"/>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1" name="pl491"/>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3" name="pl493"/>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4" name="pl494"/>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5" name="pl495"/>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pl496"/>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7" name="pl497"/>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pl498"/>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9" name="pl499"/>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0" name="pl500"/>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1" name="tx501"/>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2" name="tx502"/>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3" name="tx503"/>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4" name="tx504"/>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5" name="tx505"/>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06" name="tx506"/>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7" name="tx507"/>
            <p:cNvSpPr/>
            <p:nvPr/>
          </p:nvSpPr>
          <p:spPr>
            <a:xfrm>
              <a:off x="912452" y="1332266"/>
              <a:ext cx="303822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Barbados, 2000-2025</a:t>
              </a:r>
            </a:p>
          </p:txBody>
        </p:sp>
        <p:sp>
          <p:nvSpPr>
            <p:cNvPr id="508" name="tx50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9" name="tx50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0" name="tx51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3 out of 11 (27%) vaccines in the schedule achieved coverage of 90% or more. Vaccine coverage ranged from 85% to 92%.
Since 2001, estimates have been made for 7 new vaccines. IPVC is the newest vaccine reported (2021), which achieved 91% coverage in 2025.
In 2025, Barbados did not report any stockouts of vaccines or supplies.</a:t>
            </a:r>
          </a:p>
        </p:txBody>
      </p:sp>
      <p:sp>
        <p:nvSpPr>
          <p:cNvPr id="51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four, and declined for three, indicating overall progress in routine immunization performance; three achieved at least 90% coverage.</a:t>
            </a:r>
          </a:p>
        </p:txBody>
      </p:sp>
      <p:grpSp xmlns:pic="http://schemas.openxmlformats.org/drawingml/2006/picture">
        <p:nvGrpSpPr>
          <p:cNvPr id="513" name=""/>
          <p:cNvGrpSpPr/>
          <p:nvPr/>
        </p:nvGrpSpPr>
        <p:grpSpPr>
          <a:xfrm>
            <a:off x="292608" y="1005840"/>
            <a:ext cx="8595360" cy="28575"/>
            <a:chOff x="292608" y="1005840"/>
            <a:chExt cx="8595360" cy="28575"/>
          </a:xfrm>
        </p:grpSpPr>
        <p:sp>
          <p:nvSpPr>
            <p:cNvPr id="51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P7TF5XRZ5TZD-1674051314-8064</_dlc_DocId>
    <_dlc_DocIdUrl xmlns="5ce71423-0d49-4a04-8822-86064e799dcd">
      <Url>https://unicef.sharepoint.com/teams/DAPM-DataComm/_layouts/15/DocIdRedir.aspx?ID=P7TF5XRZ5TZD-1674051314-8064</Url>
      <Description>P7TF5XRZ5TZD-1674051314-8064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4E7306A-EF9B-4F64-AFCE-C3374333480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3622890f-4a50-48fb-bbda-0d1cb8de97d6</vt:lpwstr>
  </property>
</Properties>
</file>