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822b5eed0a7a258d2e5caceb1da41d69f2f3724.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2130885f5e166a3fb04bb04d0796a9cb153cbea.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6de8be60f93e2145dec572df9aff2458d9ee12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997568"/>
            </a:xfrm>
            <a:custGeom>
              <a:avLst/>
              <a:pathLst>
                <a:path w="6481656" h="997568">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39902"/>
                  </a:lnTo>
                  <a:lnTo>
                    <a:pt x="3629727" y="39902"/>
                  </a:lnTo>
                  <a:lnTo>
                    <a:pt x="3888994" y="79805"/>
                  </a:lnTo>
                  <a:lnTo>
                    <a:pt x="4148260" y="159610"/>
                  </a:lnTo>
                  <a:lnTo>
                    <a:pt x="4407526" y="279319"/>
                  </a:lnTo>
                  <a:lnTo>
                    <a:pt x="4666792" y="478832"/>
                  </a:lnTo>
                  <a:lnTo>
                    <a:pt x="4926059" y="798054"/>
                  </a:lnTo>
                  <a:lnTo>
                    <a:pt x="5185325" y="438929"/>
                  </a:lnTo>
                  <a:lnTo>
                    <a:pt x="5444591" y="997568"/>
                  </a:lnTo>
                  <a:lnTo>
                    <a:pt x="5703857" y="598540"/>
                  </a:lnTo>
                  <a:lnTo>
                    <a:pt x="5963124" y="518735"/>
                  </a:lnTo>
                  <a:lnTo>
                    <a:pt x="6222390" y="359124"/>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236984"/>
            </a:xfrm>
            <a:custGeom>
              <a:avLst/>
              <a:pathLst>
                <a:path w="6481656" h="1236984">
                  <a:moveTo>
                    <a:pt x="0" y="39902"/>
                  </a:moveTo>
                  <a:lnTo>
                    <a:pt x="259266" y="39902"/>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159610"/>
                  </a:lnTo>
                  <a:lnTo>
                    <a:pt x="3370461" y="79805"/>
                  </a:lnTo>
                  <a:lnTo>
                    <a:pt x="3629727" y="239416"/>
                  </a:lnTo>
                  <a:lnTo>
                    <a:pt x="3888994" y="119708"/>
                  </a:lnTo>
                  <a:lnTo>
                    <a:pt x="4148260" y="399027"/>
                  </a:lnTo>
                  <a:lnTo>
                    <a:pt x="4407526" y="638443"/>
                  </a:lnTo>
                  <a:lnTo>
                    <a:pt x="4666792" y="478832"/>
                  </a:lnTo>
                  <a:lnTo>
                    <a:pt x="4926059" y="1157178"/>
                  </a:lnTo>
                  <a:lnTo>
                    <a:pt x="5185325" y="877859"/>
                  </a:lnTo>
                  <a:lnTo>
                    <a:pt x="5444591" y="1236984"/>
                  </a:lnTo>
                  <a:lnTo>
                    <a:pt x="5703857" y="877859"/>
                  </a:lnTo>
                  <a:lnTo>
                    <a:pt x="5963124" y="518735"/>
                  </a:lnTo>
                  <a:lnTo>
                    <a:pt x="6222390" y="359124"/>
                  </a:lnTo>
                  <a:lnTo>
                    <a:pt x="6481656" y="51873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037470"/>
            </a:xfrm>
            <a:custGeom>
              <a:avLst/>
              <a:pathLst>
                <a:path w="6481656" h="1037470">
                  <a:moveTo>
                    <a:pt x="0" y="0"/>
                  </a:moveTo>
                  <a:lnTo>
                    <a:pt x="259266" y="0"/>
                  </a:lnTo>
                  <a:lnTo>
                    <a:pt x="518532" y="119708"/>
                  </a:lnTo>
                  <a:lnTo>
                    <a:pt x="777798" y="79805"/>
                  </a:lnTo>
                  <a:lnTo>
                    <a:pt x="1037065" y="79805"/>
                  </a:lnTo>
                  <a:lnTo>
                    <a:pt x="1296331" y="39902"/>
                  </a:lnTo>
                  <a:lnTo>
                    <a:pt x="1555597" y="0"/>
                  </a:lnTo>
                  <a:lnTo>
                    <a:pt x="1814863" y="0"/>
                  </a:lnTo>
                  <a:lnTo>
                    <a:pt x="2074130" y="0"/>
                  </a:lnTo>
                  <a:lnTo>
                    <a:pt x="2333396" y="0"/>
                  </a:lnTo>
                  <a:lnTo>
                    <a:pt x="2592662" y="0"/>
                  </a:lnTo>
                  <a:lnTo>
                    <a:pt x="2851928" y="0"/>
                  </a:lnTo>
                  <a:lnTo>
                    <a:pt x="3111195" y="0"/>
                  </a:lnTo>
                  <a:lnTo>
                    <a:pt x="3370461" y="39902"/>
                  </a:lnTo>
                  <a:lnTo>
                    <a:pt x="3629727" y="79805"/>
                  </a:lnTo>
                  <a:lnTo>
                    <a:pt x="3888994" y="119708"/>
                  </a:lnTo>
                  <a:lnTo>
                    <a:pt x="4148260" y="159610"/>
                  </a:lnTo>
                  <a:lnTo>
                    <a:pt x="4407526" y="478832"/>
                  </a:lnTo>
                  <a:lnTo>
                    <a:pt x="4666792" y="279319"/>
                  </a:lnTo>
                  <a:lnTo>
                    <a:pt x="4926059" y="319221"/>
                  </a:lnTo>
                  <a:lnTo>
                    <a:pt x="5185325" y="798054"/>
                  </a:lnTo>
                  <a:lnTo>
                    <a:pt x="5444591" y="1037470"/>
                  </a:lnTo>
                  <a:lnTo>
                    <a:pt x="5703857" y="718249"/>
                  </a:lnTo>
                  <a:lnTo>
                    <a:pt x="5963124" y="359124"/>
                  </a:lnTo>
                  <a:lnTo>
                    <a:pt x="6222390" y="119708"/>
                  </a:lnTo>
                  <a:lnTo>
                    <a:pt x="6481656" y="359124"/>
                  </a:lnTo>
                </a:path>
              </a:pathLst>
            </a:custGeom>
            <a:ln w="27101" cap="flat">
              <a:solidFill>
                <a:srgbClr val="00BFC4">
                  <a:alpha val="100000"/>
                </a:srgbClr>
              </a:solidFill>
              <a:prstDash val="solid"/>
              <a:round/>
            </a:ln>
          </p:spPr>
          <p:txBody>
            <a:bodyPr/>
            <a:lstStyle/>
            <a:p/>
          </p:txBody>
        </p:sp>
        <p:sp>
          <p:nvSpPr>
            <p:cNvPr id="31" name="pl31"/>
            <p:cNvSpPr/>
            <p:nvPr/>
          </p:nvSpPr>
          <p:spPr>
            <a:xfrm>
              <a:off x="1439019" y="1478223"/>
              <a:ext cx="6481656" cy="2035038"/>
            </a:xfrm>
            <a:custGeom>
              <a:avLst/>
              <a:pathLst>
                <a:path w="6481656" h="2035038">
                  <a:moveTo>
                    <a:pt x="0" y="0"/>
                  </a:moveTo>
                  <a:lnTo>
                    <a:pt x="259266" y="0"/>
                  </a:lnTo>
                  <a:lnTo>
                    <a:pt x="518532" y="598540"/>
                  </a:lnTo>
                  <a:lnTo>
                    <a:pt x="777798" y="837957"/>
                  </a:lnTo>
                  <a:lnTo>
                    <a:pt x="1037065" y="1077373"/>
                  </a:lnTo>
                  <a:lnTo>
                    <a:pt x="1296331" y="1356692"/>
                  </a:lnTo>
                  <a:lnTo>
                    <a:pt x="1555597" y="1596108"/>
                  </a:lnTo>
                  <a:lnTo>
                    <a:pt x="1814863" y="1835525"/>
                  </a:lnTo>
                  <a:lnTo>
                    <a:pt x="2074130" y="1556206"/>
                  </a:lnTo>
                  <a:lnTo>
                    <a:pt x="2333396" y="1596108"/>
                  </a:lnTo>
                  <a:lnTo>
                    <a:pt x="2592662" y="1675914"/>
                  </a:lnTo>
                  <a:lnTo>
                    <a:pt x="2851928" y="957665"/>
                  </a:lnTo>
                  <a:lnTo>
                    <a:pt x="3111195" y="997568"/>
                  </a:lnTo>
                  <a:lnTo>
                    <a:pt x="3370461" y="1037470"/>
                  </a:lnTo>
                  <a:lnTo>
                    <a:pt x="3629727" y="239416"/>
                  </a:lnTo>
                  <a:lnTo>
                    <a:pt x="3888994" y="598540"/>
                  </a:lnTo>
                  <a:lnTo>
                    <a:pt x="4148260" y="718249"/>
                  </a:lnTo>
                  <a:lnTo>
                    <a:pt x="4407526" y="1117276"/>
                  </a:lnTo>
                  <a:lnTo>
                    <a:pt x="4666792" y="758151"/>
                  </a:lnTo>
                  <a:lnTo>
                    <a:pt x="4926059" y="1636011"/>
                  </a:lnTo>
                  <a:lnTo>
                    <a:pt x="5185325" y="2035038"/>
                  </a:lnTo>
                  <a:lnTo>
                    <a:pt x="5444591" y="1955233"/>
                  </a:lnTo>
                  <a:lnTo>
                    <a:pt x="5703857" y="1476400"/>
                  </a:lnTo>
                  <a:lnTo>
                    <a:pt x="5963124" y="1037470"/>
                  </a:lnTo>
                  <a:lnTo>
                    <a:pt x="6222390" y="558638"/>
                  </a:lnTo>
                  <a:lnTo>
                    <a:pt x="6481656" y="75815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979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73" y="1343523"/>
              <a:ext cx="240868" cy="13928"/>
            </a:xfrm>
            <a:custGeom>
              <a:avLst/>
              <a:pathLst>
                <a:path w="240868" h="13928">
                  <a:moveTo>
                    <a:pt x="240868" y="0"/>
                  </a:moveTo>
                  <a:lnTo>
                    <a:pt x="0" y="13928"/>
                  </a:lnTo>
                </a:path>
              </a:pathLst>
            </a:custGeom>
          </p:spPr>
          <p:txBody>
            <a:bodyPr/>
            <a:lstStyle/>
            <a:p/>
          </p:txBody>
        </p:sp>
        <p:sp>
          <p:nvSpPr>
            <p:cNvPr id="42" name="pl42"/>
            <p:cNvSpPr/>
            <p:nvPr/>
          </p:nvSpPr>
          <p:spPr>
            <a:xfrm>
              <a:off x="7938053" y="1622779"/>
              <a:ext cx="241888" cy="51274"/>
            </a:xfrm>
            <a:custGeom>
              <a:avLst/>
              <a:pathLst>
                <a:path w="241888" h="51274">
                  <a:moveTo>
                    <a:pt x="241888" y="0"/>
                  </a:moveTo>
                  <a:lnTo>
                    <a:pt x="0" y="51274"/>
                  </a:lnTo>
                </a:path>
              </a:pathLst>
            </a:custGeom>
          </p:spPr>
          <p:txBody>
            <a:bodyPr/>
            <a:lstStyle/>
            <a:p/>
          </p:txBody>
        </p:sp>
        <p:sp>
          <p:nvSpPr>
            <p:cNvPr id="43" name="pl43"/>
            <p:cNvSpPr/>
            <p:nvPr/>
          </p:nvSpPr>
          <p:spPr>
            <a:xfrm>
              <a:off x="7938188" y="1840807"/>
              <a:ext cx="241753" cy="47757"/>
            </a:xfrm>
            <a:custGeom>
              <a:avLst/>
              <a:pathLst>
                <a:path w="241753" h="47757">
                  <a:moveTo>
                    <a:pt x="241753" y="47757"/>
                  </a:moveTo>
                  <a:lnTo>
                    <a:pt x="0" y="0"/>
                  </a:lnTo>
                </a:path>
              </a:pathLst>
            </a:custGeom>
          </p:spPr>
          <p:txBody>
            <a:bodyPr/>
            <a:lstStyle/>
            <a:p/>
          </p:txBody>
        </p:sp>
        <p:sp>
          <p:nvSpPr>
            <p:cNvPr id="44" name="pl44"/>
            <p:cNvSpPr/>
            <p:nvPr/>
          </p:nvSpPr>
          <p:spPr>
            <a:xfrm>
              <a:off x="7939163" y="2236360"/>
              <a:ext cx="240778" cy="13"/>
            </a:xfrm>
            <a:custGeom>
              <a:avLst/>
              <a:pathLst>
                <a:path w="240778" h="13">
                  <a:moveTo>
                    <a:pt x="240778" y="0"/>
                  </a:moveTo>
                  <a:lnTo>
                    <a:pt x="0" y="13"/>
                  </a:lnTo>
                </a:path>
              </a:pathLst>
            </a:custGeom>
          </p:spPr>
          <p:txBody>
            <a:bodyPr/>
            <a:lstStyle/>
            <a:p/>
          </p:txBody>
        </p:sp>
        <p:sp>
          <p:nvSpPr>
            <p:cNvPr id="45" name="pg45"/>
            <p:cNvSpPr/>
            <p:nvPr/>
          </p:nvSpPr>
          <p:spPr>
            <a:xfrm>
              <a:off x="8111362" y="12524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933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5277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6860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9" name="pg49"/>
            <p:cNvSpPr/>
            <p:nvPr/>
          </p:nvSpPr>
          <p:spPr>
            <a:xfrm>
              <a:off x="8111362" y="180079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4163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1" name="pg51"/>
            <p:cNvSpPr/>
            <p:nvPr/>
          </p:nvSpPr>
          <p:spPr>
            <a:xfrm>
              <a:off x="8111362" y="214537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8621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982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Brazil,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90%.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1 vaccines increased coverage, 3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324945"/>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3369894"/>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2455564"/>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3713294"/>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3239275"/>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3631131"/>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2738571"/>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2074020"/>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2793985"/>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(86%)</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(86%)</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(90%)</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(76%)</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(88%)</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(88%)</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(72%)</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bra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7233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8500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89768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41035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192302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62867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14134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65401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16669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4083158"/>
              <a:ext cx="235719" cy="32838"/>
            </a:xfrm>
            <a:prstGeom prst="rect">
              <a:avLst/>
            </a:prstGeom>
            <a:solidFill>
              <a:srgbClr val="1CABE2">
                <a:alpha val="85098"/>
              </a:srgbClr>
            </a:solidFill>
          </p:spPr>
          <p:txBody>
            <a:bodyPr/>
            <a:lstStyle/>
            <a:p/>
          </p:txBody>
        </p:sp>
        <p:sp>
          <p:nvSpPr>
            <p:cNvPr id="27" name="rc27"/>
            <p:cNvSpPr/>
            <p:nvPr/>
          </p:nvSpPr>
          <p:spPr>
            <a:xfrm>
              <a:off x="1684176" y="4083840"/>
              <a:ext cx="235719" cy="32156"/>
            </a:xfrm>
            <a:prstGeom prst="rect">
              <a:avLst/>
            </a:prstGeom>
            <a:solidFill>
              <a:srgbClr val="1CABE2">
                <a:alpha val="85098"/>
              </a:srgbClr>
            </a:solidFill>
          </p:spPr>
          <p:txBody>
            <a:bodyPr/>
            <a:lstStyle/>
            <a:p/>
          </p:txBody>
        </p:sp>
        <p:sp>
          <p:nvSpPr>
            <p:cNvPr id="28" name="rc28"/>
            <p:cNvSpPr/>
            <p:nvPr/>
          </p:nvSpPr>
          <p:spPr>
            <a:xfrm>
              <a:off x="1946086" y="4084573"/>
              <a:ext cx="235719" cy="31423"/>
            </a:xfrm>
            <a:prstGeom prst="rect">
              <a:avLst/>
            </a:prstGeom>
            <a:solidFill>
              <a:srgbClr val="1CABE2">
                <a:alpha val="85098"/>
              </a:srgbClr>
            </a:solidFill>
          </p:spPr>
          <p:txBody>
            <a:bodyPr/>
            <a:lstStyle/>
            <a:p/>
          </p:txBody>
        </p:sp>
        <p:sp>
          <p:nvSpPr>
            <p:cNvPr id="29" name="rc29"/>
            <p:cNvSpPr/>
            <p:nvPr/>
          </p:nvSpPr>
          <p:spPr>
            <a:xfrm>
              <a:off x="2207996" y="4085312"/>
              <a:ext cx="235719" cy="30684"/>
            </a:xfrm>
            <a:prstGeom prst="rect">
              <a:avLst/>
            </a:prstGeom>
            <a:solidFill>
              <a:srgbClr val="1CABE2">
                <a:alpha val="85098"/>
              </a:srgbClr>
            </a:solidFill>
          </p:spPr>
          <p:txBody>
            <a:bodyPr/>
            <a:lstStyle/>
            <a:p/>
          </p:txBody>
        </p:sp>
        <p:sp>
          <p:nvSpPr>
            <p:cNvPr id="30" name="rc30"/>
            <p:cNvSpPr/>
            <p:nvPr/>
          </p:nvSpPr>
          <p:spPr>
            <a:xfrm>
              <a:off x="2469906" y="4085480"/>
              <a:ext cx="235719" cy="30517"/>
            </a:xfrm>
            <a:prstGeom prst="rect">
              <a:avLst/>
            </a:prstGeom>
            <a:solidFill>
              <a:srgbClr val="1CABE2">
                <a:alpha val="85098"/>
              </a:srgbClr>
            </a:solidFill>
          </p:spPr>
          <p:txBody>
            <a:bodyPr/>
            <a:lstStyle/>
            <a:p/>
          </p:txBody>
        </p:sp>
        <p:sp>
          <p:nvSpPr>
            <p:cNvPr id="31" name="rc31"/>
            <p:cNvSpPr/>
            <p:nvPr/>
          </p:nvSpPr>
          <p:spPr>
            <a:xfrm>
              <a:off x="2731817" y="4085676"/>
              <a:ext cx="235719" cy="30321"/>
            </a:xfrm>
            <a:prstGeom prst="rect">
              <a:avLst/>
            </a:prstGeom>
            <a:solidFill>
              <a:srgbClr val="1CABE2">
                <a:alpha val="85098"/>
              </a:srgbClr>
            </a:solidFill>
          </p:spPr>
          <p:txBody>
            <a:bodyPr/>
            <a:lstStyle/>
            <a:p/>
          </p:txBody>
        </p:sp>
        <p:sp>
          <p:nvSpPr>
            <p:cNvPr id="32" name="rc32"/>
            <p:cNvSpPr/>
            <p:nvPr/>
          </p:nvSpPr>
          <p:spPr>
            <a:xfrm>
              <a:off x="2993727" y="4086183"/>
              <a:ext cx="235719" cy="29814"/>
            </a:xfrm>
            <a:prstGeom prst="rect">
              <a:avLst/>
            </a:prstGeom>
            <a:solidFill>
              <a:srgbClr val="1CABE2">
                <a:alpha val="85098"/>
              </a:srgbClr>
            </a:solidFill>
          </p:spPr>
          <p:txBody>
            <a:bodyPr/>
            <a:lstStyle/>
            <a:p/>
          </p:txBody>
        </p:sp>
        <p:sp>
          <p:nvSpPr>
            <p:cNvPr id="33" name="rc33"/>
            <p:cNvSpPr/>
            <p:nvPr/>
          </p:nvSpPr>
          <p:spPr>
            <a:xfrm>
              <a:off x="3255637" y="4086655"/>
              <a:ext cx="235719" cy="29341"/>
            </a:xfrm>
            <a:prstGeom prst="rect">
              <a:avLst/>
            </a:prstGeom>
            <a:solidFill>
              <a:srgbClr val="1CABE2">
                <a:alpha val="85098"/>
              </a:srgbClr>
            </a:solidFill>
          </p:spPr>
          <p:txBody>
            <a:bodyPr/>
            <a:lstStyle/>
            <a:p/>
          </p:txBody>
        </p:sp>
        <p:sp>
          <p:nvSpPr>
            <p:cNvPr id="34" name="rc34"/>
            <p:cNvSpPr/>
            <p:nvPr/>
          </p:nvSpPr>
          <p:spPr>
            <a:xfrm>
              <a:off x="3517547" y="4087151"/>
              <a:ext cx="235719" cy="28845"/>
            </a:xfrm>
            <a:prstGeom prst="rect">
              <a:avLst/>
            </a:prstGeom>
            <a:solidFill>
              <a:srgbClr val="1CABE2">
                <a:alpha val="85098"/>
              </a:srgbClr>
            </a:solidFill>
          </p:spPr>
          <p:txBody>
            <a:bodyPr/>
            <a:lstStyle/>
            <a:p/>
          </p:txBody>
        </p:sp>
        <p:sp>
          <p:nvSpPr>
            <p:cNvPr id="35" name="rc35"/>
            <p:cNvSpPr/>
            <p:nvPr/>
          </p:nvSpPr>
          <p:spPr>
            <a:xfrm>
              <a:off x="3779457" y="4087304"/>
              <a:ext cx="235719" cy="28692"/>
            </a:xfrm>
            <a:prstGeom prst="rect">
              <a:avLst/>
            </a:prstGeom>
            <a:solidFill>
              <a:srgbClr val="1CABE2">
                <a:alpha val="85098"/>
              </a:srgbClr>
            </a:solidFill>
          </p:spPr>
          <p:txBody>
            <a:bodyPr/>
            <a:lstStyle/>
            <a:p/>
          </p:txBody>
        </p:sp>
        <p:sp>
          <p:nvSpPr>
            <p:cNvPr id="36" name="rc36"/>
            <p:cNvSpPr/>
            <p:nvPr/>
          </p:nvSpPr>
          <p:spPr>
            <a:xfrm>
              <a:off x="4041368" y="4087462"/>
              <a:ext cx="235719" cy="28534"/>
            </a:xfrm>
            <a:prstGeom prst="rect">
              <a:avLst/>
            </a:prstGeom>
            <a:solidFill>
              <a:srgbClr val="1CABE2">
                <a:alpha val="85098"/>
              </a:srgbClr>
            </a:solidFill>
          </p:spPr>
          <p:txBody>
            <a:bodyPr/>
            <a:lstStyle/>
            <a:p/>
          </p:txBody>
        </p:sp>
        <p:sp>
          <p:nvSpPr>
            <p:cNvPr id="37" name="rc37"/>
            <p:cNvSpPr/>
            <p:nvPr/>
          </p:nvSpPr>
          <p:spPr>
            <a:xfrm>
              <a:off x="4303278" y="4087581"/>
              <a:ext cx="235719" cy="28415"/>
            </a:xfrm>
            <a:prstGeom prst="rect">
              <a:avLst/>
            </a:prstGeom>
            <a:solidFill>
              <a:srgbClr val="1CABE2">
                <a:alpha val="85098"/>
              </a:srgbClr>
            </a:solidFill>
          </p:spPr>
          <p:txBody>
            <a:bodyPr/>
            <a:lstStyle/>
            <a:p/>
          </p:txBody>
        </p:sp>
        <p:sp>
          <p:nvSpPr>
            <p:cNvPr id="38" name="rc38"/>
            <p:cNvSpPr/>
            <p:nvPr/>
          </p:nvSpPr>
          <p:spPr>
            <a:xfrm>
              <a:off x="4565188" y="4087723"/>
              <a:ext cx="235719" cy="28273"/>
            </a:xfrm>
            <a:prstGeom prst="rect">
              <a:avLst/>
            </a:prstGeom>
            <a:solidFill>
              <a:srgbClr val="1CABE2">
                <a:alpha val="85098"/>
              </a:srgbClr>
            </a:solidFill>
          </p:spPr>
          <p:txBody>
            <a:bodyPr/>
            <a:lstStyle/>
            <a:p/>
          </p:txBody>
        </p:sp>
        <p:sp>
          <p:nvSpPr>
            <p:cNvPr id="39" name="rc39"/>
            <p:cNvSpPr/>
            <p:nvPr/>
          </p:nvSpPr>
          <p:spPr>
            <a:xfrm>
              <a:off x="4827098" y="4059537"/>
              <a:ext cx="235719" cy="56459"/>
            </a:xfrm>
            <a:prstGeom prst="rect">
              <a:avLst/>
            </a:prstGeom>
            <a:solidFill>
              <a:srgbClr val="1CABE2">
                <a:alpha val="85098"/>
              </a:srgbClr>
            </a:solidFill>
          </p:spPr>
          <p:txBody>
            <a:bodyPr/>
            <a:lstStyle/>
            <a:p/>
          </p:txBody>
        </p:sp>
        <p:sp>
          <p:nvSpPr>
            <p:cNvPr id="40" name="rc40"/>
            <p:cNvSpPr/>
            <p:nvPr/>
          </p:nvSpPr>
          <p:spPr>
            <a:xfrm>
              <a:off x="5089008" y="4059065"/>
              <a:ext cx="235719" cy="56932"/>
            </a:xfrm>
            <a:prstGeom prst="rect">
              <a:avLst/>
            </a:prstGeom>
            <a:solidFill>
              <a:srgbClr val="1CABE2">
                <a:alpha val="85098"/>
              </a:srgbClr>
            </a:solidFill>
          </p:spPr>
          <p:txBody>
            <a:bodyPr/>
            <a:lstStyle/>
            <a:p/>
          </p:txBody>
        </p:sp>
        <p:sp>
          <p:nvSpPr>
            <p:cNvPr id="41" name="rc41"/>
            <p:cNvSpPr/>
            <p:nvPr/>
          </p:nvSpPr>
          <p:spPr>
            <a:xfrm>
              <a:off x="5350919" y="4030471"/>
              <a:ext cx="235719" cy="85525"/>
            </a:xfrm>
            <a:prstGeom prst="rect">
              <a:avLst/>
            </a:prstGeom>
            <a:solidFill>
              <a:srgbClr val="1CABE2">
                <a:alpha val="85098"/>
              </a:srgbClr>
            </a:solidFill>
          </p:spPr>
          <p:txBody>
            <a:bodyPr/>
            <a:lstStyle/>
            <a:p/>
          </p:txBody>
        </p:sp>
        <p:sp>
          <p:nvSpPr>
            <p:cNvPr id="42" name="rc42"/>
            <p:cNvSpPr/>
            <p:nvPr/>
          </p:nvSpPr>
          <p:spPr>
            <a:xfrm>
              <a:off x="5612829" y="3977589"/>
              <a:ext cx="235719" cy="138408"/>
            </a:xfrm>
            <a:prstGeom prst="rect">
              <a:avLst/>
            </a:prstGeom>
            <a:solidFill>
              <a:srgbClr val="1CABE2">
                <a:alpha val="85098"/>
              </a:srgbClr>
            </a:solidFill>
          </p:spPr>
          <p:txBody>
            <a:bodyPr/>
            <a:lstStyle/>
            <a:p/>
          </p:txBody>
        </p:sp>
        <p:sp>
          <p:nvSpPr>
            <p:cNvPr id="43" name="rc43"/>
            <p:cNvSpPr/>
            <p:nvPr/>
          </p:nvSpPr>
          <p:spPr>
            <a:xfrm>
              <a:off x="5874739" y="3893236"/>
              <a:ext cx="235719" cy="222760"/>
            </a:xfrm>
            <a:prstGeom prst="rect">
              <a:avLst/>
            </a:prstGeom>
            <a:solidFill>
              <a:srgbClr val="1CABE2">
                <a:alpha val="85098"/>
              </a:srgbClr>
            </a:solidFill>
          </p:spPr>
          <p:txBody>
            <a:bodyPr/>
            <a:lstStyle/>
            <a:p/>
          </p:txBody>
        </p:sp>
        <p:sp>
          <p:nvSpPr>
            <p:cNvPr id="44" name="rc44"/>
            <p:cNvSpPr/>
            <p:nvPr/>
          </p:nvSpPr>
          <p:spPr>
            <a:xfrm>
              <a:off x="6136649" y="3754058"/>
              <a:ext cx="235719" cy="361939"/>
            </a:xfrm>
            <a:prstGeom prst="rect">
              <a:avLst/>
            </a:prstGeom>
            <a:solidFill>
              <a:srgbClr val="1CABE2">
                <a:alpha val="85098"/>
              </a:srgbClr>
            </a:solidFill>
          </p:spPr>
          <p:txBody>
            <a:bodyPr/>
            <a:lstStyle/>
            <a:p/>
          </p:txBody>
        </p:sp>
        <p:sp>
          <p:nvSpPr>
            <p:cNvPr id="45" name="rc45"/>
            <p:cNvSpPr/>
            <p:nvPr/>
          </p:nvSpPr>
          <p:spPr>
            <a:xfrm>
              <a:off x="6398559" y="3547246"/>
              <a:ext cx="235719" cy="568751"/>
            </a:xfrm>
            <a:prstGeom prst="rect">
              <a:avLst/>
            </a:prstGeom>
            <a:solidFill>
              <a:srgbClr val="1CABE2">
                <a:alpha val="85098"/>
              </a:srgbClr>
            </a:solidFill>
          </p:spPr>
          <p:txBody>
            <a:bodyPr/>
            <a:lstStyle/>
            <a:p/>
          </p:txBody>
        </p:sp>
        <p:sp>
          <p:nvSpPr>
            <p:cNvPr id="46" name="rc46"/>
            <p:cNvSpPr/>
            <p:nvPr/>
          </p:nvSpPr>
          <p:spPr>
            <a:xfrm>
              <a:off x="6660470" y="3802387"/>
              <a:ext cx="235719" cy="313610"/>
            </a:xfrm>
            <a:prstGeom prst="rect">
              <a:avLst/>
            </a:prstGeom>
            <a:solidFill>
              <a:srgbClr val="1CABE2">
                <a:alpha val="85098"/>
              </a:srgbClr>
            </a:solidFill>
          </p:spPr>
          <p:txBody>
            <a:bodyPr/>
            <a:lstStyle/>
            <a:p/>
          </p:txBody>
        </p:sp>
        <p:sp>
          <p:nvSpPr>
            <p:cNvPr id="47" name="rc47"/>
            <p:cNvSpPr/>
            <p:nvPr/>
          </p:nvSpPr>
          <p:spPr>
            <a:xfrm>
              <a:off x="6922380" y="3446114"/>
              <a:ext cx="235719" cy="669883"/>
            </a:xfrm>
            <a:prstGeom prst="rect">
              <a:avLst/>
            </a:prstGeom>
            <a:solidFill>
              <a:srgbClr val="1CABE2">
                <a:alpha val="85098"/>
              </a:srgbClr>
            </a:solidFill>
          </p:spPr>
          <p:txBody>
            <a:bodyPr/>
            <a:lstStyle/>
            <a:p/>
          </p:txBody>
        </p:sp>
        <p:sp>
          <p:nvSpPr>
            <p:cNvPr id="48" name="rc48"/>
            <p:cNvSpPr/>
            <p:nvPr/>
          </p:nvSpPr>
          <p:spPr>
            <a:xfrm>
              <a:off x="7184290" y="3708677"/>
              <a:ext cx="235719" cy="407319"/>
            </a:xfrm>
            <a:prstGeom prst="rect">
              <a:avLst/>
            </a:prstGeom>
            <a:solidFill>
              <a:srgbClr val="1CABE2">
                <a:alpha val="85098"/>
              </a:srgbClr>
            </a:solidFill>
          </p:spPr>
          <p:txBody>
            <a:bodyPr/>
            <a:lstStyle/>
            <a:p/>
          </p:txBody>
        </p:sp>
        <p:sp>
          <p:nvSpPr>
            <p:cNvPr id="49" name="rc49"/>
            <p:cNvSpPr/>
            <p:nvPr/>
          </p:nvSpPr>
          <p:spPr>
            <a:xfrm>
              <a:off x="7446200" y="3764739"/>
              <a:ext cx="235719" cy="351257"/>
            </a:xfrm>
            <a:prstGeom prst="rect">
              <a:avLst/>
            </a:prstGeom>
            <a:solidFill>
              <a:srgbClr val="1CABE2">
                <a:alpha val="85098"/>
              </a:srgbClr>
            </a:solidFill>
          </p:spPr>
          <p:txBody>
            <a:bodyPr/>
            <a:lstStyle/>
            <a:p/>
          </p:txBody>
        </p:sp>
        <p:sp>
          <p:nvSpPr>
            <p:cNvPr id="50" name="rc50"/>
            <p:cNvSpPr/>
            <p:nvPr/>
          </p:nvSpPr>
          <p:spPr>
            <a:xfrm>
              <a:off x="7708110" y="3867930"/>
              <a:ext cx="235719" cy="248067"/>
            </a:xfrm>
            <a:prstGeom prst="rect">
              <a:avLst/>
            </a:prstGeom>
            <a:solidFill>
              <a:srgbClr val="1CABE2">
                <a:alpha val="85098"/>
              </a:srgbClr>
            </a:solidFill>
          </p:spPr>
          <p:txBody>
            <a:bodyPr/>
            <a:lstStyle/>
            <a:p/>
          </p:txBody>
        </p:sp>
        <p:sp>
          <p:nvSpPr>
            <p:cNvPr id="51" name="rc51"/>
            <p:cNvSpPr/>
            <p:nvPr/>
          </p:nvSpPr>
          <p:spPr>
            <a:xfrm>
              <a:off x="7970021" y="4067203"/>
              <a:ext cx="235719" cy="48794"/>
            </a:xfrm>
            <a:prstGeom prst="rect">
              <a:avLst/>
            </a:prstGeom>
            <a:solidFill>
              <a:srgbClr val="1CABE2">
                <a:alpha val="85098"/>
              </a:srgbClr>
            </a:solidFill>
          </p:spPr>
          <p:txBody>
            <a:bodyPr/>
            <a:lstStyle/>
            <a:p/>
          </p:txBody>
        </p:sp>
        <p:sp>
          <p:nvSpPr>
            <p:cNvPr id="52" name="rc52"/>
            <p:cNvSpPr/>
            <p:nvPr/>
          </p:nvSpPr>
          <p:spPr>
            <a:xfrm>
              <a:off x="1422266" y="4050318"/>
              <a:ext cx="235719" cy="32839"/>
            </a:xfrm>
            <a:prstGeom prst="rect">
              <a:avLst/>
            </a:prstGeom>
            <a:solidFill>
              <a:srgbClr val="B3B3B3">
                <a:alpha val="85098"/>
              </a:srgbClr>
            </a:solidFill>
          </p:spPr>
          <p:txBody>
            <a:bodyPr/>
            <a:lstStyle/>
            <a:p/>
          </p:txBody>
        </p:sp>
        <p:sp>
          <p:nvSpPr>
            <p:cNvPr id="53" name="rc53"/>
            <p:cNvSpPr/>
            <p:nvPr/>
          </p:nvSpPr>
          <p:spPr>
            <a:xfrm>
              <a:off x="1684176" y="4051684"/>
              <a:ext cx="235719" cy="32156"/>
            </a:xfrm>
            <a:prstGeom prst="rect">
              <a:avLst/>
            </a:prstGeom>
            <a:solidFill>
              <a:srgbClr val="B3B3B3">
                <a:alpha val="85098"/>
              </a:srgbClr>
            </a:solidFill>
          </p:spPr>
          <p:txBody>
            <a:bodyPr/>
            <a:lstStyle/>
            <a:p/>
          </p:txBody>
        </p:sp>
        <p:sp>
          <p:nvSpPr>
            <p:cNvPr id="54" name="rc54"/>
            <p:cNvSpPr/>
            <p:nvPr/>
          </p:nvSpPr>
          <p:spPr>
            <a:xfrm>
              <a:off x="1946086" y="4084573"/>
              <a:ext cx="235719" cy="0"/>
            </a:xfrm>
            <a:prstGeom prst="rect">
              <a:avLst/>
            </a:prstGeom>
            <a:solidFill>
              <a:srgbClr val="B3B3B3">
                <a:alpha val="85098"/>
              </a:srgbClr>
            </a:solidFill>
          </p:spPr>
          <p:txBody>
            <a:bodyPr/>
            <a:lstStyle/>
            <a:p/>
          </p:txBody>
        </p:sp>
        <p:sp>
          <p:nvSpPr>
            <p:cNvPr id="55" name="rc55"/>
            <p:cNvSpPr/>
            <p:nvPr/>
          </p:nvSpPr>
          <p:spPr>
            <a:xfrm>
              <a:off x="2207996" y="4085312"/>
              <a:ext cx="235719" cy="0"/>
            </a:xfrm>
            <a:prstGeom prst="rect">
              <a:avLst/>
            </a:prstGeom>
            <a:solidFill>
              <a:srgbClr val="B3B3B3">
                <a:alpha val="85098"/>
              </a:srgbClr>
            </a:solidFill>
          </p:spPr>
          <p:txBody>
            <a:bodyPr/>
            <a:lstStyle/>
            <a:p/>
          </p:txBody>
        </p:sp>
        <p:sp>
          <p:nvSpPr>
            <p:cNvPr id="56" name="rc56"/>
            <p:cNvSpPr/>
            <p:nvPr/>
          </p:nvSpPr>
          <p:spPr>
            <a:xfrm>
              <a:off x="2469906" y="4085480"/>
              <a:ext cx="235719" cy="0"/>
            </a:xfrm>
            <a:prstGeom prst="rect">
              <a:avLst/>
            </a:prstGeom>
            <a:solidFill>
              <a:srgbClr val="B3B3B3">
                <a:alpha val="85098"/>
              </a:srgbClr>
            </a:solidFill>
          </p:spPr>
          <p:txBody>
            <a:bodyPr/>
            <a:lstStyle/>
            <a:p/>
          </p:txBody>
        </p:sp>
        <p:sp>
          <p:nvSpPr>
            <p:cNvPr id="57" name="rc57"/>
            <p:cNvSpPr/>
            <p:nvPr/>
          </p:nvSpPr>
          <p:spPr>
            <a:xfrm>
              <a:off x="2731817" y="4085676"/>
              <a:ext cx="235719" cy="0"/>
            </a:xfrm>
            <a:prstGeom prst="rect">
              <a:avLst/>
            </a:prstGeom>
            <a:solidFill>
              <a:srgbClr val="B3B3B3">
                <a:alpha val="85098"/>
              </a:srgbClr>
            </a:solidFill>
          </p:spPr>
          <p:txBody>
            <a:bodyPr/>
            <a:lstStyle/>
            <a:p/>
          </p:txBody>
        </p:sp>
        <p:sp>
          <p:nvSpPr>
            <p:cNvPr id="58" name="rc58"/>
            <p:cNvSpPr/>
            <p:nvPr/>
          </p:nvSpPr>
          <p:spPr>
            <a:xfrm>
              <a:off x="2993727" y="4086183"/>
              <a:ext cx="235719" cy="0"/>
            </a:xfrm>
            <a:prstGeom prst="rect">
              <a:avLst/>
            </a:prstGeom>
            <a:solidFill>
              <a:srgbClr val="B3B3B3">
                <a:alpha val="85098"/>
              </a:srgbClr>
            </a:solidFill>
          </p:spPr>
          <p:txBody>
            <a:bodyPr/>
            <a:lstStyle/>
            <a:p/>
          </p:txBody>
        </p:sp>
        <p:sp>
          <p:nvSpPr>
            <p:cNvPr id="59" name="rc59"/>
            <p:cNvSpPr/>
            <p:nvPr/>
          </p:nvSpPr>
          <p:spPr>
            <a:xfrm>
              <a:off x="3255637" y="4086655"/>
              <a:ext cx="235719" cy="0"/>
            </a:xfrm>
            <a:prstGeom prst="rect">
              <a:avLst/>
            </a:prstGeom>
            <a:solidFill>
              <a:srgbClr val="B3B3B3">
                <a:alpha val="85098"/>
              </a:srgbClr>
            </a:solidFill>
          </p:spPr>
          <p:txBody>
            <a:bodyPr/>
            <a:lstStyle/>
            <a:p/>
          </p:txBody>
        </p:sp>
        <p:sp>
          <p:nvSpPr>
            <p:cNvPr id="60" name="rc60"/>
            <p:cNvSpPr/>
            <p:nvPr/>
          </p:nvSpPr>
          <p:spPr>
            <a:xfrm>
              <a:off x="3517547" y="4087151"/>
              <a:ext cx="235719" cy="0"/>
            </a:xfrm>
            <a:prstGeom prst="rect">
              <a:avLst/>
            </a:prstGeom>
            <a:solidFill>
              <a:srgbClr val="B3B3B3">
                <a:alpha val="85098"/>
              </a:srgbClr>
            </a:solidFill>
          </p:spPr>
          <p:txBody>
            <a:bodyPr/>
            <a:lstStyle/>
            <a:p/>
          </p:txBody>
        </p:sp>
        <p:sp>
          <p:nvSpPr>
            <p:cNvPr id="61" name="rc61"/>
            <p:cNvSpPr/>
            <p:nvPr/>
          </p:nvSpPr>
          <p:spPr>
            <a:xfrm>
              <a:off x="3779457" y="4087304"/>
              <a:ext cx="235719" cy="0"/>
            </a:xfrm>
            <a:prstGeom prst="rect">
              <a:avLst/>
            </a:prstGeom>
            <a:solidFill>
              <a:srgbClr val="B3B3B3">
                <a:alpha val="85098"/>
              </a:srgbClr>
            </a:solidFill>
          </p:spPr>
          <p:txBody>
            <a:bodyPr/>
            <a:lstStyle/>
            <a:p/>
          </p:txBody>
        </p:sp>
        <p:sp>
          <p:nvSpPr>
            <p:cNvPr id="62" name="rc62"/>
            <p:cNvSpPr/>
            <p:nvPr/>
          </p:nvSpPr>
          <p:spPr>
            <a:xfrm>
              <a:off x="4041368" y="4087462"/>
              <a:ext cx="235719" cy="0"/>
            </a:xfrm>
            <a:prstGeom prst="rect">
              <a:avLst/>
            </a:prstGeom>
            <a:solidFill>
              <a:srgbClr val="B3B3B3">
                <a:alpha val="85098"/>
              </a:srgbClr>
            </a:solidFill>
          </p:spPr>
          <p:txBody>
            <a:bodyPr/>
            <a:lstStyle/>
            <a:p/>
          </p:txBody>
        </p:sp>
        <p:sp>
          <p:nvSpPr>
            <p:cNvPr id="63" name="rc63"/>
            <p:cNvSpPr/>
            <p:nvPr/>
          </p:nvSpPr>
          <p:spPr>
            <a:xfrm>
              <a:off x="4303278" y="4087581"/>
              <a:ext cx="235719" cy="0"/>
            </a:xfrm>
            <a:prstGeom prst="rect">
              <a:avLst/>
            </a:prstGeom>
            <a:solidFill>
              <a:srgbClr val="B3B3B3">
                <a:alpha val="85098"/>
              </a:srgbClr>
            </a:solidFill>
          </p:spPr>
          <p:txBody>
            <a:bodyPr/>
            <a:lstStyle/>
            <a:p/>
          </p:txBody>
        </p:sp>
        <p:sp>
          <p:nvSpPr>
            <p:cNvPr id="64" name="rc64"/>
            <p:cNvSpPr/>
            <p:nvPr/>
          </p:nvSpPr>
          <p:spPr>
            <a:xfrm>
              <a:off x="4565188" y="3974631"/>
              <a:ext cx="235719" cy="113092"/>
            </a:xfrm>
            <a:prstGeom prst="rect">
              <a:avLst/>
            </a:prstGeom>
            <a:solidFill>
              <a:srgbClr val="B3B3B3">
                <a:alpha val="85098"/>
              </a:srgbClr>
            </a:solidFill>
          </p:spPr>
          <p:txBody>
            <a:bodyPr/>
            <a:lstStyle/>
            <a:p/>
          </p:txBody>
        </p:sp>
        <p:sp>
          <p:nvSpPr>
            <p:cNvPr id="65" name="rc65"/>
            <p:cNvSpPr/>
            <p:nvPr/>
          </p:nvSpPr>
          <p:spPr>
            <a:xfrm>
              <a:off x="4827098" y="4031308"/>
              <a:ext cx="235719" cy="28229"/>
            </a:xfrm>
            <a:prstGeom prst="rect">
              <a:avLst/>
            </a:prstGeom>
            <a:solidFill>
              <a:srgbClr val="B3B3B3">
                <a:alpha val="85098"/>
              </a:srgbClr>
            </a:solidFill>
          </p:spPr>
          <p:txBody>
            <a:bodyPr/>
            <a:lstStyle/>
            <a:p/>
          </p:txBody>
        </p:sp>
        <p:sp>
          <p:nvSpPr>
            <p:cNvPr id="66" name="rc66"/>
            <p:cNvSpPr/>
            <p:nvPr/>
          </p:nvSpPr>
          <p:spPr>
            <a:xfrm>
              <a:off x="5089008" y="3916733"/>
              <a:ext cx="235719" cy="142331"/>
            </a:xfrm>
            <a:prstGeom prst="rect">
              <a:avLst/>
            </a:prstGeom>
            <a:solidFill>
              <a:srgbClr val="B3B3B3">
                <a:alpha val="85098"/>
              </a:srgbClr>
            </a:solidFill>
          </p:spPr>
          <p:txBody>
            <a:bodyPr/>
            <a:lstStyle/>
            <a:p/>
          </p:txBody>
        </p:sp>
        <p:sp>
          <p:nvSpPr>
            <p:cNvPr id="67" name="rc67"/>
            <p:cNvSpPr/>
            <p:nvPr/>
          </p:nvSpPr>
          <p:spPr>
            <a:xfrm>
              <a:off x="5350919" y="4001962"/>
              <a:ext cx="235719" cy="28509"/>
            </a:xfrm>
            <a:prstGeom prst="rect">
              <a:avLst/>
            </a:prstGeom>
            <a:solidFill>
              <a:srgbClr val="B3B3B3">
                <a:alpha val="85098"/>
              </a:srgbClr>
            </a:solidFill>
          </p:spPr>
          <p:txBody>
            <a:bodyPr/>
            <a:lstStyle/>
            <a:p/>
          </p:txBody>
        </p:sp>
        <p:sp>
          <p:nvSpPr>
            <p:cNvPr id="68" name="rc68"/>
            <p:cNvSpPr/>
            <p:nvPr/>
          </p:nvSpPr>
          <p:spPr>
            <a:xfrm>
              <a:off x="5612829" y="3811498"/>
              <a:ext cx="235719" cy="166090"/>
            </a:xfrm>
            <a:prstGeom prst="rect">
              <a:avLst/>
            </a:prstGeom>
            <a:solidFill>
              <a:srgbClr val="B3B3B3">
                <a:alpha val="85098"/>
              </a:srgbClr>
            </a:solidFill>
          </p:spPr>
          <p:txBody>
            <a:bodyPr/>
            <a:lstStyle/>
            <a:p/>
          </p:txBody>
        </p:sp>
        <p:sp>
          <p:nvSpPr>
            <p:cNvPr id="69" name="rc69"/>
            <p:cNvSpPr/>
            <p:nvPr/>
          </p:nvSpPr>
          <p:spPr>
            <a:xfrm>
              <a:off x="5874739" y="3642630"/>
              <a:ext cx="235719" cy="250606"/>
            </a:xfrm>
            <a:prstGeom prst="rect">
              <a:avLst/>
            </a:prstGeom>
            <a:solidFill>
              <a:srgbClr val="B3B3B3">
                <a:alpha val="85098"/>
              </a:srgbClr>
            </a:solidFill>
          </p:spPr>
          <p:txBody>
            <a:bodyPr/>
            <a:lstStyle/>
            <a:p/>
          </p:txBody>
        </p:sp>
        <p:sp>
          <p:nvSpPr>
            <p:cNvPr id="70" name="rc70"/>
            <p:cNvSpPr/>
            <p:nvPr/>
          </p:nvSpPr>
          <p:spPr>
            <a:xfrm>
              <a:off x="6136649" y="3754058"/>
              <a:ext cx="235719" cy="0"/>
            </a:xfrm>
            <a:prstGeom prst="rect">
              <a:avLst/>
            </a:prstGeom>
            <a:solidFill>
              <a:srgbClr val="B3B3B3">
                <a:alpha val="85098"/>
              </a:srgbClr>
            </a:solidFill>
          </p:spPr>
          <p:txBody>
            <a:bodyPr/>
            <a:lstStyle/>
            <a:p/>
          </p:txBody>
        </p:sp>
        <p:sp>
          <p:nvSpPr>
            <p:cNvPr id="71" name="rc71"/>
            <p:cNvSpPr/>
            <p:nvPr/>
          </p:nvSpPr>
          <p:spPr>
            <a:xfrm>
              <a:off x="6398559" y="3303496"/>
              <a:ext cx="235719" cy="243749"/>
            </a:xfrm>
            <a:prstGeom prst="rect">
              <a:avLst/>
            </a:prstGeom>
            <a:solidFill>
              <a:srgbClr val="B3B3B3">
                <a:alpha val="85098"/>
              </a:srgbClr>
            </a:solidFill>
          </p:spPr>
          <p:txBody>
            <a:bodyPr/>
            <a:lstStyle/>
            <a:p/>
          </p:txBody>
        </p:sp>
        <p:sp>
          <p:nvSpPr>
            <p:cNvPr id="72" name="rc72"/>
            <p:cNvSpPr/>
            <p:nvPr/>
          </p:nvSpPr>
          <p:spPr>
            <a:xfrm>
              <a:off x="6660470" y="3514912"/>
              <a:ext cx="235719" cy="287474"/>
            </a:xfrm>
            <a:prstGeom prst="rect">
              <a:avLst/>
            </a:prstGeom>
            <a:solidFill>
              <a:srgbClr val="B3B3B3">
                <a:alpha val="85098"/>
              </a:srgbClr>
            </a:solidFill>
          </p:spPr>
          <p:txBody>
            <a:bodyPr/>
            <a:lstStyle/>
            <a:p/>
          </p:txBody>
        </p:sp>
        <p:sp>
          <p:nvSpPr>
            <p:cNvPr id="73" name="rc73"/>
            <p:cNvSpPr/>
            <p:nvPr/>
          </p:nvSpPr>
          <p:spPr>
            <a:xfrm>
              <a:off x="6922380" y="3291525"/>
              <a:ext cx="235719" cy="154588"/>
            </a:xfrm>
            <a:prstGeom prst="rect">
              <a:avLst/>
            </a:prstGeom>
            <a:solidFill>
              <a:srgbClr val="B3B3B3">
                <a:alpha val="85098"/>
              </a:srgbClr>
            </a:solidFill>
          </p:spPr>
          <p:txBody>
            <a:bodyPr/>
            <a:lstStyle/>
            <a:p/>
          </p:txBody>
        </p:sp>
        <p:sp>
          <p:nvSpPr>
            <p:cNvPr id="74" name="rc74"/>
            <p:cNvSpPr/>
            <p:nvPr/>
          </p:nvSpPr>
          <p:spPr>
            <a:xfrm>
              <a:off x="7184290" y="3530475"/>
              <a:ext cx="235719" cy="178202"/>
            </a:xfrm>
            <a:prstGeom prst="rect">
              <a:avLst/>
            </a:prstGeom>
            <a:solidFill>
              <a:srgbClr val="B3B3B3">
                <a:alpha val="85098"/>
              </a:srgbClr>
            </a:solidFill>
          </p:spPr>
          <p:txBody>
            <a:bodyPr/>
            <a:lstStyle/>
            <a:p/>
          </p:txBody>
        </p:sp>
        <p:sp>
          <p:nvSpPr>
            <p:cNvPr id="75" name="rc75"/>
            <p:cNvSpPr/>
            <p:nvPr/>
          </p:nvSpPr>
          <p:spPr>
            <a:xfrm>
              <a:off x="7446200" y="3764739"/>
              <a:ext cx="235719" cy="0"/>
            </a:xfrm>
            <a:prstGeom prst="rect">
              <a:avLst/>
            </a:prstGeom>
            <a:solidFill>
              <a:srgbClr val="B3B3B3">
                <a:alpha val="85098"/>
              </a:srgbClr>
            </a:solidFill>
          </p:spPr>
          <p:txBody>
            <a:bodyPr/>
            <a:lstStyle/>
            <a:p/>
          </p:txBody>
        </p:sp>
        <p:sp>
          <p:nvSpPr>
            <p:cNvPr id="76" name="rc76"/>
            <p:cNvSpPr/>
            <p:nvPr/>
          </p:nvSpPr>
          <p:spPr>
            <a:xfrm>
              <a:off x="7708110" y="3867930"/>
              <a:ext cx="235719" cy="0"/>
            </a:xfrm>
            <a:prstGeom prst="rect">
              <a:avLst/>
            </a:prstGeom>
            <a:solidFill>
              <a:srgbClr val="B3B3B3">
                <a:alpha val="85098"/>
              </a:srgbClr>
            </a:solidFill>
          </p:spPr>
          <p:txBody>
            <a:bodyPr/>
            <a:lstStyle/>
            <a:p/>
          </p:txBody>
        </p:sp>
        <p:sp>
          <p:nvSpPr>
            <p:cNvPr id="77" name="rc77"/>
            <p:cNvSpPr/>
            <p:nvPr/>
          </p:nvSpPr>
          <p:spPr>
            <a:xfrm>
              <a:off x="7970021" y="3774438"/>
              <a:ext cx="235719" cy="292765"/>
            </a:xfrm>
            <a:prstGeom prst="rect">
              <a:avLst/>
            </a:prstGeom>
            <a:solidFill>
              <a:srgbClr val="B3B3B3">
                <a:alpha val="85098"/>
              </a:srgbClr>
            </a:solidFill>
          </p:spPr>
          <p:txBody>
            <a:bodyPr/>
            <a:lstStyle/>
            <a:p/>
          </p:txBody>
        </p:sp>
        <p:sp>
          <p:nvSpPr>
            <p:cNvPr id="78" name="pl78"/>
            <p:cNvSpPr/>
            <p:nvPr/>
          </p:nvSpPr>
          <p:spPr>
            <a:xfrm>
              <a:off x="1540125" y="2075428"/>
              <a:ext cx="6547754" cy="515295"/>
            </a:xfrm>
            <a:custGeom>
              <a:avLst/>
              <a:pathLst>
                <a:path w="6547754" h="515295">
                  <a:moveTo>
                    <a:pt x="0" y="0"/>
                  </a:moveTo>
                  <a:lnTo>
                    <a:pt x="261910" y="0"/>
                  </a:lnTo>
                  <a:lnTo>
                    <a:pt x="523820" y="0"/>
                  </a:lnTo>
                  <a:lnTo>
                    <a:pt x="785730" y="0"/>
                  </a:lnTo>
                  <a:lnTo>
                    <a:pt x="1047640" y="0"/>
                  </a:lnTo>
                  <a:lnTo>
                    <a:pt x="1309550" y="0"/>
                  </a:lnTo>
                  <a:lnTo>
                    <a:pt x="1571461" y="0"/>
                  </a:lnTo>
                  <a:lnTo>
                    <a:pt x="1833371" y="0"/>
                  </a:lnTo>
                  <a:lnTo>
                    <a:pt x="2095281" y="0"/>
                  </a:lnTo>
                  <a:lnTo>
                    <a:pt x="2357191" y="0"/>
                  </a:lnTo>
                  <a:lnTo>
                    <a:pt x="2619101" y="0"/>
                  </a:lnTo>
                  <a:lnTo>
                    <a:pt x="2881012" y="0"/>
                  </a:lnTo>
                  <a:lnTo>
                    <a:pt x="3142922" y="0"/>
                  </a:lnTo>
                  <a:lnTo>
                    <a:pt x="3404832" y="20611"/>
                  </a:lnTo>
                  <a:lnTo>
                    <a:pt x="3666742" y="20611"/>
                  </a:lnTo>
                  <a:lnTo>
                    <a:pt x="3928652" y="41223"/>
                  </a:lnTo>
                  <a:lnTo>
                    <a:pt x="4190563" y="82447"/>
                  </a:lnTo>
                  <a:lnTo>
                    <a:pt x="4452473" y="144282"/>
                  </a:lnTo>
                  <a:lnTo>
                    <a:pt x="4714383" y="247341"/>
                  </a:lnTo>
                  <a:lnTo>
                    <a:pt x="4976293" y="412236"/>
                  </a:lnTo>
                  <a:lnTo>
                    <a:pt x="5238203" y="226729"/>
                  </a:lnTo>
                  <a:lnTo>
                    <a:pt x="5500114" y="515295"/>
                  </a:lnTo>
                  <a:lnTo>
                    <a:pt x="5762024" y="309177"/>
                  </a:lnTo>
                  <a:lnTo>
                    <a:pt x="6023934" y="267953"/>
                  </a:lnTo>
                  <a:lnTo>
                    <a:pt x="6285844" y="185506"/>
                  </a:lnTo>
                  <a:lnTo>
                    <a:pt x="6547754" y="20611"/>
                  </a:lnTo>
                </a:path>
              </a:pathLst>
            </a:custGeom>
            <a:ln w="27101" cap="flat">
              <a:solidFill>
                <a:srgbClr val="0058AB">
                  <a:alpha val="100000"/>
                </a:srgbClr>
              </a:solidFill>
              <a:prstDash val="solid"/>
              <a:round/>
            </a:ln>
          </p:spPr>
          <p:txBody>
            <a:bodyPr/>
            <a:lstStyle/>
            <a:p/>
          </p:txBody>
        </p:sp>
        <p:sp>
          <p:nvSpPr>
            <p:cNvPr id="79" name="pl79"/>
            <p:cNvSpPr/>
            <p:nvPr/>
          </p:nvSpPr>
          <p:spPr>
            <a:xfrm>
              <a:off x="1540125" y="2075428"/>
              <a:ext cx="6547754" cy="638965"/>
            </a:xfrm>
            <a:custGeom>
              <a:avLst/>
              <a:pathLst>
                <a:path w="6547754" h="638965">
                  <a:moveTo>
                    <a:pt x="0" y="20611"/>
                  </a:moveTo>
                  <a:lnTo>
                    <a:pt x="261910" y="20611"/>
                  </a:lnTo>
                  <a:lnTo>
                    <a:pt x="523820" y="0"/>
                  </a:lnTo>
                  <a:lnTo>
                    <a:pt x="785730" y="0"/>
                  </a:lnTo>
                  <a:lnTo>
                    <a:pt x="1047640" y="0"/>
                  </a:lnTo>
                  <a:lnTo>
                    <a:pt x="1309550" y="0"/>
                  </a:lnTo>
                  <a:lnTo>
                    <a:pt x="1571461" y="0"/>
                  </a:lnTo>
                  <a:lnTo>
                    <a:pt x="1833371" y="0"/>
                  </a:lnTo>
                  <a:lnTo>
                    <a:pt x="2095281" y="0"/>
                  </a:lnTo>
                  <a:lnTo>
                    <a:pt x="2357191" y="0"/>
                  </a:lnTo>
                  <a:lnTo>
                    <a:pt x="2619101" y="0"/>
                  </a:lnTo>
                  <a:lnTo>
                    <a:pt x="2881012" y="0"/>
                  </a:lnTo>
                  <a:lnTo>
                    <a:pt x="3142922" y="82447"/>
                  </a:lnTo>
                  <a:lnTo>
                    <a:pt x="3404832" y="41223"/>
                  </a:lnTo>
                  <a:lnTo>
                    <a:pt x="3666742" y="123670"/>
                  </a:lnTo>
                  <a:lnTo>
                    <a:pt x="3928652" y="61835"/>
                  </a:lnTo>
                  <a:lnTo>
                    <a:pt x="4190563" y="206118"/>
                  </a:lnTo>
                  <a:lnTo>
                    <a:pt x="4452473" y="329788"/>
                  </a:lnTo>
                  <a:lnTo>
                    <a:pt x="4714383" y="247341"/>
                  </a:lnTo>
                  <a:lnTo>
                    <a:pt x="4976293" y="597742"/>
                  </a:lnTo>
                  <a:lnTo>
                    <a:pt x="5238203" y="453459"/>
                  </a:lnTo>
                  <a:lnTo>
                    <a:pt x="5500114" y="638965"/>
                  </a:lnTo>
                  <a:lnTo>
                    <a:pt x="5762024" y="453459"/>
                  </a:lnTo>
                  <a:lnTo>
                    <a:pt x="6023934" y="267953"/>
                  </a:lnTo>
                  <a:lnTo>
                    <a:pt x="6285844" y="185506"/>
                  </a:lnTo>
                  <a:lnTo>
                    <a:pt x="6547754" y="267953"/>
                  </a:lnTo>
                </a:path>
              </a:pathLst>
            </a:custGeom>
            <a:ln w="27101" cap="flat">
              <a:solidFill>
                <a:srgbClr val="F26A21">
                  <a:alpha val="100000"/>
                </a:srgbClr>
              </a:solidFill>
              <a:prstDash val="solid"/>
              <a:round/>
            </a:ln>
          </p:spPr>
          <p:txBody>
            <a:bodyPr/>
            <a:lstStyle/>
            <a:p/>
          </p:txBody>
        </p:sp>
        <p:sp>
          <p:nvSpPr>
            <p:cNvPr id="80" name="tx80"/>
            <p:cNvSpPr/>
            <p:nvPr/>
          </p:nvSpPr>
          <p:spPr>
            <a:xfrm>
              <a:off x="147983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78938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9893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40848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56129"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6718039"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6979950"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7" name="tx87"/>
            <p:cNvSpPr/>
            <p:nvPr/>
          </p:nvSpPr>
          <p:spPr>
            <a:xfrm>
              <a:off x="7241860"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7503770"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776568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80275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47983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278938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409893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540848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6456129"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6" name="tx96"/>
            <p:cNvSpPr/>
            <p:nvPr/>
          </p:nvSpPr>
          <p:spPr>
            <a:xfrm>
              <a:off x="6718039"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6979950"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8" name="tx98"/>
            <p:cNvSpPr/>
            <p:nvPr/>
          </p:nvSpPr>
          <p:spPr>
            <a:xfrm>
              <a:off x="7241860"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9" name="tx99"/>
            <p:cNvSpPr/>
            <p:nvPr/>
          </p:nvSpPr>
          <p:spPr>
            <a:xfrm>
              <a:off x="750377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0" name="tx100"/>
            <p:cNvSpPr/>
            <p:nvPr/>
          </p:nvSpPr>
          <p:spPr>
            <a:xfrm>
              <a:off x="776568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101" name="tx101"/>
            <p:cNvSpPr/>
            <p:nvPr/>
          </p:nvSpPr>
          <p:spPr>
            <a:xfrm>
              <a:off x="802759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2" name="tx102"/>
            <p:cNvSpPr/>
            <p:nvPr/>
          </p:nvSpPr>
          <p:spPr>
            <a:xfrm>
              <a:off x="1479836" y="4059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3" name="tx103"/>
            <p:cNvSpPr/>
            <p:nvPr/>
          </p:nvSpPr>
          <p:spPr>
            <a:xfrm>
              <a:off x="2789387" y="40603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4" name="tx104"/>
            <p:cNvSpPr/>
            <p:nvPr/>
          </p:nvSpPr>
          <p:spPr>
            <a:xfrm>
              <a:off x="4098938" y="406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5" name="tx105"/>
            <p:cNvSpPr/>
            <p:nvPr/>
          </p:nvSpPr>
          <p:spPr>
            <a:xfrm>
              <a:off x="5408489" y="4032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6" name="tx106"/>
            <p:cNvSpPr/>
            <p:nvPr/>
          </p:nvSpPr>
          <p:spPr>
            <a:xfrm>
              <a:off x="6425984" y="37911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584</a:t>
              </a:r>
            </a:p>
          </p:txBody>
        </p:sp>
        <p:sp>
          <p:nvSpPr>
            <p:cNvPr id="107" name="tx107"/>
            <p:cNvSpPr/>
            <p:nvPr/>
          </p:nvSpPr>
          <p:spPr>
            <a:xfrm>
              <a:off x="6687895" y="39186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08" name="tx108"/>
            <p:cNvSpPr/>
            <p:nvPr/>
          </p:nvSpPr>
          <p:spPr>
            <a:xfrm>
              <a:off x="6949805" y="37406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687</a:t>
              </a:r>
            </a:p>
          </p:txBody>
        </p:sp>
        <p:sp>
          <p:nvSpPr>
            <p:cNvPr id="109" name="tx109"/>
            <p:cNvSpPr/>
            <p:nvPr/>
          </p:nvSpPr>
          <p:spPr>
            <a:xfrm>
              <a:off x="7211715" y="38718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110" name="tx110"/>
            <p:cNvSpPr/>
            <p:nvPr/>
          </p:nvSpPr>
          <p:spPr>
            <a:xfrm>
              <a:off x="7473625" y="38998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a:t>
              </a:r>
            </a:p>
          </p:txBody>
        </p:sp>
        <p:sp>
          <p:nvSpPr>
            <p:cNvPr id="111" name="tx111"/>
            <p:cNvSpPr/>
            <p:nvPr/>
          </p:nvSpPr>
          <p:spPr>
            <a:xfrm>
              <a:off x="7735535" y="39515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12" name="tx112"/>
            <p:cNvSpPr/>
            <p:nvPr/>
          </p:nvSpPr>
          <p:spPr>
            <a:xfrm>
              <a:off x="8027590" y="40511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3" name="tx113"/>
            <p:cNvSpPr/>
            <p:nvPr/>
          </p:nvSpPr>
          <p:spPr>
            <a:xfrm>
              <a:off x="1479836" y="40262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4" name="tx114"/>
            <p:cNvSpPr/>
            <p:nvPr/>
          </p:nvSpPr>
          <p:spPr>
            <a:xfrm>
              <a:off x="5408489" y="39757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5" name="tx115"/>
            <p:cNvSpPr/>
            <p:nvPr/>
          </p:nvSpPr>
          <p:spPr>
            <a:xfrm>
              <a:off x="6425984" y="33849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250</a:t>
              </a:r>
            </a:p>
          </p:txBody>
        </p:sp>
        <p:sp>
          <p:nvSpPr>
            <p:cNvPr id="116" name="tx116"/>
            <p:cNvSpPr/>
            <p:nvPr/>
          </p:nvSpPr>
          <p:spPr>
            <a:xfrm>
              <a:off x="6687895" y="36182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17" name="tx117"/>
            <p:cNvSpPr/>
            <p:nvPr/>
          </p:nvSpPr>
          <p:spPr>
            <a:xfrm>
              <a:off x="6949805" y="33283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18" name="tx118"/>
            <p:cNvSpPr/>
            <p:nvPr/>
          </p:nvSpPr>
          <p:spPr>
            <a:xfrm>
              <a:off x="7211715" y="35790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19" name="tx119"/>
            <p:cNvSpPr/>
            <p:nvPr/>
          </p:nvSpPr>
          <p:spPr>
            <a:xfrm>
              <a:off x="7997446" y="38803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300</a:t>
              </a:r>
            </a:p>
          </p:txBody>
        </p:sp>
        <p:sp>
          <p:nvSpPr>
            <p:cNvPr id="120" name="tx120"/>
            <p:cNvSpPr/>
            <p:nvPr/>
          </p:nvSpPr>
          <p:spPr>
            <a:xfrm>
              <a:off x="1479836" y="39322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1" name="tx121"/>
            <p:cNvSpPr/>
            <p:nvPr/>
          </p:nvSpPr>
          <p:spPr>
            <a:xfrm>
              <a:off x="2789387" y="3967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22" name="tx122"/>
            <p:cNvSpPr/>
            <p:nvPr/>
          </p:nvSpPr>
          <p:spPr>
            <a:xfrm>
              <a:off x="4098938" y="3969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3" name="tx123"/>
            <p:cNvSpPr/>
            <p:nvPr/>
          </p:nvSpPr>
          <p:spPr>
            <a:xfrm>
              <a:off x="5378344" y="388524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24" name="tx124"/>
            <p:cNvSpPr/>
            <p:nvPr/>
          </p:nvSpPr>
          <p:spPr>
            <a:xfrm>
              <a:off x="6425984" y="31854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834</a:t>
              </a:r>
            </a:p>
          </p:txBody>
        </p:sp>
        <p:sp>
          <p:nvSpPr>
            <p:cNvPr id="125" name="tx125"/>
            <p:cNvSpPr/>
            <p:nvPr/>
          </p:nvSpPr>
          <p:spPr>
            <a:xfrm>
              <a:off x="6687895" y="33968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617</a:t>
              </a:r>
            </a:p>
          </p:txBody>
        </p:sp>
        <p:sp>
          <p:nvSpPr>
            <p:cNvPr id="126" name="tx126"/>
            <p:cNvSpPr/>
            <p:nvPr/>
          </p:nvSpPr>
          <p:spPr>
            <a:xfrm>
              <a:off x="6949805"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846</a:t>
              </a:r>
            </a:p>
          </p:txBody>
        </p:sp>
        <p:sp>
          <p:nvSpPr>
            <p:cNvPr id="127" name="tx127"/>
            <p:cNvSpPr/>
            <p:nvPr/>
          </p:nvSpPr>
          <p:spPr>
            <a:xfrm>
              <a:off x="7211715" y="34124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601</a:t>
              </a:r>
            </a:p>
          </p:txBody>
        </p:sp>
        <p:sp>
          <p:nvSpPr>
            <p:cNvPr id="128" name="tx128"/>
            <p:cNvSpPr/>
            <p:nvPr/>
          </p:nvSpPr>
          <p:spPr>
            <a:xfrm>
              <a:off x="7473625" y="36466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360</a:t>
              </a:r>
            </a:p>
          </p:txBody>
        </p:sp>
        <p:sp>
          <p:nvSpPr>
            <p:cNvPr id="129" name="tx129"/>
            <p:cNvSpPr/>
            <p:nvPr/>
          </p:nvSpPr>
          <p:spPr>
            <a:xfrm>
              <a:off x="7735535" y="37498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30" name="tx130"/>
            <p:cNvSpPr/>
            <p:nvPr/>
          </p:nvSpPr>
          <p:spPr>
            <a:xfrm>
              <a:off x="7997446" y="36563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350</a:t>
              </a:r>
            </a:p>
          </p:txBody>
        </p:sp>
        <p:sp>
          <p:nvSpPr>
            <p:cNvPr id="131" name="tx131"/>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94200" y="35765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3" name="tx133"/>
            <p:cNvSpPr/>
            <p:nvPr/>
          </p:nvSpPr>
          <p:spPr>
            <a:xfrm>
              <a:off x="577692" y="308923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4" name="tx134"/>
            <p:cNvSpPr/>
            <p:nvPr/>
          </p:nvSpPr>
          <p:spPr>
            <a:xfrm>
              <a:off x="577692" y="260190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5" name="tx135"/>
            <p:cNvSpPr/>
            <p:nvPr/>
          </p:nvSpPr>
          <p:spPr>
            <a:xfrm>
              <a:off x="577692" y="211457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729166" y="4979579"/>
              <a:ext cx="201456" cy="201456"/>
            </a:xfrm>
            <a:prstGeom prst="rect">
              <a:avLst/>
            </a:prstGeom>
            <a:solidFill>
              <a:srgbClr val="B3B3B3">
                <a:alpha val="85098"/>
              </a:srgbClr>
            </a:solidFill>
          </p:spPr>
          <p:txBody>
            <a:bodyPr/>
            <a:lstStyle/>
            <a:p/>
          </p:txBody>
        </p:sp>
        <p:sp>
          <p:nvSpPr>
            <p:cNvPr id="159" name="rc159"/>
            <p:cNvSpPr/>
            <p:nvPr/>
          </p:nvSpPr>
          <p:spPr>
            <a:xfrm>
              <a:off x="5631320" y="4979579"/>
              <a:ext cx="201456" cy="201456"/>
            </a:xfrm>
            <a:prstGeom prst="rect">
              <a:avLst/>
            </a:prstGeom>
            <a:solidFill>
              <a:srgbClr val="1CABE2">
                <a:alpha val="85098"/>
              </a:srgbClr>
            </a:solidFill>
          </p:spPr>
          <p:txBody>
            <a:bodyPr/>
            <a:lstStyle/>
            <a:p/>
          </p:txBody>
        </p:sp>
        <p:sp>
          <p:nvSpPr>
            <p:cNvPr id="160" name="tx160"/>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1083092"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2000-2025</a:t>
              </a:r>
            </a:p>
          </p:txBody>
        </p:sp>
        <p:sp>
          <p:nvSpPr>
            <p:cNvPr id="164" name="pl164"/>
            <p:cNvSpPr/>
            <p:nvPr/>
          </p:nvSpPr>
          <p:spPr>
            <a:xfrm>
              <a:off x="22359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6344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908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183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0" name="pl170"/>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1" name="pl171"/>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4971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771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0461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320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422266" y="5726143"/>
              <a:ext cx="4748436" cy="119033"/>
            </a:xfrm>
            <a:prstGeom prst="rect">
              <a:avLst/>
            </a:prstGeom>
            <a:solidFill>
              <a:srgbClr val="1CABE2">
                <a:alpha val="85098"/>
              </a:srgbClr>
            </a:solidFill>
          </p:spPr>
          <p:txBody>
            <a:bodyPr/>
            <a:lstStyle/>
            <a:p/>
          </p:txBody>
        </p:sp>
        <p:sp>
          <p:nvSpPr>
            <p:cNvPr id="177" name="rc177"/>
            <p:cNvSpPr/>
            <p:nvPr/>
          </p:nvSpPr>
          <p:spPr>
            <a:xfrm>
              <a:off x="1422266" y="5577352"/>
              <a:ext cx="2071085" cy="119033"/>
            </a:xfrm>
            <a:prstGeom prst="rect">
              <a:avLst/>
            </a:prstGeom>
            <a:solidFill>
              <a:srgbClr val="1CABE2">
                <a:alpha val="85098"/>
              </a:srgbClr>
            </a:solidFill>
          </p:spPr>
          <p:txBody>
            <a:bodyPr/>
            <a:lstStyle/>
            <a:p/>
          </p:txBody>
        </p:sp>
        <p:sp>
          <p:nvSpPr>
            <p:cNvPr id="178" name="rc178"/>
            <p:cNvSpPr/>
            <p:nvPr/>
          </p:nvSpPr>
          <p:spPr>
            <a:xfrm>
              <a:off x="1422266" y="5428560"/>
              <a:ext cx="407375" cy="119033"/>
            </a:xfrm>
            <a:prstGeom prst="rect">
              <a:avLst/>
            </a:prstGeom>
            <a:solidFill>
              <a:srgbClr val="1CABE2">
                <a:alpha val="85098"/>
              </a:srgbClr>
            </a:solidFill>
          </p:spPr>
          <p:txBody>
            <a:bodyPr/>
            <a:lstStyle/>
            <a:p/>
          </p:txBody>
        </p:sp>
        <p:sp>
          <p:nvSpPr>
            <p:cNvPr id="179" name="rc179"/>
            <p:cNvSpPr/>
            <p:nvPr/>
          </p:nvSpPr>
          <p:spPr>
            <a:xfrm>
              <a:off x="6170702" y="5726143"/>
              <a:ext cx="2035037" cy="119033"/>
            </a:xfrm>
            <a:prstGeom prst="rect">
              <a:avLst/>
            </a:prstGeom>
            <a:solidFill>
              <a:srgbClr val="B3B3B3">
                <a:alpha val="85098"/>
              </a:srgbClr>
            </a:solidFill>
          </p:spPr>
          <p:txBody>
            <a:bodyPr/>
            <a:lstStyle/>
            <a:p/>
          </p:txBody>
        </p:sp>
        <p:sp>
          <p:nvSpPr>
            <p:cNvPr id="180" name="rc180"/>
            <p:cNvSpPr/>
            <p:nvPr/>
          </p:nvSpPr>
          <p:spPr>
            <a:xfrm>
              <a:off x="3493351" y="5577352"/>
              <a:ext cx="0" cy="119033"/>
            </a:xfrm>
            <a:prstGeom prst="rect">
              <a:avLst/>
            </a:prstGeom>
            <a:solidFill>
              <a:srgbClr val="B3B3B3">
                <a:alpha val="85098"/>
              </a:srgbClr>
            </a:solidFill>
          </p:spPr>
          <p:txBody>
            <a:bodyPr/>
            <a:lstStyle/>
            <a:p/>
          </p:txBody>
        </p:sp>
        <p:sp>
          <p:nvSpPr>
            <p:cNvPr id="181" name="rc181"/>
            <p:cNvSpPr/>
            <p:nvPr/>
          </p:nvSpPr>
          <p:spPr>
            <a:xfrm>
              <a:off x="1829641" y="5428560"/>
              <a:ext cx="2444259" cy="119033"/>
            </a:xfrm>
            <a:prstGeom prst="rect">
              <a:avLst/>
            </a:prstGeom>
            <a:solidFill>
              <a:srgbClr val="B3B3B3">
                <a:alpha val="85098"/>
              </a:srgbClr>
            </a:solidFill>
          </p:spPr>
          <p:txBody>
            <a:bodyPr/>
            <a:lstStyle/>
            <a:p/>
          </p:txBody>
        </p:sp>
        <p:sp>
          <p:nvSpPr>
            <p:cNvPr id="182" name="tx182"/>
            <p:cNvSpPr/>
            <p:nvPr/>
          </p:nvSpPr>
          <p:spPr>
            <a:xfrm>
              <a:off x="8350421"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833.6</a:t>
              </a:r>
            </a:p>
          </p:txBody>
        </p:sp>
        <p:sp>
          <p:nvSpPr>
            <p:cNvPr id="183" name="tx183"/>
            <p:cNvSpPr/>
            <p:nvPr/>
          </p:nvSpPr>
          <p:spPr>
            <a:xfrm>
              <a:off x="3638032"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254.5</a:t>
              </a:r>
            </a:p>
          </p:txBody>
        </p:sp>
        <p:sp>
          <p:nvSpPr>
            <p:cNvPr id="184" name="tx184"/>
            <p:cNvSpPr/>
            <p:nvPr/>
          </p:nvSpPr>
          <p:spPr>
            <a:xfrm>
              <a:off x="4418582"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350.4</a:t>
              </a:r>
            </a:p>
          </p:txBody>
        </p:sp>
        <p:sp>
          <p:nvSpPr>
            <p:cNvPr id="185" name="tx185"/>
            <p:cNvSpPr/>
            <p:nvPr/>
          </p:nvSpPr>
          <p:spPr>
            <a:xfrm>
              <a:off x="3651803"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583.5</a:t>
              </a:r>
            </a:p>
          </p:txBody>
        </p:sp>
        <p:sp>
          <p:nvSpPr>
            <p:cNvPr id="186" name="tx186"/>
            <p:cNvSpPr/>
            <p:nvPr/>
          </p:nvSpPr>
          <p:spPr>
            <a:xfrm>
              <a:off x="231312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254.5</a:t>
              </a:r>
            </a:p>
          </p:txBody>
        </p:sp>
        <p:sp>
          <p:nvSpPr>
            <p:cNvPr id="187" name="tx187"/>
            <p:cNvSpPr/>
            <p:nvPr/>
          </p:nvSpPr>
          <p:spPr>
            <a:xfrm>
              <a:off x="151342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50.1</a:t>
              </a:r>
            </a:p>
          </p:txBody>
        </p:sp>
        <p:sp>
          <p:nvSpPr>
            <p:cNvPr id="188" name="tx188"/>
            <p:cNvSpPr/>
            <p:nvPr/>
          </p:nvSpPr>
          <p:spPr>
            <a:xfrm>
              <a:off x="7043540"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250.1</a:t>
              </a:r>
            </a:p>
          </p:txBody>
        </p:sp>
        <p:sp>
          <p:nvSpPr>
            <p:cNvPr id="189" name="tx189"/>
            <p:cNvSpPr/>
            <p:nvPr/>
          </p:nvSpPr>
          <p:spPr>
            <a:xfrm>
              <a:off x="3379215"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0" name="tx190"/>
            <p:cNvSpPr/>
            <p:nvPr/>
          </p:nvSpPr>
          <p:spPr>
            <a:xfrm>
              <a:off x="2907090"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300.4</a:t>
              </a:r>
            </a:p>
          </p:txBody>
        </p:sp>
        <p:sp>
          <p:nvSpPr>
            <p:cNvPr id="191" name="tx191"/>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88658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6" name="tx196"/>
            <p:cNvSpPr/>
            <p:nvPr/>
          </p:nvSpPr>
          <p:spPr>
            <a:xfrm>
              <a:off x="451403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97" name="tx197"/>
            <p:cNvSpPr/>
            <p:nvPr/>
          </p:nvSpPr>
          <p:spPr>
            <a:xfrm>
              <a:off x="614148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98" name="tx198"/>
            <p:cNvSpPr/>
            <p:nvPr/>
          </p:nvSpPr>
          <p:spPr>
            <a:xfrm>
              <a:off x="776893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99" name="tx199"/>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Brazil.
In 2025, DTP1 coverage in Brazil increased to 98%. The number of children missing out on any DTP vaccination (zero-dose children) improved from 255,000 in 2024 to 50,000 in 2025.
DTP3 coverage declined at 86% in 2025, leaving 350,000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86%, leaving 350,000 children un- or under-vaccinated, including 50,000 zero-dose and 300,000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46783"/>
            </a:xfrm>
            <a:custGeom>
              <a:avLst/>
              <a:pathLst>
                <a:path w="3397293" h="54678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43742"/>
                  </a:lnTo>
                  <a:lnTo>
                    <a:pt x="2174267" y="87485"/>
                  </a:lnTo>
                  <a:lnTo>
                    <a:pt x="2310159" y="153099"/>
                  </a:lnTo>
                  <a:lnTo>
                    <a:pt x="2446051" y="262456"/>
                  </a:lnTo>
                  <a:lnTo>
                    <a:pt x="2581942" y="437426"/>
                  </a:lnTo>
                  <a:lnTo>
                    <a:pt x="2717834" y="240584"/>
                  </a:lnTo>
                  <a:lnTo>
                    <a:pt x="2853726" y="546783"/>
                  </a:lnTo>
                  <a:lnTo>
                    <a:pt x="2989618" y="328070"/>
                  </a:lnTo>
                  <a:lnTo>
                    <a:pt x="3125509" y="284327"/>
                  </a:lnTo>
                  <a:lnTo>
                    <a:pt x="3261401" y="1968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46783"/>
            </a:xfrm>
            <a:custGeom>
              <a:avLst/>
              <a:pathLst>
                <a:path w="3397293" h="54678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43742"/>
                  </a:lnTo>
                  <a:lnTo>
                    <a:pt x="2174267" y="87485"/>
                  </a:lnTo>
                  <a:lnTo>
                    <a:pt x="2310159" y="153099"/>
                  </a:lnTo>
                  <a:lnTo>
                    <a:pt x="2446051" y="262456"/>
                  </a:lnTo>
                  <a:lnTo>
                    <a:pt x="2581942" y="437426"/>
                  </a:lnTo>
                  <a:lnTo>
                    <a:pt x="2717834" y="240584"/>
                  </a:lnTo>
                  <a:lnTo>
                    <a:pt x="2853726" y="546783"/>
                  </a:lnTo>
                  <a:lnTo>
                    <a:pt x="2989618" y="328070"/>
                  </a:lnTo>
                  <a:lnTo>
                    <a:pt x="3125509" y="284327"/>
                  </a:lnTo>
                  <a:lnTo>
                    <a:pt x="3261401" y="1968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46783"/>
            </a:xfrm>
            <a:custGeom>
              <a:avLst/>
              <a:pathLst>
                <a:path w="3397293" h="54678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43742"/>
                  </a:lnTo>
                  <a:lnTo>
                    <a:pt x="2174267" y="87485"/>
                  </a:lnTo>
                  <a:lnTo>
                    <a:pt x="2310159" y="153099"/>
                  </a:lnTo>
                  <a:lnTo>
                    <a:pt x="2446051" y="262456"/>
                  </a:lnTo>
                  <a:lnTo>
                    <a:pt x="2581942" y="437426"/>
                  </a:lnTo>
                  <a:lnTo>
                    <a:pt x="2717834" y="240584"/>
                  </a:lnTo>
                  <a:lnTo>
                    <a:pt x="2853726" y="546783"/>
                  </a:lnTo>
                  <a:lnTo>
                    <a:pt x="2989618" y="328070"/>
                  </a:lnTo>
                  <a:lnTo>
                    <a:pt x="3125509" y="284327"/>
                  </a:lnTo>
                  <a:lnTo>
                    <a:pt x="3261401" y="1968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5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07"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60" name="tx60"/>
            <p:cNvSpPr/>
            <p:nvPr/>
          </p:nvSpPr>
          <p:spPr>
            <a:xfrm>
              <a:off x="275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1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0566" y="1405107"/>
              <a:ext cx="23380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Brazil, 2000-2025</a:t>
              </a:r>
            </a:p>
          </p:txBody>
        </p:sp>
        <p:sp>
          <p:nvSpPr>
            <p:cNvPr id="63" name="pl63"/>
            <p:cNvSpPr/>
            <p:nvPr/>
          </p:nvSpPr>
          <p:spPr>
            <a:xfrm>
              <a:off x="5267799" y="38241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353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464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576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185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5297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40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520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52047"/>
              <a:ext cx="3397293" cy="1472110"/>
            </a:xfrm>
            <a:custGeom>
              <a:avLst/>
              <a:pathLst>
                <a:path w="3397293" h="147211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58884"/>
                  </a:lnTo>
                  <a:lnTo>
                    <a:pt x="1902484" y="58884"/>
                  </a:lnTo>
                  <a:lnTo>
                    <a:pt x="2038375" y="117768"/>
                  </a:lnTo>
                  <a:lnTo>
                    <a:pt x="2174267" y="235537"/>
                  </a:lnTo>
                  <a:lnTo>
                    <a:pt x="2310159" y="412190"/>
                  </a:lnTo>
                  <a:lnTo>
                    <a:pt x="2446051" y="706612"/>
                  </a:lnTo>
                  <a:lnTo>
                    <a:pt x="2581942" y="1177688"/>
                  </a:lnTo>
                  <a:lnTo>
                    <a:pt x="2717834" y="647728"/>
                  </a:lnTo>
                  <a:lnTo>
                    <a:pt x="2853726" y="1472110"/>
                  </a:lnTo>
                  <a:lnTo>
                    <a:pt x="2989618" y="883266"/>
                  </a:lnTo>
                  <a:lnTo>
                    <a:pt x="3125509" y="765497"/>
                  </a:lnTo>
                  <a:lnTo>
                    <a:pt x="3261401" y="529959"/>
                  </a:lnTo>
                  <a:lnTo>
                    <a:pt x="3397293" y="5888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529735"/>
              <a:ext cx="3397293" cy="529959"/>
            </a:xfrm>
            <a:custGeom>
              <a:avLst/>
              <a:pathLst>
                <a:path w="3397293" h="529959">
                  <a:moveTo>
                    <a:pt x="0" y="529959"/>
                  </a:moveTo>
                  <a:lnTo>
                    <a:pt x="135891" y="471075"/>
                  </a:lnTo>
                  <a:lnTo>
                    <a:pt x="271783" y="471075"/>
                  </a:lnTo>
                  <a:lnTo>
                    <a:pt x="407675" y="412190"/>
                  </a:lnTo>
                  <a:lnTo>
                    <a:pt x="543566" y="353306"/>
                  </a:lnTo>
                  <a:lnTo>
                    <a:pt x="679458" y="294422"/>
                  </a:lnTo>
                  <a:lnTo>
                    <a:pt x="815350" y="235537"/>
                  </a:lnTo>
                  <a:lnTo>
                    <a:pt x="951242" y="235537"/>
                  </a:lnTo>
                  <a:lnTo>
                    <a:pt x="1087133" y="176653"/>
                  </a:lnTo>
                  <a:lnTo>
                    <a:pt x="1223025" y="117768"/>
                  </a:lnTo>
                  <a:lnTo>
                    <a:pt x="1358917" y="117768"/>
                  </a:lnTo>
                  <a:lnTo>
                    <a:pt x="1494809" y="58884"/>
                  </a:lnTo>
                  <a:lnTo>
                    <a:pt x="1630700" y="117768"/>
                  </a:lnTo>
                  <a:lnTo>
                    <a:pt x="1766592" y="117768"/>
                  </a:lnTo>
                  <a:lnTo>
                    <a:pt x="1902484" y="117768"/>
                  </a:lnTo>
                  <a:lnTo>
                    <a:pt x="2038375" y="117768"/>
                  </a:lnTo>
                  <a:lnTo>
                    <a:pt x="2174267" y="58884"/>
                  </a:lnTo>
                  <a:lnTo>
                    <a:pt x="2310159" y="58884"/>
                  </a:lnTo>
                  <a:lnTo>
                    <a:pt x="2446051" y="58884"/>
                  </a:lnTo>
                  <a:lnTo>
                    <a:pt x="2581942" y="0"/>
                  </a:lnTo>
                  <a:lnTo>
                    <a:pt x="2717834" y="176653"/>
                  </a:lnTo>
                  <a:lnTo>
                    <a:pt x="2853726" y="294422"/>
                  </a:lnTo>
                  <a:lnTo>
                    <a:pt x="2989618" y="117768"/>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882006"/>
              <a:ext cx="3397293" cy="824381"/>
            </a:xfrm>
            <a:custGeom>
              <a:avLst/>
              <a:pathLst>
                <a:path w="3397293" h="824381">
                  <a:moveTo>
                    <a:pt x="0" y="58884"/>
                  </a:moveTo>
                  <a:lnTo>
                    <a:pt x="135891" y="117768"/>
                  </a:lnTo>
                  <a:lnTo>
                    <a:pt x="271783" y="58884"/>
                  </a:lnTo>
                  <a:lnTo>
                    <a:pt x="407675" y="58884"/>
                  </a:lnTo>
                  <a:lnTo>
                    <a:pt x="543566" y="58884"/>
                  </a:lnTo>
                  <a:lnTo>
                    <a:pt x="679458" y="0"/>
                  </a:lnTo>
                  <a:lnTo>
                    <a:pt x="815350" y="58884"/>
                  </a:lnTo>
                  <a:lnTo>
                    <a:pt x="951242" y="117768"/>
                  </a:lnTo>
                  <a:lnTo>
                    <a:pt x="1087133" y="0"/>
                  </a:lnTo>
                  <a:lnTo>
                    <a:pt x="1223025" y="58884"/>
                  </a:lnTo>
                  <a:lnTo>
                    <a:pt x="1358917" y="58884"/>
                  </a:lnTo>
                  <a:lnTo>
                    <a:pt x="1494809" y="58884"/>
                  </a:lnTo>
                  <a:lnTo>
                    <a:pt x="1630700" y="58884"/>
                  </a:lnTo>
                  <a:lnTo>
                    <a:pt x="1766592" y="176653"/>
                  </a:lnTo>
                  <a:lnTo>
                    <a:pt x="1902484" y="117768"/>
                  </a:lnTo>
                  <a:lnTo>
                    <a:pt x="2038375" y="58884"/>
                  </a:lnTo>
                  <a:lnTo>
                    <a:pt x="2174267" y="117768"/>
                  </a:lnTo>
                  <a:lnTo>
                    <a:pt x="2310159" y="235537"/>
                  </a:lnTo>
                  <a:lnTo>
                    <a:pt x="2446051" y="412190"/>
                  </a:lnTo>
                  <a:lnTo>
                    <a:pt x="2581942" y="647728"/>
                  </a:lnTo>
                  <a:lnTo>
                    <a:pt x="2717834" y="706612"/>
                  </a:lnTo>
                  <a:lnTo>
                    <a:pt x="2853726" y="824381"/>
                  </a:lnTo>
                  <a:lnTo>
                    <a:pt x="2989618" y="588844"/>
                  </a:lnTo>
                  <a:lnTo>
                    <a:pt x="3125509" y="588844"/>
                  </a:lnTo>
                  <a:lnTo>
                    <a:pt x="3261401" y="588844"/>
                  </a:lnTo>
                  <a:lnTo>
                    <a:pt x="3397293" y="471075"/>
                  </a:lnTo>
                </a:path>
              </a:pathLst>
            </a:custGeom>
            <a:ln w="27101" cap="flat">
              <a:solidFill>
                <a:srgbClr val="961A49">
                  <a:alpha val="100000"/>
                </a:srgbClr>
              </a:solidFill>
              <a:prstDash val="solid"/>
              <a:round/>
            </a:ln>
          </p:spPr>
          <p:txBody>
            <a:bodyPr/>
            <a:lstStyle/>
            <a:p/>
          </p:txBody>
        </p:sp>
        <p:sp>
          <p:nvSpPr>
            <p:cNvPr id="82" name="pl82"/>
            <p:cNvSpPr/>
            <p:nvPr/>
          </p:nvSpPr>
          <p:spPr>
            <a:xfrm>
              <a:off x="5437664" y="35297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52047"/>
              <a:ext cx="3397293" cy="1472110"/>
            </a:xfrm>
            <a:custGeom>
              <a:avLst/>
              <a:pathLst>
                <a:path w="3397293" h="147211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58884"/>
                  </a:lnTo>
                  <a:lnTo>
                    <a:pt x="1902484" y="58884"/>
                  </a:lnTo>
                  <a:lnTo>
                    <a:pt x="2038375" y="117768"/>
                  </a:lnTo>
                  <a:lnTo>
                    <a:pt x="2174267" y="235537"/>
                  </a:lnTo>
                  <a:lnTo>
                    <a:pt x="2310159" y="412190"/>
                  </a:lnTo>
                  <a:lnTo>
                    <a:pt x="2446051" y="706612"/>
                  </a:lnTo>
                  <a:lnTo>
                    <a:pt x="2581942" y="1177688"/>
                  </a:lnTo>
                  <a:lnTo>
                    <a:pt x="2717834" y="647728"/>
                  </a:lnTo>
                  <a:lnTo>
                    <a:pt x="2853726" y="1472110"/>
                  </a:lnTo>
                  <a:lnTo>
                    <a:pt x="2989618" y="883266"/>
                  </a:lnTo>
                  <a:lnTo>
                    <a:pt x="3125509" y="765497"/>
                  </a:lnTo>
                  <a:lnTo>
                    <a:pt x="3261401" y="529959"/>
                  </a:lnTo>
                  <a:lnTo>
                    <a:pt x="3397293" y="5888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52047"/>
              <a:ext cx="0" cy="553513"/>
            </a:xfrm>
            <a:custGeom>
              <a:avLst/>
              <a:pathLst>
                <a:path w="0" h="553513">
                  <a:moveTo>
                    <a:pt x="0" y="0"/>
                  </a:moveTo>
                  <a:lnTo>
                    <a:pt x="0" y="553513"/>
                  </a:lnTo>
                </a:path>
              </a:pathLst>
            </a:custGeom>
            <a:ln w="13550" cap="flat">
              <a:solidFill>
                <a:srgbClr val="0058AB">
                  <a:alpha val="100000"/>
                </a:srgbClr>
              </a:solidFill>
              <a:prstDash val="dot"/>
              <a:round/>
            </a:ln>
          </p:spPr>
          <p:txBody>
            <a:bodyPr/>
            <a:lstStyle/>
            <a:p/>
          </p:txBody>
        </p:sp>
        <p:sp>
          <p:nvSpPr>
            <p:cNvPr id="85" name="pl85"/>
            <p:cNvSpPr/>
            <p:nvPr/>
          </p:nvSpPr>
          <p:spPr>
            <a:xfrm>
              <a:off x="6117122" y="2352047"/>
              <a:ext cx="0" cy="553513"/>
            </a:xfrm>
            <a:custGeom>
              <a:avLst/>
              <a:pathLst>
                <a:path w="0" h="553513">
                  <a:moveTo>
                    <a:pt x="0" y="0"/>
                  </a:moveTo>
                  <a:lnTo>
                    <a:pt x="0" y="553513"/>
                  </a:lnTo>
                </a:path>
              </a:pathLst>
            </a:custGeom>
            <a:ln w="13550" cap="flat">
              <a:solidFill>
                <a:srgbClr val="0058AB">
                  <a:alpha val="100000"/>
                </a:srgbClr>
              </a:solidFill>
              <a:prstDash val="dot"/>
              <a:round/>
            </a:ln>
          </p:spPr>
          <p:txBody>
            <a:bodyPr/>
            <a:lstStyle/>
            <a:p/>
          </p:txBody>
        </p:sp>
        <p:sp>
          <p:nvSpPr>
            <p:cNvPr id="86" name="pl86"/>
            <p:cNvSpPr/>
            <p:nvPr/>
          </p:nvSpPr>
          <p:spPr>
            <a:xfrm>
              <a:off x="6796581" y="2352047"/>
              <a:ext cx="0" cy="553513"/>
            </a:xfrm>
            <a:custGeom>
              <a:avLst/>
              <a:pathLst>
                <a:path w="0" h="553513">
                  <a:moveTo>
                    <a:pt x="0" y="0"/>
                  </a:moveTo>
                  <a:lnTo>
                    <a:pt x="0" y="553513"/>
                  </a:lnTo>
                </a:path>
              </a:pathLst>
            </a:custGeom>
            <a:ln w="13550" cap="flat">
              <a:solidFill>
                <a:srgbClr val="0058AB">
                  <a:alpha val="100000"/>
                </a:srgbClr>
              </a:solidFill>
              <a:prstDash val="dot"/>
              <a:round/>
            </a:ln>
          </p:spPr>
          <p:txBody>
            <a:bodyPr/>
            <a:lstStyle/>
            <a:p/>
          </p:txBody>
        </p:sp>
        <p:sp>
          <p:nvSpPr>
            <p:cNvPr id="87" name="pl87"/>
            <p:cNvSpPr/>
            <p:nvPr/>
          </p:nvSpPr>
          <p:spPr>
            <a:xfrm>
              <a:off x="7476039" y="2469816"/>
              <a:ext cx="0" cy="435744"/>
            </a:xfrm>
            <a:custGeom>
              <a:avLst/>
              <a:pathLst>
                <a:path w="0" h="435744">
                  <a:moveTo>
                    <a:pt x="0" y="0"/>
                  </a:moveTo>
                  <a:lnTo>
                    <a:pt x="0" y="435744"/>
                  </a:lnTo>
                </a:path>
              </a:pathLst>
            </a:custGeom>
            <a:ln w="13550" cap="flat">
              <a:solidFill>
                <a:srgbClr val="0058AB">
                  <a:alpha val="100000"/>
                </a:srgbClr>
              </a:solidFill>
              <a:prstDash val="dot"/>
              <a:round/>
            </a:ln>
          </p:spPr>
          <p:txBody>
            <a:bodyPr/>
            <a:lstStyle/>
            <a:p/>
          </p:txBody>
        </p:sp>
        <p:sp>
          <p:nvSpPr>
            <p:cNvPr id="88" name="pl88"/>
            <p:cNvSpPr/>
            <p:nvPr/>
          </p:nvSpPr>
          <p:spPr>
            <a:xfrm>
              <a:off x="8019606" y="2905560"/>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82006"/>
              <a:ext cx="0" cy="23553"/>
            </a:xfrm>
            <a:custGeom>
              <a:avLst/>
              <a:pathLst>
                <a:path w="0" h="23553">
                  <a:moveTo>
                    <a:pt x="0" y="0"/>
                  </a:moveTo>
                  <a:lnTo>
                    <a:pt x="0" y="23553"/>
                  </a:lnTo>
                </a:path>
              </a:pathLst>
            </a:custGeom>
            <a:ln w="13550" cap="flat">
              <a:solidFill>
                <a:srgbClr val="0058AB">
                  <a:alpha val="100000"/>
                </a:srgbClr>
              </a:solidFill>
              <a:prstDash val="dot"/>
              <a:round/>
            </a:ln>
          </p:spPr>
          <p:txBody>
            <a:bodyPr/>
            <a:lstStyle/>
            <a:p/>
          </p:txBody>
        </p:sp>
        <p:sp>
          <p:nvSpPr>
            <p:cNvPr id="90" name="pl90"/>
            <p:cNvSpPr/>
            <p:nvPr/>
          </p:nvSpPr>
          <p:spPr>
            <a:xfrm>
              <a:off x="8834957" y="2410931"/>
              <a:ext cx="0" cy="494628"/>
            </a:xfrm>
            <a:custGeom>
              <a:avLst/>
              <a:pathLst>
                <a:path w="0" h="494628">
                  <a:moveTo>
                    <a:pt x="0" y="0"/>
                  </a:moveTo>
                  <a:lnTo>
                    <a:pt x="0" y="494628"/>
                  </a:lnTo>
                </a:path>
              </a:pathLst>
            </a:custGeom>
            <a:ln w="13550" cap="flat">
              <a:solidFill>
                <a:srgbClr val="0058AB">
                  <a:alpha val="100000"/>
                </a:srgbClr>
              </a:solidFill>
              <a:prstDash val="dot"/>
              <a:round/>
            </a:ln>
          </p:spPr>
          <p:txBody>
            <a:bodyPr/>
            <a:lstStyle/>
            <a:p/>
          </p:txBody>
        </p:sp>
        <p:sp>
          <p:nvSpPr>
            <p:cNvPr id="91" name="pl91"/>
            <p:cNvSpPr/>
            <p:nvPr/>
          </p:nvSpPr>
          <p:spPr>
            <a:xfrm>
              <a:off x="5437664" y="2352047"/>
              <a:ext cx="3397293" cy="1472110"/>
            </a:xfrm>
            <a:custGeom>
              <a:avLst/>
              <a:pathLst>
                <a:path w="3397293" h="147211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58884"/>
                  </a:lnTo>
                  <a:lnTo>
                    <a:pt x="1902484" y="58884"/>
                  </a:lnTo>
                  <a:lnTo>
                    <a:pt x="2038375" y="117768"/>
                  </a:lnTo>
                  <a:lnTo>
                    <a:pt x="2174267" y="235537"/>
                  </a:lnTo>
                  <a:lnTo>
                    <a:pt x="2310159" y="412190"/>
                  </a:lnTo>
                  <a:lnTo>
                    <a:pt x="2446051" y="706612"/>
                  </a:lnTo>
                  <a:lnTo>
                    <a:pt x="2581942" y="1177688"/>
                  </a:lnTo>
                  <a:lnTo>
                    <a:pt x="2717834" y="647728"/>
                  </a:lnTo>
                  <a:lnTo>
                    <a:pt x="2853726" y="1472110"/>
                  </a:lnTo>
                  <a:lnTo>
                    <a:pt x="2989618" y="883266"/>
                  </a:lnTo>
                  <a:lnTo>
                    <a:pt x="3125509" y="765497"/>
                  </a:lnTo>
                  <a:lnTo>
                    <a:pt x="3261401" y="529959"/>
                  </a:lnTo>
                  <a:lnTo>
                    <a:pt x="3397293" y="58884"/>
                  </a:lnTo>
                </a:path>
              </a:pathLst>
            </a:custGeom>
            <a:ln w="27101" cap="flat">
              <a:solidFill>
                <a:srgbClr val="0058AB">
                  <a:alpha val="100000"/>
                </a:srgbClr>
              </a:solidFill>
              <a:prstDash val="solid"/>
              <a:round/>
            </a:ln>
          </p:spPr>
          <p:txBody>
            <a:bodyPr/>
            <a:lstStyle/>
            <a:p/>
          </p:txBody>
        </p:sp>
        <p:sp>
          <p:nvSpPr>
            <p:cNvPr id="92" name="tx92"/>
            <p:cNvSpPr/>
            <p:nvPr/>
          </p:nvSpPr>
          <p:spPr>
            <a:xfrm>
              <a:off x="5377374"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6056833"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6736291"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5" name="tx95"/>
            <p:cNvSpPr/>
            <p:nvPr/>
          </p:nvSpPr>
          <p:spPr>
            <a:xfrm>
              <a:off x="7415750"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7989462" y="2841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38775" y="28428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8" name="tx98"/>
            <p:cNvSpPr/>
            <p:nvPr/>
          </p:nvSpPr>
          <p:spPr>
            <a:xfrm>
              <a:off x="8774667" y="2841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9" name="tx99"/>
            <p:cNvSpPr/>
            <p:nvPr/>
          </p:nvSpPr>
          <p:spPr>
            <a:xfrm>
              <a:off x="8902429" y="35495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33125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406646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4776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8887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22999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49780" y="171102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922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922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001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626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359306"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119" name="tx119"/>
            <p:cNvSpPr/>
            <p:nvPr/>
          </p:nvSpPr>
          <p:spPr>
            <a:xfrm>
              <a:off x="70672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2971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5718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812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5905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8265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3358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8452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3193384" cy="114824"/>
            </a:xfrm>
            <a:prstGeom prst="rect">
              <a:avLst/>
            </a:prstGeom>
            <a:solidFill>
              <a:srgbClr val="1CABE2">
                <a:alpha val="80000"/>
              </a:srgbClr>
            </a:solidFill>
          </p:spPr>
          <p:txBody>
            <a:bodyPr/>
            <a:lstStyle/>
            <a:p/>
          </p:txBody>
        </p:sp>
        <p:sp>
          <p:nvSpPr>
            <p:cNvPr id="134" name="rc134"/>
            <p:cNvSpPr/>
            <p:nvPr/>
          </p:nvSpPr>
          <p:spPr>
            <a:xfrm>
              <a:off x="1317178" y="5600334"/>
              <a:ext cx="628127" cy="114824"/>
            </a:xfrm>
            <a:prstGeom prst="rect">
              <a:avLst/>
            </a:prstGeom>
            <a:solidFill>
              <a:srgbClr val="1CABE2">
                <a:alpha val="80000"/>
              </a:srgbClr>
            </a:solidFill>
          </p:spPr>
          <p:txBody>
            <a:bodyPr/>
            <a:lstStyle/>
            <a:p/>
          </p:txBody>
        </p:sp>
        <p:sp>
          <p:nvSpPr>
            <p:cNvPr id="135" name="tx135"/>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584,000</a:t>
              </a:r>
            </a:p>
          </p:txBody>
        </p:sp>
        <p:sp>
          <p:nvSpPr>
            <p:cNvPr id="136" name="tx136"/>
            <p:cNvSpPr/>
            <p:nvPr/>
          </p:nvSpPr>
          <p:spPr>
            <a:xfrm>
              <a:off x="400115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255,000</a:t>
              </a:r>
            </a:p>
          </p:txBody>
        </p:sp>
        <p:sp>
          <p:nvSpPr>
            <p:cNvPr id="137" name="tx137"/>
            <p:cNvSpPr/>
            <p:nvPr/>
          </p:nvSpPr>
          <p:spPr>
            <a:xfrm>
              <a:off x="1514269"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32154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583089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4" name="tx144"/>
            <p:cNvSpPr/>
            <p:nvPr/>
          </p:nvSpPr>
          <p:spPr>
            <a:xfrm>
              <a:off x="834024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Brazil (98%) was 8 percentage points higher than the global average (90%) and 9 percentage points higher than the average across all LACR countries (89%).
National DTP1 coverage was 19 percentage points higher than in 2019 (79%).
This equates to 50,000 zero-dose children in 2025 compared to 584,000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Brazil DTP1 coverage was 98% - this is 19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Brazil ranked number 23 out of 33 countries for lowest DTP1 coverage (based on tied ranks).
Brazil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Brazil had DTP1 coverage of 98% and was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Brazil was in the top 20 zero-dose countries globally in 2021 but not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Brazil was in the top 20 zero-dose countries globally in 2021 but not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F26A21">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Brazil ranked number 1 out of 33 countries with 687,000 zero-dose children.
In 2025, Brazil ranked number 8 out of 33 countries with 50,000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8550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8575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68600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88624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88563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08587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28612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365010"/>
              <a:ext cx="200644" cy="1320376"/>
            </a:xfrm>
            <a:prstGeom prst="rect">
              <a:avLst/>
            </a:prstGeom>
            <a:solidFill>
              <a:srgbClr val="80BD41">
                <a:alpha val="100000"/>
              </a:srgbClr>
            </a:solidFill>
          </p:spPr>
          <p:txBody>
            <a:bodyPr/>
            <a:lstStyle/>
            <a:p/>
          </p:txBody>
        </p:sp>
        <p:sp>
          <p:nvSpPr>
            <p:cNvPr id="27" name="rc27"/>
            <p:cNvSpPr/>
            <p:nvPr/>
          </p:nvSpPr>
          <p:spPr>
            <a:xfrm>
              <a:off x="1423662" y="3338064"/>
              <a:ext cx="200644" cy="13473"/>
            </a:xfrm>
            <a:prstGeom prst="rect">
              <a:avLst/>
            </a:prstGeom>
            <a:solidFill>
              <a:srgbClr val="0058AB">
                <a:alpha val="100000"/>
              </a:srgbClr>
            </a:solidFill>
          </p:spPr>
          <p:txBody>
            <a:bodyPr/>
            <a:lstStyle/>
            <a:p/>
          </p:txBody>
        </p:sp>
        <p:sp>
          <p:nvSpPr>
            <p:cNvPr id="28" name="rc28"/>
            <p:cNvSpPr/>
            <p:nvPr/>
          </p:nvSpPr>
          <p:spPr>
            <a:xfrm>
              <a:off x="1423662" y="3351537"/>
              <a:ext cx="200644" cy="13473"/>
            </a:xfrm>
            <a:prstGeom prst="rect">
              <a:avLst/>
            </a:prstGeom>
            <a:solidFill>
              <a:srgbClr val="1CABE2">
                <a:alpha val="100000"/>
              </a:srgbClr>
            </a:solidFill>
          </p:spPr>
          <p:txBody>
            <a:bodyPr/>
            <a:lstStyle/>
            <a:p/>
          </p:txBody>
        </p:sp>
        <p:sp>
          <p:nvSpPr>
            <p:cNvPr id="29" name="rc29"/>
            <p:cNvSpPr/>
            <p:nvPr/>
          </p:nvSpPr>
          <p:spPr>
            <a:xfrm>
              <a:off x="1646600" y="3392467"/>
              <a:ext cx="200644" cy="1292920"/>
            </a:xfrm>
            <a:prstGeom prst="rect">
              <a:avLst/>
            </a:prstGeom>
            <a:solidFill>
              <a:srgbClr val="80BD41">
                <a:alpha val="100000"/>
              </a:srgbClr>
            </a:solidFill>
          </p:spPr>
          <p:txBody>
            <a:bodyPr/>
            <a:lstStyle/>
            <a:p/>
          </p:txBody>
        </p:sp>
        <p:sp>
          <p:nvSpPr>
            <p:cNvPr id="30" name="rc30"/>
            <p:cNvSpPr/>
            <p:nvPr/>
          </p:nvSpPr>
          <p:spPr>
            <a:xfrm>
              <a:off x="1646600" y="3366080"/>
              <a:ext cx="200644" cy="13193"/>
            </a:xfrm>
            <a:prstGeom prst="rect">
              <a:avLst/>
            </a:prstGeom>
            <a:solidFill>
              <a:srgbClr val="0058AB">
                <a:alpha val="100000"/>
              </a:srgbClr>
            </a:solidFill>
          </p:spPr>
          <p:txBody>
            <a:bodyPr/>
            <a:lstStyle/>
            <a:p/>
          </p:txBody>
        </p:sp>
        <p:sp>
          <p:nvSpPr>
            <p:cNvPr id="31" name="rc31"/>
            <p:cNvSpPr/>
            <p:nvPr/>
          </p:nvSpPr>
          <p:spPr>
            <a:xfrm>
              <a:off x="1646600" y="3379273"/>
              <a:ext cx="200644" cy="13193"/>
            </a:xfrm>
            <a:prstGeom prst="rect">
              <a:avLst/>
            </a:prstGeom>
            <a:solidFill>
              <a:srgbClr val="1CABE2">
                <a:alpha val="100000"/>
              </a:srgbClr>
            </a:solidFill>
          </p:spPr>
          <p:txBody>
            <a:bodyPr/>
            <a:lstStyle/>
            <a:p/>
          </p:txBody>
        </p:sp>
        <p:sp>
          <p:nvSpPr>
            <p:cNvPr id="32" name="rc32"/>
            <p:cNvSpPr/>
            <p:nvPr/>
          </p:nvSpPr>
          <p:spPr>
            <a:xfrm>
              <a:off x="1869538" y="3409040"/>
              <a:ext cx="200644" cy="1276347"/>
            </a:xfrm>
            <a:prstGeom prst="rect">
              <a:avLst/>
            </a:prstGeom>
            <a:solidFill>
              <a:srgbClr val="80BD41">
                <a:alpha val="100000"/>
              </a:srgbClr>
            </a:solidFill>
          </p:spPr>
          <p:txBody>
            <a:bodyPr/>
            <a:lstStyle/>
            <a:p/>
          </p:txBody>
        </p:sp>
        <p:sp>
          <p:nvSpPr>
            <p:cNvPr id="33" name="rc33"/>
            <p:cNvSpPr/>
            <p:nvPr/>
          </p:nvSpPr>
          <p:spPr>
            <a:xfrm>
              <a:off x="1869538" y="3396147"/>
              <a:ext cx="200644" cy="12892"/>
            </a:xfrm>
            <a:prstGeom prst="rect">
              <a:avLst/>
            </a:prstGeom>
            <a:solidFill>
              <a:srgbClr val="0058AB">
                <a:alpha val="100000"/>
              </a:srgbClr>
            </a:solidFill>
          </p:spPr>
          <p:txBody>
            <a:bodyPr/>
            <a:lstStyle/>
            <a:p/>
          </p:txBody>
        </p:sp>
        <p:sp>
          <p:nvSpPr>
            <p:cNvPr id="34" name="rc34"/>
            <p:cNvSpPr/>
            <p:nvPr/>
          </p:nvSpPr>
          <p:spPr>
            <a:xfrm>
              <a:off x="1869538" y="3409040"/>
              <a:ext cx="200644" cy="0"/>
            </a:xfrm>
            <a:prstGeom prst="rect">
              <a:avLst/>
            </a:prstGeom>
            <a:solidFill>
              <a:srgbClr val="1CABE2">
                <a:alpha val="100000"/>
              </a:srgbClr>
            </a:solidFill>
          </p:spPr>
          <p:txBody>
            <a:bodyPr/>
            <a:lstStyle/>
            <a:p/>
          </p:txBody>
        </p:sp>
        <p:sp>
          <p:nvSpPr>
            <p:cNvPr id="35" name="rc35"/>
            <p:cNvSpPr/>
            <p:nvPr/>
          </p:nvSpPr>
          <p:spPr>
            <a:xfrm>
              <a:off x="2092476" y="3439030"/>
              <a:ext cx="200644" cy="1246356"/>
            </a:xfrm>
            <a:prstGeom prst="rect">
              <a:avLst/>
            </a:prstGeom>
            <a:solidFill>
              <a:srgbClr val="80BD41">
                <a:alpha val="100000"/>
              </a:srgbClr>
            </a:solidFill>
          </p:spPr>
          <p:txBody>
            <a:bodyPr/>
            <a:lstStyle/>
            <a:p/>
          </p:txBody>
        </p:sp>
        <p:sp>
          <p:nvSpPr>
            <p:cNvPr id="36" name="rc36"/>
            <p:cNvSpPr/>
            <p:nvPr/>
          </p:nvSpPr>
          <p:spPr>
            <a:xfrm>
              <a:off x="2092476" y="3426441"/>
              <a:ext cx="200644" cy="12589"/>
            </a:xfrm>
            <a:prstGeom prst="rect">
              <a:avLst/>
            </a:prstGeom>
            <a:solidFill>
              <a:srgbClr val="0058AB">
                <a:alpha val="100000"/>
              </a:srgbClr>
            </a:solidFill>
          </p:spPr>
          <p:txBody>
            <a:bodyPr/>
            <a:lstStyle/>
            <a:p/>
          </p:txBody>
        </p:sp>
        <p:sp>
          <p:nvSpPr>
            <p:cNvPr id="37" name="rc37"/>
            <p:cNvSpPr/>
            <p:nvPr/>
          </p:nvSpPr>
          <p:spPr>
            <a:xfrm>
              <a:off x="2092476" y="3439030"/>
              <a:ext cx="200644" cy="0"/>
            </a:xfrm>
            <a:prstGeom prst="rect">
              <a:avLst/>
            </a:prstGeom>
            <a:solidFill>
              <a:srgbClr val="1CABE2">
                <a:alpha val="100000"/>
              </a:srgbClr>
            </a:solidFill>
          </p:spPr>
          <p:txBody>
            <a:bodyPr/>
            <a:lstStyle/>
            <a:p/>
          </p:txBody>
        </p:sp>
        <p:sp>
          <p:nvSpPr>
            <p:cNvPr id="38" name="rc38"/>
            <p:cNvSpPr/>
            <p:nvPr/>
          </p:nvSpPr>
          <p:spPr>
            <a:xfrm>
              <a:off x="2315413" y="3445859"/>
              <a:ext cx="200644" cy="1239527"/>
            </a:xfrm>
            <a:prstGeom prst="rect">
              <a:avLst/>
            </a:prstGeom>
            <a:solidFill>
              <a:srgbClr val="80BD41">
                <a:alpha val="100000"/>
              </a:srgbClr>
            </a:solidFill>
          </p:spPr>
          <p:txBody>
            <a:bodyPr/>
            <a:lstStyle/>
            <a:p/>
          </p:txBody>
        </p:sp>
        <p:sp>
          <p:nvSpPr>
            <p:cNvPr id="39" name="rc39"/>
            <p:cNvSpPr/>
            <p:nvPr/>
          </p:nvSpPr>
          <p:spPr>
            <a:xfrm>
              <a:off x="2315413" y="3433339"/>
              <a:ext cx="200644" cy="12520"/>
            </a:xfrm>
            <a:prstGeom prst="rect">
              <a:avLst/>
            </a:prstGeom>
            <a:solidFill>
              <a:srgbClr val="0058AB">
                <a:alpha val="100000"/>
              </a:srgbClr>
            </a:solidFill>
          </p:spPr>
          <p:txBody>
            <a:bodyPr/>
            <a:lstStyle/>
            <a:p/>
          </p:txBody>
        </p:sp>
        <p:sp>
          <p:nvSpPr>
            <p:cNvPr id="40" name="rc40"/>
            <p:cNvSpPr/>
            <p:nvPr/>
          </p:nvSpPr>
          <p:spPr>
            <a:xfrm>
              <a:off x="2315413" y="3445859"/>
              <a:ext cx="200644" cy="0"/>
            </a:xfrm>
            <a:prstGeom prst="rect">
              <a:avLst/>
            </a:prstGeom>
            <a:solidFill>
              <a:srgbClr val="1CABE2">
                <a:alpha val="100000"/>
              </a:srgbClr>
            </a:solidFill>
          </p:spPr>
          <p:txBody>
            <a:bodyPr/>
            <a:lstStyle/>
            <a:p/>
          </p:txBody>
        </p:sp>
        <p:sp>
          <p:nvSpPr>
            <p:cNvPr id="41" name="rc41"/>
            <p:cNvSpPr/>
            <p:nvPr/>
          </p:nvSpPr>
          <p:spPr>
            <a:xfrm>
              <a:off x="2538351" y="3453805"/>
              <a:ext cx="200644" cy="1231581"/>
            </a:xfrm>
            <a:prstGeom prst="rect">
              <a:avLst/>
            </a:prstGeom>
            <a:solidFill>
              <a:srgbClr val="80BD41">
                <a:alpha val="100000"/>
              </a:srgbClr>
            </a:solidFill>
          </p:spPr>
          <p:txBody>
            <a:bodyPr/>
            <a:lstStyle/>
            <a:p/>
          </p:txBody>
        </p:sp>
        <p:sp>
          <p:nvSpPr>
            <p:cNvPr id="42" name="rc42"/>
            <p:cNvSpPr/>
            <p:nvPr/>
          </p:nvSpPr>
          <p:spPr>
            <a:xfrm>
              <a:off x="2538351" y="3441365"/>
              <a:ext cx="200644" cy="12440"/>
            </a:xfrm>
            <a:prstGeom prst="rect">
              <a:avLst/>
            </a:prstGeom>
            <a:solidFill>
              <a:srgbClr val="0058AB">
                <a:alpha val="100000"/>
              </a:srgbClr>
            </a:solidFill>
          </p:spPr>
          <p:txBody>
            <a:bodyPr/>
            <a:lstStyle/>
            <a:p/>
          </p:txBody>
        </p:sp>
        <p:sp>
          <p:nvSpPr>
            <p:cNvPr id="43" name="rc43"/>
            <p:cNvSpPr/>
            <p:nvPr/>
          </p:nvSpPr>
          <p:spPr>
            <a:xfrm>
              <a:off x="2538351" y="3453805"/>
              <a:ext cx="200644" cy="0"/>
            </a:xfrm>
            <a:prstGeom prst="rect">
              <a:avLst/>
            </a:prstGeom>
            <a:solidFill>
              <a:srgbClr val="1CABE2">
                <a:alpha val="100000"/>
              </a:srgbClr>
            </a:solidFill>
          </p:spPr>
          <p:txBody>
            <a:bodyPr/>
            <a:lstStyle/>
            <a:p/>
          </p:txBody>
        </p:sp>
        <p:sp>
          <p:nvSpPr>
            <p:cNvPr id="44" name="rc44"/>
            <p:cNvSpPr/>
            <p:nvPr/>
          </p:nvSpPr>
          <p:spPr>
            <a:xfrm>
              <a:off x="2761289" y="3474387"/>
              <a:ext cx="200644" cy="1211000"/>
            </a:xfrm>
            <a:prstGeom prst="rect">
              <a:avLst/>
            </a:prstGeom>
            <a:solidFill>
              <a:srgbClr val="80BD41">
                <a:alpha val="100000"/>
              </a:srgbClr>
            </a:solidFill>
          </p:spPr>
          <p:txBody>
            <a:bodyPr/>
            <a:lstStyle/>
            <a:p/>
          </p:txBody>
        </p:sp>
        <p:sp>
          <p:nvSpPr>
            <p:cNvPr id="45" name="rc45"/>
            <p:cNvSpPr/>
            <p:nvPr/>
          </p:nvSpPr>
          <p:spPr>
            <a:xfrm>
              <a:off x="2761289" y="3462154"/>
              <a:ext cx="200644" cy="12232"/>
            </a:xfrm>
            <a:prstGeom prst="rect">
              <a:avLst/>
            </a:prstGeom>
            <a:solidFill>
              <a:srgbClr val="0058AB">
                <a:alpha val="100000"/>
              </a:srgbClr>
            </a:solidFill>
          </p:spPr>
          <p:txBody>
            <a:bodyPr/>
            <a:lstStyle/>
            <a:p/>
          </p:txBody>
        </p:sp>
        <p:sp>
          <p:nvSpPr>
            <p:cNvPr id="46" name="rc46"/>
            <p:cNvSpPr/>
            <p:nvPr/>
          </p:nvSpPr>
          <p:spPr>
            <a:xfrm>
              <a:off x="2761289" y="3474387"/>
              <a:ext cx="200644" cy="0"/>
            </a:xfrm>
            <a:prstGeom prst="rect">
              <a:avLst/>
            </a:prstGeom>
            <a:solidFill>
              <a:srgbClr val="1CABE2">
                <a:alpha val="100000"/>
              </a:srgbClr>
            </a:solidFill>
          </p:spPr>
          <p:txBody>
            <a:bodyPr/>
            <a:lstStyle/>
            <a:p/>
          </p:txBody>
        </p:sp>
        <p:sp>
          <p:nvSpPr>
            <p:cNvPr id="47" name="rc47"/>
            <p:cNvSpPr/>
            <p:nvPr/>
          </p:nvSpPr>
          <p:spPr>
            <a:xfrm>
              <a:off x="2984227" y="3493586"/>
              <a:ext cx="200644" cy="1191800"/>
            </a:xfrm>
            <a:prstGeom prst="rect">
              <a:avLst/>
            </a:prstGeom>
            <a:solidFill>
              <a:srgbClr val="80BD41">
                <a:alpha val="100000"/>
              </a:srgbClr>
            </a:solidFill>
          </p:spPr>
          <p:txBody>
            <a:bodyPr/>
            <a:lstStyle/>
            <a:p/>
          </p:txBody>
        </p:sp>
        <p:sp>
          <p:nvSpPr>
            <p:cNvPr id="48" name="rc48"/>
            <p:cNvSpPr/>
            <p:nvPr/>
          </p:nvSpPr>
          <p:spPr>
            <a:xfrm>
              <a:off x="2984227" y="3481548"/>
              <a:ext cx="200644" cy="12038"/>
            </a:xfrm>
            <a:prstGeom prst="rect">
              <a:avLst/>
            </a:prstGeom>
            <a:solidFill>
              <a:srgbClr val="0058AB">
                <a:alpha val="100000"/>
              </a:srgbClr>
            </a:solidFill>
          </p:spPr>
          <p:txBody>
            <a:bodyPr/>
            <a:lstStyle/>
            <a:p/>
          </p:txBody>
        </p:sp>
        <p:sp>
          <p:nvSpPr>
            <p:cNvPr id="49" name="rc49"/>
            <p:cNvSpPr/>
            <p:nvPr/>
          </p:nvSpPr>
          <p:spPr>
            <a:xfrm>
              <a:off x="2984227" y="3493586"/>
              <a:ext cx="200644" cy="0"/>
            </a:xfrm>
            <a:prstGeom prst="rect">
              <a:avLst/>
            </a:prstGeom>
            <a:solidFill>
              <a:srgbClr val="1CABE2">
                <a:alpha val="100000"/>
              </a:srgbClr>
            </a:solidFill>
          </p:spPr>
          <p:txBody>
            <a:bodyPr/>
            <a:lstStyle/>
            <a:p/>
          </p:txBody>
        </p:sp>
        <p:sp>
          <p:nvSpPr>
            <p:cNvPr id="50" name="rc50"/>
            <p:cNvSpPr/>
            <p:nvPr/>
          </p:nvSpPr>
          <p:spPr>
            <a:xfrm>
              <a:off x="3207165" y="3513755"/>
              <a:ext cx="200644" cy="1171631"/>
            </a:xfrm>
            <a:prstGeom prst="rect">
              <a:avLst/>
            </a:prstGeom>
            <a:solidFill>
              <a:srgbClr val="80BD41">
                <a:alpha val="100000"/>
              </a:srgbClr>
            </a:solidFill>
          </p:spPr>
          <p:txBody>
            <a:bodyPr/>
            <a:lstStyle/>
            <a:p/>
          </p:txBody>
        </p:sp>
        <p:sp>
          <p:nvSpPr>
            <p:cNvPr id="51" name="rc51"/>
            <p:cNvSpPr/>
            <p:nvPr/>
          </p:nvSpPr>
          <p:spPr>
            <a:xfrm>
              <a:off x="3207165" y="3501921"/>
              <a:ext cx="200644" cy="11834"/>
            </a:xfrm>
            <a:prstGeom prst="rect">
              <a:avLst/>
            </a:prstGeom>
            <a:solidFill>
              <a:srgbClr val="0058AB">
                <a:alpha val="100000"/>
              </a:srgbClr>
            </a:solidFill>
          </p:spPr>
          <p:txBody>
            <a:bodyPr/>
            <a:lstStyle/>
            <a:p/>
          </p:txBody>
        </p:sp>
        <p:sp>
          <p:nvSpPr>
            <p:cNvPr id="52" name="rc52"/>
            <p:cNvSpPr/>
            <p:nvPr/>
          </p:nvSpPr>
          <p:spPr>
            <a:xfrm>
              <a:off x="3207165" y="3513755"/>
              <a:ext cx="200644" cy="0"/>
            </a:xfrm>
            <a:prstGeom prst="rect">
              <a:avLst/>
            </a:prstGeom>
            <a:solidFill>
              <a:srgbClr val="1CABE2">
                <a:alpha val="100000"/>
              </a:srgbClr>
            </a:solidFill>
          </p:spPr>
          <p:txBody>
            <a:bodyPr/>
            <a:lstStyle/>
            <a:p/>
          </p:txBody>
        </p:sp>
        <p:sp>
          <p:nvSpPr>
            <p:cNvPr id="53" name="rc53"/>
            <p:cNvSpPr/>
            <p:nvPr/>
          </p:nvSpPr>
          <p:spPr>
            <a:xfrm>
              <a:off x="3430103" y="3519963"/>
              <a:ext cx="200644" cy="1165423"/>
            </a:xfrm>
            <a:prstGeom prst="rect">
              <a:avLst/>
            </a:prstGeom>
            <a:solidFill>
              <a:srgbClr val="80BD41">
                <a:alpha val="100000"/>
              </a:srgbClr>
            </a:solidFill>
          </p:spPr>
          <p:txBody>
            <a:bodyPr/>
            <a:lstStyle/>
            <a:p/>
          </p:txBody>
        </p:sp>
        <p:sp>
          <p:nvSpPr>
            <p:cNvPr id="54" name="rc54"/>
            <p:cNvSpPr/>
            <p:nvPr/>
          </p:nvSpPr>
          <p:spPr>
            <a:xfrm>
              <a:off x="3430103" y="3508191"/>
              <a:ext cx="200644" cy="11771"/>
            </a:xfrm>
            <a:prstGeom prst="rect">
              <a:avLst/>
            </a:prstGeom>
            <a:solidFill>
              <a:srgbClr val="0058AB">
                <a:alpha val="100000"/>
              </a:srgbClr>
            </a:solidFill>
          </p:spPr>
          <p:txBody>
            <a:bodyPr/>
            <a:lstStyle/>
            <a:p/>
          </p:txBody>
        </p:sp>
        <p:sp>
          <p:nvSpPr>
            <p:cNvPr id="55" name="rc55"/>
            <p:cNvSpPr/>
            <p:nvPr/>
          </p:nvSpPr>
          <p:spPr>
            <a:xfrm>
              <a:off x="3430103" y="3519963"/>
              <a:ext cx="200644" cy="0"/>
            </a:xfrm>
            <a:prstGeom prst="rect">
              <a:avLst/>
            </a:prstGeom>
            <a:solidFill>
              <a:srgbClr val="1CABE2">
                <a:alpha val="100000"/>
              </a:srgbClr>
            </a:solidFill>
          </p:spPr>
          <p:txBody>
            <a:bodyPr/>
            <a:lstStyle/>
            <a:p/>
          </p:txBody>
        </p:sp>
        <p:sp>
          <p:nvSpPr>
            <p:cNvPr id="56" name="rc56"/>
            <p:cNvSpPr/>
            <p:nvPr/>
          </p:nvSpPr>
          <p:spPr>
            <a:xfrm>
              <a:off x="3653041" y="3526370"/>
              <a:ext cx="200644" cy="1159016"/>
            </a:xfrm>
            <a:prstGeom prst="rect">
              <a:avLst/>
            </a:prstGeom>
            <a:solidFill>
              <a:srgbClr val="80BD41">
                <a:alpha val="100000"/>
              </a:srgbClr>
            </a:solidFill>
          </p:spPr>
          <p:txBody>
            <a:bodyPr/>
            <a:lstStyle/>
            <a:p/>
          </p:txBody>
        </p:sp>
        <p:sp>
          <p:nvSpPr>
            <p:cNvPr id="57" name="rc57"/>
            <p:cNvSpPr/>
            <p:nvPr/>
          </p:nvSpPr>
          <p:spPr>
            <a:xfrm>
              <a:off x="3653041" y="3514663"/>
              <a:ext cx="200644" cy="11707"/>
            </a:xfrm>
            <a:prstGeom prst="rect">
              <a:avLst/>
            </a:prstGeom>
            <a:solidFill>
              <a:srgbClr val="0058AB">
                <a:alpha val="100000"/>
              </a:srgbClr>
            </a:solidFill>
          </p:spPr>
          <p:txBody>
            <a:bodyPr/>
            <a:lstStyle/>
            <a:p/>
          </p:txBody>
        </p:sp>
        <p:sp>
          <p:nvSpPr>
            <p:cNvPr id="58" name="rc58"/>
            <p:cNvSpPr/>
            <p:nvPr/>
          </p:nvSpPr>
          <p:spPr>
            <a:xfrm>
              <a:off x="3653041" y="3526370"/>
              <a:ext cx="200644" cy="0"/>
            </a:xfrm>
            <a:prstGeom prst="rect">
              <a:avLst/>
            </a:prstGeom>
            <a:solidFill>
              <a:srgbClr val="1CABE2">
                <a:alpha val="100000"/>
              </a:srgbClr>
            </a:solidFill>
          </p:spPr>
          <p:txBody>
            <a:bodyPr/>
            <a:lstStyle/>
            <a:p/>
          </p:txBody>
        </p:sp>
        <p:sp>
          <p:nvSpPr>
            <p:cNvPr id="59" name="rc59"/>
            <p:cNvSpPr/>
            <p:nvPr/>
          </p:nvSpPr>
          <p:spPr>
            <a:xfrm>
              <a:off x="3875979" y="3531196"/>
              <a:ext cx="200644" cy="1154190"/>
            </a:xfrm>
            <a:prstGeom prst="rect">
              <a:avLst/>
            </a:prstGeom>
            <a:solidFill>
              <a:srgbClr val="80BD41">
                <a:alpha val="100000"/>
              </a:srgbClr>
            </a:solidFill>
          </p:spPr>
          <p:txBody>
            <a:bodyPr/>
            <a:lstStyle/>
            <a:p/>
          </p:txBody>
        </p:sp>
        <p:sp>
          <p:nvSpPr>
            <p:cNvPr id="60" name="rc60"/>
            <p:cNvSpPr/>
            <p:nvPr/>
          </p:nvSpPr>
          <p:spPr>
            <a:xfrm>
              <a:off x="3875979" y="3519538"/>
              <a:ext cx="200644" cy="11658"/>
            </a:xfrm>
            <a:prstGeom prst="rect">
              <a:avLst/>
            </a:prstGeom>
            <a:solidFill>
              <a:srgbClr val="0058AB">
                <a:alpha val="100000"/>
              </a:srgbClr>
            </a:solidFill>
          </p:spPr>
          <p:txBody>
            <a:bodyPr/>
            <a:lstStyle/>
            <a:p/>
          </p:txBody>
        </p:sp>
        <p:sp>
          <p:nvSpPr>
            <p:cNvPr id="61" name="rc61"/>
            <p:cNvSpPr/>
            <p:nvPr/>
          </p:nvSpPr>
          <p:spPr>
            <a:xfrm>
              <a:off x="3875979" y="3531196"/>
              <a:ext cx="200644" cy="0"/>
            </a:xfrm>
            <a:prstGeom prst="rect">
              <a:avLst/>
            </a:prstGeom>
            <a:solidFill>
              <a:srgbClr val="1CABE2">
                <a:alpha val="100000"/>
              </a:srgbClr>
            </a:solidFill>
          </p:spPr>
          <p:txBody>
            <a:bodyPr/>
            <a:lstStyle/>
            <a:p/>
          </p:txBody>
        </p:sp>
        <p:sp>
          <p:nvSpPr>
            <p:cNvPr id="62" name="rc62"/>
            <p:cNvSpPr/>
            <p:nvPr/>
          </p:nvSpPr>
          <p:spPr>
            <a:xfrm>
              <a:off x="4098916" y="3583394"/>
              <a:ext cx="200644" cy="1101992"/>
            </a:xfrm>
            <a:prstGeom prst="rect">
              <a:avLst/>
            </a:prstGeom>
            <a:solidFill>
              <a:srgbClr val="80BD41">
                <a:alpha val="100000"/>
              </a:srgbClr>
            </a:solidFill>
          </p:spPr>
          <p:txBody>
            <a:bodyPr/>
            <a:lstStyle/>
            <a:p/>
          </p:txBody>
        </p:sp>
        <p:sp>
          <p:nvSpPr>
            <p:cNvPr id="63" name="rc63"/>
            <p:cNvSpPr/>
            <p:nvPr/>
          </p:nvSpPr>
          <p:spPr>
            <a:xfrm>
              <a:off x="4098916" y="3525395"/>
              <a:ext cx="200644" cy="11600"/>
            </a:xfrm>
            <a:prstGeom prst="rect">
              <a:avLst/>
            </a:prstGeom>
            <a:solidFill>
              <a:srgbClr val="0058AB">
                <a:alpha val="100000"/>
              </a:srgbClr>
            </a:solidFill>
          </p:spPr>
          <p:txBody>
            <a:bodyPr/>
            <a:lstStyle/>
            <a:p/>
          </p:txBody>
        </p:sp>
        <p:sp>
          <p:nvSpPr>
            <p:cNvPr id="64" name="rc64"/>
            <p:cNvSpPr/>
            <p:nvPr/>
          </p:nvSpPr>
          <p:spPr>
            <a:xfrm>
              <a:off x="4098916" y="3536995"/>
              <a:ext cx="200644" cy="46399"/>
            </a:xfrm>
            <a:prstGeom prst="rect">
              <a:avLst/>
            </a:prstGeom>
            <a:solidFill>
              <a:srgbClr val="1CABE2">
                <a:alpha val="100000"/>
              </a:srgbClr>
            </a:solidFill>
          </p:spPr>
          <p:txBody>
            <a:bodyPr/>
            <a:lstStyle/>
            <a:p/>
          </p:txBody>
        </p:sp>
        <p:sp>
          <p:nvSpPr>
            <p:cNvPr id="65" name="rc65"/>
            <p:cNvSpPr/>
            <p:nvPr/>
          </p:nvSpPr>
          <p:spPr>
            <a:xfrm>
              <a:off x="4321854" y="3561928"/>
              <a:ext cx="200644" cy="1123458"/>
            </a:xfrm>
            <a:prstGeom prst="rect">
              <a:avLst/>
            </a:prstGeom>
            <a:solidFill>
              <a:srgbClr val="80BD41">
                <a:alpha val="100000"/>
              </a:srgbClr>
            </a:solidFill>
          </p:spPr>
          <p:txBody>
            <a:bodyPr/>
            <a:lstStyle/>
            <a:p/>
          </p:txBody>
        </p:sp>
        <p:sp>
          <p:nvSpPr>
            <p:cNvPr id="66" name="rc66"/>
            <p:cNvSpPr/>
            <p:nvPr/>
          </p:nvSpPr>
          <p:spPr>
            <a:xfrm>
              <a:off x="4321854" y="3527182"/>
              <a:ext cx="200644" cy="23164"/>
            </a:xfrm>
            <a:prstGeom prst="rect">
              <a:avLst/>
            </a:prstGeom>
            <a:solidFill>
              <a:srgbClr val="0058AB">
                <a:alpha val="100000"/>
              </a:srgbClr>
            </a:solidFill>
          </p:spPr>
          <p:txBody>
            <a:bodyPr/>
            <a:lstStyle/>
            <a:p/>
          </p:txBody>
        </p:sp>
        <p:sp>
          <p:nvSpPr>
            <p:cNvPr id="67" name="rc67"/>
            <p:cNvSpPr/>
            <p:nvPr/>
          </p:nvSpPr>
          <p:spPr>
            <a:xfrm>
              <a:off x="4321854" y="3550346"/>
              <a:ext cx="200644" cy="11582"/>
            </a:xfrm>
            <a:prstGeom prst="rect">
              <a:avLst/>
            </a:prstGeom>
            <a:solidFill>
              <a:srgbClr val="1CABE2">
                <a:alpha val="100000"/>
              </a:srgbClr>
            </a:solidFill>
          </p:spPr>
          <p:txBody>
            <a:bodyPr/>
            <a:lstStyle/>
            <a:p/>
          </p:txBody>
        </p:sp>
        <p:sp>
          <p:nvSpPr>
            <p:cNvPr id="68" name="rc68"/>
            <p:cNvSpPr/>
            <p:nvPr/>
          </p:nvSpPr>
          <p:spPr>
            <a:xfrm>
              <a:off x="4544792" y="3599238"/>
              <a:ext cx="200644" cy="1086149"/>
            </a:xfrm>
            <a:prstGeom prst="rect">
              <a:avLst/>
            </a:prstGeom>
            <a:solidFill>
              <a:srgbClr val="80BD41">
                <a:alpha val="100000"/>
              </a:srgbClr>
            </a:solidFill>
          </p:spPr>
          <p:txBody>
            <a:bodyPr/>
            <a:lstStyle/>
            <a:p/>
          </p:txBody>
        </p:sp>
        <p:sp>
          <p:nvSpPr>
            <p:cNvPr id="69" name="rc69"/>
            <p:cNvSpPr/>
            <p:nvPr/>
          </p:nvSpPr>
          <p:spPr>
            <a:xfrm>
              <a:off x="4544792" y="3517484"/>
              <a:ext cx="200644" cy="23358"/>
            </a:xfrm>
            <a:prstGeom prst="rect">
              <a:avLst/>
            </a:prstGeom>
            <a:solidFill>
              <a:srgbClr val="0058AB">
                <a:alpha val="100000"/>
              </a:srgbClr>
            </a:solidFill>
          </p:spPr>
          <p:txBody>
            <a:bodyPr/>
            <a:lstStyle/>
            <a:p/>
          </p:txBody>
        </p:sp>
        <p:sp>
          <p:nvSpPr>
            <p:cNvPr id="70" name="rc70"/>
            <p:cNvSpPr/>
            <p:nvPr/>
          </p:nvSpPr>
          <p:spPr>
            <a:xfrm>
              <a:off x="4544792" y="3540842"/>
              <a:ext cx="200644" cy="58395"/>
            </a:xfrm>
            <a:prstGeom prst="rect">
              <a:avLst/>
            </a:prstGeom>
            <a:solidFill>
              <a:srgbClr val="1CABE2">
                <a:alpha val="100000"/>
              </a:srgbClr>
            </a:solidFill>
          </p:spPr>
          <p:txBody>
            <a:bodyPr/>
            <a:lstStyle/>
            <a:p/>
          </p:txBody>
        </p:sp>
        <p:sp>
          <p:nvSpPr>
            <p:cNvPr id="71" name="rc71"/>
            <p:cNvSpPr/>
            <p:nvPr/>
          </p:nvSpPr>
          <p:spPr>
            <a:xfrm>
              <a:off x="4767730" y="3562526"/>
              <a:ext cx="200644" cy="1122860"/>
            </a:xfrm>
            <a:prstGeom prst="rect">
              <a:avLst/>
            </a:prstGeom>
            <a:solidFill>
              <a:srgbClr val="80BD41">
                <a:alpha val="100000"/>
              </a:srgbClr>
            </a:solidFill>
          </p:spPr>
          <p:txBody>
            <a:bodyPr/>
            <a:lstStyle/>
            <a:p/>
          </p:txBody>
        </p:sp>
        <p:sp>
          <p:nvSpPr>
            <p:cNvPr id="72" name="rc72"/>
            <p:cNvSpPr/>
            <p:nvPr/>
          </p:nvSpPr>
          <p:spPr>
            <a:xfrm>
              <a:off x="4767730" y="3515740"/>
              <a:ext cx="200644" cy="35089"/>
            </a:xfrm>
            <a:prstGeom prst="rect">
              <a:avLst/>
            </a:prstGeom>
            <a:solidFill>
              <a:srgbClr val="0058AB">
                <a:alpha val="100000"/>
              </a:srgbClr>
            </a:solidFill>
          </p:spPr>
          <p:txBody>
            <a:bodyPr/>
            <a:lstStyle/>
            <a:p/>
          </p:txBody>
        </p:sp>
        <p:sp>
          <p:nvSpPr>
            <p:cNvPr id="73" name="rc73"/>
            <p:cNvSpPr/>
            <p:nvPr/>
          </p:nvSpPr>
          <p:spPr>
            <a:xfrm>
              <a:off x="4767730" y="3550829"/>
              <a:ext cx="200644" cy="11696"/>
            </a:xfrm>
            <a:prstGeom prst="rect">
              <a:avLst/>
            </a:prstGeom>
            <a:solidFill>
              <a:srgbClr val="1CABE2">
                <a:alpha val="100000"/>
              </a:srgbClr>
            </a:solidFill>
          </p:spPr>
          <p:txBody>
            <a:bodyPr/>
            <a:lstStyle/>
            <a:p/>
          </p:txBody>
        </p:sp>
        <p:sp>
          <p:nvSpPr>
            <p:cNvPr id="74" name="rc74"/>
            <p:cNvSpPr/>
            <p:nvPr/>
          </p:nvSpPr>
          <p:spPr>
            <a:xfrm>
              <a:off x="4990668" y="3674598"/>
              <a:ext cx="200644" cy="1010788"/>
            </a:xfrm>
            <a:prstGeom prst="rect">
              <a:avLst/>
            </a:prstGeom>
            <a:solidFill>
              <a:srgbClr val="80BD41">
                <a:alpha val="100000"/>
              </a:srgbClr>
            </a:solidFill>
          </p:spPr>
          <p:txBody>
            <a:bodyPr/>
            <a:lstStyle/>
            <a:p/>
          </p:txBody>
        </p:sp>
        <p:sp>
          <p:nvSpPr>
            <p:cNvPr id="75" name="rc75"/>
            <p:cNvSpPr/>
            <p:nvPr/>
          </p:nvSpPr>
          <p:spPr>
            <a:xfrm>
              <a:off x="4990668" y="3549670"/>
              <a:ext cx="200644" cy="56785"/>
            </a:xfrm>
            <a:prstGeom prst="rect">
              <a:avLst/>
            </a:prstGeom>
            <a:solidFill>
              <a:srgbClr val="0058AB">
                <a:alpha val="100000"/>
              </a:srgbClr>
            </a:solidFill>
          </p:spPr>
          <p:txBody>
            <a:bodyPr/>
            <a:lstStyle/>
            <a:p/>
          </p:txBody>
        </p:sp>
        <p:sp>
          <p:nvSpPr>
            <p:cNvPr id="76" name="rc76"/>
            <p:cNvSpPr/>
            <p:nvPr/>
          </p:nvSpPr>
          <p:spPr>
            <a:xfrm>
              <a:off x="4990668" y="3606455"/>
              <a:ext cx="200644" cy="68143"/>
            </a:xfrm>
            <a:prstGeom prst="rect">
              <a:avLst/>
            </a:prstGeom>
            <a:solidFill>
              <a:srgbClr val="1CABE2">
                <a:alpha val="100000"/>
              </a:srgbClr>
            </a:solidFill>
          </p:spPr>
          <p:txBody>
            <a:bodyPr/>
            <a:lstStyle/>
            <a:p/>
          </p:txBody>
        </p:sp>
        <p:sp>
          <p:nvSpPr>
            <p:cNvPr id="77" name="rc77"/>
            <p:cNvSpPr/>
            <p:nvPr/>
          </p:nvSpPr>
          <p:spPr>
            <a:xfrm>
              <a:off x="5213606" y="3737178"/>
              <a:ext cx="200644" cy="948208"/>
            </a:xfrm>
            <a:prstGeom prst="rect">
              <a:avLst/>
            </a:prstGeom>
            <a:solidFill>
              <a:srgbClr val="80BD41">
                <a:alpha val="100000"/>
              </a:srgbClr>
            </a:solidFill>
          </p:spPr>
          <p:txBody>
            <a:bodyPr/>
            <a:lstStyle/>
            <a:p/>
          </p:txBody>
        </p:sp>
        <p:sp>
          <p:nvSpPr>
            <p:cNvPr id="78" name="rc78"/>
            <p:cNvSpPr/>
            <p:nvPr/>
          </p:nvSpPr>
          <p:spPr>
            <a:xfrm>
              <a:off x="5213606" y="3542966"/>
              <a:ext cx="200644" cy="91393"/>
            </a:xfrm>
            <a:prstGeom prst="rect">
              <a:avLst/>
            </a:prstGeom>
            <a:solidFill>
              <a:srgbClr val="0058AB">
                <a:alpha val="100000"/>
              </a:srgbClr>
            </a:solidFill>
          </p:spPr>
          <p:txBody>
            <a:bodyPr/>
            <a:lstStyle/>
            <a:p/>
          </p:txBody>
        </p:sp>
        <p:sp>
          <p:nvSpPr>
            <p:cNvPr id="79" name="rc79"/>
            <p:cNvSpPr/>
            <p:nvPr/>
          </p:nvSpPr>
          <p:spPr>
            <a:xfrm>
              <a:off x="5213606" y="3634360"/>
              <a:ext cx="200644" cy="102818"/>
            </a:xfrm>
            <a:prstGeom prst="rect">
              <a:avLst/>
            </a:prstGeom>
            <a:solidFill>
              <a:srgbClr val="1CABE2">
                <a:alpha val="100000"/>
              </a:srgbClr>
            </a:solidFill>
          </p:spPr>
          <p:txBody>
            <a:bodyPr/>
            <a:lstStyle/>
            <a:p/>
          </p:txBody>
        </p:sp>
        <p:sp>
          <p:nvSpPr>
            <p:cNvPr id="80" name="rc80"/>
            <p:cNvSpPr/>
            <p:nvPr/>
          </p:nvSpPr>
          <p:spPr>
            <a:xfrm>
              <a:off x="5436544" y="3691611"/>
              <a:ext cx="200644" cy="993775"/>
            </a:xfrm>
            <a:prstGeom prst="rect">
              <a:avLst/>
            </a:prstGeom>
            <a:solidFill>
              <a:srgbClr val="80BD41">
                <a:alpha val="100000"/>
              </a:srgbClr>
            </a:solidFill>
          </p:spPr>
          <p:txBody>
            <a:bodyPr/>
            <a:lstStyle/>
            <a:p/>
          </p:txBody>
        </p:sp>
        <p:sp>
          <p:nvSpPr>
            <p:cNvPr id="81" name="rc81"/>
            <p:cNvSpPr/>
            <p:nvPr/>
          </p:nvSpPr>
          <p:spPr>
            <a:xfrm>
              <a:off x="5436544" y="3543116"/>
              <a:ext cx="200644" cy="148495"/>
            </a:xfrm>
            <a:prstGeom prst="rect">
              <a:avLst/>
            </a:prstGeom>
            <a:solidFill>
              <a:srgbClr val="0058AB">
                <a:alpha val="100000"/>
              </a:srgbClr>
            </a:solidFill>
          </p:spPr>
          <p:txBody>
            <a:bodyPr/>
            <a:lstStyle/>
            <a:p/>
          </p:txBody>
        </p:sp>
        <p:sp>
          <p:nvSpPr>
            <p:cNvPr id="82" name="rc82"/>
            <p:cNvSpPr/>
            <p:nvPr/>
          </p:nvSpPr>
          <p:spPr>
            <a:xfrm>
              <a:off x="5436544" y="3691611"/>
              <a:ext cx="200644" cy="0"/>
            </a:xfrm>
            <a:prstGeom prst="rect">
              <a:avLst/>
            </a:prstGeom>
            <a:solidFill>
              <a:srgbClr val="1CABE2">
                <a:alpha val="100000"/>
              </a:srgbClr>
            </a:solidFill>
          </p:spPr>
          <p:txBody>
            <a:bodyPr/>
            <a:lstStyle/>
            <a:p/>
          </p:txBody>
        </p:sp>
        <p:sp>
          <p:nvSpPr>
            <p:cNvPr id="83" name="rc83"/>
            <p:cNvSpPr/>
            <p:nvPr/>
          </p:nvSpPr>
          <p:spPr>
            <a:xfrm>
              <a:off x="5659482" y="3907569"/>
              <a:ext cx="200644" cy="777818"/>
            </a:xfrm>
            <a:prstGeom prst="rect">
              <a:avLst/>
            </a:prstGeom>
            <a:solidFill>
              <a:srgbClr val="80BD41">
                <a:alpha val="100000"/>
              </a:srgbClr>
            </a:solidFill>
          </p:spPr>
          <p:txBody>
            <a:bodyPr/>
            <a:lstStyle/>
            <a:p/>
          </p:txBody>
        </p:sp>
        <p:sp>
          <p:nvSpPr>
            <p:cNvPr id="84" name="rc84"/>
            <p:cNvSpPr/>
            <p:nvPr/>
          </p:nvSpPr>
          <p:spPr>
            <a:xfrm>
              <a:off x="5659482" y="3574218"/>
              <a:ext cx="200644" cy="233345"/>
            </a:xfrm>
            <a:prstGeom prst="rect">
              <a:avLst/>
            </a:prstGeom>
            <a:solidFill>
              <a:srgbClr val="0058AB">
                <a:alpha val="100000"/>
              </a:srgbClr>
            </a:solidFill>
          </p:spPr>
          <p:txBody>
            <a:bodyPr/>
            <a:lstStyle/>
            <a:p/>
          </p:txBody>
        </p:sp>
        <p:sp>
          <p:nvSpPr>
            <p:cNvPr id="85" name="rc85"/>
            <p:cNvSpPr/>
            <p:nvPr/>
          </p:nvSpPr>
          <p:spPr>
            <a:xfrm>
              <a:off x="5659482" y="3807564"/>
              <a:ext cx="200644" cy="100004"/>
            </a:xfrm>
            <a:prstGeom prst="rect">
              <a:avLst/>
            </a:prstGeom>
            <a:solidFill>
              <a:srgbClr val="1CABE2">
                <a:alpha val="100000"/>
              </a:srgbClr>
            </a:solidFill>
          </p:spPr>
          <p:txBody>
            <a:bodyPr/>
            <a:lstStyle/>
            <a:p/>
          </p:txBody>
        </p:sp>
        <p:sp>
          <p:nvSpPr>
            <p:cNvPr id="86" name="rc86"/>
            <p:cNvSpPr/>
            <p:nvPr/>
          </p:nvSpPr>
          <p:spPr>
            <a:xfrm>
              <a:off x="5882419" y="3859775"/>
              <a:ext cx="200644" cy="825611"/>
            </a:xfrm>
            <a:prstGeom prst="rect">
              <a:avLst/>
            </a:prstGeom>
            <a:solidFill>
              <a:srgbClr val="80BD41">
                <a:alpha val="100000"/>
              </a:srgbClr>
            </a:solidFill>
          </p:spPr>
          <p:txBody>
            <a:bodyPr/>
            <a:lstStyle/>
            <a:p/>
          </p:txBody>
        </p:sp>
        <p:sp>
          <p:nvSpPr>
            <p:cNvPr id="87" name="rc87"/>
            <p:cNvSpPr/>
            <p:nvPr/>
          </p:nvSpPr>
          <p:spPr>
            <a:xfrm>
              <a:off x="5882419" y="3613164"/>
              <a:ext cx="200644" cy="128666"/>
            </a:xfrm>
            <a:prstGeom prst="rect">
              <a:avLst/>
            </a:prstGeom>
            <a:solidFill>
              <a:srgbClr val="0058AB">
                <a:alpha val="100000"/>
              </a:srgbClr>
            </a:solidFill>
          </p:spPr>
          <p:txBody>
            <a:bodyPr/>
            <a:lstStyle/>
            <a:p/>
          </p:txBody>
        </p:sp>
        <p:sp>
          <p:nvSpPr>
            <p:cNvPr id="88" name="rc88"/>
            <p:cNvSpPr/>
            <p:nvPr/>
          </p:nvSpPr>
          <p:spPr>
            <a:xfrm>
              <a:off x="5882419" y="3741831"/>
              <a:ext cx="200644" cy="117944"/>
            </a:xfrm>
            <a:prstGeom prst="rect">
              <a:avLst/>
            </a:prstGeom>
            <a:solidFill>
              <a:srgbClr val="1CABE2">
                <a:alpha val="100000"/>
              </a:srgbClr>
            </a:solidFill>
          </p:spPr>
          <p:txBody>
            <a:bodyPr/>
            <a:lstStyle/>
            <a:p/>
          </p:txBody>
        </p:sp>
        <p:sp>
          <p:nvSpPr>
            <p:cNvPr id="89" name="rc89"/>
            <p:cNvSpPr/>
            <p:nvPr/>
          </p:nvSpPr>
          <p:spPr>
            <a:xfrm>
              <a:off x="6105357" y="3966580"/>
              <a:ext cx="200644" cy="718806"/>
            </a:xfrm>
            <a:prstGeom prst="rect">
              <a:avLst/>
            </a:prstGeom>
            <a:solidFill>
              <a:srgbClr val="80BD41">
                <a:alpha val="100000"/>
              </a:srgbClr>
            </a:solidFill>
          </p:spPr>
          <p:txBody>
            <a:bodyPr/>
            <a:lstStyle/>
            <a:p/>
          </p:txBody>
        </p:sp>
        <p:sp>
          <p:nvSpPr>
            <p:cNvPr id="90" name="rc90"/>
            <p:cNvSpPr/>
            <p:nvPr/>
          </p:nvSpPr>
          <p:spPr>
            <a:xfrm>
              <a:off x="6105357" y="3628319"/>
              <a:ext cx="200644" cy="274837"/>
            </a:xfrm>
            <a:prstGeom prst="rect">
              <a:avLst/>
            </a:prstGeom>
            <a:solidFill>
              <a:srgbClr val="0058AB">
                <a:alpha val="100000"/>
              </a:srgbClr>
            </a:solidFill>
          </p:spPr>
          <p:txBody>
            <a:bodyPr/>
            <a:lstStyle/>
            <a:p/>
          </p:txBody>
        </p:sp>
        <p:sp>
          <p:nvSpPr>
            <p:cNvPr id="91" name="rc91"/>
            <p:cNvSpPr/>
            <p:nvPr/>
          </p:nvSpPr>
          <p:spPr>
            <a:xfrm>
              <a:off x="6105357" y="3903156"/>
              <a:ext cx="200644" cy="63424"/>
            </a:xfrm>
            <a:prstGeom prst="rect">
              <a:avLst/>
            </a:prstGeom>
            <a:solidFill>
              <a:srgbClr val="1CABE2">
                <a:alpha val="100000"/>
              </a:srgbClr>
            </a:solidFill>
          </p:spPr>
          <p:txBody>
            <a:bodyPr/>
            <a:lstStyle/>
            <a:p/>
          </p:txBody>
        </p:sp>
        <p:sp>
          <p:nvSpPr>
            <p:cNvPr id="92" name="rc92"/>
            <p:cNvSpPr/>
            <p:nvPr/>
          </p:nvSpPr>
          <p:spPr>
            <a:xfrm>
              <a:off x="6328295" y="3881151"/>
              <a:ext cx="200644" cy="804236"/>
            </a:xfrm>
            <a:prstGeom prst="rect">
              <a:avLst/>
            </a:prstGeom>
            <a:solidFill>
              <a:srgbClr val="80BD41">
                <a:alpha val="100000"/>
              </a:srgbClr>
            </a:solidFill>
          </p:spPr>
          <p:txBody>
            <a:bodyPr/>
            <a:lstStyle/>
            <a:p/>
          </p:txBody>
        </p:sp>
        <p:sp>
          <p:nvSpPr>
            <p:cNvPr id="93" name="rc93"/>
            <p:cNvSpPr/>
            <p:nvPr/>
          </p:nvSpPr>
          <p:spPr>
            <a:xfrm>
              <a:off x="6328295" y="3640924"/>
              <a:ext cx="200644" cy="167113"/>
            </a:xfrm>
            <a:prstGeom prst="rect">
              <a:avLst/>
            </a:prstGeom>
            <a:solidFill>
              <a:srgbClr val="0058AB">
                <a:alpha val="100000"/>
              </a:srgbClr>
            </a:solidFill>
          </p:spPr>
          <p:txBody>
            <a:bodyPr/>
            <a:lstStyle/>
            <a:p/>
          </p:txBody>
        </p:sp>
        <p:sp>
          <p:nvSpPr>
            <p:cNvPr id="94" name="rc94"/>
            <p:cNvSpPr/>
            <p:nvPr/>
          </p:nvSpPr>
          <p:spPr>
            <a:xfrm>
              <a:off x="6328295" y="3808038"/>
              <a:ext cx="200644" cy="73112"/>
            </a:xfrm>
            <a:prstGeom prst="rect">
              <a:avLst/>
            </a:prstGeom>
            <a:solidFill>
              <a:srgbClr val="1CABE2">
                <a:alpha val="100000"/>
              </a:srgbClr>
            </a:solidFill>
          </p:spPr>
          <p:txBody>
            <a:bodyPr/>
            <a:lstStyle/>
            <a:p/>
          </p:txBody>
        </p:sp>
        <p:sp>
          <p:nvSpPr>
            <p:cNvPr id="95" name="rc95"/>
            <p:cNvSpPr/>
            <p:nvPr/>
          </p:nvSpPr>
          <p:spPr>
            <a:xfrm>
              <a:off x="6551233" y="3800122"/>
              <a:ext cx="200644" cy="885264"/>
            </a:xfrm>
            <a:prstGeom prst="rect">
              <a:avLst/>
            </a:prstGeom>
            <a:solidFill>
              <a:srgbClr val="80BD41">
                <a:alpha val="100000"/>
              </a:srgbClr>
            </a:solidFill>
          </p:spPr>
          <p:txBody>
            <a:bodyPr/>
            <a:lstStyle/>
            <a:p/>
          </p:txBody>
        </p:sp>
        <p:sp>
          <p:nvSpPr>
            <p:cNvPr id="96" name="rc96"/>
            <p:cNvSpPr/>
            <p:nvPr/>
          </p:nvSpPr>
          <p:spPr>
            <a:xfrm>
              <a:off x="6551233" y="3656009"/>
              <a:ext cx="200644" cy="144112"/>
            </a:xfrm>
            <a:prstGeom prst="rect">
              <a:avLst/>
            </a:prstGeom>
            <a:solidFill>
              <a:srgbClr val="0058AB">
                <a:alpha val="100000"/>
              </a:srgbClr>
            </a:solidFill>
          </p:spPr>
          <p:txBody>
            <a:bodyPr/>
            <a:lstStyle/>
            <a:p/>
          </p:txBody>
        </p:sp>
        <p:sp>
          <p:nvSpPr>
            <p:cNvPr id="97" name="rc97"/>
            <p:cNvSpPr/>
            <p:nvPr/>
          </p:nvSpPr>
          <p:spPr>
            <a:xfrm>
              <a:off x="6551233" y="3800122"/>
              <a:ext cx="200644" cy="0"/>
            </a:xfrm>
            <a:prstGeom prst="rect">
              <a:avLst/>
            </a:prstGeom>
            <a:solidFill>
              <a:srgbClr val="1CABE2">
                <a:alpha val="100000"/>
              </a:srgbClr>
            </a:solidFill>
          </p:spPr>
          <p:txBody>
            <a:bodyPr/>
            <a:lstStyle/>
            <a:p/>
          </p:txBody>
        </p:sp>
        <p:sp>
          <p:nvSpPr>
            <p:cNvPr id="98" name="rc98"/>
            <p:cNvSpPr/>
            <p:nvPr/>
          </p:nvSpPr>
          <p:spPr>
            <a:xfrm>
              <a:off x="6774171" y="3769399"/>
              <a:ext cx="200644" cy="915988"/>
            </a:xfrm>
            <a:prstGeom prst="rect">
              <a:avLst/>
            </a:prstGeom>
            <a:solidFill>
              <a:srgbClr val="80BD41">
                <a:alpha val="100000"/>
              </a:srgbClr>
            </a:solidFill>
          </p:spPr>
          <p:txBody>
            <a:bodyPr/>
            <a:lstStyle/>
            <a:p/>
          </p:txBody>
        </p:sp>
        <p:sp>
          <p:nvSpPr>
            <p:cNvPr id="99" name="rc99"/>
            <p:cNvSpPr/>
            <p:nvPr/>
          </p:nvSpPr>
          <p:spPr>
            <a:xfrm>
              <a:off x="6774171" y="3667622"/>
              <a:ext cx="200644" cy="101776"/>
            </a:xfrm>
            <a:prstGeom prst="rect">
              <a:avLst/>
            </a:prstGeom>
            <a:solidFill>
              <a:srgbClr val="0058AB">
                <a:alpha val="100000"/>
              </a:srgbClr>
            </a:solidFill>
          </p:spPr>
          <p:txBody>
            <a:bodyPr/>
            <a:lstStyle/>
            <a:p/>
          </p:txBody>
        </p:sp>
        <p:sp>
          <p:nvSpPr>
            <p:cNvPr id="100" name="rc100"/>
            <p:cNvSpPr/>
            <p:nvPr/>
          </p:nvSpPr>
          <p:spPr>
            <a:xfrm>
              <a:off x="6774171" y="3769399"/>
              <a:ext cx="200644" cy="0"/>
            </a:xfrm>
            <a:prstGeom prst="rect">
              <a:avLst/>
            </a:prstGeom>
            <a:solidFill>
              <a:srgbClr val="1CABE2">
                <a:alpha val="100000"/>
              </a:srgbClr>
            </a:solidFill>
          </p:spPr>
          <p:txBody>
            <a:bodyPr/>
            <a:lstStyle/>
            <a:p/>
          </p:txBody>
        </p:sp>
        <p:sp>
          <p:nvSpPr>
            <p:cNvPr id="101" name="rc101"/>
            <p:cNvSpPr/>
            <p:nvPr/>
          </p:nvSpPr>
          <p:spPr>
            <a:xfrm>
              <a:off x="6997109" y="3824564"/>
              <a:ext cx="200644" cy="860823"/>
            </a:xfrm>
            <a:prstGeom prst="rect">
              <a:avLst/>
            </a:prstGeom>
            <a:solidFill>
              <a:srgbClr val="80BD41">
                <a:alpha val="100000"/>
              </a:srgbClr>
            </a:solidFill>
          </p:spPr>
          <p:txBody>
            <a:bodyPr/>
            <a:lstStyle/>
            <a:p/>
          </p:txBody>
        </p:sp>
        <p:sp>
          <p:nvSpPr>
            <p:cNvPr id="102" name="rc102"/>
            <p:cNvSpPr/>
            <p:nvPr/>
          </p:nvSpPr>
          <p:spPr>
            <a:xfrm>
              <a:off x="6997109" y="3684430"/>
              <a:ext cx="200644" cy="20019"/>
            </a:xfrm>
            <a:prstGeom prst="rect">
              <a:avLst/>
            </a:prstGeom>
            <a:solidFill>
              <a:srgbClr val="0058AB">
                <a:alpha val="100000"/>
              </a:srgbClr>
            </a:solidFill>
          </p:spPr>
          <p:txBody>
            <a:bodyPr/>
            <a:lstStyle/>
            <a:p/>
          </p:txBody>
        </p:sp>
        <p:sp>
          <p:nvSpPr>
            <p:cNvPr id="103" name="rc103"/>
            <p:cNvSpPr/>
            <p:nvPr/>
          </p:nvSpPr>
          <p:spPr>
            <a:xfrm>
              <a:off x="6997109" y="3704449"/>
              <a:ext cx="200644" cy="120114"/>
            </a:xfrm>
            <a:prstGeom prst="rect">
              <a:avLst/>
            </a:prstGeom>
            <a:solidFill>
              <a:srgbClr val="1CABE2">
                <a:alpha val="100000"/>
              </a:srgbClr>
            </a:solidFill>
          </p:spPr>
          <p:txBody>
            <a:bodyPr/>
            <a:lstStyle/>
            <a:p/>
          </p:txBody>
        </p:sp>
        <p:sp>
          <p:nvSpPr>
            <p:cNvPr id="104" name="rc104"/>
            <p:cNvSpPr/>
            <p:nvPr/>
          </p:nvSpPr>
          <p:spPr>
            <a:xfrm>
              <a:off x="7220047" y="3698267"/>
              <a:ext cx="200644" cy="28480"/>
            </a:xfrm>
            <a:prstGeom prst="rect">
              <a:avLst/>
            </a:prstGeom>
            <a:solidFill>
              <a:srgbClr val="F26A21">
                <a:alpha val="100000"/>
              </a:srgbClr>
            </a:solidFill>
          </p:spPr>
          <p:txBody>
            <a:bodyPr/>
            <a:lstStyle/>
            <a:p/>
          </p:txBody>
        </p:sp>
        <p:sp>
          <p:nvSpPr>
            <p:cNvPr id="105" name="rc105"/>
            <p:cNvSpPr/>
            <p:nvPr/>
          </p:nvSpPr>
          <p:spPr>
            <a:xfrm>
              <a:off x="7220047" y="3726747"/>
              <a:ext cx="200644" cy="958639"/>
            </a:xfrm>
            <a:prstGeom prst="rect">
              <a:avLst/>
            </a:prstGeom>
            <a:solidFill>
              <a:srgbClr val="FFC20E">
                <a:alpha val="100000"/>
              </a:srgbClr>
            </a:solidFill>
          </p:spPr>
          <p:txBody>
            <a:bodyPr/>
            <a:lstStyle/>
            <a:p/>
          </p:txBody>
        </p:sp>
        <p:sp>
          <p:nvSpPr>
            <p:cNvPr id="106" name="rc106"/>
            <p:cNvSpPr/>
            <p:nvPr/>
          </p:nvSpPr>
          <p:spPr>
            <a:xfrm>
              <a:off x="7442985" y="3710334"/>
              <a:ext cx="200644" cy="40518"/>
            </a:xfrm>
            <a:prstGeom prst="rect">
              <a:avLst/>
            </a:prstGeom>
            <a:solidFill>
              <a:srgbClr val="F26A21">
                <a:alpha val="100000"/>
              </a:srgbClr>
            </a:solidFill>
          </p:spPr>
          <p:txBody>
            <a:bodyPr/>
            <a:lstStyle/>
            <a:p/>
          </p:txBody>
        </p:sp>
        <p:sp>
          <p:nvSpPr>
            <p:cNvPr id="107" name="rc107"/>
            <p:cNvSpPr/>
            <p:nvPr/>
          </p:nvSpPr>
          <p:spPr>
            <a:xfrm>
              <a:off x="7442985" y="3750853"/>
              <a:ext cx="200644" cy="934533"/>
            </a:xfrm>
            <a:prstGeom prst="rect">
              <a:avLst/>
            </a:prstGeom>
            <a:solidFill>
              <a:srgbClr val="FFC20E">
                <a:alpha val="100000"/>
              </a:srgbClr>
            </a:solidFill>
          </p:spPr>
          <p:txBody>
            <a:bodyPr/>
            <a:lstStyle/>
            <a:p/>
          </p:txBody>
        </p:sp>
        <p:sp>
          <p:nvSpPr>
            <p:cNvPr id="108" name="rc108"/>
            <p:cNvSpPr/>
            <p:nvPr/>
          </p:nvSpPr>
          <p:spPr>
            <a:xfrm>
              <a:off x="7665922" y="3721222"/>
              <a:ext cx="200644" cy="57644"/>
            </a:xfrm>
            <a:prstGeom prst="rect">
              <a:avLst/>
            </a:prstGeom>
            <a:solidFill>
              <a:srgbClr val="F26A21">
                <a:alpha val="100000"/>
              </a:srgbClr>
            </a:solidFill>
          </p:spPr>
          <p:txBody>
            <a:bodyPr/>
            <a:lstStyle/>
            <a:p/>
          </p:txBody>
        </p:sp>
        <p:sp>
          <p:nvSpPr>
            <p:cNvPr id="109" name="rc109"/>
            <p:cNvSpPr/>
            <p:nvPr/>
          </p:nvSpPr>
          <p:spPr>
            <a:xfrm>
              <a:off x="7665922" y="3778866"/>
              <a:ext cx="200644" cy="906520"/>
            </a:xfrm>
            <a:prstGeom prst="rect">
              <a:avLst/>
            </a:prstGeom>
            <a:solidFill>
              <a:srgbClr val="FFC20E">
                <a:alpha val="100000"/>
              </a:srgbClr>
            </a:solidFill>
          </p:spPr>
          <p:txBody>
            <a:bodyPr/>
            <a:lstStyle/>
            <a:p/>
          </p:txBody>
        </p:sp>
        <p:sp>
          <p:nvSpPr>
            <p:cNvPr id="110" name="rc110"/>
            <p:cNvSpPr/>
            <p:nvPr/>
          </p:nvSpPr>
          <p:spPr>
            <a:xfrm>
              <a:off x="7888860" y="3729883"/>
              <a:ext cx="200644" cy="82009"/>
            </a:xfrm>
            <a:prstGeom prst="rect">
              <a:avLst/>
            </a:prstGeom>
            <a:solidFill>
              <a:srgbClr val="F26A21">
                <a:alpha val="100000"/>
              </a:srgbClr>
            </a:solidFill>
          </p:spPr>
          <p:txBody>
            <a:bodyPr/>
            <a:lstStyle/>
            <a:p/>
          </p:txBody>
        </p:sp>
        <p:sp>
          <p:nvSpPr>
            <p:cNvPr id="111" name="rc111"/>
            <p:cNvSpPr/>
            <p:nvPr/>
          </p:nvSpPr>
          <p:spPr>
            <a:xfrm>
              <a:off x="7888860" y="3811893"/>
              <a:ext cx="200644" cy="873493"/>
            </a:xfrm>
            <a:prstGeom prst="rect">
              <a:avLst/>
            </a:prstGeom>
            <a:solidFill>
              <a:srgbClr val="FFC20E">
                <a:alpha val="100000"/>
              </a:srgbClr>
            </a:solidFill>
          </p:spPr>
          <p:txBody>
            <a:bodyPr/>
            <a:lstStyle/>
            <a:p/>
          </p:txBody>
        </p:sp>
        <p:sp>
          <p:nvSpPr>
            <p:cNvPr id="112" name="rc112"/>
            <p:cNvSpPr/>
            <p:nvPr/>
          </p:nvSpPr>
          <p:spPr>
            <a:xfrm>
              <a:off x="8111798" y="3738445"/>
              <a:ext cx="200644" cy="116672"/>
            </a:xfrm>
            <a:prstGeom prst="rect">
              <a:avLst/>
            </a:prstGeom>
            <a:solidFill>
              <a:srgbClr val="F26A21">
                <a:alpha val="100000"/>
              </a:srgbClr>
            </a:solidFill>
          </p:spPr>
          <p:txBody>
            <a:bodyPr/>
            <a:lstStyle/>
            <a:p/>
          </p:txBody>
        </p:sp>
        <p:sp>
          <p:nvSpPr>
            <p:cNvPr id="113" name="rc113"/>
            <p:cNvSpPr/>
            <p:nvPr/>
          </p:nvSpPr>
          <p:spPr>
            <a:xfrm>
              <a:off x="8111798" y="3855118"/>
              <a:ext cx="200644" cy="830269"/>
            </a:xfrm>
            <a:prstGeom prst="rect">
              <a:avLst/>
            </a:prstGeom>
            <a:solidFill>
              <a:srgbClr val="FFC20E">
                <a:alpha val="100000"/>
              </a:srgbClr>
            </a:solidFill>
          </p:spPr>
          <p:txBody>
            <a:bodyPr/>
            <a:lstStyle/>
            <a:p/>
          </p:txBody>
        </p:sp>
        <p:sp>
          <p:nvSpPr>
            <p:cNvPr id="114" name="pl114"/>
            <p:cNvSpPr/>
            <p:nvPr/>
          </p:nvSpPr>
          <p:spPr>
            <a:xfrm>
              <a:off x="1523984" y="2071041"/>
              <a:ext cx="5573446" cy="660188"/>
            </a:xfrm>
            <a:custGeom>
              <a:avLst/>
              <a:pathLst>
                <a:path w="5573446" h="660188">
                  <a:moveTo>
                    <a:pt x="0" y="0"/>
                  </a:moveTo>
                  <a:lnTo>
                    <a:pt x="222937" y="0"/>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26407"/>
                  </a:lnTo>
                  <a:lnTo>
                    <a:pt x="3121130" y="26407"/>
                  </a:lnTo>
                  <a:lnTo>
                    <a:pt x="3344068" y="52815"/>
                  </a:lnTo>
                  <a:lnTo>
                    <a:pt x="3567005" y="105630"/>
                  </a:lnTo>
                  <a:lnTo>
                    <a:pt x="3789943" y="184852"/>
                  </a:lnTo>
                  <a:lnTo>
                    <a:pt x="4012881" y="316890"/>
                  </a:lnTo>
                  <a:lnTo>
                    <a:pt x="4235819" y="528150"/>
                  </a:lnTo>
                  <a:lnTo>
                    <a:pt x="4458757" y="290482"/>
                  </a:lnTo>
                  <a:lnTo>
                    <a:pt x="4681695" y="660188"/>
                  </a:lnTo>
                  <a:lnTo>
                    <a:pt x="4904633" y="396112"/>
                  </a:lnTo>
                  <a:lnTo>
                    <a:pt x="5127571" y="343297"/>
                  </a:lnTo>
                  <a:lnTo>
                    <a:pt x="5350508" y="237667"/>
                  </a:lnTo>
                  <a:lnTo>
                    <a:pt x="5573446" y="26407"/>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071041"/>
              <a:ext cx="5573446" cy="818633"/>
            </a:xfrm>
            <a:custGeom>
              <a:avLst/>
              <a:pathLst>
                <a:path w="5573446" h="818633">
                  <a:moveTo>
                    <a:pt x="0" y="26407"/>
                  </a:moveTo>
                  <a:lnTo>
                    <a:pt x="222937" y="26407"/>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105630"/>
                  </a:lnTo>
                  <a:lnTo>
                    <a:pt x="2898192" y="52815"/>
                  </a:lnTo>
                  <a:lnTo>
                    <a:pt x="3121130" y="158445"/>
                  </a:lnTo>
                  <a:lnTo>
                    <a:pt x="3344068" y="79222"/>
                  </a:lnTo>
                  <a:lnTo>
                    <a:pt x="3567005" y="264075"/>
                  </a:lnTo>
                  <a:lnTo>
                    <a:pt x="3789943" y="422520"/>
                  </a:lnTo>
                  <a:lnTo>
                    <a:pt x="4012881" y="316890"/>
                  </a:lnTo>
                  <a:lnTo>
                    <a:pt x="4235819" y="765818"/>
                  </a:lnTo>
                  <a:lnTo>
                    <a:pt x="4458757" y="580965"/>
                  </a:lnTo>
                  <a:lnTo>
                    <a:pt x="4681695" y="818633"/>
                  </a:lnTo>
                  <a:lnTo>
                    <a:pt x="4904633" y="580965"/>
                  </a:lnTo>
                  <a:lnTo>
                    <a:pt x="5127571" y="343297"/>
                  </a:lnTo>
                  <a:lnTo>
                    <a:pt x="5350508" y="237667"/>
                  </a:lnTo>
                  <a:lnTo>
                    <a:pt x="5573446" y="343297"/>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91475"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5914413"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2" name="tx122"/>
            <p:cNvSpPr/>
            <p:nvPr/>
          </p:nvSpPr>
          <p:spPr>
            <a:xfrm>
              <a:off x="6137351"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3" name="tx123"/>
            <p:cNvSpPr/>
            <p:nvPr/>
          </p:nvSpPr>
          <p:spPr>
            <a:xfrm>
              <a:off x="6360289"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4" name="tx124"/>
            <p:cNvSpPr/>
            <p:nvPr/>
          </p:nvSpPr>
          <p:spPr>
            <a:xfrm>
              <a:off x="6583227"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5" name="tx125"/>
            <p:cNvSpPr/>
            <p:nvPr/>
          </p:nvSpPr>
          <p:spPr>
            <a:xfrm>
              <a:off x="680616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70291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45565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57034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68503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799724"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691475"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5914413"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137351"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4" name="tx134"/>
            <p:cNvSpPr/>
            <p:nvPr/>
          </p:nvSpPr>
          <p:spPr>
            <a:xfrm>
              <a:off x="6360289"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5" name="tx135"/>
            <p:cNvSpPr/>
            <p:nvPr/>
          </p:nvSpPr>
          <p:spPr>
            <a:xfrm>
              <a:off x="6583227"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680616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702910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2820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508103" y="302844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1" name="tx141"/>
            <p:cNvSpPr/>
            <p:nvPr/>
          </p:nvSpPr>
          <p:spPr>
            <a:xfrm>
              <a:off x="508103" y="222869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3317"/>
              <a:ext cx="40913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Brazil</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Brazil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Brazil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7148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1323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65498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69673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923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3410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17585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4889179"/>
              <a:ext cx="214223" cy="161431"/>
            </a:xfrm>
            <a:prstGeom prst="rect">
              <a:avLst/>
            </a:prstGeom>
            <a:solidFill>
              <a:srgbClr val="0058AB">
                <a:alpha val="100000"/>
              </a:srgbClr>
            </a:solidFill>
          </p:spPr>
          <p:txBody>
            <a:bodyPr/>
            <a:lstStyle/>
            <a:p/>
          </p:txBody>
        </p:sp>
        <p:sp>
          <p:nvSpPr>
            <p:cNvPr id="41" name="rc41"/>
            <p:cNvSpPr/>
            <p:nvPr/>
          </p:nvSpPr>
          <p:spPr>
            <a:xfrm>
              <a:off x="1589675" y="4892533"/>
              <a:ext cx="214223" cy="158077"/>
            </a:xfrm>
            <a:prstGeom prst="rect">
              <a:avLst/>
            </a:prstGeom>
            <a:solidFill>
              <a:srgbClr val="0058AB">
                <a:alpha val="100000"/>
              </a:srgbClr>
            </a:solidFill>
          </p:spPr>
          <p:txBody>
            <a:bodyPr/>
            <a:lstStyle/>
            <a:p/>
          </p:txBody>
        </p:sp>
        <p:sp>
          <p:nvSpPr>
            <p:cNvPr id="42" name="rc42"/>
            <p:cNvSpPr/>
            <p:nvPr/>
          </p:nvSpPr>
          <p:spPr>
            <a:xfrm>
              <a:off x="1827702" y="4896136"/>
              <a:ext cx="214223" cy="154474"/>
            </a:xfrm>
            <a:prstGeom prst="rect">
              <a:avLst/>
            </a:prstGeom>
            <a:solidFill>
              <a:srgbClr val="0058AB">
                <a:alpha val="100000"/>
              </a:srgbClr>
            </a:solidFill>
          </p:spPr>
          <p:txBody>
            <a:bodyPr/>
            <a:lstStyle/>
            <a:p/>
          </p:txBody>
        </p:sp>
        <p:sp>
          <p:nvSpPr>
            <p:cNvPr id="43" name="rc43"/>
            <p:cNvSpPr/>
            <p:nvPr/>
          </p:nvSpPr>
          <p:spPr>
            <a:xfrm>
              <a:off x="2065728" y="4899768"/>
              <a:ext cx="214223" cy="150843"/>
            </a:xfrm>
            <a:prstGeom prst="rect">
              <a:avLst/>
            </a:prstGeom>
            <a:solidFill>
              <a:srgbClr val="0058AB">
                <a:alpha val="100000"/>
              </a:srgbClr>
            </a:solidFill>
          </p:spPr>
          <p:txBody>
            <a:bodyPr/>
            <a:lstStyle/>
            <a:p/>
          </p:txBody>
        </p:sp>
        <p:sp>
          <p:nvSpPr>
            <p:cNvPr id="44" name="rc44"/>
            <p:cNvSpPr/>
            <p:nvPr/>
          </p:nvSpPr>
          <p:spPr>
            <a:xfrm>
              <a:off x="2303754" y="4900592"/>
              <a:ext cx="214223" cy="150018"/>
            </a:xfrm>
            <a:prstGeom prst="rect">
              <a:avLst/>
            </a:prstGeom>
            <a:solidFill>
              <a:srgbClr val="0058AB">
                <a:alpha val="100000"/>
              </a:srgbClr>
            </a:solidFill>
          </p:spPr>
          <p:txBody>
            <a:bodyPr/>
            <a:lstStyle/>
            <a:p/>
          </p:txBody>
        </p:sp>
        <p:sp>
          <p:nvSpPr>
            <p:cNvPr id="45" name="rc45"/>
            <p:cNvSpPr/>
            <p:nvPr/>
          </p:nvSpPr>
          <p:spPr>
            <a:xfrm>
              <a:off x="2541780" y="4901555"/>
              <a:ext cx="214223" cy="149055"/>
            </a:xfrm>
            <a:prstGeom prst="rect">
              <a:avLst/>
            </a:prstGeom>
            <a:solidFill>
              <a:srgbClr val="0058AB">
                <a:alpha val="100000"/>
              </a:srgbClr>
            </a:solidFill>
          </p:spPr>
          <p:txBody>
            <a:bodyPr/>
            <a:lstStyle/>
            <a:p/>
          </p:txBody>
        </p:sp>
        <p:sp>
          <p:nvSpPr>
            <p:cNvPr id="46" name="rc46"/>
            <p:cNvSpPr/>
            <p:nvPr/>
          </p:nvSpPr>
          <p:spPr>
            <a:xfrm>
              <a:off x="2779807" y="4904047"/>
              <a:ext cx="214223" cy="146564"/>
            </a:xfrm>
            <a:prstGeom prst="rect">
              <a:avLst/>
            </a:prstGeom>
            <a:solidFill>
              <a:srgbClr val="0058AB">
                <a:alpha val="100000"/>
              </a:srgbClr>
            </a:solidFill>
          </p:spPr>
          <p:txBody>
            <a:bodyPr/>
            <a:lstStyle/>
            <a:p/>
          </p:txBody>
        </p:sp>
        <p:sp>
          <p:nvSpPr>
            <p:cNvPr id="47" name="rc47"/>
            <p:cNvSpPr/>
            <p:nvPr/>
          </p:nvSpPr>
          <p:spPr>
            <a:xfrm>
              <a:off x="3017833" y="4906371"/>
              <a:ext cx="214223" cy="144240"/>
            </a:xfrm>
            <a:prstGeom prst="rect">
              <a:avLst/>
            </a:prstGeom>
            <a:solidFill>
              <a:srgbClr val="0058AB">
                <a:alpha val="100000"/>
              </a:srgbClr>
            </a:solidFill>
          </p:spPr>
          <p:txBody>
            <a:bodyPr/>
            <a:lstStyle/>
            <a:p/>
          </p:txBody>
        </p:sp>
        <p:sp>
          <p:nvSpPr>
            <p:cNvPr id="48" name="rc48"/>
            <p:cNvSpPr/>
            <p:nvPr/>
          </p:nvSpPr>
          <p:spPr>
            <a:xfrm>
              <a:off x="3255859" y="4908809"/>
              <a:ext cx="214223" cy="141801"/>
            </a:xfrm>
            <a:prstGeom prst="rect">
              <a:avLst/>
            </a:prstGeom>
            <a:solidFill>
              <a:srgbClr val="0058AB">
                <a:alpha val="100000"/>
              </a:srgbClr>
            </a:solidFill>
          </p:spPr>
          <p:txBody>
            <a:bodyPr/>
            <a:lstStyle/>
            <a:p/>
          </p:txBody>
        </p:sp>
        <p:sp>
          <p:nvSpPr>
            <p:cNvPr id="49" name="rc49"/>
            <p:cNvSpPr/>
            <p:nvPr/>
          </p:nvSpPr>
          <p:spPr>
            <a:xfrm>
              <a:off x="3493885" y="4909561"/>
              <a:ext cx="214223" cy="141049"/>
            </a:xfrm>
            <a:prstGeom prst="rect">
              <a:avLst/>
            </a:prstGeom>
            <a:solidFill>
              <a:srgbClr val="0058AB">
                <a:alpha val="100000"/>
              </a:srgbClr>
            </a:solidFill>
          </p:spPr>
          <p:txBody>
            <a:bodyPr/>
            <a:lstStyle/>
            <a:p/>
          </p:txBody>
        </p:sp>
        <p:sp>
          <p:nvSpPr>
            <p:cNvPr id="50" name="rc50"/>
            <p:cNvSpPr/>
            <p:nvPr/>
          </p:nvSpPr>
          <p:spPr>
            <a:xfrm>
              <a:off x="3731911" y="4910338"/>
              <a:ext cx="214223" cy="140273"/>
            </a:xfrm>
            <a:prstGeom prst="rect">
              <a:avLst/>
            </a:prstGeom>
            <a:solidFill>
              <a:srgbClr val="0058AB">
                <a:alpha val="100000"/>
              </a:srgbClr>
            </a:solidFill>
          </p:spPr>
          <p:txBody>
            <a:bodyPr/>
            <a:lstStyle/>
            <a:p/>
          </p:txBody>
        </p:sp>
        <p:sp>
          <p:nvSpPr>
            <p:cNvPr id="51" name="rc51"/>
            <p:cNvSpPr/>
            <p:nvPr/>
          </p:nvSpPr>
          <p:spPr>
            <a:xfrm>
              <a:off x="3969938" y="4910922"/>
              <a:ext cx="214223" cy="139689"/>
            </a:xfrm>
            <a:prstGeom prst="rect">
              <a:avLst/>
            </a:prstGeom>
            <a:solidFill>
              <a:srgbClr val="0058AB">
                <a:alpha val="100000"/>
              </a:srgbClr>
            </a:solidFill>
          </p:spPr>
          <p:txBody>
            <a:bodyPr/>
            <a:lstStyle/>
            <a:p/>
          </p:txBody>
        </p:sp>
        <p:sp>
          <p:nvSpPr>
            <p:cNvPr id="52" name="rc52"/>
            <p:cNvSpPr/>
            <p:nvPr/>
          </p:nvSpPr>
          <p:spPr>
            <a:xfrm>
              <a:off x="4207964" y="4911622"/>
              <a:ext cx="214223" cy="138989"/>
            </a:xfrm>
            <a:prstGeom prst="rect">
              <a:avLst/>
            </a:prstGeom>
            <a:solidFill>
              <a:srgbClr val="0058AB">
                <a:alpha val="100000"/>
              </a:srgbClr>
            </a:solidFill>
          </p:spPr>
          <p:txBody>
            <a:bodyPr/>
            <a:lstStyle/>
            <a:p/>
          </p:txBody>
        </p:sp>
        <p:sp>
          <p:nvSpPr>
            <p:cNvPr id="53" name="rc53"/>
            <p:cNvSpPr/>
            <p:nvPr/>
          </p:nvSpPr>
          <p:spPr>
            <a:xfrm>
              <a:off x="4445990" y="4773063"/>
              <a:ext cx="214223" cy="277547"/>
            </a:xfrm>
            <a:prstGeom prst="rect">
              <a:avLst/>
            </a:prstGeom>
            <a:solidFill>
              <a:srgbClr val="0058AB">
                <a:alpha val="100000"/>
              </a:srgbClr>
            </a:solidFill>
          </p:spPr>
          <p:txBody>
            <a:bodyPr/>
            <a:lstStyle/>
            <a:p/>
          </p:txBody>
        </p:sp>
        <p:sp>
          <p:nvSpPr>
            <p:cNvPr id="54" name="rc54"/>
            <p:cNvSpPr/>
            <p:nvPr/>
          </p:nvSpPr>
          <p:spPr>
            <a:xfrm>
              <a:off x="4684016" y="4770740"/>
              <a:ext cx="214223" cy="279871"/>
            </a:xfrm>
            <a:prstGeom prst="rect">
              <a:avLst/>
            </a:prstGeom>
            <a:solidFill>
              <a:srgbClr val="0058AB">
                <a:alpha val="100000"/>
              </a:srgbClr>
            </a:solidFill>
          </p:spPr>
          <p:txBody>
            <a:bodyPr/>
            <a:lstStyle/>
            <a:p/>
          </p:txBody>
        </p:sp>
        <p:sp>
          <p:nvSpPr>
            <p:cNvPr id="55" name="rc55"/>
            <p:cNvSpPr/>
            <p:nvPr/>
          </p:nvSpPr>
          <p:spPr>
            <a:xfrm>
              <a:off x="4922043" y="4630179"/>
              <a:ext cx="214223" cy="420432"/>
            </a:xfrm>
            <a:prstGeom prst="rect">
              <a:avLst/>
            </a:prstGeom>
            <a:solidFill>
              <a:srgbClr val="0058AB">
                <a:alpha val="100000"/>
              </a:srgbClr>
            </a:solidFill>
          </p:spPr>
          <p:txBody>
            <a:bodyPr/>
            <a:lstStyle/>
            <a:p/>
          </p:txBody>
        </p:sp>
        <p:sp>
          <p:nvSpPr>
            <p:cNvPr id="56" name="rc56"/>
            <p:cNvSpPr/>
            <p:nvPr/>
          </p:nvSpPr>
          <p:spPr>
            <a:xfrm>
              <a:off x="5160069" y="4370215"/>
              <a:ext cx="214223" cy="680396"/>
            </a:xfrm>
            <a:prstGeom prst="rect">
              <a:avLst/>
            </a:prstGeom>
            <a:solidFill>
              <a:srgbClr val="0058AB">
                <a:alpha val="100000"/>
              </a:srgbClr>
            </a:solidFill>
          </p:spPr>
          <p:txBody>
            <a:bodyPr/>
            <a:lstStyle/>
            <a:p/>
          </p:txBody>
        </p:sp>
        <p:sp>
          <p:nvSpPr>
            <p:cNvPr id="57" name="rc57"/>
            <p:cNvSpPr/>
            <p:nvPr/>
          </p:nvSpPr>
          <p:spPr>
            <a:xfrm>
              <a:off x="5398095" y="3955551"/>
              <a:ext cx="214223" cy="1095060"/>
            </a:xfrm>
            <a:prstGeom prst="rect">
              <a:avLst/>
            </a:prstGeom>
            <a:solidFill>
              <a:srgbClr val="0058AB">
                <a:alpha val="100000"/>
              </a:srgbClr>
            </a:solidFill>
          </p:spPr>
          <p:txBody>
            <a:bodyPr/>
            <a:lstStyle/>
            <a:p/>
          </p:txBody>
        </p:sp>
        <p:sp>
          <p:nvSpPr>
            <p:cNvPr id="58" name="rc58"/>
            <p:cNvSpPr/>
            <p:nvPr/>
          </p:nvSpPr>
          <p:spPr>
            <a:xfrm>
              <a:off x="5636121" y="3271369"/>
              <a:ext cx="214223" cy="1779241"/>
            </a:xfrm>
            <a:prstGeom prst="rect">
              <a:avLst/>
            </a:prstGeom>
            <a:solidFill>
              <a:srgbClr val="0058AB">
                <a:alpha val="100000"/>
              </a:srgbClr>
            </a:solidFill>
          </p:spPr>
          <p:txBody>
            <a:bodyPr/>
            <a:lstStyle/>
            <a:p/>
          </p:txBody>
        </p:sp>
        <p:sp>
          <p:nvSpPr>
            <p:cNvPr id="59" name="rc59"/>
            <p:cNvSpPr/>
            <p:nvPr/>
          </p:nvSpPr>
          <p:spPr>
            <a:xfrm>
              <a:off x="5874148" y="2254708"/>
              <a:ext cx="214223" cy="2795903"/>
            </a:xfrm>
            <a:prstGeom prst="rect">
              <a:avLst/>
            </a:prstGeom>
            <a:solidFill>
              <a:srgbClr val="0058AB">
                <a:alpha val="100000"/>
              </a:srgbClr>
            </a:solidFill>
          </p:spPr>
          <p:txBody>
            <a:bodyPr/>
            <a:lstStyle/>
            <a:p/>
          </p:txBody>
        </p:sp>
        <p:sp>
          <p:nvSpPr>
            <p:cNvPr id="60" name="rc60"/>
            <p:cNvSpPr/>
            <p:nvPr/>
          </p:nvSpPr>
          <p:spPr>
            <a:xfrm>
              <a:off x="6112174" y="3508948"/>
              <a:ext cx="214223" cy="1541662"/>
            </a:xfrm>
            <a:prstGeom prst="rect">
              <a:avLst/>
            </a:prstGeom>
            <a:solidFill>
              <a:srgbClr val="0058AB">
                <a:alpha val="100000"/>
              </a:srgbClr>
            </a:solidFill>
          </p:spPr>
          <p:txBody>
            <a:bodyPr/>
            <a:lstStyle/>
            <a:p/>
          </p:txBody>
        </p:sp>
        <p:sp>
          <p:nvSpPr>
            <p:cNvPr id="61" name="rc61"/>
            <p:cNvSpPr/>
            <p:nvPr/>
          </p:nvSpPr>
          <p:spPr>
            <a:xfrm>
              <a:off x="6350200" y="1757558"/>
              <a:ext cx="214223" cy="3293053"/>
            </a:xfrm>
            <a:prstGeom prst="rect">
              <a:avLst/>
            </a:prstGeom>
            <a:solidFill>
              <a:srgbClr val="0058AB">
                <a:alpha val="100000"/>
              </a:srgbClr>
            </a:solidFill>
          </p:spPr>
          <p:txBody>
            <a:bodyPr/>
            <a:lstStyle/>
            <a:p/>
          </p:txBody>
        </p:sp>
        <p:sp>
          <p:nvSpPr>
            <p:cNvPr id="62" name="rc62"/>
            <p:cNvSpPr/>
            <p:nvPr/>
          </p:nvSpPr>
          <p:spPr>
            <a:xfrm>
              <a:off x="6588226" y="3048284"/>
              <a:ext cx="214223" cy="2002327"/>
            </a:xfrm>
            <a:prstGeom prst="rect">
              <a:avLst/>
            </a:prstGeom>
            <a:solidFill>
              <a:srgbClr val="0058AB">
                <a:alpha val="100000"/>
              </a:srgbClr>
            </a:solidFill>
          </p:spPr>
          <p:txBody>
            <a:bodyPr/>
            <a:lstStyle/>
            <a:p/>
          </p:txBody>
        </p:sp>
        <p:sp>
          <p:nvSpPr>
            <p:cNvPr id="63" name="rc63"/>
            <p:cNvSpPr/>
            <p:nvPr/>
          </p:nvSpPr>
          <p:spPr>
            <a:xfrm>
              <a:off x="6826253" y="3323877"/>
              <a:ext cx="214223" cy="1726734"/>
            </a:xfrm>
            <a:prstGeom prst="rect">
              <a:avLst/>
            </a:prstGeom>
            <a:solidFill>
              <a:srgbClr val="0058AB">
                <a:alpha val="100000"/>
              </a:srgbClr>
            </a:solidFill>
          </p:spPr>
          <p:txBody>
            <a:bodyPr/>
            <a:lstStyle/>
            <a:p/>
          </p:txBody>
        </p:sp>
        <p:sp>
          <p:nvSpPr>
            <p:cNvPr id="64" name="rc64"/>
            <p:cNvSpPr/>
            <p:nvPr/>
          </p:nvSpPr>
          <p:spPr>
            <a:xfrm>
              <a:off x="7064279" y="3831146"/>
              <a:ext cx="214223" cy="1219465"/>
            </a:xfrm>
            <a:prstGeom prst="rect">
              <a:avLst/>
            </a:prstGeom>
            <a:solidFill>
              <a:srgbClr val="0058AB">
                <a:alpha val="100000"/>
              </a:srgbClr>
            </a:solidFill>
          </p:spPr>
          <p:txBody>
            <a:bodyPr/>
            <a:lstStyle/>
            <a:p/>
          </p:txBody>
        </p:sp>
        <p:sp>
          <p:nvSpPr>
            <p:cNvPr id="65" name="rc65"/>
            <p:cNvSpPr/>
            <p:nvPr/>
          </p:nvSpPr>
          <p:spPr>
            <a:xfrm>
              <a:off x="7302305" y="4810747"/>
              <a:ext cx="214223" cy="239864"/>
            </a:xfrm>
            <a:prstGeom prst="rect">
              <a:avLst/>
            </a:prstGeom>
            <a:solidFill>
              <a:srgbClr val="0058AB">
                <a:alpha val="100000"/>
              </a:srgbClr>
            </a:solidFill>
          </p:spPr>
          <p:txBody>
            <a:bodyPr/>
            <a:lstStyle/>
            <a:p/>
          </p:txBody>
        </p:sp>
        <p:sp>
          <p:nvSpPr>
            <p:cNvPr id="66" name="rc66"/>
            <p:cNvSpPr/>
            <p:nvPr/>
          </p:nvSpPr>
          <p:spPr>
            <a:xfrm>
              <a:off x="8492436" y="3652657"/>
              <a:ext cx="214223" cy="1397953"/>
            </a:xfrm>
            <a:prstGeom prst="rect">
              <a:avLst/>
            </a:prstGeom>
            <a:solidFill>
              <a:srgbClr val="69DBFF">
                <a:alpha val="100000"/>
              </a:srgbClr>
            </a:solidFill>
          </p:spPr>
          <p:txBody>
            <a:bodyPr/>
            <a:lstStyle/>
            <a:p/>
          </p:txBody>
        </p:sp>
        <p:sp>
          <p:nvSpPr>
            <p:cNvPr id="67" name="pl67"/>
            <p:cNvSpPr/>
            <p:nvPr/>
          </p:nvSpPr>
          <p:spPr>
            <a:xfrm>
              <a:off x="6219286" y="2254708"/>
              <a:ext cx="2380262" cy="1397951"/>
            </a:xfrm>
            <a:custGeom>
              <a:avLst/>
              <a:pathLst>
                <a:path w="2380262" h="1397951">
                  <a:moveTo>
                    <a:pt x="0" y="0"/>
                  </a:moveTo>
                  <a:lnTo>
                    <a:pt x="238026" y="139795"/>
                  </a:lnTo>
                  <a:lnTo>
                    <a:pt x="476052" y="279590"/>
                  </a:lnTo>
                  <a:lnTo>
                    <a:pt x="714078" y="419385"/>
                  </a:lnTo>
                  <a:lnTo>
                    <a:pt x="952104" y="559180"/>
                  </a:lnTo>
                  <a:lnTo>
                    <a:pt x="1190131" y="698975"/>
                  </a:lnTo>
                  <a:lnTo>
                    <a:pt x="1428157" y="838770"/>
                  </a:lnTo>
                  <a:lnTo>
                    <a:pt x="1666183" y="978566"/>
                  </a:lnTo>
                  <a:lnTo>
                    <a:pt x="1904209" y="1118361"/>
                  </a:lnTo>
                  <a:lnTo>
                    <a:pt x="2142236" y="1258156"/>
                  </a:lnTo>
                  <a:lnTo>
                    <a:pt x="2380262" y="1397951"/>
                  </a:lnTo>
                </a:path>
              </a:pathLst>
            </a:custGeom>
            <a:ln w="13550" cap="flat">
              <a:solidFill>
                <a:srgbClr val="000000">
                  <a:alpha val="100000"/>
                </a:srgbClr>
              </a:solidFill>
              <a:prstDash val="solid"/>
              <a:round/>
            </a:ln>
          </p:spPr>
          <p:txBody>
            <a:bodyPr/>
            <a:lstStyle/>
            <a:p/>
          </p:txBody>
        </p:sp>
        <p:sp>
          <p:nvSpPr>
            <p:cNvPr id="68" name="pt68"/>
            <p:cNvSpPr/>
            <p:nvPr/>
          </p:nvSpPr>
          <p:spPr>
            <a:xfrm>
              <a:off x="6194460" y="22298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23696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2509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26492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27890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29288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0686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2084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3482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4880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36278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349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30766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2" name="tx82"/>
            <p:cNvSpPr/>
            <p:nvPr/>
          </p:nvSpPr>
          <p:spPr>
            <a:xfrm>
              <a:off x="508103" y="21184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83" name="tx83"/>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900002"/>
              <a:ext cx="201456" cy="201456"/>
            </a:xfrm>
            <a:prstGeom prst="rect">
              <a:avLst/>
            </a:prstGeom>
            <a:solidFill>
              <a:srgbClr val="0058AB">
                <a:alpha val="100000"/>
              </a:srgbClr>
            </a:solidFill>
          </p:spPr>
          <p:txBody>
            <a:bodyPr/>
            <a:lstStyle/>
            <a:p/>
          </p:txBody>
        </p:sp>
        <p:sp>
          <p:nvSpPr>
            <p:cNvPr id="113" name="rc113"/>
            <p:cNvSpPr/>
            <p:nvPr/>
          </p:nvSpPr>
          <p:spPr>
            <a:xfrm>
              <a:off x="4595254" y="5900002"/>
              <a:ext cx="201456" cy="201456"/>
            </a:xfrm>
            <a:prstGeom prst="rect">
              <a:avLst/>
            </a:prstGeom>
            <a:solidFill>
              <a:srgbClr val="69DBFF">
                <a:alpha val="100000"/>
              </a:srgbClr>
            </a:solidFill>
          </p:spPr>
          <p:txBody>
            <a:bodyPr/>
            <a:lstStyle/>
            <a:p/>
          </p:txBody>
        </p:sp>
        <p:sp>
          <p:nvSpPr>
            <p:cNvPr id="114" name="tx114"/>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17023" y="1330710"/>
              <a:ext cx="58242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Brazil</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89%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89% below the annual IA2030 goal, positioning the programme to reach, and potentially exceed the 2030 goal if current progress continues.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Brazil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28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94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5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45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1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77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22822"/>
              <a:ext cx="239888" cy="885199"/>
            </a:xfrm>
            <a:prstGeom prst="rect">
              <a:avLst/>
            </a:prstGeom>
            <a:solidFill>
              <a:srgbClr val="80BD41">
                <a:alpha val="100000"/>
              </a:srgbClr>
            </a:solidFill>
          </p:spPr>
          <p:txBody>
            <a:bodyPr/>
            <a:lstStyle/>
            <a:p/>
          </p:txBody>
        </p:sp>
        <p:sp>
          <p:nvSpPr>
            <p:cNvPr id="25" name="rc25"/>
            <p:cNvSpPr/>
            <p:nvPr/>
          </p:nvSpPr>
          <p:spPr>
            <a:xfrm>
              <a:off x="1296273" y="3413880"/>
              <a:ext cx="239888" cy="8941"/>
            </a:xfrm>
            <a:prstGeom prst="rect">
              <a:avLst/>
            </a:prstGeom>
            <a:solidFill>
              <a:srgbClr val="1CABE2">
                <a:alpha val="100000"/>
              </a:srgbClr>
            </a:solidFill>
          </p:spPr>
          <p:txBody>
            <a:bodyPr/>
            <a:lstStyle/>
            <a:p/>
          </p:txBody>
        </p:sp>
        <p:sp>
          <p:nvSpPr>
            <p:cNvPr id="26" name="rc26"/>
            <p:cNvSpPr/>
            <p:nvPr/>
          </p:nvSpPr>
          <p:spPr>
            <a:xfrm>
              <a:off x="1562816" y="3441229"/>
              <a:ext cx="239888" cy="866792"/>
            </a:xfrm>
            <a:prstGeom prst="rect">
              <a:avLst/>
            </a:prstGeom>
            <a:solidFill>
              <a:srgbClr val="80BD41">
                <a:alpha val="100000"/>
              </a:srgbClr>
            </a:solidFill>
          </p:spPr>
          <p:txBody>
            <a:bodyPr/>
            <a:lstStyle/>
            <a:p/>
          </p:txBody>
        </p:sp>
        <p:sp>
          <p:nvSpPr>
            <p:cNvPr id="27" name="rc27"/>
            <p:cNvSpPr/>
            <p:nvPr/>
          </p:nvSpPr>
          <p:spPr>
            <a:xfrm>
              <a:off x="1562816" y="3432473"/>
              <a:ext cx="239888" cy="8755"/>
            </a:xfrm>
            <a:prstGeom prst="rect">
              <a:avLst/>
            </a:prstGeom>
            <a:solidFill>
              <a:srgbClr val="1CABE2">
                <a:alpha val="100000"/>
              </a:srgbClr>
            </a:solidFill>
          </p:spPr>
          <p:txBody>
            <a:bodyPr/>
            <a:lstStyle/>
            <a:p/>
          </p:txBody>
        </p:sp>
        <p:sp>
          <p:nvSpPr>
            <p:cNvPr id="28" name="rc28"/>
            <p:cNvSpPr/>
            <p:nvPr/>
          </p:nvSpPr>
          <p:spPr>
            <a:xfrm>
              <a:off x="1829360" y="3460983"/>
              <a:ext cx="239888" cy="847038"/>
            </a:xfrm>
            <a:prstGeom prst="rect">
              <a:avLst/>
            </a:prstGeom>
            <a:solidFill>
              <a:srgbClr val="80BD41">
                <a:alpha val="100000"/>
              </a:srgbClr>
            </a:solidFill>
          </p:spPr>
          <p:txBody>
            <a:bodyPr/>
            <a:lstStyle/>
            <a:p/>
          </p:txBody>
        </p:sp>
        <p:sp>
          <p:nvSpPr>
            <p:cNvPr id="29" name="rc29"/>
            <p:cNvSpPr/>
            <p:nvPr/>
          </p:nvSpPr>
          <p:spPr>
            <a:xfrm>
              <a:off x="1829360" y="3452427"/>
              <a:ext cx="239888" cy="8555"/>
            </a:xfrm>
            <a:prstGeom prst="rect">
              <a:avLst/>
            </a:prstGeom>
            <a:solidFill>
              <a:srgbClr val="1CABE2">
                <a:alpha val="100000"/>
              </a:srgbClr>
            </a:solidFill>
          </p:spPr>
          <p:txBody>
            <a:bodyPr/>
            <a:lstStyle/>
            <a:p/>
          </p:txBody>
        </p:sp>
        <p:sp>
          <p:nvSpPr>
            <p:cNvPr id="30" name="rc30"/>
            <p:cNvSpPr/>
            <p:nvPr/>
          </p:nvSpPr>
          <p:spPr>
            <a:xfrm>
              <a:off x="2095903" y="3480886"/>
              <a:ext cx="239888" cy="827135"/>
            </a:xfrm>
            <a:prstGeom prst="rect">
              <a:avLst/>
            </a:prstGeom>
            <a:solidFill>
              <a:srgbClr val="80BD41">
                <a:alpha val="100000"/>
              </a:srgbClr>
            </a:solidFill>
          </p:spPr>
          <p:txBody>
            <a:bodyPr/>
            <a:lstStyle/>
            <a:p/>
          </p:txBody>
        </p:sp>
        <p:sp>
          <p:nvSpPr>
            <p:cNvPr id="31" name="rc31"/>
            <p:cNvSpPr/>
            <p:nvPr/>
          </p:nvSpPr>
          <p:spPr>
            <a:xfrm>
              <a:off x="2095903" y="3472531"/>
              <a:ext cx="239888" cy="8354"/>
            </a:xfrm>
            <a:prstGeom prst="rect">
              <a:avLst/>
            </a:prstGeom>
            <a:solidFill>
              <a:srgbClr val="1CABE2">
                <a:alpha val="100000"/>
              </a:srgbClr>
            </a:solidFill>
          </p:spPr>
          <p:txBody>
            <a:bodyPr/>
            <a:lstStyle/>
            <a:p/>
          </p:txBody>
        </p:sp>
        <p:sp>
          <p:nvSpPr>
            <p:cNvPr id="32" name="rc32"/>
            <p:cNvSpPr/>
            <p:nvPr/>
          </p:nvSpPr>
          <p:spPr>
            <a:xfrm>
              <a:off x="2362446" y="3485418"/>
              <a:ext cx="239888" cy="822602"/>
            </a:xfrm>
            <a:prstGeom prst="rect">
              <a:avLst/>
            </a:prstGeom>
            <a:solidFill>
              <a:srgbClr val="80BD41">
                <a:alpha val="100000"/>
              </a:srgbClr>
            </a:solidFill>
          </p:spPr>
          <p:txBody>
            <a:bodyPr/>
            <a:lstStyle/>
            <a:p/>
          </p:txBody>
        </p:sp>
        <p:sp>
          <p:nvSpPr>
            <p:cNvPr id="33" name="rc33"/>
            <p:cNvSpPr/>
            <p:nvPr/>
          </p:nvSpPr>
          <p:spPr>
            <a:xfrm>
              <a:off x="2362446" y="3477109"/>
              <a:ext cx="239888" cy="8309"/>
            </a:xfrm>
            <a:prstGeom prst="rect">
              <a:avLst/>
            </a:prstGeom>
            <a:solidFill>
              <a:srgbClr val="1CABE2">
                <a:alpha val="100000"/>
              </a:srgbClr>
            </a:solidFill>
          </p:spPr>
          <p:txBody>
            <a:bodyPr/>
            <a:lstStyle/>
            <a:p/>
          </p:txBody>
        </p:sp>
        <p:sp>
          <p:nvSpPr>
            <p:cNvPr id="34" name="rc34"/>
            <p:cNvSpPr/>
            <p:nvPr/>
          </p:nvSpPr>
          <p:spPr>
            <a:xfrm>
              <a:off x="2628989" y="3490691"/>
              <a:ext cx="239888" cy="817329"/>
            </a:xfrm>
            <a:prstGeom prst="rect">
              <a:avLst/>
            </a:prstGeom>
            <a:solidFill>
              <a:srgbClr val="80BD41">
                <a:alpha val="100000"/>
              </a:srgbClr>
            </a:solidFill>
          </p:spPr>
          <p:txBody>
            <a:bodyPr/>
            <a:lstStyle/>
            <a:p/>
          </p:txBody>
        </p:sp>
        <p:sp>
          <p:nvSpPr>
            <p:cNvPr id="35" name="rc35"/>
            <p:cNvSpPr/>
            <p:nvPr/>
          </p:nvSpPr>
          <p:spPr>
            <a:xfrm>
              <a:off x="2628989" y="3482435"/>
              <a:ext cx="239888" cy="8255"/>
            </a:xfrm>
            <a:prstGeom prst="rect">
              <a:avLst/>
            </a:prstGeom>
            <a:solidFill>
              <a:srgbClr val="1CABE2">
                <a:alpha val="100000"/>
              </a:srgbClr>
            </a:solidFill>
          </p:spPr>
          <p:txBody>
            <a:bodyPr/>
            <a:lstStyle/>
            <a:p/>
          </p:txBody>
        </p:sp>
        <p:sp>
          <p:nvSpPr>
            <p:cNvPr id="36" name="rc36"/>
            <p:cNvSpPr/>
            <p:nvPr/>
          </p:nvSpPr>
          <p:spPr>
            <a:xfrm>
              <a:off x="2895532" y="3504350"/>
              <a:ext cx="239888" cy="803671"/>
            </a:xfrm>
            <a:prstGeom prst="rect">
              <a:avLst/>
            </a:prstGeom>
            <a:solidFill>
              <a:srgbClr val="80BD41">
                <a:alpha val="100000"/>
              </a:srgbClr>
            </a:solidFill>
          </p:spPr>
          <p:txBody>
            <a:bodyPr/>
            <a:lstStyle/>
            <a:p/>
          </p:txBody>
        </p:sp>
        <p:sp>
          <p:nvSpPr>
            <p:cNvPr id="37" name="rc37"/>
            <p:cNvSpPr/>
            <p:nvPr/>
          </p:nvSpPr>
          <p:spPr>
            <a:xfrm>
              <a:off x="2895532" y="3496232"/>
              <a:ext cx="239888" cy="8117"/>
            </a:xfrm>
            <a:prstGeom prst="rect">
              <a:avLst/>
            </a:prstGeom>
            <a:solidFill>
              <a:srgbClr val="1CABE2">
                <a:alpha val="100000"/>
              </a:srgbClr>
            </a:solidFill>
          </p:spPr>
          <p:txBody>
            <a:bodyPr/>
            <a:lstStyle/>
            <a:p/>
          </p:txBody>
        </p:sp>
        <p:sp>
          <p:nvSpPr>
            <p:cNvPr id="38" name="rc38"/>
            <p:cNvSpPr/>
            <p:nvPr/>
          </p:nvSpPr>
          <p:spPr>
            <a:xfrm>
              <a:off x="3162075" y="3517092"/>
              <a:ext cx="239888" cy="790929"/>
            </a:xfrm>
            <a:prstGeom prst="rect">
              <a:avLst/>
            </a:prstGeom>
            <a:solidFill>
              <a:srgbClr val="80BD41">
                <a:alpha val="100000"/>
              </a:srgbClr>
            </a:solidFill>
          </p:spPr>
          <p:txBody>
            <a:bodyPr/>
            <a:lstStyle/>
            <a:p/>
          </p:txBody>
        </p:sp>
        <p:sp>
          <p:nvSpPr>
            <p:cNvPr id="39" name="rc39"/>
            <p:cNvSpPr/>
            <p:nvPr/>
          </p:nvSpPr>
          <p:spPr>
            <a:xfrm>
              <a:off x="3162075" y="3509102"/>
              <a:ext cx="239888" cy="7989"/>
            </a:xfrm>
            <a:prstGeom prst="rect">
              <a:avLst/>
            </a:prstGeom>
            <a:solidFill>
              <a:srgbClr val="1CABE2">
                <a:alpha val="100000"/>
              </a:srgbClr>
            </a:solidFill>
          </p:spPr>
          <p:txBody>
            <a:bodyPr/>
            <a:lstStyle/>
            <a:p/>
          </p:txBody>
        </p:sp>
        <p:sp>
          <p:nvSpPr>
            <p:cNvPr id="40" name="rc40"/>
            <p:cNvSpPr/>
            <p:nvPr/>
          </p:nvSpPr>
          <p:spPr>
            <a:xfrm>
              <a:off x="3428618" y="3530477"/>
              <a:ext cx="239888" cy="777544"/>
            </a:xfrm>
            <a:prstGeom prst="rect">
              <a:avLst/>
            </a:prstGeom>
            <a:solidFill>
              <a:srgbClr val="80BD41">
                <a:alpha val="100000"/>
              </a:srgbClr>
            </a:solidFill>
          </p:spPr>
          <p:txBody>
            <a:bodyPr/>
            <a:lstStyle/>
            <a:p/>
          </p:txBody>
        </p:sp>
        <p:sp>
          <p:nvSpPr>
            <p:cNvPr id="41" name="rc41"/>
            <p:cNvSpPr/>
            <p:nvPr/>
          </p:nvSpPr>
          <p:spPr>
            <a:xfrm>
              <a:off x="3428618" y="3522623"/>
              <a:ext cx="239888" cy="7854"/>
            </a:xfrm>
            <a:prstGeom prst="rect">
              <a:avLst/>
            </a:prstGeom>
            <a:solidFill>
              <a:srgbClr val="1CABE2">
                <a:alpha val="100000"/>
              </a:srgbClr>
            </a:solidFill>
          </p:spPr>
          <p:txBody>
            <a:bodyPr/>
            <a:lstStyle/>
            <a:p/>
          </p:txBody>
        </p:sp>
        <p:sp>
          <p:nvSpPr>
            <p:cNvPr id="42" name="rc42"/>
            <p:cNvSpPr/>
            <p:nvPr/>
          </p:nvSpPr>
          <p:spPr>
            <a:xfrm>
              <a:off x="3695161" y="3534597"/>
              <a:ext cx="239888" cy="773424"/>
            </a:xfrm>
            <a:prstGeom prst="rect">
              <a:avLst/>
            </a:prstGeom>
            <a:solidFill>
              <a:srgbClr val="80BD41">
                <a:alpha val="100000"/>
              </a:srgbClr>
            </a:solidFill>
          </p:spPr>
          <p:txBody>
            <a:bodyPr/>
            <a:lstStyle/>
            <a:p/>
          </p:txBody>
        </p:sp>
        <p:sp>
          <p:nvSpPr>
            <p:cNvPr id="43" name="rc43"/>
            <p:cNvSpPr/>
            <p:nvPr/>
          </p:nvSpPr>
          <p:spPr>
            <a:xfrm>
              <a:off x="3695161" y="3526784"/>
              <a:ext cx="239888" cy="7812"/>
            </a:xfrm>
            <a:prstGeom prst="rect">
              <a:avLst/>
            </a:prstGeom>
            <a:solidFill>
              <a:srgbClr val="1CABE2">
                <a:alpha val="100000"/>
              </a:srgbClr>
            </a:solidFill>
          </p:spPr>
          <p:txBody>
            <a:bodyPr/>
            <a:lstStyle/>
            <a:p/>
          </p:txBody>
        </p:sp>
        <p:sp>
          <p:nvSpPr>
            <p:cNvPr id="44" name="rc44"/>
            <p:cNvSpPr/>
            <p:nvPr/>
          </p:nvSpPr>
          <p:spPr>
            <a:xfrm>
              <a:off x="3961705" y="3538849"/>
              <a:ext cx="239888" cy="769172"/>
            </a:xfrm>
            <a:prstGeom prst="rect">
              <a:avLst/>
            </a:prstGeom>
            <a:solidFill>
              <a:srgbClr val="80BD41">
                <a:alpha val="100000"/>
              </a:srgbClr>
            </a:solidFill>
          </p:spPr>
          <p:txBody>
            <a:bodyPr/>
            <a:lstStyle/>
            <a:p/>
          </p:txBody>
        </p:sp>
        <p:sp>
          <p:nvSpPr>
            <p:cNvPr id="45" name="rc45"/>
            <p:cNvSpPr/>
            <p:nvPr/>
          </p:nvSpPr>
          <p:spPr>
            <a:xfrm>
              <a:off x="3961705" y="3531079"/>
              <a:ext cx="239888" cy="7769"/>
            </a:xfrm>
            <a:prstGeom prst="rect">
              <a:avLst/>
            </a:prstGeom>
            <a:solidFill>
              <a:srgbClr val="1CABE2">
                <a:alpha val="100000"/>
              </a:srgbClr>
            </a:solidFill>
          </p:spPr>
          <p:txBody>
            <a:bodyPr/>
            <a:lstStyle/>
            <a:p/>
          </p:txBody>
        </p:sp>
        <p:sp>
          <p:nvSpPr>
            <p:cNvPr id="46" name="rc46"/>
            <p:cNvSpPr/>
            <p:nvPr/>
          </p:nvSpPr>
          <p:spPr>
            <a:xfrm>
              <a:off x="4228248" y="3542051"/>
              <a:ext cx="239888" cy="765969"/>
            </a:xfrm>
            <a:prstGeom prst="rect">
              <a:avLst/>
            </a:prstGeom>
            <a:solidFill>
              <a:srgbClr val="80BD41">
                <a:alpha val="100000"/>
              </a:srgbClr>
            </a:solidFill>
          </p:spPr>
          <p:txBody>
            <a:bodyPr/>
            <a:lstStyle/>
            <a:p/>
          </p:txBody>
        </p:sp>
        <p:sp>
          <p:nvSpPr>
            <p:cNvPr id="47" name="rc47"/>
            <p:cNvSpPr/>
            <p:nvPr/>
          </p:nvSpPr>
          <p:spPr>
            <a:xfrm>
              <a:off x="4228248" y="3534314"/>
              <a:ext cx="239888" cy="7737"/>
            </a:xfrm>
            <a:prstGeom prst="rect">
              <a:avLst/>
            </a:prstGeom>
            <a:solidFill>
              <a:srgbClr val="1CABE2">
                <a:alpha val="100000"/>
              </a:srgbClr>
            </a:solidFill>
          </p:spPr>
          <p:txBody>
            <a:bodyPr/>
            <a:lstStyle/>
            <a:p/>
          </p:txBody>
        </p:sp>
        <p:sp>
          <p:nvSpPr>
            <p:cNvPr id="48" name="rc48"/>
            <p:cNvSpPr/>
            <p:nvPr/>
          </p:nvSpPr>
          <p:spPr>
            <a:xfrm>
              <a:off x="4494791" y="3545900"/>
              <a:ext cx="239888" cy="762121"/>
            </a:xfrm>
            <a:prstGeom prst="rect">
              <a:avLst/>
            </a:prstGeom>
            <a:solidFill>
              <a:srgbClr val="80BD41">
                <a:alpha val="100000"/>
              </a:srgbClr>
            </a:solidFill>
          </p:spPr>
          <p:txBody>
            <a:bodyPr/>
            <a:lstStyle/>
            <a:p/>
          </p:txBody>
        </p:sp>
        <p:sp>
          <p:nvSpPr>
            <p:cNvPr id="49" name="rc49"/>
            <p:cNvSpPr/>
            <p:nvPr/>
          </p:nvSpPr>
          <p:spPr>
            <a:xfrm>
              <a:off x="4494791" y="3538201"/>
              <a:ext cx="239888" cy="7698"/>
            </a:xfrm>
            <a:prstGeom prst="rect">
              <a:avLst/>
            </a:prstGeom>
            <a:solidFill>
              <a:srgbClr val="1CABE2">
                <a:alpha val="100000"/>
              </a:srgbClr>
            </a:solidFill>
          </p:spPr>
          <p:txBody>
            <a:bodyPr/>
            <a:lstStyle/>
            <a:p/>
          </p:txBody>
        </p:sp>
        <p:sp>
          <p:nvSpPr>
            <p:cNvPr id="50" name="rc50"/>
            <p:cNvSpPr/>
            <p:nvPr/>
          </p:nvSpPr>
          <p:spPr>
            <a:xfrm>
              <a:off x="4761334" y="3554760"/>
              <a:ext cx="239888" cy="753261"/>
            </a:xfrm>
            <a:prstGeom prst="rect">
              <a:avLst/>
            </a:prstGeom>
            <a:solidFill>
              <a:srgbClr val="80BD41">
                <a:alpha val="100000"/>
              </a:srgbClr>
            </a:solidFill>
          </p:spPr>
          <p:txBody>
            <a:bodyPr/>
            <a:lstStyle/>
            <a:p/>
          </p:txBody>
        </p:sp>
        <p:sp>
          <p:nvSpPr>
            <p:cNvPr id="51" name="rc51"/>
            <p:cNvSpPr/>
            <p:nvPr/>
          </p:nvSpPr>
          <p:spPr>
            <a:xfrm>
              <a:off x="4761334" y="3539387"/>
              <a:ext cx="239888" cy="15372"/>
            </a:xfrm>
            <a:prstGeom prst="rect">
              <a:avLst/>
            </a:prstGeom>
            <a:solidFill>
              <a:srgbClr val="1CABE2">
                <a:alpha val="100000"/>
              </a:srgbClr>
            </a:solidFill>
          </p:spPr>
          <p:txBody>
            <a:bodyPr/>
            <a:lstStyle/>
            <a:p/>
          </p:txBody>
        </p:sp>
        <p:sp>
          <p:nvSpPr>
            <p:cNvPr id="52" name="rc52"/>
            <p:cNvSpPr/>
            <p:nvPr/>
          </p:nvSpPr>
          <p:spPr>
            <a:xfrm>
              <a:off x="5027877" y="3548453"/>
              <a:ext cx="239888" cy="759568"/>
            </a:xfrm>
            <a:prstGeom prst="rect">
              <a:avLst/>
            </a:prstGeom>
            <a:solidFill>
              <a:srgbClr val="80BD41">
                <a:alpha val="100000"/>
              </a:srgbClr>
            </a:solidFill>
          </p:spPr>
          <p:txBody>
            <a:bodyPr/>
            <a:lstStyle/>
            <a:p/>
          </p:txBody>
        </p:sp>
        <p:sp>
          <p:nvSpPr>
            <p:cNvPr id="53" name="rc53"/>
            <p:cNvSpPr/>
            <p:nvPr/>
          </p:nvSpPr>
          <p:spPr>
            <a:xfrm>
              <a:off x="5027877" y="3532951"/>
              <a:ext cx="239888" cy="15501"/>
            </a:xfrm>
            <a:prstGeom prst="rect">
              <a:avLst/>
            </a:prstGeom>
            <a:solidFill>
              <a:srgbClr val="1CABE2">
                <a:alpha val="100000"/>
              </a:srgbClr>
            </a:solidFill>
          </p:spPr>
          <p:txBody>
            <a:bodyPr/>
            <a:lstStyle/>
            <a:p/>
          </p:txBody>
        </p:sp>
        <p:sp>
          <p:nvSpPr>
            <p:cNvPr id="54" name="rc54"/>
            <p:cNvSpPr/>
            <p:nvPr/>
          </p:nvSpPr>
          <p:spPr>
            <a:xfrm>
              <a:off x="5294420" y="3555081"/>
              <a:ext cx="239888" cy="752940"/>
            </a:xfrm>
            <a:prstGeom prst="rect">
              <a:avLst/>
            </a:prstGeom>
            <a:solidFill>
              <a:srgbClr val="80BD41">
                <a:alpha val="100000"/>
              </a:srgbClr>
            </a:solidFill>
          </p:spPr>
          <p:txBody>
            <a:bodyPr/>
            <a:lstStyle/>
            <a:p/>
          </p:txBody>
        </p:sp>
        <p:sp>
          <p:nvSpPr>
            <p:cNvPr id="55" name="rc55"/>
            <p:cNvSpPr/>
            <p:nvPr/>
          </p:nvSpPr>
          <p:spPr>
            <a:xfrm>
              <a:off x="5294420" y="3531794"/>
              <a:ext cx="239888" cy="23286"/>
            </a:xfrm>
            <a:prstGeom prst="rect">
              <a:avLst/>
            </a:prstGeom>
            <a:solidFill>
              <a:srgbClr val="1CABE2">
                <a:alpha val="100000"/>
              </a:srgbClr>
            </a:solidFill>
          </p:spPr>
          <p:txBody>
            <a:bodyPr/>
            <a:lstStyle/>
            <a:p/>
          </p:txBody>
        </p:sp>
        <p:sp>
          <p:nvSpPr>
            <p:cNvPr id="56" name="rc56"/>
            <p:cNvSpPr/>
            <p:nvPr/>
          </p:nvSpPr>
          <p:spPr>
            <a:xfrm>
              <a:off x="5560963" y="3591996"/>
              <a:ext cx="239888" cy="716024"/>
            </a:xfrm>
            <a:prstGeom prst="rect">
              <a:avLst/>
            </a:prstGeom>
            <a:solidFill>
              <a:srgbClr val="80BD41">
                <a:alpha val="100000"/>
              </a:srgbClr>
            </a:solidFill>
          </p:spPr>
          <p:txBody>
            <a:bodyPr/>
            <a:lstStyle/>
            <a:p/>
          </p:txBody>
        </p:sp>
        <p:sp>
          <p:nvSpPr>
            <p:cNvPr id="57" name="rc57"/>
            <p:cNvSpPr/>
            <p:nvPr/>
          </p:nvSpPr>
          <p:spPr>
            <a:xfrm>
              <a:off x="5560963" y="3554311"/>
              <a:ext cx="239888" cy="37685"/>
            </a:xfrm>
            <a:prstGeom prst="rect">
              <a:avLst/>
            </a:prstGeom>
            <a:solidFill>
              <a:srgbClr val="1CABE2">
                <a:alpha val="100000"/>
              </a:srgbClr>
            </a:solidFill>
          </p:spPr>
          <p:txBody>
            <a:bodyPr/>
            <a:lstStyle/>
            <a:p/>
          </p:txBody>
        </p:sp>
        <p:sp>
          <p:nvSpPr>
            <p:cNvPr id="58" name="rc58"/>
            <p:cNvSpPr/>
            <p:nvPr/>
          </p:nvSpPr>
          <p:spPr>
            <a:xfrm>
              <a:off x="5827506" y="3610515"/>
              <a:ext cx="239888" cy="697505"/>
            </a:xfrm>
            <a:prstGeom prst="rect">
              <a:avLst/>
            </a:prstGeom>
            <a:solidFill>
              <a:srgbClr val="80BD41">
                <a:alpha val="100000"/>
              </a:srgbClr>
            </a:solidFill>
          </p:spPr>
          <p:txBody>
            <a:bodyPr/>
            <a:lstStyle/>
            <a:p/>
          </p:txBody>
        </p:sp>
        <p:sp>
          <p:nvSpPr>
            <p:cNvPr id="59" name="rc59"/>
            <p:cNvSpPr/>
            <p:nvPr/>
          </p:nvSpPr>
          <p:spPr>
            <a:xfrm>
              <a:off x="5827506" y="3549863"/>
              <a:ext cx="239888" cy="60652"/>
            </a:xfrm>
            <a:prstGeom prst="rect">
              <a:avLst/>
            </a:prstGeom>
            <a:solidFill>
              <a:srgbClr val="1CABE2">
                <a:alpha val="100000"/>
              </a:srgbClr>
            </a:solidFill>
          </p:spPr>
          <p:txBody>
            <a:bodyPr/>
            <a:lstStyle/>
            <a:p/>
          </p:txBody>
        </p:sp>
        <p:sp>
          <p:nvSpPr>
            <p:cNvPr id="60" name="rc60"/>
            <p:cNvSpPr/>
            <p:nvPr/>
          </p:nvSpPr>
          <p:spPr>
            <a:xfrm>
              <a:off x="6094049" y="3648510"/>
              <a:ext cx="239888" cy="659511"/>
            </a:xfrm>
            <a:prstGeom prst="rect">
              <a:avLst/>
            </a:prstGeom>
            <a:solidFill>
              <a:srgbClr val="80BD41">
                <a:alpha val="100000"/>
              </a:srgbClr>
            </a:solidFill>
          </p:spPr>
          <p:txBody>
            <a:bodyPr/>
            <a:lstStyle/>
            <a:p/>
          </p:txBody>
        </p:sp>
        <p:sp>
          <p:nvSpPr>
            <p:cNvPr id="61" name="rc61"/>
            <p:cNvSpPr/>
            <p:nvPr/>
          </p:nvSpPr>
          <p:spPr>
            <a:xfrm>
              <a:off x="6094049" y="3549962"/>
              <a:ext cx="239888" cy="98547"/>
            </a:xfrm>
            <a:prstGeom prst="rect">
              <a:avLst/>
            </a:prstGeom>
            <a:solidFill>
              <a:srgbClr val="1CABE2">
                <a:alpha val="100000"/>
              </a:srgbClr>
            </a:solidFill>
          </p:spPr>
          <p:txBody>
            <a:bodyPr/>
            <a:lstStyle/>
            <a:p/>
          </p:txBody>
        </p:sp>
        <p:sp>
          <p:nvSpPr>
            <p:cNvPr id="62" name="rc62"/>
            <p:cNvSpPr/>
            <p:nvPr/>
          </p:nvSpPr>
          <p:spPr>
            <a:xfrm>
              <a:off x="6360593" y="3725460"/>
              <a:ext cx="239888" cy="582560"/>
            </a:xfrm>
            <a:prstGeom prst="rect">
              <a:avLst/>
            </a:prstGeom>
            <a:solidFill>
              <a:srgbClr val="80BD41">
                <a:alpha val="100000"/>
              </a:srgbClr>
            </a:solidFill>
          </p:spPr>
          <p:txBody>
            <a:bodyPr/>
            <a:lstStyle/>
            <a:p/>
          </p:txBody>
        </p:sp>
        <p:sp>
          <p:nvSpPr>
            <p:cNvPr id="63" name="rc63"/>
            <p:cNvSpPr/>
            <p:nvPr/>
          </p:nvSpPr>
          <p:spPr>
            <a:xfrm>
              <a:off x="6360593" y="3570602"/>
              <a:ext cx="239888" cy="154858"/>
            </a:xfrm>
            <a:prstGeom prst="rect">
              <a:avLst/>
            </a:prstGeom>
            <a:solidFill>
              <a:srgbClr val="1CABE2">
                <a:alpha val="100000"/>
              </a:srgbClr>
            </a:solidFill>
          </p:spPr>
          <p:txBody>
            <a:bodyPr/>
            <a:lstStyle/>
            <a:p/>
          </p:txBody>
        </p:sp>
        <p:sp>
          <p:nvSpPr>
            <p:cNvPr id="64" name="rc64"/>
            <p:cNvSpPr/>
            <p:nvPr/>
          </p:nvSpPr>
          <p:spPr>
            <a:xfrm>
              <a:off x="6627136" y="3681837"/>
              <a:ext cx="239888" cy="626183"/>
            </a:xfrm>
            <a:prstGeom prst="rect">
              <a:avLst/>
            </a:prstGeom>
            <a:solidFill>
              <a:srgbClr val="80BD41">
                <a:alpha val="100000"/>
              </a:srgbClr>
            </a:solidFill>
          </p:spPr>
          <p:txBody>
            <a:bodyPr/>
            <a:lstStyle/>
            <a:p/>
          </p:txBody>
        </p:sp>
        <p:sp>
          <p:nvSpPr>
            <p:cNvPr id="65" name="rc65"/>
            <p:cNvSpPr/>
            <p:nvPr/>
          </p:nvSpPr>
          <p:spPr>
            <a:xfrm>
              <a:off x="6627136" y="3596448"/>
              <a:ext cx="239888" cy="85388"/>
            </a:xfrm>
            <a:prstGeom prst="rect">
              <a:avLst/>
            </a:prstGeom>
            <a:solidFill>
              <a:srgbClr val="1CABE2">
                <a:alpha val="100000"/>
              </a:srgbClr>
            </a:solidFill>
          </p:spPr>
          <p:txBody>
            <a:bodyPr/>
            <a:lstStyle/>
            <a:p/>
          </p:txBody>
        </p:sp>
        <p:sp>
          <p:nvSpPr>
            <p:cNvPr id="66" name="rc66"/>
            <p:cNvSpPr/>
            <p:nvPr/>
          </p:nvSpPr>
          <p:spPr>
            <a:xfrm>
              <a:off x="6893679" y="3788900"/>
              <a:ext cx="239888" cy="519121"/>
            </a:xfrm>
            <a:prstGeom prst="rect">
              <a:avLst/>
            </a:prstGeom>
            <a:solidFill>
              <a:srgbClr val="80BD41">
                <a:alpha val="100000"/>
              </a:srgbClr>
            </a:solidFill>
          </p:spPr>
          <p:txBody>
            <a:bodyPr/>
            <a:lstStyle/>
            <a:p/>
          </p:txBody>
        </p:sp>
        <p:sp>
          <p:nvSpPr>
            <p:cNvPr id="67" name="rc67"/>
            <p:cNvSpPr/>
            <p:nvPr/>
          </p:nvSpPr>
          <p:spPr>
            <a:xfrm>
              <a:off x="6893679" y="3606506"/>
              <a:ext cx="239888" cy="182393"/>
            </a:xfrm>
            <a:prstGeom prst="rect">
              <a:avLst/>
            </a:prstGeom>
            <a:solidFill>
              <a:srgbClr val="1CABE2">
                <a:alpha val="100000"/>
              </a:srgbClr>
            </a:solidFill>
          </p:spPr>
          <p:txBody>
            <a:bodyPr/>
            <a:lstStyle/>
            <a:p/>
          </p:txBody>
        </p:sp>
        <p:sp>
          <p:nvSpPr>
            <p:cNvPr id="68" name="rc68"/>
            <p:cNvSpPr/>
            <p:nvPr/>
          </p:nvSpPr>
          <p:spPr>
            <a:xfrm>
              <a:off x="7160222" y="3725775"/>
              <a:ext cx="239888" cy="582245"/>
            </a:xfrm>
            <a:prstGeom prst="rect">
              <a:avLst/>
            </a:prstGeom>
            <a:solidFill>
              <a:srgbClr val="80BD41">
                <a:alpha val="100000"/>
              </a:srgbClr>
            </a:solidFill>
          </p:spPr>
          <p:txBody>
            <a:bodyPr/>
            <a:lstStyle/>
            <a:p/>
          </p:txBody>
        </p:sp>
        <p:sp>
          <p:nvSpPr>
            <p:cNvPr id="69" name="rc69"/>
            <p:cNvSpPr/>
            <p:nvPr/>
          </p:nvSpPr>
          <p:spPr>
            <a:xfrm>
              <a:off x="7160222" y="3614872"/>
              <a:ext cx="239888" cy="110903"/>
            </a:xfrm>
            <a:prstGeom prst="rect">
              <a:avLst/>
            </a:prstGeom>
            <a:solidFill>
              <a:srgbClr val="1CABE2">
                <a:alpha val="100000"/>
              </a:srgbClr>
            </a:solidFill>
          </p:spPr>
          <p:txBody>
            <a:bodyPr/>
            <a:lstStyle/>
            <a:p/>
          </p:txBody>
        </p:sp>
        <p:sp>
          <p:nvSpPr>
            <p:cNvPr id="70" name="rc70"/>
            <p:cNvSpPr/>
            <p:nvPr/>
          </p:nvSpPr>
          <p:spPr>
            <a:xfrm>
              <a:off x="7426765" y="3720522"/>
              <a:ext cx="239888" cy="587499"/>
            </a:xfrm>
            <a:prstGeom prst="rect">
              <a:avLst/>
            </a:prstGeom>
            <a:solidFill>
              <a:srgbClr val="80BD41">
                <a:alpha val="100000"/>
              </a:srgbClr>
            </a:solidFill>
          </p:spPr>
          <p:txBody>
            <a:bodyPr/>
            <a:lstStyle/>
            <a:p/>
          </p:txBody>
        </p:sp>
        <p:sp>
          <p:nvSpPr>
            <p:cNvPr id="71" name="rc71"/>
            <p:cNvSpPr/>
            <p:nvPr/>
          </p:nvSpPr>
          <p:spPr>
            <a:xfrm>
              <a:off x="7426765" y="3624883"/>
              <a:ext cx="239888" cy="95639"/>
            </a:xfrm>
            <a:prstGeom prst="rect">
              <a:avLst/>
            </a:prstGeom>
            <a:solidFill>
              <a:srgbClr val="1CABE2">
                <a:alpha val="100000"/>
              </a:srgbClr>
            </a:solidFill>
          </p:spPr>
          <p:txBody>
            <a:bodyPr/>
            <a:lstStyle/>
            <a:p/>
          </p:txBody>
        </p:sp>
        <p:sp>
          <p:nvSpPr>
            <p:cNvPr id="72" name="rc72"/>
            <p:cNvSpPr/>
            <p:nvPr/>
          </p:nvSpPr>
          <p:spPr>
            <a:xfrm>
              <a:off x="7693308" y="3700133"/>
              <a:ext cx="239888" cy="607888"/>
            </a:xfrm>
            <a:prstGeom prst="rect">
              <a:avLst/>
            </a:prstGeom>
            <a:solidFill>
              <a:srgbClr val="80BD41">
                <a:alpha val="100000"/>
              </a:srgbClr>
            </a:solidFill>
          </p:spPr>
          <p:txBody>
            <a:bodyPr/>
            <a:lstStyle/>
            <a:p/>
          </p:txBody>
        </p:sp>
        <p:sp>
          <p:nvSpPr>
            <p:cNvPr id="73" name="rc73"/>
            <p:cNvSpPr/>
            <p:nvPr/>
          </p:nvSpPr>
          <p:spPr>
            <a:xfrm>
              <a:off x="7693308" y="3632589"/>
              <a:ext cx="239888" cy="67543"/>
            </a:xfrm>
            <a:prstGeom prst="rect">
              <a:avLst/>
            </a:prstGeom>
            <a:solidFill>
              <a:srgbClr val="1CABE2">
                <a:alpha val="100000"/>
              </a:srgbClr>
            </a:solidFill>
          </p:spPr>
          <p:txBody>
            <a:bodyPr/>
            <a:lstStyle/>
            <a:p/>
          </p:txBody>
        </p:sp>
        <p:sp>
          <p:nvSpPr>
            <p:cNvPr id="74" name="rc74"/>
            <p:cNvSpPr/>
            <p:nvPr/>
          </p:nvSpPr>
          <p:spPr>
            <a:xfrm>
              <a:off x="7959851" y="3657029"/>
              <a:ext cx="239888" cy="650992"/>
            </a:xfrm>
            <a:prstGeom prst="rect">
              <a:avLst/>
            </a:prstGeom>
            <a:solidFill>
              <a:srgbClr val="80BD41">
                <a:alpha val="100000"/>
              </a:srgbClr>
            </a:solidFill>
          </p:spPr>
          <p:txBody>
            <a:bodyPr/>
            <a:lstStyle/>
            <a:p/>
          </p:txBody>
        </p:sp>
        <p:sp>
          <p:nvSpPr>
            <p:cNvPr id="75" name="rc75"/>
            <p:cNvSpPr/>
            <p:nvPr/>
          </p:nvSpPr>
          <p:spPr>
            <a:xfrm>
              <a:off x="7959851" y="3643744"/>
              <a:ext cx="239888" cy="13285"/>
            </a:xfrm>
            <a:prstGeom prst="rect">
              <a:avLst/>
            </a:prstGeom>
            <a:solidFill>
              <a:srgbClr val="1CABE2">
                <a:alpha val="100000"/>
              </a:srgbClr>
            </a:solidFill>
          </p:spPr>
          <p:txBody>
            <a:bodyPr/>
            <a:lstStyle/>
            <a:p/>
          </p:txBody>
        </p:sp>
        <p:sp>
          <p:nvSpPr>
            <p:cNvPr id="76" name="pl76"/>
            <p:cNvSpPr/>
            <p:nvPr/>
          </p:nvSpPr>
          <p:spPr>
            <a:xfrm>
              <a:off x="1416218" y="2095023"/>
              <a:ext cx="6663577" cy="558837"/>
            </a:xfrm>
            <a:custGeom>
              <a:avLst/>
              <a:pathLst>
                <a:path w="6663577" h="558837">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22353"/>
                  </a:lnTo>
                  <a:lnTo>
                    <a:pt x="3731603" y="22353"/>
                  </a:lnTo>
                  <a:lnTo>
                    <a:pt x="3998146" y="44707"/>
                  </a:lnTo>
                  <a:lnTo>
                    <a:pt x="4264689" y="89414"/>
                  </a:lnTo>
                  <a:lnTo>
                    <a:pt x="4531233" y="156474"/>
                  </a:lnTo>
                  <a:lnTo>
                    <a:pt x="4797776" y="268242"/>
                  </a:lnTo>
                  <a:lnTo>
                    <a:pt x="5064319" y="447070"/>
                  </a:lnTo>
                  <a:lnTo>
                    <a:pt x="5330862" y="245888"/>
                  </a:lnTo>
                  <a:lnTo>
                    <a:pt x="5597405" y="558837"/>
                  </a:lnTo>
                  <a:lnTo>
                    <a:pt x="5863948" y="335302"/>
                  </a:lnTo>
                  <a:lnTo>
                    <a:pt x="6130491" y="290595"/>
                  </a:lnTo>
                  <a:lnTo>
                    <a:pt x="6397034" y="201181"/>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695333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24790" y="32779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a:t>
              </a:r>
            </a:p>
          </p:txBody>
        </p:sp>
        <p:sp>
          <p:nvSpPr>
            <p:cNvPr id="89" name="tx89"/>
            <p:cNvSpPr/>
            <p:nvPr/>
          </p:nvSpPr>
          <p:spPr>
            <a:xfrm>
              <a:off x="2657505" y="33464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90" name="tx90"/>
            <p:cNvSpPr/>
            <p:nvPr/>
          </p:nvSpPr>
          <p:spPr>
            <a:xfrm>
              <a:off x="3990221" y="3395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1" name="tx91"/>
            <p:cNvSpPr/>
            <p:nvPr/>
          </p:nvSpPr>
          <p:spPr>
            <a:xfrm>
              <a:off x="5322937" y="33958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2" name="tx92"/>
            <p:cNvSpPr/>
            <p:nvPr/>
          </p:nvSpPr>
          <p:spPr>
            <a:xfrm>
              <a:off x="6389109" y="3434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3" name="tx93"/>
            <p:cNvSpPr/>
            <p:nvPr/>
          </p:nvSpPr>
          <p:spPr>
            <a:xfrm>
              <a:off x="6655652" y="3460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4" name="tx94"/>
            <p:cNvSpPr/>
            <p:nvPr/>
          </p:nvSpPr>
          <p:spPr>
            <a:xfrm>
              <a:off x="6922195" y="3470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2.64</a:t>
              </a:r>
            </a:p>
          </p:txBody>
        </p:sp>
        <p:sp>
          <p:nvSpPr>
            <p:cNvPr id="95" name="tx95"/>
            <p:cNvSpPr/>
            <p:nvPr/>
          </p:nvSpPr>
          <p:spPr>
            <a:xfrm>
              <a:off x="7188738" y="3478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2.61</a:t>
              </a:r>
            </a:p>
          </p:txBody>
        </p:sp>
        <p:sp>
          <p:nvSpPr>
            <p:cNvPr id="96" name="tx96"/>
            <p:cNvSpPr/>
            <p:nvPr/>
          </p:nvSpPr>
          <p:spPr>
            <a:xfrm>
              <a:off x="7455282" y="3488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2.57</a:t>
              </a:r>
            </a:p>
          </p:txBody>
        </p:sp>
        <p:sp>
          <p:nvSpPr>
            <p:cNvPr id="97" name="tx97"/>
            <p:cNvSpPr/>
            <p:nvPr/>
          </p:nvSpPr>
          <p:spPr>
            <a:xfrm>
              <a:off x="7721825" y="3496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a:t>
              </a:r>
            </a:p>
          </p:txBody>
        </p:sp>
        <p:sp>
          <p:nvSpPr>
            <p:cNvPr id="98" name="tx98"/>
            <p:cNvSpPr/>
            <p:nvPr/>
          </p:nvSpPr>
          <p:spPr>
            <a:xfrm>
              <a:off x="8014493" y="35078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303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1" name="tx111"/>
            <p:cNvSpPr/>
            <p:nvPr/>
          </p:nvSpPr>
          <p:spPr>
            <a:xfrm>
              <a:off x="1324790" y="33832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2" name="tx112"/>
            <p:cNvSpPr/>
            <p:nvPr/>
          </p:nvSpPr>
          <p:spPr>
            <a:xfrm>
              <a:off x="2657505" y="38642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13" name="tx113"/>
            <p:cNvSpPr/>
            <p:nvPr/>
          </p:nvSpPr>
          <p:spPr>
            <a:xfrm>
              <a:off x="2657505" y="3451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4" name="tx114"/>
            <p:cNvSpPr/>
            <p:nvPr/>
          </p:nvSpPr>
          <p:spPr>
            <a:xfrm>
              <a:off x="4016347" y="38883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3990221" y="34998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6" name="tx116"/>
            <p:cNvSpPr/>
            <p:nvPr/>
          </p:nvSpPr>
          <p:spPr>
            <a:xfrm>
              <a:off x="5322937" y="38965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17" name="tx117"/>
            <p:cNvSpPr/>
            <p:nvPr/>
          </p:nvSpPr>
          <p:spPr>
            <a:xfrm>
              <a:off x="5322937" y="3508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8" name="tx118"/>
            <p:cNvSpPr/>
            <p:nvPr/>
          </p:nvSpPr>
          <p:spPr>
            <a:xfrm>
              <a:off x="6415235" y="39828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9" name="tx119"/>
            <p:cNvSpPr/>
            <p:nvPr/>
          </p:nvSpPr>
          <p:spPr>
            <a:xfrm>
              <a:off x="6389109" y="3612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0" name="tx120"/>
            <p:cNvSpPr/>
            <p:nvPr/>
          </p:nvSpPr>
          <p:spPr>
            <a:xfrm>
              <a:off x="6655652" y="39598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21" name="tx121"/>
            <p:cNvSpPr/>
            <p:nvPr/>
          </p:nvSpPr>
          <p:spPr>
            <a:xfrm>
              <a:off x="6655652" y="36040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22" name="tx122"/>
            <p:cNvSpPr/>
            <p:nvPr/>
          </p:nvSpPr>
          <p:spPr>
            <a:xfrm>
              <a:off x="6922195" y="40134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23" name="tx123"/>
            <p:cNvSpPr/>
            <p:nvPr/>
          </p:nvSpPr>
          <p:spPr>
            <a:xfrm>
              <a:off x="6922195" y="3662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24" name="tx124"/>
            <p:cNvSpPr/>
            <p:nvPr/>
          </p:nvSpPr>
          <p:spPr>
            <a:xfrm>
              <a:off x="7188738" y="3981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25" name="tx125"/>
            <p:cNvSpPr/>
            <p:nvPr/>
          </p:nvSpPr>
          <p:spPr>
            <a:xfrm>
              <a:off x="7188738" y="36352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26" name="tx126"/>
            <p:cNvSpPr/>
            <p:nvPr/>
          </p:nvSpPr>
          <p:spPr>
            <a:xfrm>
              <a:off x="7455282" y="398037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27" name="tx127"/>
            <p:cNvSpPr/>
            <p:nvPr/>
          </p:nvSpPr>
          <p:spPr>
            <a:xfrm>
              <a:off x="7455282" y="36376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8" name="tx128"/>
            <p:cNvSpPr/>
            <p:nvPr/>
          </p:nvSpPr>
          <p:spPr>
            <a:xfrm>
              <a:off x="7721825" y="39690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29" name="tx129"/>
            <p:cNvSpPr/>
            <p:nvPr/>
          </p:nvSpPr>
          <p:spPr>
            <a:xfrm>
              <a:off x="7721825" y="3631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0" name="tx130"/>
            <p:cNvSpPr/>
            <p:nvPr/>
          </p:nvSpPr>
          <p:spPr>
            <a:xfrm>
              <a:off x="7988368" y="39474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31" name="tx131"/>
            <p:cNvSpPr/>
            <p:nvPr/>
          </p:nvSpPr>
          <p:spPr>
            <a:xfrm>
              <a:off x="7988368" y="3615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2" name="tx132"/>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59246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4" name="tx134"/>
            <p:cNvSpPr/>
            <p:nvPr/>
          </p:nvSpPr>
          <p:spPr>
            <a:xfrm>
              <a:off x="577897" y="292902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5" name="tx135"/>
            <p:cNvSpPr/>
            <p:nvPr/>
          </p:nvSpPr>
          <p:spPr>
            <a:xfrm>
              <a:off x="577897" y="2265999"/>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2000-2025</a:t>
              </a:r>
            </a:p>
          </p:txBody>
        </p:sp>
        <p:sp>
          <p:nvSpPr>
            <p:cNvPr id="162" name="pl162"/>
            <p:cNvSpPr/>
            <p:nvPr/>
          </p:nvSpPr>
          <p:spPr>
            <a:xfrm>
              <a:off x="24793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53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114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623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83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944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194035" cy="129091"/>
            </a:xfrm>
            <a:prstGeom prst="rect">
              <a:avLst/>
            </a:prstGeom>
            <a:solidFill>
              <a:srgbClr val="80BD41">
                <a:alpha val="100000"/>
              </a:srgbClr>
            </a:solidFill>
          </p:spPr>
          <p:txBody>
            <a:bodyPr/>
            <a:lstStyle/>
            <a:p/>
          </p:txBody>
        </p:sp>
        <p:sp>
          <p:nvSpPr>
            <p:cNvPr id="173" name="rc173"/>
            <p:cNvSpPr/>
            <p:nvPr/>
          </p:nvSpPr>
          <p:spPr>
            <a:xfrm>
              <a:off x="6490309" y="5954972"/>
              <a:ext cx="1380694" cy="129091"/>
            </a:xfrm>
            <a:prstGeom prst="rect">
              <a:avLst/>
            </a:prstGeom>
            <a:solidFill>
              <a:srgbClr val="1CABE2">
                <a:alpha val="100000"/>
              </a:srgbClr>
            </a:solidFill>
          </p:spPr>
          <p:txBody>
            <a:bodyPr/>
            <a:lstStyle/>
            <a:p/>
          </p:txBody>
        </p:sp>
        <p:sp>
          <p:nvSpPr>
            <p:cNvPr id="174" name="rc174"/>
            <p:cNvSpPr/>
            <p:nvPr/>
          </p:nvSpPr>
          <p:spPr>
            <a:xfrm>
              <a:off x="1296273" y="5793607"/>
              <a:ext cx="5419856" cy="129091"/>
            </a:xfrm>
            <a:prstGeom prst="rect">
              <a:avLst/>
            </a:prstGeom>
            <a:solidFill>
              <a:srgbClr val="80BD41">
                <a:alpha val="100000"/>
              </a:srgbClr>
            </a:solidFill>
          </p:spPr>
          <p:txBody>
            <a:bodyPr/>
            <a:lstStyle/>
            <a:p/>
          </p:txBody>
        </p:sp>
        <p:sp>
          <p:nvSpPr>
            <p:cNvPr id="175" name="rc175"/>
            <p:cNvSpPr/>
            <p:nvPr/>
          </p:nvSpPr>
          <p:spPr>
            <a:xfrm>
              <a:off x="6716130" y="5793607"/>
              <a:ext cx="602205" cy="129091"/>
            </a:xfrm>
            <a:prstGeom prst="rect">
              <a:avLst/>
            </a:prstGeom>
            <a:solidFill>
              <a:srgbClr val="1CABE2">
                <a:alpha val="100000"/>
              </a:srgbClr>
            </a:solidFill>
          </p:spPr>
          <p:txBody>
            <a:bodyPr/>
            <a:lstStyle/>
            <a:p/>
          </p:txBody>
        </p:sp>
        <p:sp>
          <p:nvSpPr>
            <p:cNvPr id="176" name="rc176"/>
            <p:cNvSpPr/>
            <p:nvPr/>
          </p:nvSpPr>
          <p:spPr>
            <a:xfrm>
              <a:off x="1296273" y="5632243"/>
              <a:ext cx="5804160" cy="129091"/>
            </a:xfrm>
            <a:prstGeom prst="rect">
              <a:avLst/>
            </a:prstGeom>
            <a:solidFill>
              <a:srgbClr val="80BD41">
                <a:alpha val="100000"/>
              </a:srgbClr>
            </a:solidFill>
          </p:spPr>
          <p:txBody>
            <a:bodyPr/>
            <a:lstStyle/>
            <a:p/>
          </p:txBody>
        </p:sp>
        <p:sp>
          <p:nvSpPr>
            <p:cNvPr id="177" name="rc177"/>
            <p:cNvSpPr/>
            <p:nvPr/>
          </p:nvSpPr>
          <p:spPr>
            <a:xfrm>
              <a:off x="7100434" y="5632243"/>
              <a:ext cx="118451" cy="129091"/>
            </a:xfrm>
            <a:prstGeom prst="rect">
              <a:avLst/>
            </a:prstGeom>
            <a:solidFill>
              <a:srgbClr val="1CABE2">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9" name="tx179"/>
            <p:cNvSpPr/>
            <p:nvPr/>
          </p:nvSpPr>
          <p:spPr>
            <a:xfrm>
              <a:off x="750691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80" name="tx180"/>
            <p:cNvSpPr/>
            <p:nvPr/>
          </p:nvSpPr>
          <p:spPr>
            <a:xfrm>
              <a:off x="7434644"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81" name="tx181"/>
            <p:cNvSpPr/>
            <p:nvPr/>
          </p:nvSpPr>
          <p:spPr>
            <a:xfrm>
              <a:off x="3817942"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2" name="tx182"/>
            <p:cNvSpPr/>
            <p:nvPr/>
          </p:nvSpPr>
          <p:spPr>
            <a:xfrm>
              <a:off x="707516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0.58</a:t>
              </a:r>
            </a:p>
          </p:txBody>
        </p:sp>
        <p:sp>
          <p:nvSpPr>
            <p:cNvPr id="183" name="tx183"/>
            <p:cNvSpPr/>
            <p:nvPr/>
          </p:nvSpPr>
          <p:spPr>
            <a:xfrm>
              <a:off x="390070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84" name="tx184"/>
            <p:cNvSpPr/>
            <p:nvPr/>
          </p:nvSpPr>
          <p:spPr>
            <a:xfrm>
              <a:off x="691173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5" name="tx185"/>
            <p:cNvSpPr/>
            <p:nvPr/>
          </p:nvSpPr>
          <p:spPr>
            <a:xfrm>
              <a:off x="409286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86" name="tx186"/>
            <p:cNvSpPr/>
            <p:nvPr/>
          </p:nvSpPr>
          <p:spPr>
            <a:xfrm>
              <a:off x="705416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545888"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5911943"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8277997"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higher than in 2019 (79%).
The number of children vaccinated with DTP1 increased 12% compared to in 2019.
The number of surviving infants decreased approximately 10% compared to in 2019.
In 2025, 300,000 more children were vaccinated than in 2019.
In 2025, there were 300,000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571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939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7308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37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200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894431"/>
              <a:ext cx="3418439" cy="678011"/>
            </a:xfrm>
            <a:custGeom>
              <a:avLst/>
              <a:pathLst>
                <a:path w="3418439" h="678011">
                  <a:moveTo>
                    <a:pt x="0" y="21871"/>
                  </a:moveTo>
                  <a:lnTo>
                    <a:pt x="136737" y="21871"/>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87485"/>
                  </a:lnTo>
                  <a:lnTo>
                    <a:pt x="1777588" y="43742"/>
                  </a:lnTo>
                  <a:lnTo>
                    <a:pt x="1914325" y="131228"/>
                  </a:lnTo>
                  <a:lnTo>
                    <a:pt x="2051063" y="65614"/>
                  </a:lnTo>
                  <a:lnTo>
                    <a:pt x="2187801" y="218713"/>
                  </a:lnTo>
                  <a:lnTo>
                    <a:pt x="2324538" y="349941"/>
                  </a:lnTo>
                  <a:lnTo>
                    <a:pt x="2461276" y="262456"/>
                  </a:lnTo>
                  <a:lnTo>
                    <a:pt x="2598013" y="634269"/>
                  </a:lnTo>
                  <a:lnTo>
                    <a:pt x="2734751" y="481169"/>
                  </a:lnTo>
                  <a:lnTo>
                    <a:pt x="2871488" y="678011"/>
                  </a:lnTo>
                  <a:lnTo>
                    <a:pt x="3008226" y="481169"/>
                  </a:lnTo>
                  <a:lnTo>
                    <a:pt x="3144964" y="284327"/>
                  </a:lnTo>
                  <a:lnTo>
                    <a:pt x="3281701" y="196842"/>
                  </a:lnTo>
                  <a:lnTo>
                    <a:pt x="3418439"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2022" y="2178758"/>
              <a:ext cx="3418439" cy="306198"/>
            </a:xfrm>
            <a:custGeom>
              <a:avLst/>
              <a:pathLst>
                <a:path w="3418439" h="306198">
                  <a:moveTo>
                    <a:pt x="0" y="306198"/>
                  </a:moveTo>
                  <a:lnTo>
                    <a:pt x="136737" y="306198"/>
                  </a:lnTo>
                  <a:lnTo>
                    <a:pt x="273475" y="306198"/>
                  </a:lnTo>
                  <a:lnTo>
                    <a:pt x="410212" y="262456"/>
                  </a:lnTo>
                  <a:lnTo>
                    <a:pt x="546950" y="218713"/>
                  </a:lnTo>
                  <a:lnTo>
                    <a:pt x="683687" y="196842"/>
                  </a:lnTo>
                  <a:lnTo>
                    <a:pt x="820425" y="174970"/>
                  </a:lnTo>
                  <a:lnTo>
                    <a:pt x="957162" y="174970"/>
                  </a:lnTo>
                  <a:lnTo>
                    <a:pt x="1093900" y="109356"/>
                  </a:lnTo>
                  <a:lnTo>
                    <a:pt x="1230638" y="65614"/>
                  </a:lnTo>
                  <a:lnTo>
                    <a:pt x="1367375" y="65614"/>
                  </a:lnTo>
                  <a:lnTo>
                    <a:pt x="1504113" y="43742"/>
                  </a:lnTo>
                  <a:lnTo>
                    <a:pt x="1640850" y="43742"/>
                  </a:lnTo>
                  <a:lnTo>
                    <a:pt x="1777588" y="43742"/>
                  </a:lnTo>
                  <a:lnTo>
                    <a:pt x="1914325" y="43742"/>
                  </a:lnTo>
                  <a:lnTo>
                    <a:pt x="2051063" y="21871"/>
                  </a:lnTo>
                  <a:lnTo>
                    <a:pt x="2187801" y="0"/>
                  </a:lnTo>
                  <a:lnTo>
                    <a:pt x="2324538" y="0"/>
                  </a:lnTo>
                  <a:lnTo>
                    <a:pt x="2461276" y="0"/>
                  </a:lnTo>
                  <a:lnTo>
                    <a:pt x="2598013" y="0"/>
                  </a:lnTo>
                  <a:lnTo>
                    <a:pt x="2734751" y="65614"/>
                  </a:lnTo>
                  <a:lnTo>
                    <a:pt x="2871488" y="109356"/>
                  </a:lnTo>
                  <a:lnTo>
                    <a:pt x="3008226" y="21871"/>
                  </a:lnTo>
                  <a:lnTo>
                    <a:pt x="3144964" y="43742"/>
                  </a:lnTo>
                  <a:lnTo>
                    <a:pt x="3281701" y="43742"/>
                  </a:lnTo>
                  <a:lnTo>
                    <a:pt x="3418439" y="21871"/>
                  </a:lnTo>
                </a:path>
              </a:pathLst>
            </a:custGeom>
            <a:ln w="27101" cap="flat">
              <a:solidFill>
                <a:srgbClr val="80BD41">
                  <a:alpha val="100000"/>
                </a:srgbClr>
              </a:solidFill>
              <a:prstDash val="solid"/>
              <a:round/>
            </a:ln>
          </p:spPr>
          <p:txBody>
            <a:bodyPr/>
            <a:lstStyle/>
            <a:p/>
          </p:txBody>
        </p:sp>
        <p:sp>
          <p:nvSpPr>
            <p:cNvPr id="23" name="pl23"/>
            <p:cNvSpPr/>
            <p:nvPr/>
          </p:nvSpPr>
          <p:spPr>
            <a:xfrm>
              <a:off x="1122022" y="2003788"/>
              <a:ext cx="3418439" cy="393684"/>
            </a:xfrm>
            <a:custGeom>
              <a:avLst/>
              <a:pathLst>
                <a:path w="3418439" h="393684">
                  <a:moveTo>
                    <a:pt x="0" y="65614"/>
                  </a:moveTo>
                  <a:lnTo>
                    <a:pt x="136737" y="87485"/>
                  </a:lnTo>
                  <a:lnTo>
                    <a:pt x="273475" y="65614"/>
                  </a:lnTo>
                  <a:lnTo>
                    <a:pt x="410212" y="43742"/>
                  </a:lnTo>
                  <a:lnTo>
                    <a:pt x="546950" y="21871"/>
                  </a:lnTo>
                  <a:lnTo>
                    <a:pt x="683687" y="0"/>
                  </a:lnTo>
                  <a:lnTo>
                    <a:pt x="820425" y="21871"/>
                  </a:lnTo>
                  <a:lnTo>
                    <a:pt x="957162" y="21871"/>
                  </a:lnTo>
                  <a:lnTo>
                    <a:pt x="1093900" y="43742"/>
                  </a:lnTo>
                  <a:lnTo>
                    <a:pt x="1230638" y="0"/>
                  </a:lnTo>
                  <a:lnTo>
                    <a:pt x="1367375" y="21871"/>
                  </a:lnTo>
                  <a:lnTo>
                    <a:pt x="1504113" y="21871"/>
                  </a:lnTo>
                  <a:lnTo>
                    <a:pt x="1640850" y="21871"/>
                  </a:lnTo>
                  <a:lnTo>
                    <a:pt x="1777588" y="87485"/>
                  </a:lnTo>
                  <a:lnTo>
                    <a:pt x="1914325" y="109356"/>
                  </a:lnTo>
                  <a:lnTo>
                    <a:pt x="2051063" y="87485"/>
                  </a:lnTo>
                  <a:lnTo>
                    <a:pt x="2187801" y="109356"/>
                  </a:lnTo>
                  <a:lnTo>
                    <a:pt x="2324538" y="196842"/>
                  </a:lnTo>
                  <a:lnTo>
                    <a:pt x="2461276" y="174970"/>
                  </a:lnTo>
                  <a:lnTo>
                    <a:pt x="2598013" y="306198"/>
                  </a:lnTo>
                  <a:lnTo>
                    <a:pt x="2734751" y="371812"/>
                  </a:lnTo>
                  <a:lnTo>
                    <a:pt x="2871488" y="393684"/>
                  </a:lnTo>
                  <a:lnTo>
                    <a:pt x="3008226" y="328070"/>
                  </a:lnTo>
                  <a:lnTo>
                    <a:pt x="3144964" y="262456"/>
                  </a:lnTo>
                  <a:lnTo>
                    <a:pt x="3281701" y="240584"/>
                  </a:lnTo>
                  <a:lnTo>
                    <a:pt x="3418439"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2022" y="1894431"/>
              <a:ext cx="3418439" cy="678011"/>
            </a:xfrm>
            <a:custGeom>
              <a:avLst/>
              <a:pathLst>
                <a:path w="3418439" h="678011">
                  <a:moveTo>
                    <a:pt x="0" y="21871"/>
                  </a:moveTo>
                  <a:lnTo>
                    <a:pt x="136737" y="21871"/>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87485"/>
                  </a:lnTo>
                  <a:lnTo>
                    <a:pt x="1777588" y="43742"/>
                  </a:lnTo>
                  <a:lnTo>
                    <a:pt x="1914325" y="131228"/>
                  </a:lnTo>
                  <a:lnTo>
                    <a:pt x="2051063" y="65614"/>
                  </a:lnTo>
                  <a:lnTo>
                    <a:pt x="2187801" y="218713"/>
                  </a:lnTo>
                  <a:lnTo>
                    <a:pt x="2324538" y="349941"/>
                  </a:lnTo>
                  <a:lnTo>
                    <a:pt x="2461276" y="262456"/>
                  </a:lnTo>
                  <a:lnTo>
                    <a:pt x="2598013" y="634269"/>
                  </a:lnTo>
                  <a:lnTo>
                    <a:pt x="2734751" y="481169"/>
                  </a:lnTo>
                  <a:lnTo>
                    <a:pt x="2871488" y="678011"/>
                  </a:lnTo>
                  <a:lnTo>
                    <a:pt x="3008226" y="481169"/>
                  </a:lnTo>
                  <a:lnTo>
                    <a:pt x="3144964" y="284327"/>
                  </a:lnTo>
                  <a:lnTo>
                    <a:pt x="3281701" y="196842"/>
                  </a:lnTo>
                  <a:lnTo>
                    <a:pt x="3418439"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202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5710"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8939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7308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2003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0" name="pl30"/>
            <p:cNvSpPr/>
            <p:nvPr/>
          </p:nvSpPr>
          <p:spPr>
            <a:xfrm>
              <a:off x="4403724"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40461"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2022" y="1894431"/>
              <a:ext cx="3418439" cy="678011"/>
            </a:xfrm>
            <a:custGeom>
              <a:avLst/>
              <a:pathLst>
                <a:path w="3418439" h="678011">
                  <a:moveTo>
                    <a:pt x="0" y="21871"/>
                  </a:moveTo>
                  <a:lnTo>
                    <a:pt x="136737" y="21871"/>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87485"/>
                  </a:lnTo>
                  <a:lnTo>
                    <a:pt x="1777588" y="43742"/>
                  </a:lnTo>
                  <a:lnTo>
                    <a:pt x="1914325" y="131228"/>
                  </a:lnTo>
                  <a:lnTo>
                    <a:pt x="2051063" y="65614"/>
                  </a:lnTo>
                  <a:lnTo>
                    <a:pt x="2187801" y="218713"/>
                  </a:lnTo>
                  <a:lnTo>
                    <a:pt x="2324538" y="349941"/>
                  </a:lnTo>
                  <a:lnTo>
                    <a:pt x="2461276" y="262456"/>
                  </a:lnTo>
                  <a:lnTo>
                    <a:pt x="2598013" y="634269"/>
                  </a:lnTo>
                  <a:lnTo>
                    <a:pt x="2734751" y="481169"/>
                  </a:lnTo>
                  <a:lnTo>
                    <a:pt x="2871488" y="678011"/>
                  </a:lnTo>
                  <a:lnTo>
                    <a:pt x="3008226" y="481169"/>
                  </a:lnTo>
                  <a:lnTo>
                    <a:pt x="3144964" y="284327"/>
                  </a:lnTo>
                  <a:lnTo>
                    <a:pt x="3281701" y="196842"/>
                  </a:lnTo>
                  <a:lnTo>
                    <a:pt x="3418439"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173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5420"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2910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1279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5974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434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8017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24867"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24867"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926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3295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1663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72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635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71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1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0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5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237"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60" name="tx60"/>
            <p:cNvSpPr/>
            <p:nvPr/>
          </p:nvSpPr>
          <p:spPr>
            <a:xfrm>
              <a:off x="27621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64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62197" y="1405107"/>
              <a:ext cx="23380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Brazil, 2000-2025</a:t>
              </a:r>
            </a:p>
          </p:txBody>
        </p:sp>
        <p:sp>
          <p:nvSpPr>
            <p:cNvPr id="63" name="pl63"/>
            <p:cNvSpPr/>
            <p:nvPr/>
          </p:nvSpPr>
          <p:spPr>
            <a:xfrm>
              <a:off x="5244538" y="388637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1977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15317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45307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58647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171987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9914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8283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6652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347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716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196503"/>
              <a:ext cx="3418439" cy="1343231"/>
            </a:xfrm>
            <a:custGeom>
              <a:avLst/>
              <a:pathLst>
                <a:path w="3418439" h="1343231">
                  <a:moveTo>
                    <a:pt x="0" y="43330"/>
                  </a:moveTo>
                  <a:lnTo>
                    <a:pt x="136737" y="43330"/>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173320"/>
                  </a:lnTo>
                  <a:lnTo>
                    <a:pt x="1777588" y="86660"/>
                  </a:lnTo>
                  <a:lnTo>
                    <a:pt x="1914325" y="259980"/>
                  </a:lnTo>
                  <a:lnTo>
                    <a:pt x="2051063" y="129990"/>
                  </a:lnTo>
                  <a:lnTo>
                    <a:pt x="2187801" y="433300"/>
                  </a:lnTo>
                  <a:lnTo>
                    <a:pt x="2324538" y="693280"/>
                  </a:lnTo>
                  <a:lnTo>
                    <a:pt x="2461276" y="519960"/>
                  </a:lnTo>
                  <a:lnTo>
                    <a:pt x="2598013" y="1256570"/>
                  </a:lnTo>
                  <a:lnTo>
                    <a:pt x="2734751" y="953260"/>
                  </a:lnTo>
                  <a:lnTo>
                    <a:pt x="2871488" y="1343231"/>
                  </a:lnTo>
                  <a:lnTo>
                    <a:pt x="3008226" y="953260"/>
                  </a:lnTo>
                  <a:lnTo>
                    <a:pt x="3144964" y="563290"/>
                  </a:lnTo>
                  <a:lnTo>
                    <a:pt x="3281701" y="389970"/>
                  </a:lnTo>
                  <a:lnTo>
                    <a:pt x="3418439" y="563290"/>
                  </a:lnTo>
                </a:path>
              </a:pathLst>
            </a:custGeom>
            <a:ln w="27101" cap="flat">
              <a:solidFill>
                <a:srgbClr val="0058AB">
                  <a:alpha val="100000"/>
                </a:srgbClr>
              </a:solidFill>
              <a:prstDash val="solid"/>
              <a:round/>
            </a:ln>
          </p:spPr>
          <p:txBody>
            <a:bodyPr/>
            <a:lstStyle/>
            <a:p/>
          </p:txBody>
        </p:sp>
        <p:sp>
          <p:nvSpPr>
            <p:cNvPr id="77" name="pl77"/>
            <p:cNvSpPr/>
            <p:nvPr/>
          </p:nvSpPr>
          <p:spPr>
            <a:xfrm>
              <a:off x="5415460" y="3453074"/>
              <a:ext cx="3418439" cy="606620"/>
            </a:xfrm>
            <a:custGeom>
              <a:avLst/>
              <a:pathLst>
                <a:path w="3418439" h="606620">
                  <a:moveTo>
                    <a:pt x="0" y="606620"/>
                  </a:moveTo>
                  <a:lnTo>
                    <a:pt x="136737" y="606620"/>
                  </a:lnTo>
                  <a:lnTo>
                    <a:pt x="273475" y="606620"/>
                  </a:lnTo>
                  <a:lnTo>
                    <a:pt x="410212" y="519960"/>
                  </a:lnTo>
                  <a:lnTo>
                    <a:pt x="546950" y="433300"/>
                  </a:lnTo>
                  <a:lnTo>
                    <a:pt x="683687" y="389970"/>
                  </a:lnTo>
                  <a:lnTo>
                    <a:pt x="820425" y="346640"/>
                  </a:lnTo>
                  <a:lnTo>
                    <a:pt x="957162" y="346640"/>
                  </a:lnTo>
                  <a:lnTo>
                    <a:pt x="1093900" y="216650"/>
                  </a:lnTo>
                  <a:lnTo>
                    <a:pt x="1230638" y="129990"/>
                  </a:lnTo>
                  <a:lnTo>
                    <a:pt x="1367375" y="129990"/>
                  </a:lnTo>
                  <a:lnTo>
                    <a:pt x="1504113" y="86660"/>
                  </a:lnTo>
                  <a:lnTo>
                    <a:pt x="1640850" y="86660"/>
                  </a:lnTo>
                  <a:lnTo>
                    <a:pt x="1777588" y="86660"/>
                  </a:lnTo>
                  <a:lnTo>
                    <a:pt x="1914325" y="86660"/>
                  </a:lnTo>
                  <a:lnTo>
                    <a:pt x="2051063" y="43330"/>
                  </a:lnTo>
                  <a:lnTo>
                    <a:pt x="2187801" y="0"/>
                  </a:lnTo>
                  <a:lnTo>
                    <a:pt x="2324538" y="0"/>
                  </a:lnTo>
                  <a:lnTo>
                    <a:pt x="2461276" y="0"/>
                  </a:lnTo>
                  <a:lnTo>
                    <a:pt x="2598013" y="0"/>
                  </a:lnTo>
                  <a:lnTo>
                    <a:pt x="2734751" y="129990"/>
                  </a:lnTo>
                  <a:lnTo>
                    <a:pt x="2871488" y="216650"/>
                  </a:lnTo>
                  <a:lnTo>
                    <a:pt x="3008226" y="43330"/>
                  </a:lnTo>
                  <a:lnTo>
                    <a:pt x="3144964" y="86660"/>
                  </a:lnTo>
                  <a:lnTo>
                    <a:pt x="3281701" y="86660"/>
                  </a:lnTo>
                  <a:lnTo>
                    <a:pt x="3418439" y="43330"/>
                  </a:lnTo>
                </a:path>
              </a:pathLst>
            </a:custGeom>
            <a:ln w="27101" cap="flat">
              <a:solidFill>
                <a:srgbClr val="80BD41">
                  <a:alpha val="100000"/>
                </a:srgbClr>
              </a:solidFill>
              <a:prstDash val="solid"/>
              <a:round/>
            </a:ln>
          </p:spPr>
          <p:txBody>
            <a:bodyPr/>
            <a:lstStyle/>
            <a:p/>
          </p:txBody>
        </p:sp>
        <p:sp>
          <p:nvSpPr>
            <p:cNvPr id="78" name="pl78"/>
            <p:cNvSpPr/>
            <p:nvPr/>
          </p:nvSpPr>
          <p:spPr>
            <a:xfrm>
              <a:off x="5415460" y="2846454"/>
              <a:ext cx="3418439" cy="779940"/>
            </a:xfrm>
            <a:custGeom>
              <a:avLst/>
              <a:pathLst>
                <a:path w="3418439" h="779940">
                  <a:moveTo>
                    <a:pt x="0" y="129990"/>
                  </a:moveTo>
                  <a:lnTo>
                    <a:pt x="136737" y="173320"/>
                  </a:lnTo>
                  <a:lnTo>
                    <a:pt x="273475" y="129990"/>
                  </a:lnTo>
                  <a:lnTo>
                    <a:pt x="410212" y="86660"/>
                  </a:lnTo>
                  <a:lnTo>
                    <a:pt x="546950" y="43330"/>
                  </a:lnTo>
                  <a:lnTo>
                    <a:pt x="683687" y="0"/>
                  </a:lnTo>
                  <a:lnTo>
                    <a:pt x="820425" y="43330"/>
                  </a:lnTo>
                  <a:lnTo>
                    <a:pt x="957162" y="43330"/>
                  </a:lnTo>
                  <a:lnTo>
                    <a:pt x="1093900" y="86660"/>
                  </a:lnTo>
                  <a:lnTo>
                    <a:pt x="1230638" y="0"/>
                  </a:lnTo>
                  <a:lnTo>
                    <a:pt x="1367375" y="43330"/>
                  </a:lnTo>
                  <a:lnTo>
                    <a:pt x="1504113" y="43330"/>
                  </a:lnTo>
                  <a:lnTo>
                    <a:pt x="1640850" y="43330"/>
                  </a:lnTo>
                  <a:lnTo>
                    <a:pt x="1777588" y="173320"/>
                  </a:lnTo>
                  <a:lnTo>
                    <a:pt x="1914325" y="216650"/>
                  </a:lnTo>
                  <a:lnTo>
                    <a:pt x="2051063" y="173320"/>
                  </a:lnTo>
                  <a:lnTo>
                    <a:pt x="2187801" y="216650"/>
                  </a:lnTo>
                  <a:lnTo>
                    <a:pt x="2324538" y="389970"/>
                  </a:lnTo>
                  <a:lnTo>
                    <a:pt x="2461276" y="346640"/>
                  </a:lnTo>
                  <a:lnTo>
                    <a:pt x="2598013" y="606620"/>
                  </a:lnTo>
                  <a:lnTo>
                    <a:pt x="2734751" y="736610"/>
                  </a:lnTo>
                  <a:lnTo>
                    <a:pt x="2871488" y="779940"/>
                  </a:lnTo>
                  <a:lnTo>
                    <a:pt x="3008226" y="649950"/>
                  </a:lnTo>
                  <a:lnTo>
                    <a:pt x="3144964" y="519960"/>
                  </a:lnTo>
                  <a:lnTo>
                    <a:pt x="3281701" y="476630"/>
                  </a:lnTo>
                  <a:lnTo>
                    <a:pt x="3418439" y="476630"/>
                  </a:lnTo>
                </a:path>
              </a:pathLst>
            </a:custGeom>
            <a:ln w="27101" cap="flat">
              <a:solidFill>
                <a:srgbClr val="961A49">
                  <a:alpha val="100000"/>
                </a:srgbClr>
              </a:solidFill>
              <a:prstDash val="solid"/>
              <a:round/>
            </a:ln>
          </p:spPr>
          <p:txBody>
            <a:bodyPr/>
            <a:lstStyle/>
            <a:p/>
          </p:txBody>
        </p:sp>
        <p:sp>
          <p:nvSpPr>
            <p:cNvPr id="79" name="pl79"/>
            <p:cNvSpPr/>
            <p:nvPr/>
          </p:nvSpPr>
          <p:spPr>
            <a:xfrm>
              <a:off x="5415460" y="3453074"/>
              <a:ext cx="3418439" cy="0"/>
            </a:xfrm>
            <a:custGeom>
              <a:avLst/>
              <a:pathLst>
                <a:path w="3418439" h="0">
                  <a:moveTo>
                    <a:pt x="0" y="0"/>
                  </a:moveTo>
                  <a:lnTo>
                    <a:pt x="0" y="0"/>
                  </a:lnTo>
                  <a:lnTo>
                    <a:pt x="0" y="0"/>
                  </a:lnTo>
                  <a:lnTo>
                    <a:pt x="136737" y="0"/>
                  </a:lnTo>
                  <a:lnTo>
                    <a:pt x="136737" y="0"/>
                  </a:lnTo>
                  <a:lnTo>
                    <a:pt x="136737" y="0"/>
                  </a:lnTo>
                  <a:lnTo>
                    <a:pt x="273475" y="0"/>
                  </a:lnTo>
                  <a:lnTo>
                    <a:pt x="273475" y="0"/>
                  </a:lnTo>
                  <a:lnTo>
                    <a:pt x="273475" y="0"/>
                  </a:lnTo>
                  <a:lnTo>
                    <a:pt x="410212" y="0"/>
                  </a:lnTo>
                  <a:lnTo>
                    <a:pt x="410212" y="0"/>
                  </a:lnTo>
                  <a:lnTo>
                    <a:pt x="410212" y="0"/>
                  </a:lnTo>
                  <a:lnTo>
                    <a:pt x="546950" y="0"/>
                  </a:lnTo>
                  <a:lnTo>
                    <a:pt x="546950" y="0"/>
                  </a:lnTo>
                  <a:lnTo>
                    <a:pt x="546950" y="0"/>
                  </a:lnTo>
                  <a:lnTo>
                    <a:pt x="683687" y="0"/>
                  </a:lnTo>
                  <a:lnTo>
                    <a:pt x="683687" y="0"/>
                  </a:lnTo>
                  <a:lnTo>
                    <a:pt x="683687" y="0"/>
                  </a:lnTo>
                  <a:lnTo>
                    <a:pt x="820425" y="0"/>
                  </a:lnTo>
                  <a:lnTo>
                    <a:pt x="820425" y="0"/>
                  </a:lnTo>
                  <a:lnTo>
                    <a:pt x="820425" y="0"/>
                  </a:lnTo>
                  <a:lnTo>
                    <a:pt x="957162" y="0"/>
                  </a:lnTo>
                  <a:lnTo>
                    <a:pt x="957162" y="0"/>
                  </a:lnTo>
                  <a:lnTo>
                    <a:pt x="957162" y="0"/>
                  </a:lnTo>
                  <a:lnTo>
                    <a:pt x="1093900" y="0"/>
                  </a:lnTo>
                  <a:lnTo>
                    <a:pt x="1093900" y="0"/>
                  </a:lnTo>
                  <a:lnTo>
                    <a:pt x="1093900" y="0"/>
                  </a:lnTo>
                  <a:lnTo>
                    <a:pt x="1230638" y="0"/>
                  </a:lnTo>
                  <a:lnTo>
                    <a:pt x="1230638" y="0"/>
                  </a:lnTo>
                  <a:lnTo>
                    <a:pt x="1230638" y="0"/>
                  </a:lnTo>
                  <a:lnTo>
                    <a:pt x="1367375" y="0"/>
                  </a:lnTo>
                  <a:lnTo>
                    <a:pt x="1367375" y="0"/>
                  </a:lnTo>
                  <a:lnTo>
                    <a:pt x="1367375" y="0"/>
                  </a:lnTo>
                  <a:lnTo>
                    <a:pt x="1504113" y="0"/>
                  </a:lnTo>
                  <a:lnTo>
                    <a:pt x="1504113" y="0"/>
                  </a:lnTo>
                  <a:lnTo>
                    <a:pt x="1504113" y="0"/>
                  </a:lnTo>
                  <a:lnTo>
                    <a:pt x="1640850" y="0"/>
                  </a:lnTo>
                  <a:lnTo>
                    <a:pt x="1640850" y="0"/>
                  </a:lnTo>
                  <a:lnTo>
                    <a:pt x="1640850" y="0"/>
                  </a:lnTo>
                  <a:lnTo>
                    <a:pt x="1777588" y="0"/>
                  </a:lnTo>
                  <a:lnTo>
                    <a:pt x="1777588" y="0"/>
                  </a:lnTo>
                  <a:lnTo>
                    <a:pt x="1777588" y="0"/>
                  </a:lnTo>
                  <a:lnTo>
                    <a:pt x="1914325" y="0"/>
                  </a:lnTo>
                  <a:lnTo>
                    <a:pt x="1914325" y="0"/>
                  </a:lnTo>
                  <a:lnTo>
                    <a:pt x="1914325" y="0"/>
                  </a:lnTo>
                  <a:lnTo>
                    <a:pt x="2051063" y="0"/>
                  </a:lnTo>
                  <a:lnTo>
                    <a:pt x="2051063" y="0"/>
                  </a:lnTo>
                  <a:lnTo>
                    <a:pt x="2051063" y="0"/>
                  </a:lnTo>
                  <a:lnTo>
                    <a:pt x="2187801" y="0"/>
                  </a:lnTo>
                  <a:lnTo>
                    <a:pt x="2187801" y="0"/>
                  </a:lnTo>
                  <a:lnTo>
                    <a:pt x="2187801" y="0"/>
                  </a:lnTo>
                  <a:lnTo>
                    <a:pt x="2324538" y="0"/>
                  </a:lnTo>
                  <a:lnTo>
                    <a:pt x="2324538" y="0"/>
                  </a:lnTo>
                  <a:lnTo>
                    <a:pt x="2324538" y="0"/>
                  </a:lnTo>
                  <a:lnTo>
                    <a:pt x="2461276" y="0"/>
                  </a:lnTo>
                  <a:lnTo>
                    <a:pt x="2461276" y="0"/>
                  </a:lnTo>
                  <a:lnTo>
                    <a:pt x="2461276" y="0"/>
                  </a:lnTo>
                  <a:lnTo>
                    <a:pt x="2598013" y="0"/>
                  </a:lnTo>
                  <a:lnTo>
                    <a:pt x="2598013" y="0"/>
                  </a:lnTo>
                  <a:lnTo>
                    <a:pt x="2598013" y="0"/>
                  </a:lnTo>
                  <a:lnTo>
                    <a:pt x="2734751" y="0"/>
                  </a:lnTo>
                  <a:lnTo>
                    <a:pt x="2734751" y="0"/>
                  </a:lnTo>
                  <a:lnTo>
                    <a:pt x="2734751" y="0"/>
                  </a:lnTo>
                  <a:lnTo>
                    <a:pt x="2871488" y="0"/>
                  </a:lnTo>
                  <a:lnTo>
                    <a:pt x="2871488" y="0"/>
                  </a:lnTo>
                  <a:lnTo>
                    <a:pt x="2871488" y="0"/>
                  </a:lnTo>
                  <a:lnTo>
                    <a:pt x="3008226" y="0"/>
                  </a:lnTo>
                  <a:lnTo>
                    <a:pt x="3008226" y="0"/>
                  </a:lnTo>
                  <a:lnTo>
                    <a:pt x="3008226" y="0"/>
                  </a:lnTo>
                  <a:lnTo>
                    <a:pt x="3144964" y="0"/>
                  </a:lnTo>
                  <a:lnTo>
                    <a:pt x="3144964" y="0"/>
                  </a:lnTo>
                  <a:lnTo>
                    <a:pt x="3144964" y="0"/>
                  </a:lnTo>
                  <a:lnTo>
                    <a:pt x="3281701" y="0"/>
                  </a:lnTo>
                  <a:lnTo>
                    <a:pt x="3281701" y="0"/>
                  </a:lnTo>
                  <a:lnTo>
                    <a:pt x="3281701"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196503"/>
              <a:ext cx="3418439" cy="1343231"/>
            </a:xfrm>
            <a:custGeom>
              <a:avLst/>
              <a:pathLst>
                <a:path w="3418439" h="1343231">
                  <a:moveTo>
                    <a:pt x="0" y="43330"/>
                  </a:moveTo>
                  <a:lnTo>
                    <a:pt x="136737" y="43330"/>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173320"/>
                  </a:lnTo>
                  <a:lnTo>
                    <a:pt x="1777588" y="86660"/>
                  </a:lnTo>
                  <a:lnTo>
                    <a:pt x="1914325" y="259980"/>
                  </a:lnTo>
                  <a:lnTo>
                    <a:pt x="2051063" y="129990"/>
                  </a:lnTo>
                  <a:lnTo>
                    <a:pt x="2187801" y="433300"/>
                  </a:lnTo>
                  <a:lnTo>
                    <a:pt x="2324538" y="693280"/>
                  </a:lnTo>
                  <a:lnTo>
                    <a:pt x="2461276" y="519960"/>
                  </a:lnTo>
                  <a:lnTo>
                    <a:pt x="2598013" y="1256570"/>
                  </a:lnTo>
                  <a:lnTo>
                    <a:pt x="2734751" y="953260"/>
                  </a:lnTo>
                  <a:lnTo>
                    <a:pt x="2871488" y="1343231"/>
                  </a:lnTo>
                  <a:lnTo>
                    <a:pt x="3008226" y="953260"/>
                  </a:lnTo>
                  <a:lnTo>
                    <a:pt x="3144964" y="563290"/>
                  </a:lnTo>
                  <a:lnTo>
                    <a:pt x="3281701" y="389970"/>
                  </a:lnTo>
                  <a:lnTo>
                    <a:pt x="3418439" y="563290"/>
                  </a:lnTo>
                </a:path>
              </a:pathLst>
            </a:custGeom>
            <a:ln w="43362" cap="flat">
              <a:solidFill>
                <a:srgbClr val="000000">
                  <a:alpha val="100000"/>
                </a:srgbClr>
              </a:solidFill>
              <a:prstDash val="solid"/>
              <a:round/>
            </a:ln>
          </p:spPr>
          <p:txBody>
            <a:bodyPr/>
            <a:lstStyle/>
            <a:p/>
          </p:txBody>
        </p:sp>
        <p:sp>
          <p:nvSpPr>
            <p:cNvPr id="81" name="pl81"/>
            <p:cNvSpPr/>
            <p:nvPr/>
          </p:nvSpPr>
          <p:spPr>
            <a:xfrm>
              <a:off x="5415460" y="2239833"/>
              <a:ext cx="0" cy="753942"/>
            </a:xfrm>
            <a:custGeom>
              <a:avLst/>
              <a:pathLst>
                <a:path w="0" h="753942">
                  <a:moveTo>
                    <a:pt x="0" y="0"/>
                  </a:moveTo>
                  <a:lnTo>
                    <a:pt x="0" y="753942"/>
                  </a:lnTo>
                </a:path>
              </a:pathLst>
            </a:custGeom>
            <a:ln w="13550" cap="flat">
              <a:solidFill>
                <a:srgbClr val="0058AB">
                  <a:alpha val="100000"/>
                </a:srgbClr>
              </a:solidFill>
              <a:prstDash val="dot"/>
              <a:round/>
            </a:ln>
          </p:spPr>
          <p:txBody>
            <a:bodyPr/>
            <a:lstStyle/>
            <a:p/>
          </p:txBody>
        </p:sp>
        <p:sp>
          <p:nvSpPr>
            <p:cNvPr id="82" name="pl82"/>
            <p:cNvSpPr/>
            <p:nvPr/>
          </p:nvSpPr>
          <p:spPr>
            <a:xfrm>
              <a:off x="6099148" y="2196503"/>
              <a:ext cx="0" cy="797272"/>
            </a:xfrm>
            <a:custGeom>
              <a:avLst/>
              <a:pathLst>
                <a:path w="0" h="797272">
                  <a:moveTo>
                    <a:pt x="0" y="0"/>
                  </a:moveTo>
                  <a:lnTo>
                    <a:pt x="0" y="797272"/>
                  </a:lnTo>
                </a:path>
              </a:pathLst>
            </a:custGeom>
            <a:ln w="13550" cap="flat">
              <a:solidFill>
                <a:srgbClr val="0058AB">
                  <a:alpha val="100000"/>
                </a:srgbClr>
              </a:solidFill>
              <a:prstDash val="dot"/>
              <a:round/>
            </a:ln>
          </p:spPr>
          <p:txBody>
            <a:bodyPr/>
            <a:lstStyle/>
            <a:p/>
          </p:txBody>
        </p:sp>
        <p:sp>
          <p:nvSpPr>
            <p:cNvPr id="83" name="pl83"/>
            <p:cNvSpPr/>
            <p:nvPr/>
          </p:nvSpPr>
          <p:spPr>
            <a:xfrm>
              <a:off x="6782836" y="2196503"/>
              <a:ext cx="0" cy="797272"/>
            </a:xfrm>
            <a:custGeom>
              <a:avLst/>
              <a:pathLst>
                <a:path w="0" h="797272">
                  <a:moveTo>
                    <a:pt x="0" y="0"/>
                  </a:moveTo>
                  <a:lnTo>
                    <a:pt x="0" y="797272"/>
                  </a:lnTo>
                </a:path>
              </a:pathLst>
            </a:custGeom>
            <a:ln w="13550" cap="flat">
              <a:solidFill>
                <a:srgbClr val="0058AB">
                  <a:alpha val="100000"/>
                </a:srgbClr>
              </a:solidFill>
              <a:prstDash val="dot"/>
              <a:round/>
            </a:ln>
          </p:spPr>
          <p:txBody>
            <a:bodyPr/>
            <a:lstStyle/>
            <a:p/>
          </p:txBody>
        </p:sp>
        <p:sp>
          <p:nvSpPr>
            <p:cNvPr id="84" name="pl84"/>
            <p:cNvSpPr/>
            <p:nvPr/>
          </p:nvSpPr>
          <p:spPr>
            <a:xfrm>
              <a:off x="7466524" y="2326493"/>
              <a:ext cx="0" cy="667282"/>
            </a:xfrm>
            <a:custGeom>
              <a:avLst/>
              <a:pathLst>
                <a:path w="0" h="667282">
                  <a:moveTo>
                    <a:pt x="0" y="0"/>
                  </a:moveTo>
                  <a:lnTo>
                    <a:pt x="0" y="667282"/>
                  </a:lnTo>
                </a:path>
              </a:pathLst>
            </a:custGeom>
            <a:ln w="13550" cap="flat">
              <a:solidFill>
                <a:srgbClr val="0058AB">
                  <a:alpha val="100000"/>
                </a:srgbClr>
              </a:solidFill>
              <a:prstDash val="dot"/>
              <a:round/>
            </a:ln>
          </p:spPr>
          <p:txBody>
            <a:bodyPr/>
            <a:lstStyle/>
            <a:p/>
          </p:txBody>
        </p:sp>
        <p:sp>
          <p:nvSpPr>
            <p:cNvPr id="85" name="pl85"/>
            <p:cNvSpPr/>
            <p:nvPr/>
          </p:nvSpPr>
          <p:spPr>
            <a:xfrm>
              <a:off x="8013474" y="2993776"/>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7162" y="2586473"/>
              <a:ext cx="0" cy="407302"/>
            </a:xfrm>
            <a:custGeom>
              <a:avLst/>
              <a:pathLst>
                <a:path w="0" h="407302">
                  <a:moveTo>
                    <a:pt x="0" y="0"/>
                  </a:moveTo>
                  <a:lnTo>
                    <a:pt x="0" y="407302"/>
                  </a:lnTo>
                </a:path>
              </a:pathLst>
            </a:custGeom>
            <a:ln w="13550" cap="flat">
              <a:solidFill>
                <a:srgbClr val="0058AB">
                  <a:alpha val="100000"/>
                </a:srgbClr>
              </a:solidFill>
              <a:prstDash val="dot"/>
              <a:round/>
            </a:ln>
          </p:spPr>
          <p:txBody>
            <a:bodyPr/>
            <a:lstStyle/>
            <a:p/>
          </p:txBody>
        </p:sp>
        <p:sp>
          <p:nvSpPr>
            <p:cNvPr id="87" name="pl87"/>
            <p:cNvSpPr/>
            <p:nvPr/>
          </p:nvSpPr>
          <p:spPr>
            <a:xfrm>
              <a:off x="8833899" y="2759793"/>
              <a:ext cx="0" cy="233982"/>
            </a:xfrm>
            <a:custGeom>
              <a:avLst/>
              <a:pathLst>
                <a:path w="0" h="233982">
                  <a:moveTo>
                    <a:pt x="0" y="0"/>
                  </a:moveTo>
                  <a:lnTo>
                    <a:pt x="0" y="233982"/>
                  </a:lnTo>
                </a:path>
              </a:pathLst>
            </a:custGeom>
            <a:ln w="13550" cap="flat">
              <a:solidFill>
                <a:srgbClr val="0058AB">
                  <a:alpha val="100000"/>
                </a:srgbClr>
              </a:solidFill>
              <a:prstDash val="dot"/>
              <a:round/>
            </a:ln>
          </p:spPr>
          <p:txBody>
            <a:bodyPr/>
            <a:lstStyle/>
            <a:p/>
          </p:txBody>
        </p:sp>
        <p:sp>
          <p:nvSpPr>
            <p:cNvPr id="88" name="pl88"/>
            <p:cNvSpPr/>
            <p:nvPr/>
          </p:nvSpPr>
          <p:spPr>
            <a:xfrm>
              <a:off x="5415460" y="2196503"/>
              <a:ext cx="3418439" cy="1343231"/>
            </a:xfrm>
            <a:custGeom>
              <a:avLst/>
              <a:pathLst>
                <a:path w="3418439" h="1343231">
                  <a:moveTo>
                    <a:pt x="0" y="43330"/>
                  </a:moveTo>
                  <a:lnTo>
                    <a:pt x="136737" y="43330"/>
                  </a:lnTo>
                  <a:lnTo>
                    <a:pt x="273475" y="0"/>
                  </a:lnTo>
                  <a:lnTo>
                    <a:pt x="410212" y="0"/>
                  </a:lnTo>
                  <a:lnTo>
                    <a:pt x="546950" y="0"/>
                  </a:lnTo>
                  <a:lnTo>
                    <a:pt x="683687" y="0"/>
                  </a:lnTo>
                  <a:lnTo>
                    <a:pt x="820425" y="0"/>
                  </a:lnTo>
                  <a:lnTo>
                    <a:pt x="957162" y="0"/>
                  </a:lnTo>
                  <a:lnTo>
                    <a:pt x="1093900" y="0"/>
                  </a:lnTo>
                  <a:lnTo>
                    <a:pt x="1230638" y="0"/>
                  </a:lnTo>
                  <a:lnTo>
                    <a:pt x="1367375" y="0"/>
                  </a:lnTo>
                  <a:lnTo>
                    <a:pt x="1504113" y="0"/>
                  </a:lnTo>
                  <a:lnTo>
                    <a:pt x="1640850" y="173320"/>
                  </a:lnTo>
                  <a:lnTo>
                    <a:pt x="1777588" y="86660"/>
                  </a:lnTo>
                  <a:lnTo>
                    <a:pt x="1914325" y="259980"/>
                  </a:lnTo>
                  <a:lnTo>
                    <a:pt x="2051063" y="129990"/>
                  </a:lnTo>
                  <a:lnTo>
                    <a:pt x="2187801" y="433300"/>
                  </a:lnTo>
                  <a:lnTo>
                    <a:pt x="2324538" y="693280"/>
                  </a:lnTo>
                  <a:lnTo>
                    <a:pt x="2461276" y="519960"/>
                  </a:lnTo>
                  <a:lnTo>
                    <a:pt x="2598013" y="1256570"/>
                  </a:lnTo>
                  <a:lnTo>
                    <a:pt x="2734751" y="953260"/>
                  </a:lnTo>
                  <a:lnTo>
                    <a:pt x="2871488" y="1343231"/>
                  </a:lnTo>
                  <a:lnTo>
                    <a:pt x="3008226" y="953260"/>
                  </a:lnTo>
                  <a:lnTo>
                    <a:pt x="3144964" y="563290"/>
                  </a:lnTo>
                  <a:lnTo>
                    <a:pt x="3281701" y="389970"/>
                  </a:lnTo>
                  <a:lnTo>
                    <a:pt x="3418439" y="563290"/>
                  </a:lnTo>
                </a:path>
              </a:pathLst>
            </a:custGeom>
            <a:ln w="27101" cap="flat">
              <a:solidFill>
                <a:srgbClr val="0058AB">
                  <a:alpha val="100000"/>
                </a:srgbClr>
              </a:solidFill>
              <a:prstDash val="solid"/>
              <a:round/>
            </a:ln>
          </p:spPr>
          <p:txBody>
            <a:bodyPr/>
            <a:lstStyle/>
            <a:p/>
          </p:txBody>
        </p:sp>
        <p:sp>
          <p:nvSpPr>
            <p:cNvPr id="89" name="tx89"/>
            <p:cNvSpPr/>
            <p:nvPr/>
          </p:nvSpPr>
          <p:spPr>
            <a:xfrm>
              <a:off x="5355171"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0" name="tx90"/>
            <p:cNvSpPr/>
            <p:nvPr/>
          </p:nvSpPr>
          <p:spPr>
            <a:xfrm>
              <a:off x="6038858"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1" name="tx91"/>
            <p:cNvSpPr/>
            <p:nvPr/>
          </p:nvSpPr>
          <p:spPr>
            <a:xfrm>
              <a:off x="6722546"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2" name="tx92"/>
            <p:cNvSpPr/>
            <p:nvPr/>
          </p:nvSpPr>
          <p:spPr>
            <a:xfrm>
              <a:off x="7406234"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3" name="tx93"/>
            <p:cNvSpPr/>
            <p:nvPr/>
          </p:nvSpPr>
          <p:spPr>
            <a:xfrm>
              <a:off x="7983329" y="29360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36872"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5" name="tx95"/>
            <p:cNvSpPr/>
            <p:nvPr/>
          </p:nvSpPr>
          <p:spPr>
            <a:xfrm>
              <a:off x="8773610" y="2936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8901372" y="34572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6102" y="328259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8" name="tx98"/>
            <p:cNvSpPr/>
            <p:nvPr/>
          </p:nvSpPr>
          <p:spPr>
            <a:xfrm>
              <a:off x="5104214" y="340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25343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26519" y="1667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rot="-5400000">
              <a:off x="525901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4270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2639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007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5702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071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745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7666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8057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885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509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47676"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114" name="tx114"/>
            <p:cNvSpPr/>
            <p:nvPr/>
          </p:nvSpPr>
          <p:spPr>
            <a:xfrm>
              <a:off x="705562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1808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954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519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085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650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737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302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868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433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1CABE2">
                <a:alpha val="80000"/>
              </a:srgbClr>
            </a:solidFill>
          </p:spPr>
          <p:txBody>
            <a:bodyPr/>
            <a:lstStyle/>
            <a:p/>
          </p:txBody>
        </p:sp>
        <p:sp>
          <p:nvSpPr>
            <p:cNvPr id="130" name="rc130"/>
            <p:cNvSpPr/>
            <p:nvPr/>
          </p:nvSpPr>
          <p:spPr>
            <a:xfrm>
              <a:off x="1317178" y="5743865"/>
              <a:ext cx="2235371" cy="114824"/>
            </a:xfrm>
            <a:prstGeom prst="rect">
              <a:avLst/>
            </a:prstGeom>
            <a:solidFill>
              <a:srgbClr val="1CABE2">
                <a:alpha val="80000"/>
              </a:srgbClr>
            </a:solidFill>
          </p:spPr>
          <p:txBody>
            <a:bodyPr/>
            <a:lstStyle/>
            <a:p/>
          </p:txBody>
        </p:sp>
        <p:sp>
          <p:nvSpPr>
            <p:cNvPr id="131" name="rc131"/>
            <p:cNvSpPr/>
            <p:nvPr/>
          </p:nvSpPr>
          <p:spPr>
            <a:xfrm>
              <a:off x="1317178" y="5600334"/>
              <a:ext cx="3077837" cy="114824"/>
            </a:xfrm>
            <a:prstGeom prst="rect">
              <a:avLst/>
            </a:prstGeom>
            <a:solidFill>
              <a:srgbClr val="1CABE2">
                <a:alpha val="80000"/>
              </a:srgbClr>
            </a:solidFill>
          </p:spPr>
          <p:txBody>
            <a:bodyPr/>
            <a:lstStyle/>
            <a:p/>
          </p:txBody>
        </p:sp>
        <p:sp>
          <p:nvSpPr>
            <p:cNvPr id="132" name="tx132"/>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834,000</a:t>
              </a:r>
            </a:p>
          </p:txBody>
        </p:sp>
        <p:sp>
          <p:nvSpPr>
            <p:cNvPr id="133" name="tx133"/>
            <p:cNvSpPr/>
            <p:nvPr/>
          </p:nvSpPr>
          <p:spPr>
            <a:xfrm>
              <a:off x="3043136"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255,000</a:t>
              </a:r>
            </a:p>
          </p:txBody>
        </p:sp>
        <p:sp>
          <p:nvSpPr>
            <p:cNvPr id="134" name="tx134"/>
            <p:cNvSpPr/>
            <p:nvPr/>
          </p:nvSpPr>
          <p:spPr>
            <a:xfrm>
              <a:off x="3885602"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350,000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6874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0" name="tx140"/>
            <p:cNvSpPr/>
            <p:nvPr/>
          </p:nvSpPr>
          <p:spPr>
            <a:xfrm>
              <a:off x="432529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1" name="tx141"/>
            <p:cNvSpPr/>
            <p:nvPr/>
          </p:nvSpPr>
          <p:spPr>
            <a:xfrm>
              <a:off x="608183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2" name="tx142"/>
            <p:cNvSpPr/>
            <p:nvPr/>
          </p:nvSpPr>
          <p:spPr>
            <a:xfrm>
              <a:off x="783838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Brazil (86%) was 1 percentage point higher than the global average (85%) and 3 percentage points higher than the average across all LACR countries (83%).
National DTP3 coverage was 16 percentage points higher than in 2019 (70%).
This equates to 350,000 un- and undervaccinated children in 2025 compared to 834,000 un- and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Brazil DTP3 coverage was 86% - this is 16 percentage points higher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Brazil ranked number 15 out of 33 countries for lowest DTP3 coverage (based on tied ranks).
Brazil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Brazil was among the countries with the highest coverage, but had the highest number of un- and undervaccinated children in the region, contributing the most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32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56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8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04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4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68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99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69889"/>
              <a:ext cx="239888" cy="842120"/>
            </a:xfrm>
            <a:prstGeom prst="rect">
              <a:avLst/>
            </a:prstGeom>
            <a:solidFill>
              <a:srgbClr val="80BD41">
                <a:alpha val="100000"/>
              </a:srgbClr>
            </a:solidFill>
          </p:spPr>
          <p:txBody>
            <a:bodyPr/>
            <a:lstStyle/>
            <a:p/>
          </p:txBody>
        </p:sp>
        <p:sp>
          <p:nvSpPr>
            <p:cNvPr id="25" name="rc25"/>
            <p:cNvSpPr/>
            <p:nvPr/>
          </p:nvSpPr>
          <p:spPr>
            <a:xfrm>
              <a:off x="1296273" y="3352703"/>
              <a:ext cx="239888" cy="17186"/>
            </a:xfrm>
            <a:prstGeom prst="rect">
              <a:avLst/>
            </a:prstGeom>
            <a:solidFill>
              <a:srgbClr val="1CABE2">
                <a:alpha val="100000"/>
              </a:srgbClr>
            </a:solidFill>
          </p:spPr>
          <p:txBody>
            <a:bodyPr/>
            <a:lstStyle/>
            <a:p/>
          </p:txBody>
        </p:sp>
        <p:sp>
          <p:nvSpPr>
            <p:cNvPr id="26" name="rc26"/>
            <p:cNvSpPr/>
            <p:nvPr/>
          </p:nvSpPr>
          <p:spPr>
            <a:xfrm>
              <a:off x="1562816" y="3387400"/>
              <a:ext cx="239888" cy="824608"/>
            </a:xfrm>
            <a:prstGeom prst="rect">
              <a:avLst/>
            </a:prstGeom>
            <a:solidFill>
              <a:srgbClr val="80BD41">
                <a:alpha val="100000"/>
              </a:srgbClr>
            </a:solidFill>
          </p:spPr>
          <p:txBody>
            <a:bodyPr/>
            <a:lstStyle/>
            <a:p/>
          </p:txBody>
        </p:sp>
        <p:sp>
          <p:nvSpPr>
            <p:cNvPr id="27" name="rc27"/>
            <p:cNvSpPr/>
            <p:nvPr/>
          </p:nvSpPr>
          <p:spPr>
            <a:xfrm>
              <a:off x="1562816" y="3370571"/>
              <a:ext cx="239888" cy="16828"/>
            </a:xfrm>
            <a:prstGeom prst="rect">
              <a:avLst/>
            </a:prstGeom>
            <a:solidFill>
              <a:srgbClr val="1CABE2">
                <a:alpha val="100000"/>
              </a:srgbClr>
            </a:solidFill>
          </p:spPr>
          <p:txBody>
            <a:bodyPr/>
            <a:lstStyle/>
            <a:p/>
          </p:txBody>
        </p:sp>
        <p:sp>
          <p:nvSpPr>
            <p:cNvPr id="28" name="rc28"/>
            <p:cNvSpPr/>
            <p:nvPr/>
          </p:nvSpPr>
          <p:spPr>
            <a:xfrm>
              <a:off x="1829360" y="3397970"/>
              <a:ext cx="239888" cy="814038"/>
            </a:xfrm>
            <a:prstGeom prst="rect">
              <a:avLst/>
            </a:prstGeom>
            <a:solidFill>
              <a:srgbClr val="80BD41">
                <a:alpha val="100000"/>
              </a:srgbClr>
            </a:solidFill>
          </p:spPr>
          <p:txBody>
            <a:bodyPr/>
            <a:lstStyle/>
            <a:p/>
          </p:txBody>
        </p:sp>
        <p:sp>
          <p:nvSpPr>
            <p:cNvPr id="29" name="rc29"/>
            <p:cNvSpPr/>
            <p:nvPr/>
          </p:nvSpPr>
          <p:spPr>
            <a:xfrm>
              <a:off x="1829360" y="3389748"/>
              <a:ext cx="239888" cy="8222"/>
            </a:xfrm>
            <a:prstGeom prst="rect">
              <a:avLst/>
            </a:prstGeom>
            <a:solidFill>
              <a:srgbClr val="1CABE2">
                <a:alpha val="100000"/>
              </a:srgbClr>
            </a:solidFill>
          </p:spPr>
          <p:txBody>
            <a:bodyPr/>
            <a:lstStyle/>
            <a:p/>
          </p:txBody>
        </p:sp>
        <p:sp>
          <p:nvSpPr>
            <p:cNvPr id="30" name="rc30"/>
            <p:cNvSpPr/>
            <p:nvPr/>
          </p:nvSpPr>
          <p:spPr>
            <a:xfrm>
              <a:off x="2095903" y="3417098"/>
              <a:ext cx="239888" cy="794911"/>
            </a:xfrm>
            <a:prstGeom prst="rect">
              <a:avLst/>
            </a:prstGeom>
            <a:solidFill>
              <a:srgbClr val="80BD41">
                <a:alpha val="100000"/>
              </a:srgbClr>
            </a:solidFill>
          </p:spPr>
          <p:txBody>
            <a:bodyPr/>
            <a:lstStyle/>
            <a:p/>
          </p:txBody>
        </p:sp>
        <p:sp>
          <p:nvSpPr>
            <p:cNvPr id="31" name="rc31"/>
            <p:cNvSpPr/>
            <p:nvPr/>
          </p:nvSpPr>
          <p:spPr>
            <a:xfrm>
              <a:off x="2095903" y="3409069"/>
              <a:ext cx="239888" cy="8029"/>
            </a:xfrm>
            <a:prstGeom prst="rect">
              <a:avLst/>
            </a:prstGeom>
            <a:solidFill>
              <a:srgbClr val="1CABE2">
                <a:alpha val="100000"/>
              </a:srgbClr>
            </a:solidFill>
          </p:spPr>
          <p:txBody>
            <a:bodyPr/>
            <a:lstStyle/>
            <a:p/>
          </p:txBody>
        </p:sp>
        <p:sp>
          <p:nvSpPr>
            <p:cNvPr id="32" name="rc32"/>
            <p:cNvSpPr/>
            <p:nvPr/>
          </p:nvSpPr>
          <p:spPr>
            <a:xfrm>
              <a:off x="2362446" y="3421453"/>
              <a:ext cx="239888" cy="790555"/>
            </a:xfrm>
            <a:prstGeom prst="rect">
              <a:avLst/>
            </a:prstGeom>
            <a:solidFill>
              <a:srgbClr val="80BD41">
                <a:alpha val="100000"/>
              </a:srgbClr>
            </a:solidFill>
          </p:spPr>
          <p:txBody>
            <a:bodyPr/>
            <a:lstStyle/>
            <a:p/>
          </p:txBody>
        </p:sp>
        <p:sp>
          <p:nvSpPr>
            <p:cNvPr id="33" name="rc33"/>
            <p:cNvSpPr/>
            <p:nvPr/>
          </p:nvSpPr>
          <p:spPr>
            <a:xfrm>
              <a:off x="2362446" y="3413468"/>
              <a:ext cx="239888" cy="7985"/>
            </a:xfrm>
            <a:prstGeom prst="rect">
              <a:avLst/>
            </a:prstGeom>
            <a:solidFill>
              <a:srgbClr val="1CABE2">
                <a:alpha val="100000"/>
              </a:srgbClr>
            </a:solidFill>
          </p:spPr>
          <p:txBody>
            <a:bodyPr/>
            <a:lstStyle/>
            <a:p/>
          </p:txBody>
        </p:sp>
        <p:sp>
          <p:nvSpPr>
            <p:cNvPr id="34" name="rc34"/>
            <p:cNvSpPr/>
            <p:nvPr/>
          </p:nvSpPr>
          <p:spPr>
            <a:xfrm>
              <a:off x="2628989" y="3426521"/>
              <a:ext cx="239888" cy="785488"/>
            </a:xfrm>
            <a:prstGeom prst="rect">
              <a:avLst/>
            </a:prstGeom>
            <a:solidFill>
              <a:srgbClr val="80BD41">
                <a:alpha val="100000"/>
              </a:srgbClr>
            </a:solidFill>
          </p:spPr>
          <p:txBody>
            <a:bodyPr/>
            <a:lstStyle/>
            <a:p/>
          </p:txBody>
        </p:sp>
        <p:sp>
          <p:nvSpPr>
            <p:cNvPr id="35" name="rc35"/>
            <p:cNvSpPr/>
            <p:nvPr/>
          </p:nvSpPr>
          <p:spPr>
            <a:xfrm>
              <a:off x="2628989" y="3418587"/>
              <a:ext cx="239888" cy="7934"/>
            </a:xfrm>
            <a:prstGeom prst="rect">
              <a:avLst/>
            </a:prstGeom>
            <a:solidFill>
              <a:srgbClr val="1CABE2">
                <a:alpha val="100000"/>
              </a:srgbClr>
            </a:solidFill>
          </p:spPr>
          <p:txBody>
            <a:bodyPr/>
            <a:lstStyle/>
            <a:p/>
          </p:txBody>
        </p:sp>
        <p:sp>
          <p:nvSpPr>
            <p:cNvPr id="36" name="rc36"/>
            <p:cNvSpPr/>
            <p:nvPr/>
          </p:nvSpPr>
          <p:spPr>
            <a:xfrm>
              <a:off x="2895532" y="3439648"/>
              <a:ext cx="239888" cy="772361"/>
            </a:xfrm>
            <a:prstGeom prst="rect">
              <a:avLst/>
            </a:prstGeom>
            <a:solidFill>
              <a:srgbClr val="80BD41">
                <a:alpha val="100000"/>
              </a:srgbClr>
            </a:solidFill>
          </p:spPr>
          <p:txBody>
            <a:bodyPr/>
            <a:lstStyle/>
            <a:p/>
          </p:txBody>
        </p:sp>
        <p:sp>
          <p:nvSpPr>
            <p:cNvPr id="37" name="rc37"/>
            <p:cNvSpPr/>
            <p:nvPr/>
          </p:nvSpPr>
          <p:spPr>
            <a:xfrm>
              <a:off x="2895532" y="3431846"/>
              <a:ext cx="239888" cy="7801"/>
            </a:xfrm>
            <a:prstGeom prst="rect">
              <a:avLst/>
            </a:prstGeom>
            <a:solidFill>
              <a:srgbClr val="1CABE2">
                <a:alpha val="100000"/>
              </a:srgbClr>
            </a:solidFill>
          </p:spPr>
          <p:txBody>
            <a:bodyPr/>
            <a:lstStyle/>
            <a:p/>
          </p:txBody>
        </p:sp>
        <p:sp>
          <p:nvSpPr>
            <p:cNvPr id="38" name="rc38"/>
            <p:cNvSpPr/>
            <p:nvPr/>
          </p:nvSpPr>
          <p:spPr>
            <a:xfrm>
              <a:off x="3162075" y="3451893"/>
              <a:ext cx="239888" cy="760116"/>
            </a:xfrm>
            <a:prstGeom prst="rect">
              <a:avLst/>
            </a:prstGeom>
            <a:solidFill>
              <a:srgbClr val="80BD41">
                <a:alpha val="100000"/>
              </a:srgbClr>
            </a:solidFill>
          </p:spPr>
          <p:txBody>
            <a:bodyPr/>
            <a:lstStyle/>
            <a:p/>
          </p:txBody>
        </p:sp>
        <p:sp>
          <p:nvSpPr>
            <p:cNvPr id="39" name="rc39"/>
            <p:cNvSpPr/>
            <p:nvPr/>
          </p:nvSpPr>
          <p:spPr>
            <a:xfrm>
              <a:off x="3162075" y="3444215"/>
              <a:ext cx="239888" cy="7677"/>
            </a:xfrm>
            <a:prstGeom prst="rect">
              <a:avLst/>
            </a:prstGeom>
            <a:solidFill>
              <a:srgbClr val="1CABE2">
                <a:alpha val="100000"/>
              </a:srgbClr>
            </a:solidFill>
          </p:spPr>
          <p:txBody>
            <a:bodyPr/>
            <a:lstStyle/>
            <a:p/>
          </p:txBody>
        </p:sp>
        <p:sp>
          <p:nvSpPr>
            <p:cNvPr id="40" name="rc40"/>
            <p:cNvSpPr/>
            <p:nvPr/>
          </p:nvSpPr>
          <p:spPr>
            <a:xfrm>
              <a:off x="3428618" y="3464757"/>
              <a:ext cx="239888" cy="747252"/>
            </a:xfrm>
            <a:prstGeom prst="rect">
              <a:avLst/>
            </a:prstGeom>
            <a:solidFill>
              <a:srgbClr val="80BD41">
                <a:alpha val="100000"/>
              </a:srgbClr>
            </a:solidFill>
          </p:spPr>
          <p:txBody>
            <a:bodyPr/>
            <a:lstStyle/>
            <a:p/>
          </p:txBody>
        </p:sp>
        <p:sp>
          <p:nvSpPr>
            <p:cNvPr id="41" name="rc41"/>
            <p:cNvSpPr/>
            <p:nvPr/>
          </p:nvSpPr>
          <p:spPr>
            <a:xfrm>
              <a:off x="3428618" y="3457209"/>
              <a:ext cx="239888" cy="7548"/>
            </a:xfrm>
            <a:prstGeom prst="rect">
              <a:avLst/>
            </a:prstGeom>
            <a:solidFill>
              <a:srgbClr val="1CABE2">
                <a:alpha val="100000"/>
              </a:srgbClr>
            </a:solidFill>
          </p:spPr>
          <p:txBody>
            <a:bodyPr/>
            <a:lstStyle/>
            <a:p/>
          </p:txBody>
        </p:sp>
        <p:sp>
          <p:nvSpPr>
            <p:cNvPr id="42" name="rc42"/>
            <p:cNvSpPr/>
            <p:nvPr/>
          </p:nvSpPr>
          <p:spPr>
            <a:xfrm>
              <a:off x="3695161" y="3468716"/>
              <a:ext cx="239888" cy="743293"/>
            </a:xfrm>
            <a:prstGeom prst="rect">
              <a:avLst/>
            </a:prstGeom>
            <a:solidFill>
              <a:srgbClr val="80BD41">
                <a:alpha val="100000"/>
              </a:srgbClr>
            </a:solidFill>
          </p:spPr>
          <p:txBody>
            <a:bodyPr/>
            <a:lstStyle/>
            <a:p/>
          </p:txBody>
        </p:sp>
        <p:sp>
          <p:nvSpPr>
            <p:cNvPr id="43" name="rc43"/>
            <p:cNvSpPr/>
            <p:nvPr/>
          </p:nvSpPr>
          <p:spPr>
            <a:xfrm>
              <a:off x="3695161" y="3461208"/>
              <a:ext cx="239888" cy="7508"/>
            </a:xfrm>
            <a:prstGeom prst="rect">
              <a:avLst/>
            </a:prstGeom>
            <a:solidFill>
              <a:srgbClr val="1CABE2">
                <a:alpha val="100000"/>
              </a:srgbClr>
            </a:solidFill>
          </p:spPr>
          <p:txBody>
            <a:bodyPr/>
            <a:lstStyle/>
            <a:p/>
          </p:txBody>
        </p:sp>
        <p:sp>
          <p:nvSpPr>
            <p:cNvPr id="44" name="rc44"/>
            <p:cNvSpPr/>
            <p:nvPr/>
          </p:nvSpPr>
          <p:spPr>
            <a:xfrm>
              <a:off x="3961705" y="3472802"/>
              <a:ext cx="239888" cy="739206"/>
            </a:xfrm>
            <a:prstGeom prst="rect">
              <a:avLst/>
            </a:prstGeom>
            <a:solidFill>
              <a:srgbClr val="80BD41">
                <a:alpha val="100000"/>
              </a:srgbClr>
            </a:solidFill>
          </p:spPr>
          <p:txBody>
            <a:bodyPr/>
            <a:lstStyle/>
            <a:p/>
          </p:txBody>
        </p:sp>
        <p:sp>
          <p:nvSpPr>
            <p:cNvPr id="45" name="rc45"/>
            <p:cNvSpPr/>
            <p:nvPr/>
          </p:nvSpPr>
          <p:spPr>
            <a:xfrm>
              <a:off x="3961705" y="3465336"/>
              <a:ext cx="239888" cy="7466"/>
            </a:xfrm>
            <a:prstGeom prst="rect">
              <a:avLst/>
            </a:prstGeom>
            <a:solidFill>
              <a:srgbClr val="1CABE2">
                <a:alpha val="100000"/>
              </a:srgbClr>
            </a:solidFill>
          </p:spPr>
          <p:txBody>
            <a:bodyPr/>
            <a:lstStyle/>
            <a:p/>
          </p:txBody>
        </p:sp>
        <p:sp>
          <p:nvSpPr>
            <p:cNvPr id="46" name="rc46"/>
            <p:cNvSpPr/>
            <p:nvPr/>
          </p:nvSpPr>
          <p:spPr>
            <a:xfrm>
              <a:off x="4228248" y="3475880"/>
              <a:ext cx="239888" cy="736128"/>
            </a:xfrm>
            <a:prstGeom prst="rect">
              <a:avLst/>
            </a:prstGeom>
            <a:solidFill>
              <a:srgbClr val="80BD41">
                <a:alpha val="100000"/>
              </a:srgbClr>
            </a:solidFill>
          </p:spPr>
          <p:txBody>
            <a:bodyPr/>
            <a:lstStyle/>
            <a:p/>
          </p:txBody>
        </p:sp>
        <p:sp>
          <p:nvSpPr>
            <p:cNvPr id="47" name="rc47"/>
            <p:cNvSpPr/>
            <p:nvPr/>
          </p:nvSpPr>
          <p:spPr>
            <a:xfrm>
              <a:off x="4228248" y="3468445"/>
              <a:ext cx="239888" cy="7435"/>
            </a:xfrm>
            <a:prstGeom prst="rect">
              <a:avLst/>
            </a:prstGeom>
            <a:solidFill>
              <a:srgbClr val="1CABE2">
                <a:alpha val="100000"/>
              </a:srgbClr>
            </a:solidFill>
          </p:spPr>
          <p:txBody>
            <a:bodyPr/>
            <a:lstStyle/>
            <a:p/>
          </p:txBody>
        </p:sp>
        <p:sp>
          <p:nvSpPr>
            <p:cNvPr id="48" name="rc48"/>
            <p:cNvSpPr/>
            <p:nvPr/>
          </p:nvSpPr>
          <p:spPr>
            <a:xfrm>
              <a:off x="4494791" y="3509172"/>
              <a:ext cx="239888" cy="702837"/>
            </a:xfrm>
            <a:prstGeom prst="rect">
              <a:avLst/>
            </a:prstGeom>
            <a:solidFill>
              <a:srgbClr val="80BD41">
                <a:alpha val="100000"/>
              </a:srgbClr>
            </a:solidFill>
          </p:spPr>
          <p:txBody>
            <a:bodyPr/>
            <a:lstStyle/>
            <a:p/>
          </p:txBody>
        </p:sp>
        <p:sp>
          <p:nvSpPr>
            <p:cNvPr id="49" name="rc49"/>
            <p:cNvSpPr/>
            <p:nvPr/>
          </p:nvSpPr>
          <p:spPr>
            <a:xfrm>
              <a:off x="4494791" y="3472180"/>
              <a:ext cx="239888" cy="36991"/>
            </a:xfrm>
            <a:prstGeom prst="rect">
              <a:avLst/>
            </a:prstGeom>
            <a:solidFill>
              <a:srgbClr val="1CABE2">
                <a:alpha val="100000"/>
              </a:srgbClr>
            </a:solidFill>
          </p:spPr>
          <p:txBody>
            <a:bodyPr/>
            <a:lstStyle/>
            <a:p/>
          </p:txBody>
        </p:sp>
        <p:sp>
          <p:nvSpPr>
            <p:cNvPr id="50" name="rc50"/>
            <p:cNvSpPr/>
            <p:nvPr/>
          </p:nvSpPr>
          <p:spPr>
            <a:xfrm>
              <a:off x="4761334" y="3495481"/>
              <a:ext cx="239888" cy="716528"/>
            </a:xfrm>
            <a:prstGeom prst="rect">
              <a:avLst/>
            </a:prstGeom>
            <a:solidFill>
              <a:srgbClr val="80BD41">
                <a:alpha val="100000"/>
              </a:srgbClr>
            </a:solidFill>
          </p:spPr>
          <p:txBody>
            <a:bodyPr/>
            <a:lstStyle/>
            <a:p/>
          </p:txBody>
        </p:sp>
        <p:sp>
          <p:nvSpPr>
            <p:cNvPr id="51" name="rc51"/>
            <p:cNvSpPr/>
            <p:nvPr/>
          </p:nvSpPr>
          <p:spPr>
            <a:xfrm>
              <a:off x="4761334" y="3473320"/>
              <a:ext cx="239888" cy="22160"/>
            </a:xfrm>
            <a:prstGeom prst="rect">
              <a:avLst/>
            </a:prstGeom>
            <a:solidFill>
              <a:srgbClr val="1CABE2">
                <a:alpha val="100000"/>
              </a:srgbClr>
            </a:solidFill>
          </p:spPr>
          <p:txBody>
            <a:bodyPr/>
            <a:lstStyle/>
            <a:p/>
          </p:txBody>
        </p:sp>
        <p:sp>
          <p:nvSpPr>
            <p:cNvPr id="52" name="rc52"/>
            <p:cNvSpPr/>
            <p:nvPr/>
          </p:nvSpPr>
          <p:spPr>
            <a:xfrm>
              <a:off x="5027877" y="3519276"/>
              <a:ext cx="239888" cy="692732"/>
            </a:xfrm>
            <a:prstGeom prst="rect">
              <a:avLst/>
            </a:prstGeom>
            <a:solidFill>
              <a:srgbClr val="80BD41">
                <a:alpha val="100000"/>
              </a:srgbClr>
            </a:solidFill>
          </p:spPr>
          <p:txBody>
            <a:bodyPr/>
            <a:lstStyle/>
            <a:p/>
          </p:txBody>
        </p:sp>
        <p:sp>
          <p:nvSpPr>
            <p:cNvPr id="53" name="rc53"/>
            <p:cNvSpPr/>
            <p:nvPr/>
          </p:nvSpPr>
          <p:spPr>
            <a:xfrm>
              <a:off x="5027877" y="3467135"/>
              <a:ext cx="239888" cy="52141"/>
            </a:xfrm>
            <a:prstGeom prst="rect">
              <a:avLst/>
            </a:prstGeom>
            <a:solidFill>
              <a:srgbClr val="1CABE2">
                <a:alpha val="100000"/>
              </a:srgbClr>
            </a:solidFill>
          </p:spPr>
          <p:txBody>
            <a:bodyPr/>
            <a:lstStyle/>
            <a:p/>
          </p:txBody>
        </p:sp>
        <p:sp>
          <p:nvSpPr>
            <p:cNvPr id="54" name="rc54"/>
            <p:cNvSpPr/>
            <p:nvPr/>
          </p:nvSpPr>
          <p:spPr>
            <a:xfrm>
              <a:off x="5294420" y="3495862"/>
              <a:ext cx="239888" cy="716147"/>
            </a:xfrm>
            <a:prstGeom prst="rect">
              <a:avLst/>
            </a:prstGeom>
            <a:solidFill>
              <a:srgbClr val="80BD41">
                <a:alpha val="100000"/>
              </a:srgbClr>
            </a:solidFill>
          </p:spPr>
          <p:txBody>
            <a:bodyPr/>
            <a:lstStyle/>
            <a:p/>
          </p:txBody>
        </p:sp>
        <p:sp>
          <p:nvSpPr>
            <p:cNvPr id="55" name="rc55"/>
            <p:cNvSpPr/>
            <p:nvPr/>
          </p:nvSpPr>
          <p:spPr>
            <a:xfrm>
              <a:off x="5294420" y="3466022"/>
              <a:ext cx="239888" cy="29839"/>
            </a:xfrm>
            <a:prstGeom prst="rect">
              <a:avLst/>
            </a:prstGeom>
            <a:solidFill>
              <a:srgbClr val="1CABE2">
                <a:alpha val="100000"/>
              </a:srgbClr>
            </a:solidFill>
          </p:spPr>
          <p:txBody>
            <a:bodyPr/>
            <a:lstStyle/>
            <a:p/>
          </p:txBody>
        </p:sp>
        <p:sp>
          <p:nvSpPr>
            <p:cNvPr id="56" name="rc56"/>
            <p:cNvSpPr/>
            <p:nvPr/>
          </p:nvSpPr>
          <p:spPr>
            <a:xfrm>
              <a:off x="5560963" y="3567341"/>
              <a:ext cx="239888" cy="644668"/>
            </a:xfrm>
            <a:prstGeom prst="rect">
              <a:avLst/>
            </a:prstGeom>
            <a:solidFill>
              <a:srgbClr val="80BD41">
                <a:alpha val="100000"/>
              </a:srgbClr>
            </a:solidFill>
          </p:spPr>
          <p:txBody>
            <a:bodyPr/>
            <a:lstStyle/>
            <a:p/>
          </p:txBody>
        </p:sp>
        <p:sp>
          <p:nvSpPr>
            <p:cNvPr id="57" name="rc57"/>
            <p:cNvSpPr/>
            <p:nvPr/>
          </p:nvSpPr>
          <p:spPr>
            <a:xfrm>
              <a:off x="5560963" y="3487662"/>
              <a:ext cx="239888" cy="79678"/>
            </a:xfrm>
            <a:prstGeom prst="rect">
              <a:avLst/>
            </a:prstGeom>
            <a:solidFill>
              <a:srgbClr val="1CABE2">
                <a:alpha val="100000"/>
              </a:srgbClr>
            </a:solidFill>
          </p:spPr>
          <p:txBody>
            <a:bodyPr/>
            <a:lstStyle/>
            <a:p/>
          </p:txBody>
        </p:sp>
        <p:sp>
          <p:nvSpPr>
            <p:cNvPr id="58" name="rc58"/>
            <p:cNvSpPr/>
            <p:nvPr/>
          </p:nvSpPr>
          <p:spPr>
            <a:xfrm>
              <a:off x="5827506" y="3607253"/>
              <a:ext cx="239888" cy="604756"/>
            </a:xfrm>
            <a:prstGeom prst="rect">
              <a:avLst/>
            </a:prstGeom>
            <a:solidFill>
              <a:srgbClr val="80BD41">
                <a:alpha val="100000"/>
              </a:srgbClr>
            </a:solidFill>
          </p:spPr>
          <p:txBody>
            <a:bodyPr/>
            <a:lstStyle/>
            <a:p/>
          </p:txBody>
        </p:sp>
        <p:sp>
          <p:nvSpPr>
            <p:cNvPr id="59" name="rc59"/>
            <p:cNvSpPr/>
            <p:nvPr/>
          </p:nvSpPr>
          <p:spPr>
            <a:xfrm>
              <a:off x="5827506" y="3483387"/>
              <a:ext cx="239888" cy="123865"/>
            </a:xfrm>
            <a:prstGeom prst="rect">
              <a:avLst/>
            </a:prstGeom>
            <a:solidFill>
              <a:srgbClr val="1CABE2">
                <a:alpha val="100000"/>
              </a:srgbClr>
            </a:solidFill>
          </p:spPr>
          <p:txBody>
            <a:bodyPr/>
            <a:lstStyle/>
            <a:p/>
          </p:txBody>
        </p:sp>
        <p:sp>
          <p:nvSpPr>
            <p:cNvPr id="60" name="rc60"/>
            <p:cNvSpPr/>
            <p:nvPr/>
          </p:nvSpPr>
          <p:spPr>
            <a:xfrm>
              <a:off x="6094049" y="3578191"/>
              <a:ext cx="239888" cy="633818"/>
            </a:xfrm>
            <a:prstGeom prst="rect">
              <a:avLst/>
            </a:prstGeom>
            <a:solidFill>
              <a:srgbClr val="80BD41">
                <a:alpha val="100000"/>
              </a:srgbClr>
            </a:solidFill>
          </p:spPr>
          <p:txBody>
            <a:bodyPr/>
            <a:lstStyle/>
            <a:p/>
          </p:txBody>
        </p:sp>
        <p:sp>
          <p:nvSpPr>
            <p:cNvPr id="61" name="rc61"/>
            <p:cNvSpPr/>
            <p:nvPr/>
          </p:nvSpPr>
          <p:spPr>
            <a:xfrm>
              <a:off x="6094049" y="3483483"/>
              <a:ext cx="239888" cy="94708"/>
            </a:xfrm>
            <a:prstGeom prst="rect">
              <a:avLst/>
            </a:prstGeom>
            <a:solidFill>
              <a:srgbClr val="1CABE2">
                <a:alpha val="100000"/>
              </a:srgbClr>
            </a:solidFill>
          </p:spPr>
          <p:txBody>
            <a:bodyPr/>
            <a:lstStyle/>
            <a:p/>
          </p:txBody>
        </p:sp>
        <p:sp>
          <p:nvSpPr>
            <p:cNvPr id="62" name="rc62"/>
            <p:cNvSpPr/>
            <p:nvPr/>
          </p:nvSpPr>
          <p:spPr>
            <a:xfrm>
              <a:off x="6360593" y="3715926"/>
              <a:ext cx="239888" cy="496083"/>
            </a:xfrm>
            <a:prstGeom prst="rect">
              <a:avLst/>
            </a:prstGeom>
            <a:solidFill>
              <a:srgbClr val="80BD41">
                <a:alpha val="100000"/>
              </a:srgbClr>
            </a:solidFill>
          </p:spPr>
          <p:txBody>
            <a:bodyPr/>
            <a:lstStyle/>
            <a:p/>
          </p:txBody>
        </p:sp>
        <p:sp>
          <p:nvSpPr>
            <p:cNvPr id="63" name="rc63"/>
            <p:cNvSpPr/>
            <p:nvPr/>
          </p:nvSpPr>
          <p:spPr>
            <a:xfrm>
              <a:off x="6360593" y="3503319"/>
              <a:ext cx="239888" cy="212606"/>
            </a:xfrm>
            <a:prstGeom prst="rect">
              <a:avLst/>
            </a:prstGeom>
            <a:solidFill>
              <a:srgbClr val="1CABE2">
                <a:alpha val="100000"/>
              </a:srgbClr>
            </a:solidFill>
          </p:spPr>
          <p:txBody>
            <a:bodyPr/>
            <a:lstStyle/>
            <a:p/>
          </p:txBody>
        </p:sp>
        <p:sp>
          <p:nvSpPr>
            <p:cNvPr id="64" name="rc64"/>
            <p:cNvSpPr/>
            <p:nvPr/>
          </p:nvSpPr>
          <p:spPr>
            <a:xfrm>
              <a:off x="6627136" y="3685444"/>
              <a:ext cx="239888" cy="526565"/>
            </a:xfrm>
            <a:prstGeom prst="rect">
              <a:avLst/>
            </a:prstGeom>
            <a:solidFill>
              <a:srgbClr val="80BD41">
                <a:alpha val="100000"/>
              </a:srgbClr>
            </a:solidFill>
          </p:spPr>
          <p:txBody>
            <a:bodyPr/>
            <a:lstStyle/>
            <a:p/>
          </p:txBody>
        </p:sp>
        <p:sp>
          <p:nvSpPr>
            <p:cNvPr id="65" name="rc65"/>
            <p:cNvSpPr/>
            <p:nvPr/>
          </p:nvSpPr>
          <p:spPr>
            <a:xfrm>
              <a:off x="6627136" y="3528158"/>
              <a:ext cx="239888" cy="157285"/>
            </a:xfrm>
            <a:prstGeom prst="rect">
              <a:avLst/>
            </a:prstGeom>
            <a:solidFill>
              <a:srgbClr val="1CABE2">
                <a:alpha val="100000"/>
              </a:srgbClr>
            </a:solidFill>
          </p:spPr>
          <p:txBody>
            <a:bodyPr/>
            <a:lstStyle/>
            <a:p/>
          </p:txBody>
        </p:sp>
        <p:sp>
          <p:nvSpPr>
            <p:cNvPr id="66" name="rc66"/>
            <p:cNvSpPr/>
            <p:nvPr/>
          </p:nvSpPr>
          <p:spPr>
            <a:xfrm>
              <a:off x="6893679" y="3753563"/>
              <a:ext cx="239888" cy="458446"/>
            </a:xfrm>
            <a:prstGeom prst="rect">
              <a:avLst/>
            </a:prstGeom>
            <a:solidFill>
              <a:srgbClr val="80BD41">
                <a:alpha val="100000"/>
              </a:srgbClr>
            </a:solidFill>
          </p:spPr>
          <p:txBody>
            <a:bodyPr/>
            <a:lstStyle/>
            <a:p/>
          </p:txBody>
        </p:sp>
        <p:sp>
          <p:nvSpPr>
            <p:cNvPr id="67" name="rc67"/>
            <p:cNvSpPr/>
            <p:nvPr/>
          </p:nvSpPr>
          <p:spPr>
            <a:xfrm>
              <a:off x="6893679" y="3537824"/>
              <a:ext cx="239888" cy="215739"/>
            </a:xfrm>
            <a:prstGeom prst="rect">
              <a:avLst/>
            </a:prstGeom>
            <a:solidFill>
              <a:srgbClr val="1CABE2">
                <a:alpha val="100000"/>
              </a:srgbClr>
            </a:solidFill>
          </p:spPr>
          <p:txBody>
            <a:bodyPr/>
            <a:lstStyle/>
            <a:p/>
          </p:txBody>
        </p:sp>
        <p:sp>
          <p:nvSpPr>
            <p:cNvPr id="68" name="rc68"/>
            <p:cNvSpPr/>
            <p:nvPr/>
          </p:nvSpPr>
          <p:spPr>
            <a:xfrm>
              <a:off x="7160222" y="3699077"/>
              <a:ext cx="239888" cy="512932"/>
            </a:xfrm>
            <a:prstGeom prst="rect">
              <a:avLst/>
            </a:prstGeom>
            <a:solidFill>
              <a:srgbClr val="80BD41">
                <a:alpha val="100000"/>
              </a:srgbClr>
            </a:solidFill>
          </p:spPr>
          <p:txBody>
            <a:bodyPr/>
            <a:lstStyle/>
            <a:p/>
          </p:txBody>
        </p:sp>
        <p:sp>
          <p:nvSpPr>
            <p:cNvPr id="69" name="rc69"/>
            <p:cNvSpPr/>
            <p:nvPr/>
          </p:nvSpPr>
          <p:spPr>
            <a:xfrm>
              <a:off x="7160222" y="3545864"/>
              <a:ext cx="239888" cy="153213"/>
            </a:xfrm>
            <a:prstGeom prst="rect">
              <a:avLst/>
            </a:prstGeom>
            <a:solidFill>
              <a:srgbClr val="1CABE2">
                <a:alpha val="100000"/>
              </a:srgbClr>
            </a:solidFill>
          </p:spPr>
          <p:txBody>
            <a:bodyPr/>
            <a:lstStyle/>
            <a:p/>
          </p:txBody>
        </p:sp>
        <p:sp>
          <p:nvSpPr>
            <p:cNvPr id="70" name="rc70"/>
            <p:cNvSpPr/>
            <p:nvPr/>
          </p:nvSpPr>
          <p:spPr>
            <a:xfrm>
              <a:off x="7426765" y="3647398"/>
              <a:ext cx="239888" cy="564611"/>
            </a:xfrm>
            <a:prstGeom prst="rect">
              <a:avLst/>
            </a:prstGeom>
            <a:solidFill>
              <a:srgbClr val="80BD41">
                <a:alpha val="100000"/>
              </a:srgbClr>
            </a:solidFill>
          </p:spPr>
          <p:txBody>
            <a:bodyPr/>
            <a:lstStyle/>
            <a:p/>
          </p:txBody>
        </p:sp>
        <p:sp>
          <p:nvSpPr>
            <p:cNvPr id="71" name="rc71"/>
            <p:cNvSpPr/>
            <p:nvPr/>
          </p:nvSpPr>
          <p:spPr>
            <a:xfrm>
              <a:off x="7426765" y="3555485"/>
              <a:ext cx="239888" cy="91913"/>
            </a:xfrm>
            <a:prstGeom prst="rect">
              <a:avLst/>
            </a:prstGeom>
            <a:solidFill>
              <a:srgbClr val="1CABE2">
                <a:alpha val="100000"/>
              </a:srgbClr>
            </a:solidFill>
          </p:spPr>
          <p:txBody>
            <a:bodyPr/>
            <a:lstStyle/>
            <a:p/>
          </p:txBody>
        </p:sp>
        <p:sp>
          <p:nvSpPr>
            <p:cNvPr id="72" name="rc72"/>
            <p:cNvSpPr/>
            <p:nvPr/>
          </p:nvSpPr>
          <p:spPr>
            <a:xfrm>
              <a:off x="7693308" y="3627803"/>
              <a:ext cx="239888" cy="584206"/>
            </a:xfrm>
            <a:prstGeom prst="rect">
              <a:avLst/>
            </a:prstGeom>
            <a:solidFill>
              <a:srgbClr val="80BD41">
                <a:alpha val="100000"/>
              </a:srgbClr>
            </a:solidFill>
          </p:spPr>
          <p:txBody>
            <a:bodyPr/>
            <a:lstStyle/>
            <a:p/>
          </p:txBody>
        </p:sp>
        <p:sp>
          <p:nvSpPr>
            <p:cNvPr id="73" name="rc73"/>
            <p:cNvSpPr/>
            <p:nvPr/>
          </p:nvSpPr>
          <p:spPr>
            <a:xfrm>
              <a:off x="7693308" y="3562891"/>
              <a:ext cx="239888" cy="64911"/>
            </a:xfrm>
            <a:prstGeom prst="rect">
              <a:avLst/>
            </a:prstGeom>
            <a:solidFill>
              <a:srgbClr val="1CABE2">
                <a:alpha val="100000"/>
              </a:srgbClr>
            </a:solidFill>
          </p:spPr>
          <p:txBody>
            <a:bodyPr/>
            <a:lstStyle/>
            <a:p/>
          </p:txBody>
        </p:sp>
        <p:sp>
          <p:nvSpPr>
            <p:cNvPr id="74" name="rc74"/>
            <p:cNvSpPr/>
            <p:nvPr/>
          </p:nvSpPr>
          <p:spPr>
            <a:xfrm>
              <a:off x="7959851" y="3662987"/>
              <a:ext cx="239888" cy="549022"/>
            </a:xfrm>
            <a:prstGeom prst="rect">
              <a:avLst/>
            </a:prstGeom>
            <a:solidFill>
              <a:srgbClr val="80BD41">
                <a:alpha val="100000"/>
              </a:srgbClr>
            </a:solidFill>
          </p:spPr>
          <p:txBody>
            <a:bodyPr/>
            <a:lstStyle/>
            <a:p/>
          </p:txBody>
        </p:sp>
        <p:sp>
          <p:nvSpPr>
            <p:cNvPr id="75" name="rc75"/>
            <p:cNvSpPr/>
            <p:nvPr/>
          </p:nvSpPr>
          <p:spPr>
            <a:xfrm>
              <a:off x="7959851" y="3573611"/>
              <a:ext cx="239888" cy="89375"/>
            </a:xfrm>
            <a:prstGeom prst="rect">
              <a:avLst/>
            </a:prstGeom>
            <a:solidFill>
              <a:srgbClr val="1CABE2">
                <a:alpha val="100000"/>
              </a:srgbClr>
            </a:solidFill>
          </p:spPr>
          <p:txBody>
            <a:bodyPr/>
            <a:lstStyle/>
            <a:p/>
          </p:txBody>
        </p:sp>
        <p:sp>
          <p:nvSpPr>
            <p:cNvPr id="76" name="pl76"/>
            <p:cNvSpPr/>
            <p:nvPr/>
          </p:nvSpPr>
          <p:spPr>
            <a:xfrm>
              <a:off x="1416218" y="2085226"/>
              <a:ext cx="6663577" cy="665962"/>
            </a:xfrm>
            <a:custGeom>
              <a:avLst/>
              <a:pathLst>
                <a:path w="6663577" h="665962">
                  <a:moveTo>
                    <a:pt x="0" y="21482"/>
                  </a:moveTo>
                  <a:lnTo>
                    <a:pt x="266543" y="21482"/>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85930"/>
                  </a:lnTo>
                  <a:lnTo>
                    <a:pt x="3465060" y="42965"/>
                  </a:lnTo>
                  <a:lnTo>
                    <a:pt x="3731603" y="128895"/>
                  </a:lnTo>
                  <a:lnTo>
                    <a:pt x="3998146" y="64447"/>
                  </a:lnTo>
                  <a:lnTo>
                    <a:pt x="4264689" y="214826"/>
                  </a:lnTo>
                  <a:lnTo>
                    <a:pt x="4531233" y="343722"/>
                  </a:lnTo>
                  <a:lnTo>
                    <a:pt x="4797776" y="257791"/>
                  </a:lnTo>
                  <a:lnTo>
                    <a:pt x="5064319" y="622997"/>
                  </a:lnTo>
                  <a:lnTo>
                    <a:pt x="5330862" y="472618"/>
                  </a:lnTo>
                  <a:lnTo>
                    <a:pt x="5597405" y="665962"/>
                  </a:lnTo>
                  <a:lnTo>
                    <a:pt x="5863948" y="472618"/>
                  </a:lnTo>
                  <a:lnTo>
                    <a:pt x="6130491" y="279274"/>
                  </a:lnTo>
                  <a:lnTo>
                    <a:pt x="6397034" y="193343"/>
                  </a:lnTo>
                  <a:lnTo>
                    <a:pt x="6663577" y="27927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6686790"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7219877"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324790" y="32167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a:t>
              </a:r>
            </a:p>
          </p:txBody>
        </p:sp>
        <p:sp>
          <p:nvSpPr>
            <p:cNvPr id="89" name="tx89"/>
            <p:cNvSpPr/>
            <p:nvPr/>
          </p:nvSpPr>
          <p:spPr>
            <a:xfrm>
              <a:off x="2657505" y="32826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90" name="tx90"/>
            <p:cNvSpPr/>
            <p:nvPr/>
          </p:nvSpPr>
          <p:spPr>
            <a:xfrm>
              <a:off x="3990221" y="33293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1" name="tx91"/>
            <p:cNvSpPr/>
            <p:nvPr/>
          </p:nvSpPr>
          <p:spPr>
            <a:xfrm>
              <a:off x="5322937" y="33300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2" name="tx92"/>
            <p:cNvSpPr/>
            <p:nvPr/>
          </p:nvSpPr>
          <p:spPr>
            <a:xfrm>
              <a:off x="6389109" y="3367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3" name="tx93"/>
            <p:cNvSpPr/>
            <p:nvPr/>
          </p:nvSpPr>
          <p:spPr>
            <a:xfrm>
              <a:off x="6655652" y="33922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4" name="tx94"/>
            <p:cNvSpPr/>
            <p:nvPr/>
          </p:nvSpPr>
          <p:spPr>
            <a:xfrm>
              <a:off x="6922195" y="3401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2.64</a:t>
              </a:r>
            </a:p>
          </p:txBody>
        </p:sp>
        <p:sp>
          <p:nvSpPr>
            <p:cNvPr id="95" name="tx95"/>
            <p:cNvSpPr/>
            <p:nvPr/>
          </p:nvSpPr>
          <p:spPr>
            <a:xfrm>
              <a:off x="7188738" y="3409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2.61</a:t>
              </a:r>
            </a:p>
          </p:txBody>
        </p:sp>
        <p:sp>
          <p:nvSpPr>
            <p:cNvPr id="96" name="tx96"/>
            <p:cNvSpPr/>
            <p:nvPr/>
          </p:nvSpPr>
          <p:spPr>
            <a:xfrm>
              <a:off x="7455282" y="3419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2.57</a:t>
              </a:r>
            </a:p>
          </p:txBody>
        </p:sp>
        <p:sp>
          <p:nvSpPr>
            <p:cNvPr id="97" name="tx97"/>
            <p:cNvSpPr/>
            <p:nvPr/>
          </p:nvSpPr>
          <p:spPr>
            <a:xfrm>
              <a:off x="7721825" y="34269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a:t>
              </a:r>
            </a:p>
          </p:txBody>
        </p:sp>
        <p:sp>
          <p:nvSpPr>
            <p:cNvPr id="98" name="tx98"/>
            <p:cNvSpPr/>
            <p:nvPr/>
          </p:nvSpPr>
          <p:spPr>
            <a:xfrm>
              <a:off x="8014493" y="34376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7558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1" name="tx111"/>
            <p:cNvSpPr/>
            <p:nvPr/>
          </p:nvSpPr>
          <p:spPr>
            <a:xfrm>
              <a:off x="1324790" y="3326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2" name="tx112"/>
            <p:cNvSpPr/>
            <p:nvPr/>
          </p:nvSpPr>
          <p:spPr>
            <a:xfrm>
              <a:off x="2657505" y="37841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13" name="tx113"/>
            <p:cNvSpPr/>
            <p:nvPr/>
          </p:nvSpPr>
          <p:spPr>
            <a:xfrm>
              <a:off x="2657505" y="33874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4" name="tx114"/>
            <p:cNvSpPr/>
            <p:nvPr/>
          </p:nvSpPr>
          <p:spPr>
            <a:xfrm>
              <a:off x="4016347" y="38073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3990221" y="34339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6" name="tx116"/>
            <p:cNvSpPr/>
            <p:nvPr/>
          </p:nvSpPr>
          <p:spPr>
            <a:xfrm>
              <a:off x="5322937" y="38188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7" name="tx117"/>
            <p:cNvSpPr/>
            <p:nvPr/>
          </p:nvSpPr>
          <p:spPr>
            <a:xfrm>
              <a:off x="5322937" y="3445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8" name="tx118"/>
            <p:cNvSpPr/>
            <p:nvPr/>
          </p:nvSpPr>
          <p:spPr>
            <a:xfrm>
              <a:off x="6389109" y="3928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9" name="tx119"/>
            <p:cNvSpPr/>
            <p:nvPr/>
          </p:nvSpPr>
          <p:spPr>
            <a:xfrm>
              <a:off x="6389109" y="35745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20" name="tx120"/>
            <p:cNvSpPr/>
            <p:nvPr/>
          </p:nvSpPr>
          <p:spPr>
            <a:xfrm>
              <a:off x="6655652" y="39136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21" name="tx121"/>
            <p:cNvSpPr/>
            <p:nvPr/>
          </p:nvSpPr>
          <p:spPr>
            <a:xfrm>
              <a:off x="6655652" y="3571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22" name="tx122"/>
            <p:cNvSpPr/>
            <p:nvPr/>
          </p:nvSpPr>
          <p:spPr>
            <a:xfrm>
              <a:off x="6948321" y="39477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6922195" y="3610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24" name="tx124"/>
            <p:cNvSpPr/>
            <p:nvPr/>
          </p:nvSpPr>
          <p:spPr>
            <a:xfrm>
              <a:off x="7188738" y="39204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5" name="tx125"/>
            <p:cNvSpPr/>
            <p:nvPr/>
          </p:nvSpPr>
          <p:spPr>
            <a:xfrm>
              <a:off x="7214864" y="35874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26" name="tx126"/>
            <p:cNvSpPr/>
            <p:nvPr/>
          </p:nvSpPr>
          <p:spPr>
            <a:xfrm>
              <a:off x="7455282" y="38958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27" name="tx127"/>
            <p:cNvSpPr/>
            <p:nvPr/>
          </p:nvSpPr>
          <p:spPr>
            <a:xfrm>
              <a:off x="7455282" y="35663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8" name="tx128"/>
            <p:cNvSpPr/>
            <p:nvPr/>
          </p:nvSpPr>
          <p:spPr>
            <a:xfrm>
              <a:off x="7721825" y="3884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29" name="tx129"/>
            <p:cNvSpPr/>
            <p:nvPr/>
          </p:nvSpPr>
          <p:spPr>
            <a:xfrm>
              <a:off x="7721825" y="35602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0" name="tx130"/>
            <p:cNvSpPr/>
            <p:nvPr/>
          </p:nvSpPr>
          <p:spPr>
            <a:xfrm>
              <a:off x="7988368" y="3902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31" name="tx131"/>
            <p:cNvSpPr/>
            <p:nvPr/>
          </p:nvSpPr>
          <p:spPr>
            <a:xfrm>
              <a:off x="7988368" y="35832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32" name="tx132"/>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52230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4" name="tx134"/>
            <p:cNvSpPr/>
            <p:nvPr/>
          </p:nvSpPr>
          <p:spPr>
            <a:xfrm>
              <a:off x="577897" y="288471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5" name="tx135"/>
            <p:cNvSpPr/>
            <p:nvPr/>
          </p:nvSpPr>
          <p:spPr>
            <a:xfrm>
              <a:off x="577897" y="2247527"/>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2000-2025</a:t>
              </a:r>
            </a:p>
          </p:txBody>
        </p:sp>
        <p:sp>
          <p:nvSpPr>
            <p:cNvPr id="162" name="pl162"/>
            <p:cNvSpPr/>
            <p:nvPr/>
          </p:nvSpPr>
          <p:spPr>
            <a:xfrm>
              <a:off x="247930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53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114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623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83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944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4602311" cy="124062"/>
            </a:xfrm>
            <a:prstGeom prst="rect">
              <a:avLst/>
            </a:prstGeom>
            <a:solidFill>
              <a:srgbClr val="80BD41">
                <a:alpha val="100000"/>
              </a:srgbClr>
            </a:solidFill>
          </p:spPr>
          <p:txBody>
            <a:bodyPr/>
            <a:lstStyle/>
            <a:p/>
          </p:txBody>
        </p:sp>
        <p:sp>
          <p:nvSpPr>
            <p:cNvPr id="173" name="rc173"/>
            <p:cNvSpPr/>
            <p:nvPr/>
          </p:nvSpPr>
          <p:spPr>
            <a:xfrm>
              <a:off x="5898585" y="5840557"/>
              <a:ext cx="1972418" cy="124062"/>
            </a:xfrm>
            <a:prstGeom prst="rect">
              <a:avLst/>
            </a:prstGeom>
            <a:solidFill>
              <a:srgbClr val="1CABE2">
                <a:alpha val="100000"/>
              </a:srgbClr>
            </a:solidFill>
          </p:spPr>
          <p:txBody>
            <a:bodyPr/>
            <a:lstStyle/>
            <a:p/>
          </p:txBody>
        </p:sp>
        <p:sp>
          <p:nvSpPr>
            <p:cNvPr id="174" name="rc174"/>
            <p:cNvSpPr/>
            <p:nvPr/>
          </p:nvSpPr>
          <p:spPr>
            <a:xfrm>
              <a:off x="1296273" y="5685479"/>
              <a:ext cx="5419856" cy="124062"/>
            </a:xfrm>
            <a:prstGeom prst="rect">
              <a:avLst/>
            </a:prstGeom>
            <a:solidFill>
              <a:srgbClr val="80BD41">
                <a:alpha val="100000"/>
              </a:srgbClr>
            </a:solidFill>
          </p:spPr>
          <p:txBody>
            <a:bodyPr/>
            <a:lstStyle/>
            <a:p/>
          </p:txBody>
        </p:sp>
        <p:sp>
          <p:nvSpPr>
            <p:cNvPr id="175" name="rc175"/>
            <p:cNvSpPr/>
            <p:nvPr/>
          </p:nvSpPr>
          <p:spPr>
            <a:xfrm>
              <a:off x="6716130" y="5685479"/>
              <a:ext cx="602205" cy="124062"/>
            </a:xfrm>
            <a:prstGeom prst="rect">
              <a:avLst/>
            </a:prstGeom>
            <a:solidFill>
              <a:srgbClr val="1CABE2">
                <a:alpha val="100000"/>
              </a:srgbClr>
            </a:solidFill>
          </p:spPr>
          <p:txBody>
            <a:bodyPr/>
            <a:lstStyle/>
            <a:p/>
          </p:txBody>
        </p:sp>
        <p:sp>
          <p:nvSpPr>
            <p:cNvPr id="176" name="rc176"/>
            <p:cNvSpPr/>
            <p:nvPr/>
          </p:nvSpPr>
          <p:spPr>
            <a:xfrm>
              <a:off x="1296273" y="5530401"/>
              <a:ext cx="5093447" cy="124062"/>
            </a:xfrm>
            <a:prstGeom prst="rect">
              <a:avLst/>
            </a:prstGeom>
            <a:solidFill>
              <a:srgbClr val="80BD41">
                <a:alpha val="100000"/>
              </a:srgbClr>
            </a:solidFill>
          </p:spPr>
          <p:txBody>
            <a:bodyPr/>
            <a:lstStyle/>
            <a:p/>
          </p:txBody>
        </p:sp>
        <p:sp>
          <p:nvSpPr>
            <p:cNvPr id="177" name="rc177"/>
            <p:cNvSpPr/>
            <p:nvPr/>
          </p:nvSpPr>
          <p:spPr>
            <a:xfrm>
              <a:off x="6389721" y="5530401"/>
              <a:ext cx="829164" cy="124062"/>
            </a:xfrm>
            <a:prstGeom prst="rect">
              <a:avLst/>
            </a:prstGeom>
            <a:solidFill>
              <a:srgbClr val="1CABE2">
                <a:alpha val="100000"/>
              </a:srgbClr>
            </a:solidFill>
          </p:spPr>
          <p:txBody>
            <a:bodyPr/>
            <a:lstStyle/>
            <a:p/>
          </p:txBody>
        </p:sp>
        <p:sp>
          <p:nvSpPr>
            <p:cNvPr id="178" name="tx178"/>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9" name="tx179"/>
            <p:cNvSpPr/>
            <p:nvPr/>
          </p:nvSpPr>
          <p:spPr>
            <a:xfrm>
              <a:off x="7506912"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80" name="tx180"/>
            <p:cNvSpPr/>
            <p:nvPr/>
          </p:nvSpPr>
          <p:spPr>
            <a:xfrm>
              <a:off x="743464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81" name="tx181"/>
            <p:cNvSpPr/>
            <p:nvPr/>
          </p:nvSpPr>
          <p:spPr>
            <a:xfrm>
              <a:off x="349193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82" name="tx182"/>
            <p:cNvSpPr/>
            <p:nvPr/>
          </p:nvSpPr>
          <p:spPr>
            <a:xfrm>
              <a:off x="6779301"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83" name="tx183"/>
            <p:cNvSpPr/>
            <p:nvPr/>
          </p:nvSpPr>
          <p:spPr>
            <a:xfrm>
              <a:off x="390070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84" name="tx184"/>
            <p:cNvSpPr/>
            <p:nvPr/>
          </p:nvSpPr>
          <p:spPr>
            <a:xfrm>
              <a:off x="691173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5" name="tx185"/>
            <p:cNvSpPr/>
            <p:nvPr/>
          </p:nvSpPr>
          <p:spPr>
            <a:xfrm>
              <a:off x="373750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86" name="tx186"/>
            <p:cNvSpPr/>
            <p:nvPr/>
          </p:nvSpPr>
          <p:spPr>
            <a:xfrm>
              <a:off x="669881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0.35</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545888"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5911943"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8277997" y="60560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(86%) was higher than in 2019 (70%).
The number of children vaccinated with DTP3 increased 11% compared to in 2019.
The number of surviving infants decreased approximately 10% compared to in 2019.
In 2025, 200,000 more children were vaccinated than in 2019.
In 2025, there were 300,000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9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34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77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82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63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80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149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167151"/>
              <a:ext cx="239888" cy="44858"/>
            </a:xfrm>
            <a:prstGeom prst="rect">
              <a:avLst/>
            </a:prstGeom>
            <a:solidFill>
              <a:srgbClr val="E2231A">
                <a:alpha val="90196"/>
              </a:srgbClr>
            </a:solidFill>
          </p:spPr>
          <p:txBody>
            <a:bodyPr/>
            <a:lstStyle/>
            <a:p/>
          </p:txBody>
        </p:sp>
        <p:sp>
          <p:nvSpPr>
            <p:cNvPr id="25" name="rc25"/>
            <p:cNvSpPr/>
            <p:nvPr/>
          </p:nvSpPr>
          <p:spPr>
            <a:xfrm>
              <a:off x="1562816" y="4168083"/>
              <a:ext cx="239888" cy="43926"/>
            </a:xfrm>
            <a:prstGeom prst="rect">
              <a:avLst/>
            </a:prstGeom>
            <a:solidFill>
              <a:srgbClr val="E2231A">
                <a:alpha val="90196"/>
              </a:srgbClr>
            </a:solidFill>
          </p:spPr>
          <p:txBody>
            <a:bodyPr/>
            <a:lstStyle/>
            <a:p/>
          </p:txBody>
        </p:sp>
        <p:sp>
          <p:nvSpPr>
            <p:cNvPr id="26" name="rc26"/>
            <p:cNvSpPr/>
            <p:nvPr/>
          </p:nvSpPr>
          <p:spPr>
            <a:xfrm>
              <a:off x="1829360" y="4040309"/>
              <a:ext cx="239888" cy="171700"/>
            </a:xfrm>
            <a:prstGeom prst="rect">
              <a:avLst/>
            </a:prstGeom>
            <a:solidFill>
              <a:srgbClr val="E2231A">
                <a:alpha val="90196"/>
              </a:srgbClr>
            </a:solidFill>
          </p:spPr>
          <p:txBody>
            <a:bodyPr/>
            <a:lstStyle/>
            <a:p/>
          </p:txBody>
        </p:sp>
        <p:sp>
          <p:nvSpPr>
            <p:cNvPr id="27" name="rc27"/>
            <p:cNvSpPr/>
            <p:nvPr/>
          </p:nvSpPr>
          <p:spPr>
            <a:xfrm>
              <a:off x="2095903" y="4086260"/>
              <a:ext cx="239888" cy="125749"/>
            </a:xfrm>
            <a:prstGeom prst="rect">
              <a:avLst/>
            </a:prstGeom>
            <a:solidFill>
              <a:srgbClr val="E2231A">
                <a:alpha val="90196"/>
              </a:srgbClr>
            </a:solidFill>
          </p:spPr>
          <p:txBody>
            <a:bodyPr/>
            <a:lstStyle/>
            <a:p/>
          </p:txBody>
        </p:sp>
        <p:sp>
          <p:nvSpPr>
            <p:cNvPr id="28" name="rc28"/>
            <p:cNvSpPr/>
            <p:nvPr/>
          </p:nvSpPr>
          <p:spPr>
            <a:xfrm>
              <a:off x="2362446" y="4086950"/>
              <a:ext cx="239888" cy="125059"/>
            </a:xfrm>
            <a:prstGeom prst="rect">
              <a:avLst/>
            </a:prstGeom>
            <a:solidFill>
              <a:srgbClr val="E2231A">
                <a:alpha val="90196"/>
              </a:srgbClr>
            </a:solidFill>
          </p:spPr>
          <p:txBody>
            <a:bodyPr/>
            <a:lstStyle/>
            <a:p/>
          </p:txBody>
        </p:sp>
        <p:sp>
          <p:nvSpPr>
            <p:cNvPr id="29" name="rc29"/>
            <p:cNvSpPr/>
            <p:nvPr/>
          </p:nvSpPr>
          <p:spPr>
            <a:xfrm>
              <a:off x="2628989" y="4129171"/>
              <a:ext cx="239888" cy="82838"/>
            </a:xfrm>
            <a:prstGeom prst="rect">
              <a:avLst/>
            </a:prstGeom>
            <a:solidFill>
              <a:srgbClr val="E2231A">
                <a:alpha val="90196"/>
              </a:srgbClr>
            </a:solidFill>
          </p:spPr>
          <p:txBody>
            <a:bodyPr/>
            <a:lstStyle/>
            <a:p/>
          </p:txBody>
        </p:sp>
        <p:sp>
          <p:nvSpPr>
            <p:cNvPr id="30" name="rc30"/>
            <p:cNvSpPr/>
            <p:nvPr/>
          </p:nvSpPr>
          <p:spPr>
            <a:xfrm>
              <a:off x="2895532" y="4171282"/>
              <a:ext cx="239888" cy="40727"/>
            </a:xfrm>
            <a:prstGeom prst="rect">
              <a:avLst/>
            </a:prstGeom>
            <a:solidFill>
              <a:srgbClr val="E2231A">
                <a:alpha val="90196"/>
              </a:srgbClr>
            </a:solidFill>
          </p:spPr>
          <p:txBody>
            <a:bodyPr/>
            <a:lstStyle/>
            <a:p/>
          </p:txBody>
        </p:sp>
        <p:sp>
          <p:nvSpPr>
            <p:cNvPr id="31" name="rc31"/>
            <p:cNvSpPr/>
            <p:nvPr/>
          </p:nvSpPr>
          <p:spPr>
            <a:xfrm>
              <a:off x="3162075" y="4171928"/>
              <a:ext cx="239888" cy="40081"/>
            </a:xfrm>
            <a:prstGeom prst="rect">
              <a:avLst/>
            </a:prstGeom>
            <a:solidFill>
              <a:srgbClr val="E2231A">
                <a:alpha val="90196"/>
              </a:srgbClr>
            </a:solidFill>
          </p:spPr>
          <p:txBody>
            <a:bodyPr/>
            <a:lstStyle/>
            <a:p/>
          </p:txBody>
        </p:sp>
        <p:sp>
          <p:nvSpPr>
            <p:cNvPr id="32" name="rc32"/>
            <p:cNvSpPr/>
            <p:nvPr/>
          </p:nvSpPr>
          <p:spPr>
            <a:xfrm>
              <a:off x="3428618" y="4172606"/>
              <a:ext cx="239888" cy="39403"/>
            </a:xfrm>
            <a:prstGeom prst="rect">
              <a:avLst/>
            </a:prstGeom>
            <a:solidFill>
              <a:srgbClr val="E2231A">
                <a:alpha val="90196"/>
              </a:srgbClr>
            </a:solidFill>
          </p:spPr>
          <p:txBody>
            <a:bodyPr/>
            <a:lstStyle/>
            <a:p/>
          </p:txBody>
        </p:sp>
        <p:sp>
          <p:nvSpPr>
            <p:cNvPr id="33" name="rc33"/>
            <p:cNvSpPr/>
            <p:nvPr/>
          </p:nvSpPr>
          <p:spPr>
            <a:xfrm>
              <a:off x="3695161" y="4172815"/>
              <a:ext cx="239888" cy="39194"/>
            </a:xfrm>
            <a:prstGeom prst="rect">
              <a:avLst/>
            </a:prstGeom>
            <a:solidFill>
              <a:srgbClr val="E2231A">
                <a:alpha val="90196"/>
              </a:srgbClr>
            </a:solidFill>
          </p:spPr>
          <p:txBody>
            <a:bodyPr/>
            <a:lstStyle/>
            <a:p/>
          </p:txBody>
        </p:sp>
        <p:sp>
          <p:nvSpPr>
            <p:cNvPr id="34" name="rc34"/>
            <p:cNvSpPr/>
            <p:nvPr/>
          </p:nvSpPr>
          <p:spPr>
            <a:xfrm>
              <a:off x="3961705" y="4173030"/>
              <a:ext cx="239888" cy="38978"/>
            </a:xfrm>
            <a:prstGeom prst="rect">
              <a:avLst/>
            </a:prstGeom>
            <a:solidFill>
              <a:srgbClr val="E2231A">
                <a:alpha val="90196"/>
              </a:srgbClr>
            </a:solidFill>
          </p:spPr>
          <p:txBody>
            <a:bodyPr/>
            <a:lstStyle/>
            <a:p/>
          </p:txBody>
        </p:sp>
        <p:sp>
          <p:nvSpPr>
            <p:cNvPr id="35" name="rc35"/>
            <p:cNvSpPr/>
            <p:nvPr/>
          </p:nvSpPr>
          <p:spPr>
            <a:xfrm>
              <a:off x="4228248" y="4173193"/>
              <a:ext cx="239888" cy="38816"/>
            </a:xfrm>
            <a:prstGeom prst="rect">
              <a:avLst/>
            </a:prstGeom>
            <a:solidFill>
              <a:srgbClr val="E2231A">
                <a:alpha val="90196"/>
              </a:srgbClr>
            </a:solidFill>
          </p:spPr>
          <p:txBody>
            <a:bodyPr/>
            <a:lstStyle/>
            <a:p/>
          </p:txBody>
        </p:sp>
        <p:sp>
          <p:nvSpPr>
            <p:cNvPr id="36" name="rc36"/>
            <p:cNvSpPr/>
            <p:nvPr/>
          </p:nvSpPr>
          <p:spPr>
            <a:xfrm>
              <a:off x="4494791" y="4173387"/>
              <a:ext cx="239888" cy="38622"/>
            </a:xfrm>
            <a:prstGeom prst="rect">
              <a:avLst/>
            </a:prstGeom>
            <a:solidFill>
              <a:srgbClr val="E2231A">
                <a:alpha val="90196"/>
              </a:srgbClr>
            </a:solidFill>
          </p:spPr>
          <p:txBody>
            <a:bodyPr/>
            <a:lstStyle/>
            <a:p/>
          </p:txBody>
        </p:sp>
        <p:sp>
          <p:nvSpPr>
            <p:cNvPr id="37" name="rc37"/>
            <p:cNvSpPr/>
            <p:nvPr/>
          </p:nvSpPr>
          <p:spPr>
            <a:xfrm>
              <a:off x="4761334" y="4134885"/>
              <a:ext cx="239888" cy="77124"/>
            </a:xfrm>
            <a:prstGeom prst="rect">
              <a:avLst/>
            </a:prstGeom>
            <a:solidFill>
              <a:srgbClr val="E2231A">
                <a:alpha val="90196"/>
              </a:srgbClr>
            </a:solidFill>
          </p:spPr>
          <p:txBody>
            <a:bodyPr/>
            <a:lstStyle/>
            <a:p/>
          </p:txBody>
        </p:sp>
        <p:sp>
          <p:nvSpPr>
            <p:cNvPr id="38" name="rc38"/>
            <p:cNvSpPr/>
            <p:nvPr/>
          </p:nvSpPr>
          <p:spPr>
            <a:xfrm>
              <a:off x="5027877" y="4095353"/>
              <a:ext cx="239888" cy="116655"/>
            </a:xfrm>
            <a:prstGeom prst="rect">
              <a:avLst/>
            </a:prstGeom>
            <a:solidFill>
              <a:srgbClr val="E2231A">
                <a:alpha val="90196"/>
              </a:srgbClr>
            </a:solidFill>
          </p:spPr>
          <p:txBody>
            <a:bodyPr/>
            <a:lstStyle/>
            <a:p/>
          </p:txBody>
        </p:sp>
        <p:sp>
          <p:nvSpPr>
            <p:cNvPr id="39" name="rc39"/>
            <p:cNvSpPr/>
            <p:nvPr/>
          </p:nvSpPr>
          <p:spPr>
            <a:xfrm>
              <a:off x="5294420" y="4056236"/>
              <a:ext cx="239888" cy="155773"/>
            </a:xfrm>
            <a:prstGeom prst="rect">
              <a:avLst/>
            </a:prstGeom>
            <a:solidFill>
              <a:srgbClr val="E2231A">
                <a:alpha val="90196"/>
              </a:srgbClr>
            </a:solidFill>
          </p:spPr>
          <p:txBody>
            <a:bodyPr/>
            <a:lstStyle/>
            <a:p/>
          </p:txBody>
        </p:sp>
        <p:sp>
          <p:nvSpPr>
            <p:cNvPr id="40" name="rc40"/>
            <p:cNvSpPr/>
            <p:nvPr/>
          </p:nvSpPr>
          <p:spPr>
            <a:xfrm>
              <a:off x="5560963" y="4022942"/>
              <a:ext cx="239888" cy="189067"/>
            </a:xfrm>
            <a:prstGeom prst="rect">
              <a:avLst/>
            </a:prstGeom>
            <a:solidFill>
              <a:srgbClr val="E2231A">
                <a:alpha val="90196"/>
              </a:srgbClr>
            </a:solidFill>
          </p:spPr>
          <p:txBody>
            <a:bodyPr/>
            <a:lstStyle/>
            <a:p/>
          </p:txBody>
        </p:sp>
        <p:sp>
          <p:nvSpPr>
            <p:cNvPr id="41" name="rc41"/>
            <p:cNvSpPr/>
            <p:nvPr/>
          </p:nvSpPr>
          <p:spPr>
            <a:xfrm>
              <a:off x="5827506" y="3717532"/>
              <a:ext cx="239888" cy="494476"/>
            </a:xfrm>
            <a:prstGeom prst="rect">
              <a:avLst/>
            </a:prstGeom>
            <a:solidFill>
              <a:srgbClr val="E2231A">
                <a:alpha val="90196"/>
              </a:srgbClr>
            </a:solidFill>
          </p:spPr>
          <p:txBody>
            <a:bodyPr/>
            <a:lstStyle/>
            <a:p/>
          </p:txBody>
        </p:sp>
        <p:sp>
          <p:nvSpPr>
            <p:cNvPr id="42" name="rc42"/>
            <p:cNvSpPr/>
            <p:nvPr/>
          </p:nvSpPr>
          <p:spPr>
            <a:xfrm>
              <a:off x="6094049" y="3907756"/>
              <a:ext cx="239888" cy="304252"/>
            </a:xfrm>
            <a:prstGeom prst="rect">
              <a:avLst/>
            </a:prstGeom>
            <a:solidFill>
              <a:srgbClr val="E2231A">
                <a:alpha val="90196"/>
              </a:srgbClr>
            </a:solidFill>
          </p:spPr>
          <p:txBody>
            <a:bodyPr/>
            <a:lstStyle/>
            <a:p/>
          </p:txBody>
        </p:sp>
        <p:sp>
          <p:nvSpPr>
            <p:cNvPr id="43" name="rc43"/>
            <p:cNvSpPr/>
            <p:nvPr/>
          </p:nvSpPr>
          <p:spPr>
            <a:xfrm>
              <a:off x="6360593" y="3879044"/>
              <a:ext cx="239888" cy="332965"/>
            </a:xfrm>
            <a:prstGeom prst="rect">
              <a:avLst/>
            </a:prstGeom>
            <a:solidFill>
              <a:srgbClr val="E2231A">
                <a:alpha val="90196"/>
              </a:srgbClr>
            </a:solidFill>
          </p:spPr>
          <p:txBody>
            <a:bodyPr/>
            <a:lstStyle/>
            <a:p/>
          </p:txBody>
        </p:sp>
        <p:sp>
          <p:nvSpPr>
            <p:cNvPr id="44" name="rc44"/>
            <p:cNvSpPr/>
            <p:nvPr/>
          </p:nvSpPr>
          <p:spPr>
            <a:xfrm>
              <a:off x="6627136" y="3462321"/>
              <a:ext cx="239888" cy="749688"/>
            </a:xfrm>
            <a:prstGeom prst="rect">
              <a:avLst/>
            </a:prstGeom>
            <a:solidFill>
              <a:srgbClr val="E2231A">
                <a:alpha val="90196"/>
              </a:srgbClr>
            </a:solidFill>
          </p:spPr>
          <p:txBody>
            <a:bodyPr/>
            <a:lstStyle/>
            <a:p/>
          </p:txBody>
        </p:sp>
        <p:sp>
          <p:nvSpPr>
            <p:cNvPr id="45" name="rc45"/>
            <p:cNvSpPr/>
            <p:nvPr/>
          </p:nvSpPr>
          <p:spPr>
            <a:xfrm>
              <a:off x="6893679" y="3261748"/>
              <a:ext cx="239888" cy="950261"/>
            </a:xfrm>
            <a:prstGeom prst="rect">
              <a:avLst/>
            </a:prstGeom>
            <a:solidFill>
              <a:srgbClr val="E2231A">
                <a:alpha val="90196"/>
              </a:srgbClr>
            </a:solidFill>
          </p:spPr>
          <p:txBody>
            <a:bodyPr/>
            <a:lstStyle/>
            <a:p/>
          </p:txBody>
        </p:sp>
        <p:sp>
          <p:nvSpPr>
            <p:cNvPr id="46" name="rc46"/>
            <p:cNvSpPr/>
            <p:nvPr/>
          </p:nvSpPr>
          <p:spPr>
            <a:xfrm>
              <a:off x="7160222" y="3551281"/>
              <a:ext cx="239888" cy="660728"/>
            </a:xfrm>
            <a:prstGeom prst="rect">
              <a:avLst/>
            </a:prstGeom>
            <a:solidFill>
              <a:srgbClr val="E2231A">
                <a:alpha val="90196"/>
              </a:srgbClr>
            </a:solidFill>
          </p:spPr>
          <p:txBody>
            <a:bodyPr/>
            <a:lstStyle/>
            <a:p/>
          </p:txBody>
        </p:sp>
        <p:sp>
          <p:nvSpPr>
            <p:cNvPr id="47" name="rc47"/>
            <p:cNvSpPr/>
            <p:nvPr/>
          </p:nvSpPr>
          <p:spPr>
            <a:xfrm>
              <a:off x="7426765" y="3869281"/>
              <a:ext cx="239888" cy="342728"/>
            </a:xfrm>
            <a:prstGeom prst="rect">
              <a:avLst/>
            </a:prstGeom>
            <a:solidFill>
              <a:srgbClr val="E2231A">
                <a:alpha val="90196"/>
              </a:srgbClr>
            </a:solidFill>
          </p:spPr>
          <p:txBody>
            <a:bodyPr/>
            <a:lstStyle/>
            <a:p/>
          </p:txBody>
        </p:sp>
        <p:sp>
          <p:nvSpPr>
            <p:cNvPr id="48" name="rc48"/>
            <p:cNvSpPr/>
            <p:nvPr/>
          </p:nvSpPr>
          <p:spPr>
            <a:xfrm>
              <a:off x="7693308" y="4076464"/>
              <a:ext cx="239888" cy="135545"/>
            </a:xfrm>
            <a:prstGeom prst="rect">
              <a:avLst/>
            </a:prstGeom>
            <a:solidFill>
              <a:srgbClr val="E2231A">
                <a:alpha val="90196"/>
              </a:srgbClr>
            </a:solidFill>
          </p:spPr>
          <p:txBody>
            <a:bodyPr/>
            <a:lstStyle/>
            <a:p/>
          </p:txBody>
        </p:sp>
        <p:sp>
          <p:nvSpPr>
            <p:cNvPr id="49" name="rc49"/>
            <p:cNvSpPr/>
            <p:nvPr/>
          </p:nvSpPr>
          <p:spPr>
            <a:xfrm>
              <a:off x="7959851" y="3878743"/>
              <a:ext cx="239888" cy="333266"/>
            </a:xfrm>
            <a:prstGeom prst="rect">
              <a:avLst/>
            </a:prstGeom>
            <a:solidFill>
              <a:srgbClr val="E2231A">
                <a:alpha val="90196"/>
              </a:srgbClr>
            </a:solidFill>
          </p:spPr>
          <p:txBody>
            <a:bodyPr/>
            <a:lstStyle/>
            <a:p/>
          </p:txBody>
        </p:sp>
        <p:sp>
          <p:nvSpPr>
            <p:cNvPr id="50" name="rc50"/>
            <p:cNvSpPr/>
            <p:nvPr/>
          </p:nvSpPr>
          <p:spPr>
            <a:xfrm>
              <a:off x="1296273" y="3983211"/>
              <a:ext cx="239888" cy="183939"/>
            </a:xfrm>
            <a:prstGeom prst="rect">
              <a:avLst/>
            </a:prstGeom>
            <a:solidFill>
              <a:srgbClr val="B3B3B3">
                <a:alpha val="90196"/>
              </a:srgbClr>
            </a:solidFill>
          </p:spPr>
          <p:txBody>
            <a:bodyPr/>
            <a:lstStyle/>
            <a:p/>
          </p:txBody>
        </p:sp>
        <p:sp>
          <p:nvSpPr>
            <p:cNvPr id="51" name="rc51"/>
            <p:cNvSpPr/>
            <p:nvPr/>
          </p:nvSpPr>
          <p:spPr>
            <a:xfrm>
              <a:off x="1562816" y="3982752"/>
              <a:ext cx="239888" cy="185331"/>
            </a:xfrm>
            <a:prstGeom prst="rect">
              <a:avLst/>
            </a:prstGeom>
            <a:solidFill>
              <a:srgbClr val="B3B3B3">
                <a:alpha val="90196"/>
              </a:srgbClr>
            </a:solidFill>
          </p:spPr>
          <p:txBody>
            <a:bodyPr/>
            <a:lstStyle/>
            <a:p/>
          </p:txBody>
        </p:sp>
        <p:sp>
          <p:nvSpPr>
            <p:cNvPr id="52" name="rc52"/>
            <p:cNvSpPr/>
            <p:nvPr/>
          </p:nvSpPr>
          <p:spPr>
            <a:xfrm>
              <a:off x="1829360" y="3292629"/>
              <a:ext cx="239888" cy="747679"/>
            </a:xfrm>
            <a:prstGeom prst="rect">
              <a:avLst/>
            </a:prstGeom>
            <a:solidFill>
              <a:srgbClr val="B3B3B3">
                <a:alpha val="90196"/>
              </a:srgbClr>
            </a:solidFill>
          </p:spPr>
          <p:txBody>
            <a:bodyPr/>
            <a:lstStyle/>
            <a:p/>
          </p:txBody>
        </p:sp>
        <p:sp>
          <p:nvSpPr>
            <p:cNvPr id="53" name="rc53"/>
            <p:cNvSpPr/>
            <p:nvPr/>
          </p:nvSpPr>
          <p:spPr>
            <a:xfrm>
              <a:off x="2095903" y="3024738"/>
              <a:ext cx="239888" cy="1061522"/>
            </a:xfrm>
            <a:prstGeom prst="rect">
              <a:avLst/>
            </a:prstGeom>
            <a:solidFill>
              <a:srgbClr val="B3B3B3">
                <a:alpha val="90196"/>
              </a:srgbClr>
            </a:solidFill>
          </p:spPr>
          <p:txBody>
            <a:bodyPr/>
            <a:lstStyle/>
            <a:p/>
          </p:txBody>
        </p:sp>
        <p:sp>
          <p:nvSpPr>
            <p:cNvPr id="54" name="rc54"/>
            <p:cNvSpPr/>
            <p:nvPr/>
          </p:nvSpPr>
          <p:spPr>
            <a:xfrm>
              <a:off x="2362446" y="2774510"/>
              <a:ext cx="239888" cy="1312440"/>
            </a:xfrm>
            <a:prstGeom prst="rect">
              <a:avLst/>
            </a:prstGeom>
            <a:solidFill>
              <a:srgbClr val="B3B3B3">
                <a:alpha val="90196"/>
              </a:srgbClr>
            </a:solidFill>
          </p:spPr>
          <p:txBody>
            <a:bodyPr/>
            <a:lstStyle/>
            <a:p/>
          </p:txBody>
        </p:sp>
        <p:sp>
          <p:nvSpPr>
            <p:cNvPr id="55" name="rc55"/>
            <p:cNvSpPr/>
            <p:nvPr/>
          </p:nvSpPr>
          <p:spPr>
            <a:xfrm>
              <a:off x="2628989" y="2494187"/>
              <a:ext cx="239888" cy="1634983"/>
            </a:xfrm>
            <a:prstGeom prst="rect">
              <a:avLst/>
            </a:prstGeom>
            <a:solidFill>
              <a:srgbClr val="B3B3B3">
                <a:alpha val="90196"/>
              </a:srgbClr>
            </a:solidFill>
          </p:spPr>
          <p:txBody>
            <a:bodyPr/>
            <a:lstStyle/>
            <a:p/>
          </p:txBody>
        </p:sp>
        <p:sp>
          <p:nvSpPr>
            <p:cNvPr id="56" name="rc56"/>
            <p:cNvSpPr/>
            <p:nvPr/>
          </p:nvSpPr>
          <p:spPr>
            <a:xfrm>
              <a:off x="2895532" y="2272184"/>
              <a:ext cx="239888" cy="1899097"/>
            </a:xfrm>
            <a:prstGeom prst="rect">
              <a:avLst/>
            </a:prstGeom>
            <a:solidFill>
              <a:srgbClr val="B3B3B3">
                <a:alpha val="90196"/>
              </a:srgbClr>
            </a:solidFill>
          </p:spPr>
          <p:txBody>
            <a:bodyPr/>
            <a:lstStyle/>
            <a:p/>
          </p:txBody>
        </p:sp>
        <p:sp>
          <p:nvSpPr>
            <p:cNvPr id="57" name="rc57"/>
            <p:cNvSpPr/>
            <p:nvPr/>
          </p:nvSpPr>
          <p:spPr>
            <a:xfrm>
              <a:off x="3162075" y="2063743"/>
              <a:ext cx="239888" cy="2108184"/>
            </a:xfrm>
            <a:prstGeom prst="rect">
              <a:avLst/>
            </a:prstGeom>
            <a:solidFill>
              <a:srgbClr val="B3B3B3">
                <a:alpha val="90196"/>
              </a:srgbClr>
            </a:solidFill>
          </p:spPr>
          <p:txBody>
            <a:bodyPr/>
            <a:lstStyle/>
            <a:p/>
          </p:txBody>
        </p:sp>
        <p:sp>
          <p:nvSpPr>
            <p:cNvPr id="58" name="rc58"/>
            <p:cNvSpPr/>
            <p:nvPr/>
          </p:nvSpPr>
          <p:spPr>
            <a:xfrm>
              <a:off x="3428618" y="2385370"/>
              <a:ext cx="239888" cy="1787235"/>
            </a:xfrm>
            <a:prstGeom prst="rect">
              <a:avLst/>
            </a:prstGeom>
            <a:solidFill>
              <a:srgbClr val="B3B3B3">
                <a:alpha val="90196"/>
              </a:srgbClr>
            </a:solidFill>
          </p:spPr>
          <p:txBody>
            <a:bodyPr/>
            <a:lstStyle/>
            <a:p/>
          </p:txBody>
        </p:sp>
        <p:sp>
          <p:nvSpPr>
            <p:cNvPr id="59" name="rc59"/>
            <p:cNvSpPr/>
            <p:nvPr/>
          </p:nvSpPr>
          <p:spPr>
            <a:xfrm>
              <a:off x="3695161" y="2355087"/>
              <a:ext cx="239888" cy="1817727"/>
            </a:xfrm>
            <a:prstGeom prst="rect">
              <a:avLst/>
            </a:prstGeom>
            <a:solidFill>
              <a:srgbClr val="B3B3B3">
                <a:alpha val="90196"/>
              </a:srgbClr>
            </a:solidFill>
          </p:spPr>
          <p:txBody>
            <a:bodyPr/>
            <a:lstStyle/>
            <a:p/>
          </p:txBody>
        </p:sp>
        <p:sp>
          <p:nvSpPr>
            <p:cNvPr id="60" name="rc60"/>
            <p:cNvSpPr/>
            <p:nvPr/>
          </p:nvSpPr>
          <p:spPr>
            <a:xfrm>
              <a:off x="3961705" y="2295716"/>
              <a:ext cx="239888" cy="1877313"/>
            </a:xfrm>
            <a:prstGeom prst="rect">
              <a:avLst/>
            </a:prstGeom>
            <a:solidFill>
              <a:srgbClr val="B3B3B3">
                <a:alpha val="90196"/>
              </a:srgbClr>
            </a:solidFill>
          </p:spPr>
          <p:txBody>
            <a:bodyPr/>
            <a:lstStyle/>
            <a:p/>
          </p:txBody>
        </p:sp>
        <p:sp>
          <p:nvSpPr>
            <p:cNvPr id="61" name="rc61"/>
            <p:cNvSpPr/>
            <p:nvPr/>
          </p:nvSpPr>
          <p:spPr>
            <a:xfrm>
              <a:off x="4228248" y="3049540"/>
              <a:ext cx="239888" cy="1123652"/>
            </a:xfrm>
            <a:prstGeom prst="rect">
              <a:avLst/>
            </a:prstGeom>
            <a:solidFill>
              <a:srgbClr val="B3B3B3">
                <a:alpha val="90196"/>
              </a:srgbClr>
            </a:solidFill>
          </p:spPr>
          <p:txBody>
            <a:bodyPr/>
            <a:lstStyle/>
            <a:p/>
          </p:txBody>
        </p:sp>
        <p:sp>
          <p:nvSpPr>
            <p:cNvPr id="62" name="rc62"/>
            <p:cNvSpPr/>
            <p:nvPr/>
          </p:nvSpPr>
          <p:spPr>
            <a:xfrm>
              <a:off x="4494791" y="3029745"/>
              <a:ext cx="239888" cy="1143641"/>
            </a:xfrm>
            <a:prstGeom prst="rect">
              <a:avLst/>
            </a:prstGeom>
            <a:solidFill>
              <a:srgbClr val="B3B3B3">
                <a:alpha val="90196"/>
              </a:srgbClr>
            </a:solidFill>
          </p:spPr>
          <p:txBody>
            <a:bodyPr/>
            <a:lstStyle/>
            <a:p/>
          </p:txBody>
        </p:sp>
        <p:sp>
          <p:nvSpPr>
            <p:cNvPr id="63" name="rc63"/>
            <p:cNvSpPr/>
            <p:nvPr/>
          </p:nvSpPr>
          <p:spPr>
            <a:xfrm>
              <a:off x="4761334" y="3004350"/>
              <a:ext cx="239888" cy="1130534"/>
            </a:xfrm>
            <a:prstGeom prst="rect">
              <a:avLst/>
            </a:prstGeom>
            <a:solidFill>
              <a:srgbClr val="B3B3B3">
                <a:alpha val="90196"/>
              </a:srgbClr>
            </a:solidFill>
          </p:spPr>
          <p:txBody>
            <a:bodyPr/>
            <a:lstStyle/>
            <a:p/>
          </p:txBody>
        </p:sp>
        <p:sp>
          <p:nvSpPr>
            <p:cNvPr id="64" name="rc64"/>
            <p:cNvSpPr/>
            <p:nvPr/>
          </p:nvSpPr>
          <p:spPr>
            <a:xfrm>
              <a:off x="5027877" y="3788472"/>
              <a:ext cx="239888" cy="306881"/>
            </a:xfrm>
            <a:prstGeom prst="rect">
              <a:avLst/>
            </a:prstGeom>
            <a:solidFill>
              <a:srgbClr val="B3B3B3">
                <a:alpha val="90196"/>
              </a:srgbClr>
            </a:solidFill>
          </p:spPr>
          <p:txBody>
            <a:bodyPr/>
            <a:lstStyle/>
            <a:p/>
          </p:txBody>
        </p:sp>
        <p:sp>
          <p:nvSpPr>
            <p:cNvPr id="65" name="rc65"/>
            <p:cNvSpPr/>
            <p:nvPr/>
          </p:nvSpPr>
          <p:spPr>
            <a:xfrm>
              <a:off x="5294420" y="3444211"/>
              <a:ext cx="239888" cy="612024"/>
            </a:xfrm>
            <a:prstGeom prst="rect">
              <a:avLst/>
            </a:prstGeom>
            <a:solidFill>
              <a:srgbClr val="B3B3B3">
                <a:alpha val="90196"/>
              </a:srgbClr>
            </a:solidFill>
          </p:spPr>
          <p:txBody>
            <a:bodyPr/>
            <a:lstStyle/>
            <a:p/>
          </p:txBody>
        </p:sp>
        <p:sp>
          <p:nvSpPr>
            <p:cNvPr id="66" name="rc66"/>
            <p:cNvSpPr/>
            <p:nvPr/>
          </p:nvSpPr>
          <p:spPr>
            <a:xfrm>
              <a:off x="5560963" y="3325821"/>
              <a:ext cx="239888" cy="697121"/>
            </a:xfrm>
            <a:prstGeom prst="rect">
              <a:avLst/>
            </a:prstGeom>
            <a:solidFill>
              <a:srgbClr val="B3B3B3">
                <a:alpha val="90196"/>
              </a:srgbClr>
            </a:solidFill>
          </p:spPr>
          <p:txBody>
            <a:bodyPr/>
            <a:lstStyle/>
            <a:p/>
          </p:txBody>
        </p:sp>
        <p:sp>
          <p:nvSpPr>
            <p:cNvPr id="67" name="rc67"/>
            <p:cNvSpPr/>
            <p:nvPr/>
          </p:nvSpPr>
          <p:spPr>
            <a:xfrm>
              <a:off x="5827506" y="2934047"/>
              <a:ext cx="239888" cy="783485"/>
            </a:xfrm>
            <a:prstGeom prst="rect">
              <a:avLst/>
            </a:prstGeom>
            <a:solidFill>
              <a:srgbClr val="B3B3B3">
                <a:alpha val="90196"/>
              </a:srgbClr>
            </a:solidFill>
          </p:spPr>
          <p:txBody>
            <a:bodyPr/>
            <a:lstStyle/>
            <a:p/>
          </p:txBody>
        </p:sp>
        <p:sp>
          <p:nvSpPr>
            <p:cNvPr id="68" name="rc68"/>
            <p:cNvSpPr/>
            <p:nvPr/>
          </p:nvSpPr>
          <p:spPr>
            <a:xfrm>
              <a:off x="6094049" y="3295473"/>
              <a:ext cx="239888" cy="612283"/>
            </a:xfrm>
            <a:prstGeom prst="rect">
              <a:avLst/>
            </a:prstGeom>
            <a:solidFill>
              <a:srgbClr val="B3B3B3">
                <a:alpha val="90196"/>
              </a:srgbClr>
            </a:solidFill>
          </p:spPr>
          <p:txBody>
            <a:bodyPr/>
            <a:lstStyle/>
            <a:p/>
          </p:txBody>
        </p:sp>
        <p:sp>
          <p:nvSpPr>
            <p:cNvPr id="69" name="rc69"/>
            <p:cNvSpPr/>
            <p:nvPr/>
          </p:nvSpPr>
          <p:spPr>
            <a:xfrm>
              <a:off x="6360593" y="2476474"/>
              <a:ext cx="239888" cy="1402569"/>
            </a:xfrm>
            <a:prstGeom prst="rect">
              <a:avLst/>
            </a:prstGeom>
            <a:solidFill>
              <a:srgbClr val="B3B3B3">
                <a:alpha val="90196"/>
              </a:srgbClr>
            </a:solidFill>
          </p:spPr>
          <p:txBody>
            <a:bodyPr/>
            <a:lstStyle/>
            <a:p/>
          </p:txBody>
        </p:sp>
        <p:sp>
          <p:nvSpPr>
            <p:cNvPr id="70" name="rc70"/>
            <p:cNvSpPr/>
            <p:nvPr/>
          </p:nvSpPr>
          <p:spPr>
            <a:xfrm>
              <a:off x="6627136" y="2093021"/>
              <a:ext cx="239888" cy="1369299"/>
            </a:xfrm>
            <a:prstGeom prst="rect">
              <a:avLst/>
            </a:prstGeom>
            <a:solidFill>
              <a:srgbClr val="B3B3B3">
                <a:alpha val="90196"/>
              </a:srgbClr>
            </a:solidFill>
          </p:spPr>
          <p:txBody>
            <a:bodyPr/>
            <a:lstStyle/>
            <a:p/>
          </p:txBody>
        </p:sp>
        <p:sp>
          <p:nvSpPr>
            <p:cNvPr id="71" name="rc71"/>
            <p:cNvSpPr/>
            <p:nvPr/>
          </p:nvSpPr>
          <p:spPr>
            <a:xfrm>
              <a:off x="6893679" y="2196012"/>
              <a:ext cx="239888" cy="1065736"/>
            </a:xfrm>
            <a:prstGeom prst="rect">
              <a:avLst/>
            </a:prstGeom>
            <a:solidFill>
              <a:srgbClr val="B3B3B3">
                <a:alpha val="90196"/>
              </a:srgbClr>
            </a:solidFill>
          </p:spPr>
          <p:txBody>
            <a:bodyPr/>
            <a:lstStyle/>
            <a:p/>
          </p:txBody>
        </p:sp>
        <p:sp>
          <p:nvSpPr>
            <p:cNvPr id="72" name="rc72"/>
            <p:cNvSpPr/>
            <p:nvPr/>
          </p:nvSpPr>
          <p:spPr>
            <a:xfrm>
              <a:off x="7160222" y="2693005"/>
              <a:ext cx="239888" cy="858276"/>
            </a:xfrm>
            <a:prstGeom prst="rect">
              <a:avLst/>
            </a:prstGeom>
            <a:solidFill>
              <a:srgbClr val="B3B3B3">
                <a:alpha val="90196"/>
              </a:srgbClr>
            </a:solidFill>
          </p:spPr>
          <p:txBody>
            <a:bodyPr/>
            <a:lstStyle/>
            <a:p/>
          </p:txBody>
        </p:sp>
        <p:sp>
          <p:nvSpPr>
            <p:cNvPr id="73" name="rc73"/>
            <p:cNvSpPr/>
            <p:nvPr/>
          </p:nvSpPr>
          <p:spPr>
            <a:xfrm>
              <a:off x="7426765" y="3119562"/>
              <a:ext cx="239888" cy="749719"/>
            </a:xfrm>
            <a:prstGeom prst="rect">
              <a:avLst/>
            </a:prstGeom>
            <a:solidFill>
              <a:srgbClr val="B3B3B3">
                <a:alpha val="90196"/>
              </a:srgbClr>
            </a:solidFill>
          </p:spPr>
          <p:txBody>
            <a:bodyPr/>
            <a:lstStyle/>
            <a:p/>
          </p:txBody>
        </p:sp>
        <p:sp>
          <p:nvSpPr>
            <p:cNvPr id="74" name="rc74"/>
            <p:cNvSpPr/>
            <p:nvPr/>
          </p:nvSpPr>
          <p:spPr>
            <a:xfrm>
              <a:off x="7693308" y="3551811"/>
              <a:ext cx="239888" cy="524652"/>
            </a:xfrm>
            <a:prstGeom prst="rect">
              <a:avLst/>
            </a:prstGeom>
            <a:solidFill>
              <a:srgbClr val="B3B3B3">
                <a:alpha val="90196"/>
              </a:srgbClr>
            </a:solidFill>
          </p:spPr>
          <p:txBody>
            <a:bodyPr/>
            <a:lstStyle/>
            <a:p/>
          </p:txBody>
        </p:sp>
        <p:sp>
          <p:nvSpPr>
            <p:cNvPr id="75" name="rc75"/>
            <p:cNvSpPr/>
            <p:nvPr/>
          </p:nvSpPr>
          <p:spPr>
            <a:xfrm>
              <a:off x="7959851" y="3389603"/>
              <a:ext cx="239888" cy="489139"/>
            </a:xfrm>
            <a:prstGeom prst="rect">
              <a:avLst/>
            </a:prstGeom>
            <a:solidFill>
              <a:srgbClr val="B3B3B3">
                <a:alpha val="90196"/>
              </a:srgbClr>
            </a:solidFill>
          </p:spPr>
          <p:txBody>
            <a:bodyPr/>
            <a:lstStyle/>
            <a:p/>
          </p:txBody>
        </p:sp>
        <p:sp>
          <p:nvSpPr>
            <p:cNvPr id="76" name="pl76"/>
            <p:cNvSpPr/>
            <p:nvPr/>
          </p:nvSpPr>
          <p:spPr>
            <a:xfrm>
              <a:off x="1416218" y="2085226"/>
              <a:ext cx="6663577" cy="558549"/>
            </a:xfrm>
            <a:custGeom>
              <a:avLst/>
              <a:pathLst>
                <a:path w="6663577" h="558549">
                  <a:moveTo>
                    <a:pt x="0" y="0"/>
                  </a:moveTo>
                  <a:lnTo>
                    <a:pt x="266543" y="0"/>
                  </a:lnTo>
                  <a:lnTo>
                    <a:pt x="533086" y="64447"/>
                  </a:lnTo>
                  <a:lnTo>
                    <a:pt x="799629" y="42965"/>
                  </a:lnTo>
                  <a:lnTo>
                    <a:pt x="1066172" y="42965"/>
                  </a:lnTo>
                  <a:lnTo>
                    <a:pt x="1332715" y="21482"/>
                  </a:lnTo>
                  <a:lnTo>
                    <a:pt x="1599258" y="0"/>
                  </a:lnTo>
                  <a:lnTo>
                    <a:pt x="1865801" y="0"/>
                  </a:lnTo>
                  <a:lnTo>
                    <a:pt x="2132344" y="0"/>
                  </a:lnTo>
                  <a:lnTo>
                    <a:pt x="2398888" y="0"/>
                  </a:lnTo>
                  <a:lnTo>
                    <a:pt x="2665431" y="0"/>
                  </a:lnTo>
                  <a:lnTo>
                    <a:pt x="2931974" y="0"/>
                  </a:lnTo>
                  <a:lnTo>
                    <a:pt x="3198517" y="0"/>
                  </a:lnTo>
                  <a:lnTo>
                    <a:pt x="3465060" y="21482"/>
                  </a:lnTo>
                  <a:lnTo>
                    <a:pt x="3731603" y="42965"/>
                  </a:lnTo>
                  <a:lnTo>
                    <a:pt x="3998146" y="64447"/>
                  </a:lnTo>
                  <a:lnTo>
                    <a:pt x="4264689" y="85930"/>
                  </a:lnTo>
                  <a:lnTo>
                    <a:pt x="4531233" y="257791"/>
                  </a:lnTo>
                  <a:lnTo>
                    <a:pt x="4797776" y="150378"/>
                  </a:lnTo>
                  <a:lnTo>
                    <a:pt x="5064319" y="171861"/>
                  </a:lnTo>
                  <a:lnTo>
                    <a:pt x="5330862" y="429653"/>
                  </a:lnTo>
                  <a:lnTo>
                    <a:pt x="5597405" y="558549"/>
                  </a:lnTo>
                  <a:lnTo>
                    <a:pt x="5863948" y="386687"/>
                  </a:lnTo>
                  <a:lnTo>
                    <a:pt x="6130491" y="193343"/>
                  </a:lnTo>
                  <a:lnTo>
                    <a:pt x="6397034" y="64447"/>
                  </a:lnTo>
                  <a:lnTo>
                    <a:pt x="6663577" y="193343"/>
                  </a:lnTo>
                </a:path>
              </a:pathLst>
            </a:custGeom>
            <a:ln w="27101" cap="flat">
              <a:solidFill>
                <a:srgbClr val="3283FE">
                  <a:alpha val="100000"/>
                </a:srgbClr>
              </a:solidFill>
              <a:prstDash val="solid"/>
              <a:round/>
            </a:ln>
          </p:spPr>
          <p:txBody>
            <a:bodyPr/>
            <a:lstStyle/>
            <a:p/>
          </p:txBody>
        </p:sp>
        <p:sp>
          <p:nvSpPr>
            <p:cNvPr id="77" name="pl77"/>
            <p:cNvSpPr/>
            <p:nvPr/>
          </p:nvSpPr>
          <p:spPr>
            <a:xfrm>
              <a:off x="1416218" y="2171156"/>
              <a:ext cx="6663577" cy="1095615"/>
            </a:xfrm>
            <a:custGeom>
              <a:avLst/>
              <a:pathLst>
                <a:path w="6663577" h="1095615">
                  <a:moveTo>
                    <a:pt x="0" y="0"/>
                  </a:moveTo>
                  <a:lnTo>
                    <a:pt x="266543" y="0"/>
                  </a:lnTo>
                  <a:lnTo>
                    <a:pt x="533086" y="322239"/>
                  </a:lnTo>
                  <a:lnTo>
                    <a:pt x="799629" y="451135"/>
                  </a:lnTo>
                  <a:lnTo>
                    <a:pt x="1066172" y="580031"/>
                  </a:lnTo>
                  <a:lnTo>
                    <a:pt x="1332715" y="730410"/>
                  </a:lnTo>
                  <a:lnTo>
                    <a:pt x="1599258" y="859306"/>
                  </a:lnTo>
                  <a:lnTo>
                    <a:pt x="1865801" y="988202"/>
                  </a:lnTo>
                  <a:lnTo>
                    <a:pt x="2132344" y="837823"/>
                  </a:lnTo>
                  <a:lnTo>
                    <a:pt x="2398888" y="859306"/>
                  </a:lnTo>
                  <a:lnTo>
                    <a:pt x="2665431" y="902271"/>
                  </a:lnTo>
                  <a:lnTo>
                    <a:pt x="2931974" y="515583"/>
                  </a:lnTo>
                  <a:lnTo>
                    <a:pt x="3198517" y="537066"/>
                  </a:lnTo>
                  <a:lnTo>
                    <a:pt x="3465060" y="558549"/>
                  </a:lnTo>
                  <a:lnTo>
                    <a:pt x="3731603" y="128895"/>
                  </a:lnTo>
                  <a:lnTo>
                    <a:pt x="3998146" y="322239"/>
                  </a:lnTo>
                  <a:lnTo>
                    <a:pt x="4264689" y="386687"/>
                  </a:lnTo>
                  <a:lnTo>
                    <a:pt x="4531233" y="601514"/>
                  </a:lnTo>
                  <a:lnTo>
                    <a:pt x="4797776" y="408170"/>
                  </a:lnTo>
                  <a:lnTo>
                    <a:pt x="5064319" y="880789"/>
                  </a:lnTo>
                  <a:lnTo>
                    <a:pt x="5330862" y="1095615"/>
                  </a:lnTo>
                  <a:lnTo>
                    <a:pt x="5597405" y="1052650"/>
                  </a:lnTo>
                  <a:lnTo>
                    <a:pt x="5863948" y="794858"/>
                  </a:lnTo>
                  <a:lnTo>
                    <a:pt x="6130491" y="558549"/>
                  </a:lnTo>
                  <a:lnTo>
                    <a:pt x="6397034" y="300757"/>
                  </a:lnTo>
                  <a:lnTo>
                    <a:pt x="6663577" y="408170"/>
                  </a:lnTo>
                </a:path>
              </a:pathLst>
            </a:custGeom>
            <a:ln w="27101" cap="flat">
              <a:solidFill>
                <a:srgbClr val="FFA500">
                  <a:alpha val="100000"/>
                </a:srgbClr>
              </a:solidFill>
              <a:prstDash val="solid"/>
              <a:round/>
            </a:ln>
          </p:spPr>
          <p:txBody>
            <a:bodyPr/>
            <a:lstStyle/>
            <a:p/>
          </p:txBody>
        </p:sp>
        <p:sp>
          <p:nvSpPr>
            <p:cNvPr id="78" name="tx78"/>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134588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0" name="tx80"/>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1" name="tx81"/>
            <p:cNvSpPr/>
            <p:nvPr/>
          </p:nvSpPr>
          <p:spPr>
            <a:xfrm>
              <a:off x="2678595"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82" name="tx82"/>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4011311"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84" name="tx84"/>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5" name="tx85"/>
            <p:cNvSpPr/>
            <p:nvPr/>
          </p:nvSpPr>
          <p:spPr>
            <a:xfrm>
              <a:off x="5344027"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6" name="tx86"/>
            <p:cNvSpPr/>
            <p:nvPr/>
          </p:nvSpPr>
          <p:spPr>
            <a:xfrm>
              <a:off x="6410199"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7" name="tx87"/>
            <p:cNvSpPr/>
            <p:nvPr/>
          </p:nvSpPr>
          <p:spPr>
            <a:xfrm>
              <a:off x="6410199"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88" name="tx88"/>
            <p:cNvSpPr/>
            <p:nvPr/>
          </p:nvSpPr>
          <p:spPr>
            <a:xfrm>
              <a:off x="6676742"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89" name="tx89"/>
            <p:cNvSpPr/>
            <p:nvPr/>
          </p:nvSpPr>
          <p:spPr>
            <a:xfrm>
              <a:off x="6676742"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90" name="tx90"/>
            <p:cNvSpPr/>
            <p:nvPr/>
          </p:nvSpPr>
          <p:spPr>
            <a:xfrm>
              <a:off x="6943285"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91" name="tx91"/>
            <p:cNvSpPr/>
            <p:nvPr/>
          </p:nvSpPr>
          <p:spPr>
            <a:xfrm>
              <a:off x="6943285"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92" name="tx92"/>
            <p:cNvSpPr/>
            <p:nvPr/>
          </p:nvSpPr>
          <p:spPr>
            <a:xfrm>
              <a:off x="720982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93" name="tx93"/>
            <p:cNvSpPr/>
            <p:nvPr/>
          </p:nvSpPr>
          <p:spPr>
            <a:xfrm>
              <a:off x="7209828"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94" name="tx94"/>
            <p:cNvSpPr/>
            <p:nvPr/>
          </p:nvSpPr>
          <p:spPr>
            <a:xfrm>
              <a:off x="747637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5" name="tx95"/>
            <p:cNvSpPr/>
            <p:nvPr/>
          </p:nvSpPr>
          <p:spPr>
            <a:xfrm>
              <a:off x="7476372"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6" name="tx96"/>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7" name="tx97"/>
            <p:cNvSpPr/>
            <p:nvPr/>
          </p:nvSpPr>
          <p:spPr>
            <a:xfrm>
              <a:off x="7742915"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98" name="tx98"/>
            <p:cNvSpPr/>
            <p:nvPr/>
          </p:nvSpPr>
          <p:spPr>
            <a:xfrm>
              <a:off x="800945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9" name="tx99"/>
            <p:cNvSpPr/>
            <p:nvPr/>
          </p:nvSpPr>
          <p:spPr>
            <a:xfrm>
              <a:off x="800945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100" name="tx100"/>
            <p:cNvSpPr/>
            <p:nvPr/>
          </p:nvSpPr>
          <p:spPr>
            <a:xfrm>
              <a:off x="1386073" y="41491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1" name="tx101"/>
            <p:cNvSpPr/>
            <p:nvPr/>
          </p:nvSpPr>
          <p:spPr>
            <a:xfrm>
              <a:off x="2673584" y="41301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2" name="tx102"/>
            <p:cNvSpPr/>
            <p:nvPr/>
          </p:nvSpPr>
          <p:spPr>
            <a:xfrm>
              <a:off x="4051504" y="41520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3" name="tx103"/>
            <p:cNvSpPr/>
            <p:nvPr/>
          </p:nvSpPr>
          <p:spPr>
            <a:xfrm>
              <a:off x="5339016" y="40936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4" name="tx104"/>
            <p:cNvSpPr/>
            <p:nvPr/>
          </p:nvSpPr>
          <p:spPr>
            <a:xfrm>
              <a:off x="6405188" y="40050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5" name="tx105"/>
            <p:cNvSpPr/>
            <p:nvPr/>
          </p:nvSpPr>
          <p:spPr>
            <a:xfrm>
              <a:off x="6671731" y="37967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6" name="tx106"/>
            <p:cNvSpPr/>
            <p:nvPr/>
          </p:nvSpPr>
          <p:spPr>
            <a:xfrm>
              <a:off x="6938274" y="36964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7" name="tx107"/>
            <p:cNvSpPr/>
            <p:nvPr/>
          </p:nvSpPr>
          <p:spPr>
            <a:xfrm>
              <a:off x="7204817" y="38412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8" name="tx108"/>
            <p:cNvSpPr/>
            <p:nvPr/>
          </p:nvSpPr>
          <p:spPr>
            <a:xfrm>
              <a:off x="7471361" y="40001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9" name="tx109"/>
            <p:cNvSpPr/>
            <p:nvPr/>
          </p:nvSpPr>
          <p:spPr>
            <a:xfrm>
              <a:off x="7737904" y="41037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0" name="tx110"/>
            <p:cNvSpPr/>
            <p:nvPr/>
          </p:nvSpPr>
          <p:spPr>
            <a:xfrm>
              <a:off x="8004447" y="40049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11" name="tx111"/>
            <p:cNvSpPr/>
            <p:nvPr/>
          </p:nvSpPr>
          <p:spPr>
            <a:xfrm>
              <a:off x="1340869" y="40347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2" name="tx112"/>
            <p:cNvSpPr/>
            <p:nvPr/>
          </p:nvSpPr>
          <p:spPr>
            <a:xfrm>
              <a:off x="2673584" y="32725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3" name="tx113"/>
            <p:cNvSpPr/>
            <p:nvPr/>
          </p:nvSpPr>
          <p:spPr>
            <a:xfrm>
              <a:off x="4006300" y="31952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4" name="tx114"/>
            <p:cNvSpPr/>
            <p:nvPr/>
          </p:nvSpPr>
          <p:spPr>
            <a:xfrm>
              <a:off x="5339016" y="37097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5" name="tx115"/>
            <p:cNvSpPr/>
            <p:nvPr/>
          </p:nvSpPr>
          <p:spPr>
            <a:xfrm>
              <a:off x="6405188" y="31386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6" name="tx116"/>
            <p:cNvSpPr/>
            <p:nvPr/>
          </p:nvSpPr>
          <p:spPr>
            <a:xfrm>
              <a:off x="6716935" y="27385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17" name="tx117"/>
            <p:cNvSpPr/>
            <p:nvPr/>
          </p:nvSpPr>
          <p:spPr>
            <a:xfrm>
              <a:off x="6938274" y="26884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18" name="tx118"/>
            <p:cNvSpPr/>
            <p:nvPr/>
          </p:nvSpPr>
          <p:spPr>
            <a:xfrm>
              <a:off x="7204817" y="30817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19" name="tx119"/>
            <p:cNvSpPr/>
            <p:nvPr/>
          </p:nvSpPr>
          <p:spPr>
            <a:xfrm>
              <a:off x="7471361" y="34539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20" name="tx120"/>
            <p:cNvSpPr/>
            <p:nvPr/>
          </p:nvSpPr>
          <p:spPr>
            <a:xfrm>
              <a:off x="7737904" y="37736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21" name="tx121"/>
            <p:cNvSpPr/>
            <p:nvPr/>
          </p:nvSpPr>
          <p:spPr>
            <a:xfrm>
              <a:off x="8004447" y="35937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22" name="tx122"/>
            <p:cNvSpPr/>
            <p:nvPr/>
          </p:nvSpPr>
          <p:spPr>
            <a:xfrm>
              <a:off x="1340869" y="38651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23" name="tx123"/>
            <p:cNvSpPr/>
            <p:nvPr/>
          </p:nvSpPr>
          <p:spPr>
            <a:xfrm>
              <a:off x="2673584" y="2376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4" name="tx124"/>
            <p:cNvSpPr/>
            <p:nvPr/>
          </p:nvSpPr>
          <p:spPr>
            <a:xfrm>
              <a:off x="4006300" y="21790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5" name="tx125"/>
            <p:cNvSpPr/>
            <p:nvPr/>
          </p:nvSpPr>
          <p:spPr>
            <a:xfrm>
              <a:off x="5339016" y="33261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26" name="tx126"/>
            <p:cNvSpPr/>
            <p:nvPr/>
          </p:nvSpPr>
          <p:spPr>
            <a:xfrm>
              <a:off x="6405188" y="23583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7" name="tx127"/>
            <p:cNvSpPr/>
            <p:nvPr/>
          </p:nvSpPr>
          <p:spPr>
            <a:xfrm>
              <a:off x="6671731" y="19749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28" name="tx128"/>
            <p:cNvSpPr/>
            <p:nvPr/>
          </p:nvSpPr>
          <p:spPr>
            <a:xfrm>
              <a:off x="6938274" y="20779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29" name="tx129"/>
            <p:cNvSpPr/>
            <p:nvPr/>
          </p:nvSpPr>
          <p:spPr>
            <a:xfrm>
              <a:off x="7204817" y="25762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30" name="tx130"/>
            <p:cNvSpPr/>
            <p:nvPr/>
          </p:nvSpPr>
          <p:spPr>
            <a:xfrm>
              <a:off x="7471361" y="30015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31" name="tx131"/>
            <p:cNvSpPr/>
            <p:nvPr/>
          </p:nvSpPr>
          <p:spPr>
            <a:xfrm>
              <a:off x="7737904" y="34337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32" name="tx132"/>
            <p:cNvSpPr/>
            <p:nvPr/>
          </p:nvSpPr>
          <p:spPr>
            <a:xfrm>
              <a:off x="8004447" y="32715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33" name="tx133"/>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4" name="tx134"/>
            <p:cNvSpPr/>
            <p:nvPr/>
          </p:nvSpPr>
          <p:spPr>
            <a:xfrm>
              <a:off x="577897" y="349420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5" name="tx135"/>
            <p:cNvSpPr/>
            <p:nvPr/>
          </p:nvSpPr>
          <p:spPr>
            <a:xfrm>
              <a:off x="577897" y="282851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6" name="tx136"/>
            <p:cNvSpPr/>
            <p:nvPr/>
          </p:nvSpPr>
          <p:spPr>
            <a:xfrm>
              <a:off x="577897" y="216282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7" name="tx13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54" name="tx15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5" name="pl15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6" name="pl15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7" name="tx15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8" name="tx15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9" name="rc159"/>
            <p:cNvSpPr/>
            <p:nvPr/>
          </p:nvSpPr>
          <p:spPr>
            <a:xfrm>
              <a:off x="4678790" y="5080163"/>
              <a:ext cx="201456" cy="201456"/>
            </a:xfrm>
            <a:prstGeom prst="rect">
              <a:avLst/>
            </a:prstGeom>
            <a:solidFill>
              <a:srgbClr val="E2231A">
                <a:alpha val="90196"/>
              </a:srgbClr>
            </a:solidFill>
          </p:spPr>
          <p:txBody>
            <a:bodyPr/>
            <a:lstStyle/>
            <a:p/>
          </p:txBody>
        </p:sp>
        <p:sp>
          <p:nvSpPr>
            <p:cNvPr id="160" name="rc160"/>
            <p:cNvSpPr/>
            <p:nvPr/>
          </p:nvSpPr>
          <p:spPr>
            <a:xfrm>
              <a:off x="5642950" y="5080163"/>
              <a:ext cx="201456" cy="201456"/>
            </a:xfrm>
            <a:prstGeom prst="rect">
              <a:avLst/>
            </a:prstGeom>
            <a:solidFill>
              <a:srgbClr val="B3B3B3">
                <a:alpha val="90196"/>
              </a:srgbClr>
            </a:solidFill>
          </p:spPr>
          <p:txBody>
            <a:bodyPr/>
            <a:lstStyle/>
            <a:p/>
          </p:txBody>
        </p:sp>
        <p:sp>
          <p:nvSpPr>
            <p:cNvPr id="161" name="tx16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2" name="tx16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3" name="tx163"/>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4" name="tx164"/>
            <p:cNvSpPr/>
            <p:nvPr/>
          </p:nvSpPr>
          <p:spPr>
            <a:xfrm>
              <a:off x="951100"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2000-2025</a:t>
              </a:r>
            </a:p>
          </p:txBody>
        </p:sp>
        <p:sp>
          <p:nvSpPr>
            <p:cNvPr id="165" name="pl165"/>
            <p:cNvSpPr/>
            <p:nvPr/>
          </p:nvSpPr>
          <p:spPr>
            <a:xfrm>
              <a:off x="26202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681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161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442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5921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1324442" cy="124062"/>
            </a:xfrm>
            <a:prstGeom prst="rect">
              <a:avLst/>
            </a:prstGeom>
            <a:solidFill>
              <a:srgbClr val="E2231A">
                <a:alpha val="90196"/>
              </a:srgbClr>
            </a:solidFill>
          </p:spPr>
          <p:txBody>
            <a:bodyPr/>
            <a:lstStyle/>
            <a:p/>
          </p:txBody>
        </p:sp>
        <p:sp>
          <p:nvSpPr>
            <p:cNvPr id="175" name="rc175"/>
            <p:cNvSpPr/>
            <p:nvPr/>
          </p:nvSpPr>
          <p:spPr>
            <a:xfrm>
              <a:off x="1296273" y="5685479"/>
              <a:ext cx="539161" cy="124062"/>
            </a:xfrm>
            <a:prstGeom prst="rect">
              <a:avLst/>
            </a:prstGeom>
            <a:solidFill>
              <a:srgbClr val="E2231A">
                <a:alpha val="90196"/>
              </a:srgbClr>
            </a:solidFill>
          </p:spPr>
          <p:txBody>
            <a:bodyPr/>
            <a:lstStyle/>
            <a:p/>
          </p:txBody>
        </p:sp>
        <p:sp>
          <p:nvSpPr>
            <p:cNvPr id="176" name="rc176"/>
            <p:cNvSpPr/>
            <p:nvPr/>
          </p:nvSpPr>
          <p:spPr>
            <a:xfrm>
              <a:off x="1296273" y="5530401"/>
              <a:ext cx="1325639" cy="124062"/>
            </a:xfrm>
            <a:prstGeom prst="rect">
              <a:avLst/>
            </a:prstGeom>
            <a:solidFill>
              <a:srgbClr val="E2231A">
                <a:alpha val="90196"/>
              </a:srgbClr>
            </a:solidFill>
          </p:spPr>
          <p:txBody>
            <a:bodyPr/>
            <a:lstStyle/>
            <a:p/>
          </p:txBody>
        </p:sp>
        <p:sp>
          <p:nvSpPr>
            <p:cNvPr id="177" name="rc177"/>
            <p:cNvSpPr/>
            <p:nvPr/>
          </p:nvSpPr>
          <p:spPr>
            <a:xfrm>
              <a:off x="2620716" y="5840557"/>
              <a:ext cx="5579023" cy="124062"/>
            </a:xfrm>
            <a:prstGeom prst="rect">
              <a:avLst/>
            </a:prstGeom>
            <a:solidFill>
              <a:srgbClr val="B3B3B3">
                <a:alpha val="90196"/>
              </a:srgbClr>
            </a:solidFill>
          </p:spPr>
          <p:txBody>
            <a:bodyPr/>
            <a:lstStyle/>
            <a:p/>
          </p:txBody>
        </p:sp>
        <p:sp>
          <p:nvSpPr>
            <p:cNvPr id="178" name="rc178"/>
            <p:cNvSpPr/>
            <p:nvPr/>
          </p:nvSpPr>
          <p:spPr>
            <a:xfrm>
              <a:off x="1835435" y="5685479"/>
              <a:ext cx="2086920" cy="124062"/>
            </a:xfrm>
            <a:prstGeom prst="rect">
              <a:avLst/>
            </a:prstGeom>
            <a:solidFill>
              <a:srgbClr val="B3B3B3">
                <a:alpha val="90196"/>
              </a:srgbClr>
            </a:solidFill>
          </p:spPr>
          <p:txBody>
            <a:bodyPr/>
            <a:lstStyle/>
            <a:p/>
          </p:txBody>
        </p:sp>
        <p:sp>
          <p:nvSpPr>
            <p:cNvPr id="179" name="rc179"/>
            <p:cNvSpPr/>
            <p:nvPr/>
          </p:nvSpPr>
          <p:spPr>
            <a:xfrm>
              <a:off x="2621913" y="5530401"/>
              <a:ext cx="1945658" cy="124062"/>
            </a:xfrm>
            <a:prstGeom prst="rect">
              <a:avLst/>
            </a:prstGeom>
            <a:solidFill>
              <a:srgbClr val="B3B3B3">
                <a:alpha val="90196"/>
              </a:srgbClr>
            </a:solidFill>
          </p:spPr>
          <p:txBody>
            <a:bodyPr/>
            <a:lstStyle/>
            <a:p/>
          </p:txBody>
        </p:sp>
        <p:sp>
          <p:nvSpPr>
            <p:cNvPr id="180" name="tx180"/>
            <p:cNvSpPr/>
            <p:nvPr/>
          </p:nvSpPr>
          <p:spPr>
            <a:xfrm>
              <a:off x="828011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81" name="tx181"/>
            <p:cNvSpPr/>
            <p:nvPr/>
          </p:nvSpPr>
          <p:spPr>
            <a:xfrm>
              <a:off x="400272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0.5</a:t>
              </a:r>
            </a:p>
          </p:txBody>
        </p:sp>
        <p:sp>
          <p:nvSpPr>
            <p:cNvPr id="182" name="tx182"/>
            <p:cNvSpPr/>
            <p:nvPr/>
          </p:nvSpPr>
          <p:spPr>
            <a:xfrm>
              <a:off x="4647943"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0.6</a:t>
              </a:r>
            </a:p>
          </p:txBody>
        </p:sp>
        <p:sp>
          <p:nvSpPr>
            <p:cNvPr id="183" name="tx183"/>
            <p:cNvSpPr/>
            <p:nvPr/>
          </p:nvSpPr>
          <p:spPr>
            <a:xfrm>
              <a:off x="1878123"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84" name="tx184"/>
            <p:cNvSpPr/>
            <p:nvPr/>
          </p:nvSpPr>
          <p:spPr>
            <a:xfrm>
              <a:off x="148548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0.1</a:t>
              </a:r>
            </a:p>
          </p:txBody>
        </p:sp>
        <p:sp>
          <p:nvSpPr>
            <p:cNvPr id="185" name="tx185"/>
            <p:cNvSpPr/>
            <p:nvPr/>
          </p:nvSpPr>
          <p:spPr>
            <a:xfrm>
              <a:off x="1878721"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86" name="tx186"/>
            <p:cNvSpPr/>
            <p:nvPr/>
          </p:nvSpPr>
          <p:spPr>
            <a:xfrm>
              <a:off x="5329856"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7" name="tx187"/>
            <p:cNvSpPr/>
            <p:nvPr/>
          </p:nvSpPr>
          <p:spPr>
            <a:xfrm>
              <a:off x="2798523"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88" name="tx188"/>
            <p:cNvSpPr/>
            <p:nvPr/>
          </p:nvSpPr>
          <p:spPr>
            <a:xfrm>
              <a:off x="3514370"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140987"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93" name="tx193"/>
            <p:cNvSpPr/>
            <p:nvPr/>
          </p:nvSpPr>
          <p:spPr>
            <a:xfrm>
              <a:off x="3788919"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94" name="tx194"/>
            <p:cNvSpPr/>
            <p:nvPr/>
          </p:nvSpPr>
          <p:spPr>
            <a:xfrm>
              <a:off x="6436851"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95" name="tx195"/>
            <p:cNvSpPr/>
            <p:nvPr/>
          </p:nvSpPr>
          <p:spPr>
            <a:xfrm>
              <a:off x="3587194" y="6191355"/>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90%. This is similar to in 2019, where coverage was 91%.
250,000 children missed their routine first dose of measles vaccine.
MCV2 is typically administered to children between 18 months and five years old. MCV2 coverage declined at 76% in 2025.</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96% in 2024 to 90% in 2025 - below the 95% level needed to prevent outbreaks and, leaving 250,000 children without any protection against measles. MCV2 coverage declined at from 81% in 2024 to 76% in 2025 - below the IA2030 target of 90%.</a:t>
            </a:r>
          </a:p>
        </p:txBody>
      </p:sp>
      <p:grpSp xmlns:pic="http://schemas.openxmlformats.org/drawingml/2006/picture">
        <p:nvGrpSpPr>
          <p:cNvPr id="200" name=""/>
          <p:cNvGrpSpPr/>
          <p:nvPr/>
        </p:nvGrpSpPr>
        <p:grpSpPr>
          <a:xfrm>
            <a:off x="292608" y="1097280"/>
            <a:ext cx="8595360" cy="28575"/>
            <a:chOff x="292608" y="1097280"/>
            <a:chExt cx="8595360" cy="28575"/>
          </a:xfrm>
        </p:grpSpPr>
        <p:sp>
          <p:nvSpPr>
            <p:cNvPr id="20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68655"/>
            </a:xfrm>
            <a:custGeom>
              <a:avLst/>
              <a:pathLst>
                <a:path w="3397293" h="568655">
                  <a:moveTo>
                    <a:pt x="0" y="0"/>
                  </a:moveTo>
                  <a:lnTo>
                    <a:pt x="135891" y="0"/>
                  </a:lnTo>
                  <a:lnTo>
                    <a:pt x="271783" y="65614"/>
                  </a:lnTo>
                  <a:lnTo>
                    <a:pt x="407675" y="43742"/>
                  </a:lnTo>
                  <a:lnTo>
                    <a:pt x="543566" y="43742"/>
                  </a:lnTo>
                  <a:lnTo>
                    <a:pt x="679458" y="21871"/>
                  </a:lnTo>
                  <a:lnTo>
                    <a:pt x="815350" y="0"/>
                  </a:lnTo>
                  <a:lnTo>
                    <a:pt x="951242" y="0"/>
                  </a:lnTo>
                  <a:lnTo>
                    <a:pt x="1087133" y="0"/>
                  </a:lnTo>
                  <a:lnTo>
                    <a:pt x="1223025" y="0"/>
                  </a:lnTo>
                  <a:lnTo>
                    <a:pt x="1358917" y="0"/>
                  </a:lnTo>
                  <a:lnTo>
                    <a:pt x="1494809" y="0"/>
                  </a:lnTo>
                  <a:lnTo>
                    <a:pt x="1630700" y="0"/>
                  </a:lnTo>
                  <a:lnTo>
                    <a:pt x="1766592" y="21871"/>
                  </a:lnTo>
                  <a:lnTo>
                    <a:pt x="1902484" y="43742"/>
                  </a:lnTo>
                  <a:lnTo>
                    <a:pt x="2038375" y="65614"/>
                  </a:lnTo>
                  <a:lnTo>
                    <a:pt x="2174267" y="87485"/>
                  </a:lnTo>
                  <a:lnTo>
                    <a:pt x="2310159" y="262456"/>
                  </a:lnTo>
                  <a:lnTo>
                    <a:pt x="2446051" y="153099"/>
                  </a:lnTo>
                  <a:lnTo>
                    <a:pt x="2581942" y="174970"/>
                  </a:lnTo>
                  <a:lnTo>
                    <a:pt x="2717834" y="437426"/>
                  </a:lnTo>
                  <a:lnTo>
                    <a:pt x="2853726" y="568655"/>
                  </a:lnTo>
                  <a:lnTo>
                    <a:pt x="2989618" y="393684"/>
                  </a:lnTo>
                  <a:lnTo>
                    <a:pt x="3125509" y="196842"/>
                  </a:lnTo>
                  <a:lnTo>
                    <a:pt x="3261401" y="65614"/>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68655"/>
            </a:xfrm>
            <a:custGeom>
              <a:avLst/>
              <a:pathLst>
                <a:path w="3397293" h="568655">
                  <a:moveTo>
                    <a:pt x="0" y="0"/>
                  </a:moveTo>
                  <a:lnTo>
                    <a:pt x="135891" y="0"/>
                  </a:lnTo>
                  <a:lnTo>
                    <a:pt x="271783" y="65614"/>
                  </a:lnTo>
                  <a:lnTo>
                    <a:pt x="407675" y="43742"/>
                  </a:lnTo>
                  <a:lnTo>
                    <a:pt x="543566" y="43742"/>
                  </a:lnTo>
                  <a:lnTo>
                    <a:pt x="679458" y="21871"/>
                  </a:lnTo>
                  <a:lnTo>
                    <a:pt x="815350" y="0"/>
                  </a:lnTo>
                  <a:lnTo>
                    <a:pt x="951242" y="0"/>
                  </a:lnTo>
                  <a:lnTo>
                    <a:pt x="1087133" y="0"/>
                  </a:lnTo>
                  <a:lnTo>
                    <a:pt x="1223025" y="0"/>
                  </a:lnTo>
                  <a:lnTo>
                    <a:pt x="1358917" y="0"/>
                  </a:lnTo>
                  <a:lnTo>
                    <a:pt x="1494809" y="0"/>
                  </a:lnTo>
                  <a:lnTo>
                    <a:pt x="1630700" y="0"/>
                  </a:lnTo>
                  <a:lnTo>
                    <a:pt x="1766592" y="21871"/>
                  </a:lnTo>
                  <a:lnTo>
                    <a:pt x="1902484" y="43742"/>
                  </a:lnTo>
                  <a:lnTo>
                    <a:pt x="2038375" y="65614"/>
                  </a:lnTo>
                  <a:lnTo>
                    <a:pt x="2174267" y="87485"/>
                  </a:lnTo>
                  <a:lnTo>
                    <a:pt x="2310159" y="262456"/>
                  </a:lnTo>
                  <a:lnTo>
                    <a:pt x="2446051" y="153099"/>
                  </a:lnTo>
                  <a:lnTo>
                    <a:pt x="2581942" y="174970"/>
                  </a:lnTo>
                  <a:lnTo>
                    <a:pt x="2717834" y="437426"/>
                  </a:lnTo>
                  <a:lnTo>
                    <a:pt x="2853726" y="568655"/>
                  </a:lnTo>
                  <a:lnTo>
                    <a:pt x="2989618" y="393684"/>
                  </a:lnTo>
                  <a:lnTo>
                    <a:pt x="3125509" y="196842"/>
                  </a:lnTo>
                  <a:lnTo>
                    <a:pt x="3261401" y="65614"/>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68655"/>
            </a:xfrm>
            <a:custGeom>
              <a:avLst/>
              <a:pathLst>
                <a:path w="3397293" h="568655">
                  <a:moveTo>
                    <a:pt x="0" y="0"/>
                  </a:moveTo>
                  <a:lnTo>
                    <a:pt x="135891" y="0"/>
                  </a:lnTo>
                  <a:lnTo>
                    <a:pt x="271783" y="65614"/>
                  </a:lnTo>
                  <a:lnTo>
                    <a:pt x="407675" y="43742"/>
                  </a:lnTo>
                  <a:lnTo>
                    <a:pt x="543566" y="43742"/>
                  </a:lnTo>
                  <a:lnTo>
                    <a:pt x="679458" y="21871"/>
                  </a:lnTo>
                  <a:lnTo>
                    <a:pt x="815350" y="0"/>
                  </a:lnTo>
                  <a:lnTo>
                    <a:pt x="951242" y="0"/>
                  </a:lnTo>
                  <a:lnTo>
                    <a:pt x="1087133" y="0"/>
                  </a:lnTo>
                  <a:lnTo>
                    <a:pt x="1223025" y="0"/>
                  </a:lnTo>
                  <a:lnTo>
                    <a:pt x="1358917" y="0"/>
                  </a:lnTo>
                  <a:lnTo>
                    <a:pt x="1494809" y="0"/>
                  </a:lnTo>
                  <a:lnTo>
                    <a:pt x="1630700" y="0"/>
                  </a:lnTo>
                  <a:lnTo>
                    <a:pt x="1766592" y="21871"/>
                  </a:lnTo>
                  <a:lnTo>
                    <a:pt x="1902484" y="43742"/>
                  </a:lnTo>
                  <a:lnTo>
                    <a:pt x="2038375" y="65614"/>
                  </a:lnTo>
                  <a:lnTo>
                    <a:pt x="2174267" y="87485"/>
                  </a:lnTo>
                  <a:lnTo>
                    <a:pt x="2310159" y="262456"/>
                  </a:lnTo>
                  <a:lnTo>
                    <a:pt x="2446051" y="153099"/>
                  </a:lnTo>
                  <a:lnTo>
                    <a:pt x="2581942" y="174970"/>
                  </a:lnTo>
                  <a:lnTo>
                    <a:pt x="2717834" y="437426"/>
                  </a:lnTo>
                  <a:lnTo>
                    <a:pt x="2853726" y="568655"/>
                  </a:lnTo>
                  <a:lnTo>
                    <a:pt x="2989618" y="393684"/>
                  </a:lnTo>
                  <a:lnTo>
                    <a:pt x="3125509" y="196842"/>
                  </a:lnTo>
                  <a:lnTo>
                    <a:pt x="3261401" y="65614"/>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5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4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07"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60" name="tx60"/>
            <p:cNvSpPr/>
            <p:nvPr/>
          </p:nvSpPr>
          <p:spPr>
            <a:xfrm>
              <a:off x="27505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1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3637" y="1403693"/>
              <a:ext cx="237194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Brazil, 2000-2025</a:t>
              </a:r>
            </a:p>
          </p:txBody>
        </p:sp>
        <p:sp>
          <p:nvSpPr>
            <p:cNvPr id="63" name="pl63"/>
            <p:cNvSpPr/>
            <p:nvPr/>
          </p:nvSpPr>
          <p:spPr>
            <a:xfrm>
              <a:off x="5267799" y="3873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528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21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14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631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424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218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011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45943"/>
              <a:ext cx="3397293" cy="1613750"/>
            </a:xfrm>
            <a:custGeom>
              <a:avLst/>
              <a:pathLst>
                <a:path w="3397293" h="1613750">
                  <a:moveTo>
                    <a:pt x="0" y="0"/>
                  </a:moveTo>
                  <a:lnTo>
                    <a:pt x="135891" y="0"/>
                  </a:lnTo>
                  <a:lnTo>
                    <a:pt x="271783" y="186202"/>
                  </a:lnTo>
                  <a:lnTo>
                    <a:pt x="407675" y="124134"/>
                  </a:lnTo>
                  <a:lnTo>
                    <a:pt x="543566" y="124134"/>
                  </a:lnTo>
                  <a:lnTo>
                    <a:pt x="679458" y="62067"/>
                  </a:lnTo>
                  <a:lnTo>
                    <a:pt x="815350" y="0"/>
                  </a:lnTo>
                  <a:lnTo>
                    <a:pt x="951242" y="0"/>
                  </a:lnTo>
                  <a:lnTo>
                    <a:pt x="1087133" y="0"/>
                  </a:lnTo>
                  <a:lnTo>
                    <a:pt x="1223025" y="0"/>
                  </a:lnTo>
                  <a:lnTo>
                    <a:pt x="1358917" y="0"/>
                  </a:lnTo>
                  <a:lnTo>
                    <a:pt x="1494809" y="0"/>
                  </a:lnTo>
                  <a:lnTo>
                    <a:pt x="1630700" y="0"/>
                  </a:lnTo>
                  <a:lnTo>
                    <a:pt x="1766592" y="62067"/>
                  </a:lnTo>
                  <a:lnTo>
                    <a:pt x="1902484" y="124134"/>
                  </a:lnTo>
                  <a:lnTo>
                    <a:pt x="2038375" y="186202"/>
                  </a:lnTo>
                  <a:lnTo>
                    <a:pt x="2174267" y="248269"/>
                  </a:lnTo>
                  <a:lnTo>
                    <a:pt x="2310159" y="744808"/>
                  </a:lnTo>
                  <a:lnTo>
                    <a:pt x="2446051" y="434471"/>
                  </a:lnTo>
                  <a:lnTo>
                    <a:pt x="2581942" y="496538"/>
                  </a:lnTo>
                  <a:lnTo>
                    <a:pt x="2717834" y="1241346"/>
                  </a:lnTo>
                  <a:lnTo>
                    <a:pt x="2853726" y="1613750"/>
                  </a:lnTo>
                  <a:lnTo>
                    <a:pt x="2989618" y="1117212"/>
                  </a:lnTo>
                  <a:lnTo>
                    <a:pt x="3125509" y="558606"/>
                  </a:lnTo>
                  <a:lnTo>
                    <a:pt x="3261401" y="186202"/>
                  </a:lnTo>
                  <a:lnTo>
                    <a:pt x="3397293" y="55860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42482"/>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83876"/>
              <a:ext cx="3397293" cy="868942"/>
            </a:xfrm>
            <a:custGeom>
              <a:avLst/>
              <a:pathLst>
                <a:path w="3397293" h="868942">
                  <a:moveTo>
                    <a:pt x="0" y="124134"/>
                  </a:moveTo>
                  <a:lnTo>
                    <a:pt x="135891" y="0"/>
                  </a:lnTo>
                  <a:lnTo>
                    <a:pt x="271783" y="124134"/>
                  </a:lnTo>
                  <a:lnTo>
                    <a:pt x="407675" y="62067"/>
                  </a:lnTo>
                  <a:lnTo>
                    <a:pt x="543566" y="124134"/>
                  </a:lnTo>
                  <a:lnTo>
                    <a:pt x="679458" y="186202"/>
                  </a:lnTo>
                  <a:lnTo>
                    <a:pt x="815350" y="62067"/>
                  </a:lnTo>
                  <a:lnTo>
                    <a:pt x="951242" y="62067"/>
                  </a:lnTo>
                  <a:lnTo>
                    <a:pt x="1087133" y="0"/>
                  </a:lnTo>
                  <a:lnTo>
                    <a:pt x="1223025" y="0"/>
                  </a:lnTo>
                  <a:lnTo>
                    <a:pt x="1358917" y="124134"/>
                  </a:lnTo>
                  <a:lnTo>
                    <a:pt x="1494809" y="0"/>
                  </a:lnTo>
                  <a:lnTo>
                    <a:pt x="1630700" y="0"/>
                  </a:lnTo>
                  <a:lnTo>
                    <a:pt x="1766592" y="186202"/>
                  </a:lnTo>
                  <a:lnTo>
                    <a:pt x="1902484" y="124134"/>
                  </a:lnTo>
                  <a:lnTo>
                    <a:pt x="2038375" y="124134"/>
                  </a:lnTo>
                  <a:lnTo>
                    <a:pt x="2174267" y="124134"/>
                  </a:lnTo>
                  <a:lnTo>
                    <a:pt x="2310159" y="558606"/>
                  </a:lnTo>
                  <a:lnTo>
                    <a:pt x="2446051" y="248269"/>
                  </a:lnTo>
                  <a:lnTo>
                    <a:pt x="2581942" y="558606"/>
                  </a:lnTo>
                  <a:lnTo>
                    <a:pt x="2717834" y="682740"/>
                  </a:lnTo>
                  <a:lnTo>
                    <a:pt x="2853726" y="744808"/>
                  </a:lnTo>
                  <a:lnTo>
                    <a:pt x="2989618" y="868942"/>
                  </a:lnTo>
                  <a:lnTo>
                    <a:pt x="3125509" y="682740"/>
                  </a:lnTo>
                  <a:lnTo>
                    <a:pt x="3261401" y="496538"/>
                  </a:lnTo>
                  <a:lnTo>
                    <a:pt x="3397293" y="558606"/>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4248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45943"/>
              <a:ext cx="3397293" cy="1613750"/>
            </a:xfrm>
            <a:custGeom>
              <a:avLst/>
              <a:pathLst>
                <a:path w="3397293" h="1613750">
                  <a:moveTo>
                    <a:pt x="0" y="0"/>
                  </a:moveTo>
                  <a:lnTo>
                    <a:pt x="135891" y="0"/>
                  </a:lnTo>
                  <a:lnTo>
                    <a:pt x="271783" y="186202"/>
                  </a:lnTo>
                  <a:lnTo>
                    <a:pt x="407675" y="124134"/>
                  </a:lnTo>
                  <a:lnTo>
                    <a:pt x="543566" y="124134"/>
                  </a:lnTo>
                  <a:lnTo>
                    <a:pt x="679458" y="62067"/>
                  </a:lnTo>
                  <a:lnTo>
                    <a:pt x="815350" y="0"/>
                  </a:lnTo>
                  <a:lnTo>
                    <a:pt x="951242" y="0"/>
                  </a:lnTo>
                  <a:lnTo>
                    <a:pt x="1087133" y="0"/>
                  </a:lnTo>
                  <a:lnTo>
                    <a:pt x="1223025" y="0"/>
                  </a:lnTo>
                  <a:lnTo>
                    <a:pt x="1358917" y="0"/>
                  </a:lnTo>
                  <a:lnTo>
                    <a:pt x="1494809" y="0"/>
                  </a:lnTo>
                  <a:lnTo>
                    <a:pt x="1630700" y="0"/>
                  </a:lnTo>
                  <a:lnTo>
                    <a:pt x="1766592" y="62067"/>
                  </a:lnTo>
                  <a:lnTo>
                    <a:pt x="1902484" y="124134"/>
                  </a:lnTo>
                  <a:lnTo>
                    <a:pt x="2038375" y="186202"/>
                  </a:lnTo>
                  <a:lnTo>
                    <a:pt x="2174267" y="248269"/>
                  </a:lnTo>
                  <a:lnTo>
                    <a:pt x="2310159" y="744808"/>
                  </a:lnTo>
                  <a:lnTo>
                    <a:pt x="2446051" y="434471"/>
                  </a:lnTo>
                  <a:lnTo>
                    <a:pt x="2581942" y="496538"/>
                  </a:lnTo>
                  <a:lnTo>
                    <a:pt x="2717834" y="1241346"/>
                  </a:lnTo>
                  <a:lnTo>
                    <a:pt x="2853726" y="1613750"/>
                  </a:lnTo>
                  <a:lnTo>
                    <a:pt x="2989618" y="1117212"/>
                  </a:lnTo>
                  <a:lnTo>
                    <a:pt x="3125509" y="558606"/>
                  </a:lnTo>
                  <a:lnTo>
                    <a:pt x="3261401" y="186202"/>
                  </a:lnTo>
                  <a:lnTo>
                    <a:pt x="3397293" y="558606"/>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4568"/>
              <a:ext cx="0" cy="161375"/>
            </a:xfrm>
            <a:custGeom>
              <a:avLst/>
              <a:pathLst>
                <a:path w="0" h="161375">
                  <a:moveTo>
                    <a:pt x="0" y="16137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4568"/>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4568"/>
              <a:ext cx="0" cy="161375"/>
            </a:xfrm>
            <a:custGeom>
              <a:avLst/>
              <a:pathLst>
                <a:path w="0" h="161375">
                  <a:moveTo>
                    <a:pt x="0" y="1613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4568"/>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4568"/>
              <a:ext cx="0" cy="657913"/>
            </a:xfrm>
            <a:custGeom>
              <a:avLst/>
              <a:pathLst>
                <a:path w="0" h="657913">
                  <a:moveTo>
                    <a:pt x="0" y="6579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4568"/>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4568"/>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45943"/>
              <a:ext cx="3397293" cy="1613750"/>
            </a:xfrm>
            <a:custGeom>
              <a:avLst/>
              <a:pathLst>
                <a:path w="3397293" h="1613750">
                  <a:moveTo>
                    <a:pt x="0" y="0"/>
                  </a:moveTo>
                  <a:lnTo>
                    <a:pt x="135891" y="0"/>
                  </a:lnTo>
                  <a:lnTo>
                    <a:pt x="271783" y="186202"/>
                  </a:lnTo>
                  <a:lnTo>
                    <a:pt x="407675" y="124134"/>
                  </a:lnTo>
                  <a:lnTo>
                    <a:pt x="543566" y="124134"/>
                  </a:lnTo>
                  <a:lnTo>
                    <a:pt x="679458" y="62067"/>
                  </a:lnTo>
                  <a:lnTo>
                    <a:pt x="815350" y="0"/>
                  </a:lnTo>
                  <a:lnTo>
                    <a:pt x="951242" y="0"/>
                  </a:lnTo>
                  <a:lnTo>
                    <a:pt x="1087133" y="0"/>
                  </a:lnTo>
                  <a:lnTo>
                    <a:pt x="1223025" y="0"/>
                  </a:lnTo>
                  <a:lnTo>
                    <a:pt x="1358917" y="0"/>
                  </a:lnTo>
                  <a:lnTo>
                    <a:pt x="1494809" y="0"/>
                  </a:lnTo>
                  <a:lnTo>
                    <a:pt x="1630700" y="0"/>
                  </a:lnTo>
                  <a:lnTo>
                    <a:pt x="1766592" y="62067"/>
                  </a:lnTo>
                  <a:lnTo>
                    <a:pt x="1902484" y="124134"/>
                  </a:lnTo>
                  <a:lnTo>
                    <a:pt x="2038375" y="186202"/>
                  </a:lnTo>
                  <a:lnTo>
                    <a:pt x="2174267" y="248269"/>
                  </a:lnTo>
                  <a:lnTo>
                    <a:pt x="2310159" y="744808"/>
                  </a:lnTo>
                  <a:lnTo>
                    <a:pt x="2446051" y="434471"/>
                  </a:lnTo>
                  <a:lnTo>
                    <a:pt x="2581942" y="496538"/>
                  </a:lnTo>
                  <a:lnTo>
                    <a:pt x="2717834" y="1241346"/>
                  </a:lnTo>
                  <a:lnTo>
                    <a:pt x="2853726" y="1613750"/>
                  </a:lnTo>
                  <a:lnTo>
                    <a:pt x="2989618" y="1117212"/>
                  </a:lnTo>
                  <a:lnTo>
                    <a:pt x="3125509" y="558606"/>
                  </a:lnTo>
                  <a:lnTo>
                    <a:pt x="3261401" y="186202"/>
                  </a:lnTo>
                  <a:lnTo>
                    <a:pt x="3397293" y="558606"/>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086977" y="222194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766436"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445895" y="2220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20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786762" y="22206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0275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02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110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8903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696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90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922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922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01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626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59306" y="49907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117" name="tx117"/>
            <p:cNvSpPr/>
            <p:nvPr/>
          </p:nvSpPr>
          <p:spPr>
            <a:xfrm>
              <a:off x="70672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2971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484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108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733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358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8982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796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421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045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670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295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14954" cy="114824"/>
            </a:xfrm>
            <a:prstGeom prst="rect">
              <a:avLst/>
            </a:prstGeom>
            <a:solidFill>
              <a:srgbClr val="E2231A">
                <a:alpha val="80000"/>
              </a:srgbClr>
            </a:solidFill>
          </p:spPr>
          <p:txBody>
            <a:bodyPr/>
            <a:lstStyle/>
            <a:p/>
          </p:txBody>
        </p:sp>
        <p:sp>
          <p:nvSpPr>
            <p:cNvPr id="135" name="rc135"/>
            <p:cNvSpPr/>
            <p:nvPr/>
          </p:nvSpPr>
          <p:spPr>
            <a:xfrm>
              <a:off x="1317178" y="5743865"/>
              <a:ext cx="2977811" cy="114824"/>
            </a:xfrm>
            <a:prstGeom prst="rect">
              <a:avLst/>
            </a:prstGeom>
            <a:solidFill>
              <a:srgbClr val="E2231A">
                <a:alpha val="80000"/>
              </a:srgbClr>
            </a:solidFill>
          </p:spPr>
          <p:txBody>
            <a:bodyPr/>
            <a:lstStyle/>
            <a:p/>
          </p:txBody>
        </p:sp>
        <p:sp>
          <p:nvSpPr>
            <p:cNvPr id="136" name="rc136"/>
            <p:cNvSpPr/>
            <p:nvPr/>
          </p:nvSpPr>
          <p:spPr>
            <a:xfrm>
              <a:off x="1317178" y="5600334"/>
              <a:ext cx="7321564" cy="114824"/>
            </a:xfrm>
            <a:prstGeom prst="rect">
              <a:avLst/>
            </a:prstGeom>
            <a:solidFill>
              <a:srgbClr val="E2231A">
                <a:alpha val="80000"/>
              </a:srgbClr>
            </a:solidFill>
          </p:spPr>
          <p:txBody>
            <a:bodyPr/>
            <a:lstStyle/>
            <a:p/>
          </p:txBody>
        </p:sp>
        <p:sp>
          <p:nvSpPr>
            <p:cNvPr id="137" name="tx137"/>
            <p:cNvSpPr/>
            <p:nvPr/>
          </p:nvSpPr>
          <p:spPr>
            <a:xfrm>
              <a:off x="8122719"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250,000</a:t>
              </a:r>
            </a:p>
          </p:txBody>
        </p:sp>
        <p:sp>
          <p:nvSpPr>
            <p:cNvPr id="138" name="tx138"/>
            <p:cNvSpPr/>
            <p:nvPr/>
          </p:nvSpPr>
          <p:spPr>
            <a:xfrm>
              <a:off x="3785576"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102,000</a:t>
              </a:r>
            </a:p>
          </p:txBody>
        </p:sp>
        <p:sp>
          <p:nvSpPr>
            <p:cNvPr id="139" name="tx139"/>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35235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373712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519959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666205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812452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Brazil (90%) was 6 percentage points higher than the global average (84%) and 4 percentage points higher than the average across all LACR countries (86%).
National MCV1 coverage was 1 percentage point lower than in 2019 (91%).
This equates to 250,000 unvaccinated children in 2025 - the same number of unvaccinated children as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Brazil MCV1 coverage was 90% - this is 1 percentage point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Brazil ranked number 16 out of 33 countries for lowest MCV1 coverage (based on tied ranks).
Brazil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Brazil was among the countries with the highest coverage, but had the highest number of unvaccinated children in the region, contributing the most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28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94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5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45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1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77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22822"/>
              <a:ext cx="239888" cy="885199"/>
            </a:xfrm>
            <a:prstGeom prst="rect">
              <a:avLst/>
            </a:prstGeom>
            <a:solidFill>
              <a:srgbClr val="80BD41">
                <a:alpha val="100000"/>
              </a:srgbClr>
            </a:solidFill>
          </p:spPr>
          <p:txBody>
            <a:bodyPr/>
            <a:lstStyle/>
            <a:p/>
          </p:txBody>
        </p:sp>
        <p:sp>
          <p:nvSpPr>
            <p:cNvPr id="25" name="rc25"/>
            <p:cNvSpPr/>
            <p:nvPr/>
          </p:nvSpPr>
          <p:spPr>
            <a:xfrm>
              <a:off x="1296273" y="3413880"/>
              <a:ext cx="239888" cy="8941"/>
            </a:xfrm>
            <a:prstGeom prst="rect">
              <a:avLst/>
            </a:prstGeom>
            <a:solidFill>
              <a:srgbClr val="E2231A">
                <a:alpha val="100000"/>
              </a:srgbClr>
            </a:solidFill>
          </p:spPr>
          <p:txBody>
            <a:bodyPr/>
            <a:lstStyle/>
            <a:p/>
          </p:txBody>
        </p:sp>
        <p:sp>
          <p:nvSpPr>
            <p:cNvPr id="26" name="rc26"/>
            <p:cNvSpPr/>
            <p:nvPr/>
          </p:nvSpPr>
          <p:spPr>
            <a:xfrm>
              <a:off x="1562816" y="3441229"/>
              <a:ext cx="239888" cy="866792"/>
            </a:xfrm>
            <a:prstGeom prst="rect">
              <a:avLst/>
            </a:prstGeom>
            <a:solidFill>
              <a:srgbClr val="80BD41">
                <a:alpha val="100000"/>
              </a:srgbClr>
            </a:solidFill>
          </p:spPr>
          <p:txBody>
            <a:bodyPr/>
            <a:lstStyle/>
            <a:p/>
          </p:txBody>
        </p:sp>
        <p:sp>
          <p:nvSpPr>
            <p:cNvPr id="27" name="rc27"/>
            <p:cNvSpPr/>
            <p:nvPr/>
          </p:nvSpPr>
          <p:spPr>
            <a:xfrm>
              <a:off x="1562816" y="3432473"/>
              <a:ext cx="239888" cy="8755"/>
            </a:xfrm>
            <a:prstGeom prst="rect">
              <a:avLst/>
            </a:prstGeom>
            <a:solidFill>
              <a:srgbClr val="E2231A">
                <a:alpha val="100000"/>
              </a:srgbClr>
            </a:solidFill>
          </p:spPr>
          <p:txBody>
            <a:bodyPr/>
            <a:lstStyle/>
            <a:p/>
          </p:txBody>
        </p:sp>
        <p:sp>
          <p:nvSpPr>
            <p:cNvPr id="28" name="rc28"/>
            <p:cNvSpPr/>
            <p:nvPr/>
          </p:nvSpPr>
          <p:spPr>
            <a:xfrm>
              <a:off x="1829360" y="3486651"/>
              <a:ext cx="239888" cy="821370"/>
            </a:xfrm>
            <a:prstGeom prst="rect">
              <a:avLst/>
            </a:prstGeom>
            <a:solidFill>
              <a:srgbClr val="80BD41">
                <a:alpha val="100000"/>
              </a:srgbClr>
            </a:solidFill>
          </p:spPr>
          <p:txBody>
            <a:bodyPr/>
            <a:lstStyle/>
            <a:p/>
          </p:txBody>
        </p:sp>
        <p:sp>
          <p:nvSpPr>
            <p:cNvPr id="29" name="rc29"/>
            <p:cNvSpPr/>
            <p:nvPr/>
          </p:nvSpPr>
          <p:spPr>
            <a:xfrm>
              <a:off x="1829360" y="3452427"/>
              <a:ext cx="239888" cy="34223"/>
            </a:xfrm>
            <a:prstGeom prst="rect">
              <a:avLst/>
            </a:prstGeom>
            <a:solidFill>
              <a:srgbClr val="E2231A">
                <a:alpha val="100000"/>
              </a:srgbClr>
            </a:solidFill>
          </p:spPr>
          <p:txBody>
            <a:bodyPr/>
            <a:lstStyle/>
            <a:p/>
          </p:txBody>
        </p:sp>
        <p:sp>
          <p:nvSpPr>
            <p:cNvPr id="30" name="rc30"/>
            <p:cNvSpPr/>
            <p:nvPr/>
          </p:nvSpPr>
          <p:spPr>
            <a:xfrm>
              <a:off x="2095903" y="3497596"/>
              <a:ext cx="239888" cy="810425"/>
            </a:xfrm>
            <a:prstGeom prst="rect">
              <a:avLst/>
            </a:prstGeom>
            <a:solidFill>
              <a:srgbClr val="80BD41">
                <a:alpha val="100000"/>
              </a:srgbClr>
            </a:solidFill>
          </p:spPr>
          <p:txBody>
            <a:bodyPr/>
            <a:lstStyle/>
            <a:p/>
          </p:txBody>
        </p:sp>
        <p:sp>
          <p:nvSpPr>
            <p:cNvPr id="31" name="rc31"/>
            <p:cNvSpPr/>
            <p:nvPr/>
          </p:nvSpPr>
          <p:spPr>
            <a:xfrm>
              <a:off x="2095903" y="3472531"/>
              <a:ext cx="239888" cy="25064"/>
            </a:xfrm>
            <a:prstGeom prst="rect">
              <a:avLst/>
            </a:prstGeom>
            <a:solidFill>
              <a:srgbClr val="E2231A">
                <a:alpha val="100000"/>
              </a:srgbClr>
            </a:solidFill>
          </p:spPr>
          <p:txBody>
            <a:bodyPr/>
            <a:lstStyle/>
            <a:p/>
          </p:txBody>
        </p:sp>
        <p:sp>
          <p:nvSpPr>
            <p:cNvPr id="32" name="rc32"/>
            <p:cNvSpPr/>
            <p:nvPr/>
          </p:nvSpPr>
          <p:spPr>
            <a:xfrm>
              <a:off x="2362446" y="3502036"/>
              <a:ext cx="239888" cy="805984"/>
            </a:xfrm>
            <a:prstGeom prst="rect">
              <a:avLst/>
            </a:prstGeom>
            <a:solidFill>
              <a:srgbClr val="80BD41">
                <a:alpha val="100000"/>
              </a:srgbClr>
            </a:solidFill>
          </p:spPr>
          <p:txBody>
            <a:bodyPr/>
            <a:lstStyle/>
            <a:p/>
          </p:txBody>
        </p:sp>
        <p:sp>
          <p:nvSpPr>
            <p:cNvPr id="33" name="rc33"/>
            <p:cNvSpPr/>
            <p:nvPr/>
          </p:nvSpPr>
          <p:spPr>
            <a:xfrm>
              <a:off x="2362446" y="3477109"/>
              <a:ext cx="239888" cy="24927"/>
            </a:xfrm>
            <a:prstGeom prst="rect">
              <a:avLst/>
            </a:prstGeom>
            <a:solidFill>
              <a:srgbClr val="E2231A">
                <a:alpha val="100000"/>
              </a:srgbClr>
            </a:solidFill>
          </p:spPr>
          <p:txBody>
            <a:bodyPr/>
            <a:lstStyle/>
            <a:p/>
          </p:txBody>
        </p:sp>
        <p:sp>
          <p:nvSpPr>
            <p:cNvPr id="34" name="rc34"/>
            <p:cNvSpPr/>
            <p:nvPr/>
          </p:nvSpPr>
          <p:spPr>
            <a:xfrm>
              <a:off x="2628989" y="3498947"/>
              <a:ext cx="239888" cy="809074"/>
            </a:xfrm>
            <a:prstGeom prst="rect">
              <a:avLst/>
            </a:prstGeom>
            <a:solidFill>
              <a:srgbClr val="80BD41">
                <a:alpha val="100000"/>
              </a:srgbClr>
            </a:solidFill>
          </p:spPr>
          <p:txBody>
            <a:bodyPr/>
            <a:lstStyle/>
            <a:p/>
          </p:txBody>
        </p:sp>
        <p:sp>
          <p:nvSpPr>
            <p:cNvPr id="35" name="rc35"/>
            <p:cNvSpPr/>
            <p:nvPr/>
          </p:nvSpPr>
          <p:spPr>
            <a:xfrm>
              <a:off x="2628989" y="3482435"/>
              <a:ext cx="239888" cy="16511"/>
            </a:xfrm>
            <a:prstGeom prst="rect">
              <a:avLst/>
            </a:prstGeom>
            <a:solidFill>
              <a:srgbClr val="E2231A">
                <a:alpha val="100000"/>
              </a:srgbClr>
            </a:solidFill>
          </p:spPr>
          <p:txBody>
            <a:bodyPr/>
            <a:lstStyle/>
            <a:p/>
          </p:txBody>
        </p:sp>
        <p:sp>
          <p:nvSpPr>
            <p:cNvPr id="36" name="rc36"/>
            <p:cNvSpPr/>
            <p:nvPr/>
          </p:nvSpPr>
          <p:spPr>
            <a:xfrm>
              <a:off x="2895532" y="3504350"/>
              <a:ext cx="239888" cy="803671"/>
            </a:xfrm>
            <a:prstGeom prst="rect">
              <a:avLst/>
            </a:prstGeom>
            <a:solidFill>
              <a:srgbClr val="80BD41">
                <a:alpha val="100000"/>
              </a:srgbClr>
            </a:solidFill>
          </p:spPr>
          <p:txBody>
            <a:bodyPr/>
            <a:lstStyle/>
            <a:p/>
          </p:txBody>
        </p:sp>
        <p:sp>
          <p:nvSpPr>
            <p:cNvPr id="37" name="rc37"/>
            <p:cNvSpPr/>
            <p:nvPr/>
          </p:nvSpPr>
          <p:spPr>
            <a:xfrm>
              <a:off x="2895532" y="3496232"/>
              <a:ext cx="239888" cy="8117"/>
            </a:xfrm>
            <a:prstGeom prst="rect">
              <a:avLst/>
            </a:prstGeom>
            <a:solidFill>
              <a:srgbClr val="E2231A">
                <a:alpha val="100000"/>
              </a:srgbClr>
            </a:solidFill>
          </p:spPr>
          <p:txBody>
            <a:bodyPr/>
            <a:lstStyle/>
            <a:p/>
          </p:txBody>
        </p:sp>
        <p:sp>
          <p:nvSpPr>
            <p:cNvPr id="38" name="rc38"/>
            <p:cNvSpPr/>
            <p:nvPr/>
          </p:nvSpPr>
          <p:spPr>
            <a:xfrm>
              <a:off x="3162075" y="3517092"/>
              <a:ext cx="239888" cy="790929"/>
            </a:xfrm>
            <a:prstGeom prst="rect">
              <a:avLst/>
            </a:prstGeom>
            <a:solidFill>
              <a:srgbClr val="80BD41">
                <a:alpha val="100000"/>
              </a:srgbClr>
            </a:solidFill>
          </p:spPr>
          <p:txBody>
            <a:bodyPr/>
            <a:lstStyle/>
            <a:p/>
          </p:txBody>
        </p:sp>
        <p:sp>
          <p:nvSpPr>
            <p:cNvPr id="39" name="rc39"/>
            <p:cNvSpPr/>
            <p:nvPr/>
          </p:nvSpPr>
          <p:spPr>
            <a:xfrm>
              <a:off x="3162075" y="3509102"/>
              <a:ext cx="239888" cy="7989"/>
            </a:xfrm>
            <a:prstGeom prst="rect">
              <a:avLst/>
            </a:prstGeom>
            <a:solidFill>
              <a:srgbClr val="E2231A">
                <a:alpha val="100000"/>
              </a:srgbClr>
            </a:solidFill>
          </p:spPr>
          <p:txBody>
            <a:bodyPr/>
            <a:lstStyle/>
            <a:p/>
          </p:txBody>
        </p:sp>
        <p:sp>
          <p:nvSpPr>
            <p:cNvPr id="40" name="rc40"/>
            <p:cNvSpPr/>
            <p:nvPr/>
          </p:nvSpPr>
          <p:spPr>
            <a:xfrm>
              <a:off x="3428618" y="3530477"/>
              <a:ext cx="239888" cy="777544"/>
            </a:xfrm>
            <a:prstGeom prst="rect">
              <a:avLst/>
            </a:prstGeom>
            <a:solidFill>
              <a:srgbClr val="80BD41">
                <a:alpha val="100000"/>
              </a:srgbClr>
            </a:solidFill>
          </p:spPr>
          <p:txBody>
            <a:bodyPr/>
            <a:lstStyle/>
            <a:p/>
          </p:txBody>
        </p:sp>
        <p:sp>
          <p:nvSpPr>
            <p:cNvPr id="41" name="rc41"/>
            <p:cNvSpPr/>
            <p:nvPr/>
          </p:nvSpPr>
          <p:spPr>
            <a:xfrm>
              <a:off x="3428618" y="3522623"/>
              <a:ext cx="239888" cy="7854"/>
            </a:xfrm>
            <a:prstGeom prst="rect">
              <a:avLst/>
            </a:prstGeom>
            <a:solidFill>
              <a:srgbClr val="E2231A">
                <a:alpha val="100000"/>
              </a:srgbClr>
            </a:solidFill>
          </p:spPr>
          <p:txBody>
            <a:bodyPr/>
            <a:lstStyle/>
            <a:p/>
          </p:txBody>
        </p:sp>
        <p:sp>
          <p:nvSpPr>
            <p:cNvPr id="42" name="rc42"/>
            <p:cNvSpPr/>
            <p:nvPr/>
          </p:nvSpPr>
          <p:spPr>
            <a:xfrm>
              <a:off x="3695161" y="3534597"/>
              <a:ext cx="239888" cy="773424"/>
            </a:xfrm>
            <a:prstGeom prst="rect">
              <a:avLst/>
            </a:prstGeom>
            <a:solidFill>
              <a:srgbClr val="80BD41">
                <a:alpha val="100000"/>
              </a:srgbClr>
            </a:solidFill>
          </p:spPr>
          <p:txBody>
            <a:bodyPr/>
            <a:lstStyle/>
            <a:p/>
          </p:txBody>
        </p:sp>
        <p:sp>
          <p:nvSpPr>
            <p:cNvPr id="43" name="rc43"/>
            <p:cNvSpPr/>
            <p:nvPr/>
          </p:nvSpPr>
          <p:spPr>
            <a:xfrm>
              <a:off x="3695161" y="3526784"/>
              <a:ext cx="239888" cy="7812"/>
            </a:xfrm>
            <a:prstGeom prst="rect">
              <a:avLst/>
            </a:prstGeom>
            <a:solidFill>
              <a:srgbClr val="E2231A">
                <a:alpha val="100000"/>
              </a:srgbClr>
            </a:solidFill>
          </p:spPr>
          <p:txBody>
            <a:bodyPr/>
            <a:lstStyle/>
            <a:p/>
          </p:txBody>
        </p:sp>
        <p:sp>
          <p:nvSpPr>
            <p:cNvPr id="44" name="rc44"/>
            <p:cNvSpPr/>
            <p:nvPr/>
          </p:nvSpPr>
          <p:spPr>
            <a:xfrm>
              <a:off x="3961705" y="3538849"/>
              <a:ext cx="239888" cy="769172"/>
            </a:xfrm>
            <a:prstGeom prst="rect">
              <a:avLst/>
            </a:prstGeom>
            <a:solidFill>
              <a:srgbClr val="80BD41">
                <a:alpha val="100000"/>
              </a:srgbClr>
            </a:solidFill>
          </p:spPr>
          <p:txBody>
            <a:bodyPr/>
            <a:lstStyle/>
            <a:p/>
          </p:txBody>
        </p:sp>
        <p:sp>
          <p:nvSpPr>
            <p:cNvPr id="45" name="rc45"/>
            <p:cNvSpPr/>
            <p:nvPr/>
          </p:nvSpPr>
          <p:spPr>
            <a:xfrm>
              <a:off x="3961705" y="3531079"/>
              <a:ext cx="239888" cy="7769"/>
            </a:xfrm>
            <a:prstGeom prst="rect">
              <a:avLst/>
            </a:prstGeom>
            <a:solidFill>
              <a:srgbClr val="E2231A">
                <a:alpha val="100000"/>
              </a:srgbClr>
            </a:solidFill>
          </p:spPr>
          <p:txBody>
            <a:bodyPr/>
            <a:lstStyle/>
            <a:p/>
          </p:txBody>
        </p:sp>
        <p:sp>
          <p:nvSpPr>
            <p:cNvPr id="46" name="rc46"/>
            <p:cNvSpPr/>
            <p:nvPr/>
          </p:nvSpPr>
          <p:spPr>
            <a:xfrm>
              <a:off x="4228248" y="3542051"/>
              <a:ext cx="239888" cy="765969"/>
            </a:xfrm>
            <a:prstGeom prst="rect">
              <a:avLst/>
            </a:prstGeom>
            <a:solidFill>
              <a:srgbClr val="80BD41">
                <a:alpha val="100000"/>
              </a:srgbClr>
            </a:solidFill>
          </p:spPr>
          <p:txBody>
            <a:bodyPr/>
            <a:lstStyle/>
            <a:p/>
          </p:txBody>
        </p:sp>
        <p:sp>
          <p:nvSpPr>
            <p:cNvPr id="47" name="rc47"/>
            <p:cNvSpPr/>
            <p:nvPr/>
          </p:nvSpPr>
          <p:spPr>
            <a:xfrm>
              <a:off x="4228248" y="3534314"/>
              <a:ext cx="239888" cy="7737"/>
            </a:xfrm>
            <a:prstGeom prst="rect">
              <a:avLst/>
            </a:prstGeom>
            <a:solidFill>
              <a:srgbClr val="E2231A">
                <a:alpha val="100000"/>
              </a:srgbClr>
            </a:solidFill>
          </p:spPr>
          <p:txBody>
            <a:bodyPr/>
            <a:lstStyle/>
            <a:p/>
          </p:txBody>
        </p:sp>
        <p:sp>
          <p:nvSpPr>
            <p:cNvPr id="48" name="rc48"/>
            <p:cNvSpPr/>
            <p:nvPr/>
          </p:nvSpPr>
          <p:spPr>
            <a:xfrm>
              <a:off x="4494791" y="3545900"/>
              <a:ext cx="239888" cy="762121"/>
            </a:xfrm>
            <a:prstGeom prst="rect">
              <a:avLst/>
            </a:prstGeom>
            <a:solidFill>
              <a:srgbClr val="80BD41">
                <a:alpha val="100000"/>
              </a:srgbClr>
            </a:solidFill>
          </p:spPr>
          <p:txBody>
            <a:bodyPr/>
            <a:lstStyle/>
            <a:p/>
          </p:txBody>
        </p:sp>
        <p:sp>
          <p:nvSpPr>
            <p:cNvPr id="49" name="rc49"/>
            <p:cNvSpPr/>
            <p:nvPr/>
          </p:nvSpPr>
          <p:spPr>
            <a:xfrm>
              <a:off x="4494791" y="3538201"/>
              <a:ext cx="239888" cy="7698"/>
            </a:xfrm>
            <a:prstGeom prst="rect">
              <a:avLst/>
            </a:prstGeom>
            <a:solidFill>
              <a:srgbClr val="E2231A">
                <a:alpha val="100000"/>
              </a:srgbClr>
            </a:solidFill>
          </p:spPr>
          <p:txBody>
            <a:bodyPr/>
            <a:lstStyle/>
            <a:p/>
          </p:txBody>
        </p:sp>
        <p:sp>
          <p:nvSpPr>
            <p:cNvPr id="50" name="rc50"/>
            <p:cNvSpPr/>
            <p:nvPr/>
          </p:nvSpPr>
          <p:spPr>
            <a:xfrm>
              <a:off x="4761334" y="3554760"/>
              <a:ext cx="239888" cy="753261"/>
            </a:xfrm>
            <a:prstGeom prst="rect">
              <a:avLst/>
            </a:prstGeom>
            <a:solidFill>
              <a:srgbClr val="80BD41">
                <a:alpha val="100000"/>
              </a:srgbClr>
            </a:solidFill>
          </p:spPr>
          <p:txBody>
            <a:bodyPr/>
            <a:lstStyle/>
            <a:p/>
          </p:txBody>
        </p:sp>
        <p:sp>
          <p:nvSpPr>
            <p:cNvPr id="51" name="rc51"/>
            <p:cNvSpPr/>
            <p:nvPr/>
          </p:nvSpPr>
          <p:spPr>
            <a:xfrm>
              <a:off x="4761334" y="3539387"/>
              <a:ext cx="239888" cy="15372"/>
            </a:xfrm>
            <a:prstGeom prst="rect">
              <a:avLst/>
            </a:prstGeom>
            <a:solidFill>
              <a:srgbClr val="E2231A">
                <a:alpha val="100000"/>
              </a:srgbClr>
            </a:solidFill>
          </p:spPr>
          <p:txBody>
            <a:bodyPr/>
            <a:lstStyle/>
            <a:p/>
          </p:txBody>
        </p:sp>
        <p:sp>
          <p:nvSpPr>
            <p:cNvPr id="52" name="rc52"/>
            <p:cNvSpPr/>
            <p:nvPr/>
          </p:nvSpPr>
          <p:spPr>
            <a:xfrm>
              <a:off x="5027877" y="3556204"/>
              <a:ext cx="239888" cy="751817"/>
            </a:xfrm>
            <a:prstGeom prst="rect">
              <a:avLst/>
            </a:prstGeom>
            <a:solidFill>
              <a:srgbClr val="80BD41">
                <a:alpha val="100000"/>
              </a:srgbClr>
            </a:solidFill>
          </p:spPr>
          <p:txBody>
            <a:bodyPr/>
            <a:lstStyle/>
            <a:p/>
          </p:txBody>
        </p:sp>
        <p:sp>
          <p:nvSpPr>
            <p:cNvPr id="53" name="rc53"/>
            <p:cNvSpPr/>
            <p:nvPr/>
          </p:nvSpPr>
          <p:spPr>
            <a:xfrm>
              <a:off x="5027877" y="3532951"/>
              <a:ext cx="239888" cy="23252"/>
            </a:xfrm>
            <a:prstGeom prst="rect">
              <a:avLst/>
            </a:prstGeom>
            <a:solidFill>
              <a:srgbClr val="E2231A">
                <a:alpha val="100000"/>
              </a:srgbClr>
            </a:solidFill>
          </p:spPr>
          <p:txBody>
            <a:bodyPr/>
            <a:lstStyle/>
            <a:p/>
          </p:txBody>
        </p:sp>
        <p:sp>
          <p:nvSpPr>
            <p:cNvPr id="54" name="rc54"/>
            <p:cNvSpPr/>
            <p:nvPr/>
          </p:nvSpPr>
          <p:spPr>
            <a:xfrm>
              <a:off x="5294420" y="3562843"/>
              <a:ext cx="239888" cy="745178"/>
            </a:xfrm>
            <a:prstGeom prst="rect">
              <a:avLst/>
            </a:prstGeom>
            <a:solidFill>
              <a:srgbClr val="80BD41">
                <a:alpha val="100000"/>
              </a:srgbClr>
            </a:solidFill>
          </p:spPr>
          <p:txBody>
            <a:bodyPr/>
            <a:lstStyle/>
            <a:p/>
          </p:txBody>
        </p:sp>
        <p:sp>
          <p:nvSpPr>
            <p:cNvPr id="55" name="rc55"/>
            <p:cNvSpPr/>
            <p:nvPr/>
          </p:nvSpPr>
          <p:spPr>
            <a:xfrm>
              <a:off x="5294420" y="3531794"/>
              <a:ext cx="239888" cy="31049"/>
            </a:xfrm>
            <a:prstGeom prst="rect">
              <a:avLst/>
            </a:prstGeom>
            <a:solidFill>
              <a:srgbClr val="E2231A">
                <a:alpha val="100000"/>
              </a:srgbClr>
            </a:solidFill>
          </p:spPr>
          <p:txBody>
            <a:bodyPr/>
            <a:lstStyle/>
            <a:p/>
          </p:txBody>
        </p:sp>
        <p:sp>
          <p:nvSpPr>
            <p:cNvPr id="56" name="rc56"/>
            <p:cNvSpPr/>
            <p:nvPr/>
          </p:nvSpPr>
          <p:spPr>
            <a:xfrm>
              <a:off x="5560963" y="3591996"/>
              <a:ext cx="239888" cy="716024"/>
            </a:xfrm>
            <a:prstGeom prst="rect">
              <a:avLst/>
            </a:prstGeom>
            <a:solidFill>
              <a:srgbClr val="80BD41">
                <a:alpha val="100000"/>
              </a:srgbClr>
            </a:solidFill>
          </p:spPr>
          <p:txBody>
            <a:bodyPr/>
            <a:lstStyle/>
            <a:p/>
          </p:txBody>
        </p:sp>
        <p:sp>
          <p:nvSpPr>
            <p:cNvPr id="57" name="rc57"/>
            <p:cNvSpPr/>
            <p:nvPr/>
          </p:nvSpPr>
          <p:spPr>
            <a:xfrm>
              <a:off x="5560963" y="3554311"/>
              <a:ext cx="239888" cy="37685"/>
            </a:xfrm>
            <a:prstGeom prst="rect">
              <a:avLst/>
            </a:prstGeom>
            <a:solidFill>
              <a:srgbClr val="E2231A">
                <a:alpha val="100000"/>
              </a:srgbClr>
            </a:solidFill>
          </p:spPr>
          <p:txBody>
            <a:bodyPr/>
            <a:lstStyle/>
            <a:p/>
          </p:txBody>
        </p:sp>
        <p:sp>
          <p:nvSpPr>
            <p:cNvPr id="58" name="rc58"/>
            <p:cNvSpPr/>
            <p:nvPr/>
          </p:nvSpPr>
          <p:spPr>
            <a:xfrm>
              <a:off x="5827506" y="3648423"/>
              <a:ext cx="239888" cy="659597"/>
            </a:xfrm>
            <a:prstGeom prst="rect">
              <a:avLst/>
            </a:prstGeom>
            <a:solidFill>
              <a:srgbClr val="80BD41">
                <a:alpha val="100000"/>
              </a:srgbClr>
            </a:solidFill>
          </p:spPr>
          <p:txBody>
            <a:bodyPr/>
            <a:lstStyle/>
            <a:p/>
          </p:txBody>
        </p:sp>
        <p:sp>
          <p:nvSpPr>
            <p:cNvPr id="59" name="rc59"/>
            <p:cNvSpPr/>
            <p:nvPr/>
          </p:nvSpPr>
          <p:spPr>
            <a:xfrm>
              <a:off x="5827506" y="3549863"/>
              <a:ext cx="239888" cy="98560"/>
            </a:xfrm>
            <a:prstGeom prst="rect">
              <a:avLst/>
            </a:prstGeom>
            <a:solidFill>
              <a:srgbClr val="E2231A">
                <a:alpha val="100000"/>
              </a:srgbClr>
            </a:solidFill>
          </p:spPr>
          <p:txBody>
            <a:bodyPr/>
            <a:lstStyle/>
            <a:p/>
          </p:txBody>
        </p:sp>
        <p:sp>
          <p:nvSpPr>
            <p:cNvPr id="60" name="rc60"/>
            <p:cNvSpPr/>
            <p:nvPr/>
          </p:nvSpPr>
          <p:spPr>
            <a:xfrm>
              <a:off x="6094049" y="3610606"/>
              <a:ext cx="239888" cy="697414"/>
            </a:xfrm>
            <a:prstGeom prst="rect">
              <a:avLst/>
            </a:prstGeom>
            <a:solidFill>
              <a:srgbClr val="80BD41">
                <a:alpha val="100000"/>
              </a:srgbClr>
            </a:solidFill>
          </p:spPr>
          <p:txBody>
            <a:bodyPr/>
            <a:lstStyle/>
            <a:p/>
          </p:txBody>
        </p:sp>
        <p:sp>
          <p:nvSpPr>
            <p:cNvPr id="61" name="rc61"/>
            <p:cNvSpPr/>
            <p:nvPr/>
          </p:nvSpPr>
          <p:spPr>
            <a:xfrm>
              <a:off x="6094049" y="3549962"/>
              <a:ext cx="239888" cy="60644"/>
            </a:xfrm>
            <a:prstGeom prst="rect">
              <a:avLst/>
            </a:prstGeom>
            <a:solidFill>
              <a:srgbClr val="E2231A">
                <a:alpha val="100000"/>
              </a:srgbClr>
            </a:solidFill>
          </p:spPr>
          <p:txBody>
            <a:bodyPr/>
            <a:lstStyle/>
            <a:p/>
          </p:txBody>
        </p:sp>
        <p:sp>
          <p:nvSpPr>
            <p:cNvPr id="62" name="rc62"/>
            <p:cNvSpPr/>
            <p:nvPr/>
          </p:nvSpPr>
          <p:spPr>
            <a:xfrm>
              <a:off x="6360593" y="3636970"/>
              <a:ext cx="239888" cy="671050"/>
            </a:xfrm>
            <a:prstGeom prst="rect">
              <a:avLst/>
            </a:prstGeom>
            <a:solidFill>
              <a:srgbClr val="80BD41">
                <a:alpha val="100000"/>
              </a:srgbClr>
            </a:solidFill>
          </p:spPr>
          <p:txBody>
            <a:bodyPr/>
            <a:lstStyle/>
            <a:p/>
          </p:txBody>
        </p:sp>
        <p:sp>
          <p:nvSpPr>
            <p:cNvPr id="63" name="rc63"/>
            <p:cNvSpPr/>
            <p:nvPr/>
          </p:nvSpPr>
          <p:spPr>
            <a:xfrm>
              <a:off x="6360593" y="3570602"/>
              <a:ext cx="239888" cy="66367"/>
            </a:xfrm>
            <a:prstGeom prst="rect">
              <a:avLst/>
            </a:prstGeom>
            <a:solidFill>
              <a:srgbClr val="E2231A">
                <a:alpha val="100000"/>
              </a:srgbClr>
            </a:solidFill>
          </p:spPr>
          <p:txBody>
            <a:bodyPr/>
            <a:lstStyle/>
            <a:p/>
          </p:txBody>
        </p:sp>
        <p:sp>
          <p:nvSpPr>
            <p:cNvPr id="64" name="rc64"/>
            <p:cNvSpPr/>
            <p:nvPr/>
          </p:nvSpPr>
          <p:spPr>
            <a:xfrm>
              <a:off x="6627136" y="3745879"/>
              <a:ext cx="239888" cy="562142"/>
            </a:xfrm>
            <a:prstGeom prst="rect">
              <a:avLst/>
            </a:prstGeom>
            <a:solidFill>
              <a:srgbClr val="80BD41">
                <a:alpha val="100000"/>
              </a:srgbClr>
            </a:solidFill>
          </p:spPr>
          <p:txBody>
            <a:bodyPr/>
            <a:lstStyle/>
            <a:p/>
          </p:txBody>
        </p:sp>
        <p:sp>
          <p:nvSpPr>
            <p:cNvPr id="65" name="rc65"/>
            <p:cNvSpPr/>
            <p:nvPr/>
          </p:nvSpPr>
          <p:spPr>
            <a:xfrm>
              <a:off x="6627136" y="3596448"/>
              <a:ext cx="239888" cy="149430"/>
            </a:xfrm>
            <a:prstGeom prst="rect">
              <a:avLst/>
            </a:prstGeom>
            <a:solidFill>
              <a:srgbClr val="E2231A">
                <a:alpha val="100000"/>
              </a:srgbClr>
            </a:solidFill>
          </p:spPr>
          <p:txBody>
            <a:bodyPr/>
            <a:lstStyle/>
            <a:p/>
          </p:txBody>
        </p:sp>
        <p:sp>
          <p:nvSpPr>
            <p:cNvPr id="66" name="rc66"/>
            <p:cNvSpPr/>
            <p:nvPr/>
          </p:nvSpPr>
          <p:spPr>
            <a:xfrm>
              <a:off x="6893679" y="3795915"/>
              <a:ext cx="239888" cy="512106"/>
            </a:xfrm>
            <a:prstGeom prst="rect">
              <a:avLst/>
            </a:prstGeom>
            <a:solidFill>
              <a:srgbClr val="80BD41">
                <a:alpha val="100000"/>
              </a:srgbClr>
            </a:solidFill>
          </p:spPr>
          <p:txBody>
            <a:bodyPr/>
            <a:lstStyle/>
            <a:p/>
          </p:txBody>
        </p:sp>
        <p:sp>
          <p:nvSpPr>
            <p:cNvPr id="67" name="rc67"/>
            <p:cNvSpPr/>
            <p:nvPr/>
          </p:nvSpPr>
          <p:spPr>
            <a:xfrm>
              <a:off x="6893679" y="3606506"/>
              <a:ext cx="239888" cy="189409"/>
            </a:xfrm>
            <a:prstGeom prst="rect">
              <a:avLst/>
            </a:prstGeom>
            <a:solidFill>
              <a:srgbClr val="E2231A">
                <a:alpha val="100000"/>
              </a:srgbClr>
            </a:solidFill>
          </p:spPr>
          <p:txBody>
            <a:bodyPr/>
            <a:lstStyle/>
            <a:p/>
          </p:txBody>
        </p:sp>
        <p:sp>
          <p:nvSpPr>
            <p:cNvPr id="68" name="rc68"/>
            <p:cNvSpPr/>
            <p:nvPr/>
          </p:nvSpPr>
          <p:spPr>
            <a:xfrm>
              <a:off x="7160222" y="3746570"/>
              <a:ext cx="239888" cy="561451"/>
            </a:xfrm>
            <a:prstGeom prst="rect">
              <a:avLst/>
            </a:prstGeom>
            <a:solidFill>
              <a:srgbClr val="80BD41">
                <a:alpha val="100000"/>
              </a:srgbClr>
            </a:solidFill>
          </p:spPr>
          <p:txBody>
            <a:bodyPr/>
            <a:lstStyle/>
            <a:p/>
          </p:txBody>
        </p:sp>
        <p:sp>
          <p:nvSpPr>
            <p:cNvPr id="69" name="rc69"/>
            <p:cNvSpPr/>
            <p:nvPr/>
          </p:nvSpPr>
          <p:spPr>
            <a:xfrm>
              <a:off x="7160222" y="3614872"/>
              <a:ext cx="239888" cy="131698"/>
            </a:xfrm>
            <a:prstGeom prst="rect">
              <a:avLst/>
            </a:prstGeom>
            <a:solidFill>
              <a:srgbClr val="E2231A">
                <a:alpha val="100000"/>
              </a:srgbClr>
            </a:solidFill>
          </p:spPr>
          <p:txBody>
            <a:bodyPr/>
            <a:lstStyle/>
            <a:p/>
          </p:txBody>
        </p:sp>
        <p:sp>
          <p:nvSpPr>
            <p:cNvPr id="70" name="rc70"/>
            <p:cNvSpPr/>
            <p:nvPr/>
          </p:nvSpPr>
          <p:spPr>
            <a:xfrm>
              <a:off x="7426765" y="3693196"/>
              <a:ext cx="239888" cy="614824"/>
            </a:xfrm>
            <a:prstGeom prst="rect">
              <a:avLst/>
            </a:prstGeom>
            <a:solidFill>
              <a:srgbClr val="80BD41">
                <a:alpha val="100000"/>
              </a:srgbClr>
            </a:solidFill>
          </p:spPr>
          <p:txBody>
            <a:bodyPr/>
            <a:lstStyle/>
            <a:p/>
          </p:txBody>
        </p:sp>
        <p:sp>
          <p:nvSpPr>
            <p:cNvPr id="71" name="rc71"/>
            <p:cNvSpPr/>
            <p:nvPr/>
          </p:nvSpPr>
          <p:spPr>
            <a:xfrm>
              <a:off x="7426765" y="3624883"/>
              <a:ext cx="239888" cy="68313"/>
            </a:xfrm>
            <a:prstGeom prst="rect">
              <a:avLst/>
            </a:prstGeom>
            <a:solidFill>
              <a:srgbClr val="E2231A">
                <a:alpha val="100000"/>
              </a:srgbClr>
            </a:solidFill>
          </p:spPr>
          <p:txBody>
            <a:bodyPr/>
            <a:lstStyle/>
            <a:p/>
          </p:txBody>
        </p:sp>
        <p:sp>
          <p:nvSpPr>
            <p:cNvPr id="72" name="rc72"/>
            <p:cNvSpPr/>
            <p:nvPr/>
          </p:nvSpPr>
          <p:spPr>
            <a:xfrm>
              <a:off x="7693308" y="3659607"/>
              <a:ext cx="239888" cy="648414"/>
            </a:xfrm>
            <a:prstGeom prst="rect">
              <a:avLst/>
            </a:prstGeom>
            <a:solidFill>
              <a:srgbClr val="80BD41">
                <a:alpha val="100000"/>
              </a:srgbClr>
            </a:solidFill>
          </p:spPr>
          <p:txBody>
            <a:bodyPr/>
            <a:lstStyle/>
            <a:p/>
          </p:txBody>
        </p:sp>
        <p:sp>
          <p:nvSpPr>
            <p:cNvPr id="73" name="rc73"/>
            <p:cNvSpPr/>
            <p:nvPr/>
          </p:nvSpPr>
          <p:spPr>
            <a:xfrm>
              <a:off x="7693308" y="3632589"/>
              <a:ext cx="239888" cy="27017"/>
            </a:xfrm>
            <a:prstGeom prst="rect">
              <a:avLst/>
            </a:prstGeom>
            <a:solidFill>
              <a:srgbClr val="E2231A">
                <a:alpha val="100000"/>
              </a:srgbClr>
            </a:solidFill>
          </p:spPr>
          <p:txBody>
            <a:bodyPr/>
            <a:lstStyle/>
            <a:p/>
          </p:txBody>
        </p:sp>
        <p:sp>
          <p:nvSpPr>
            <p:cNvPr id="74" name="rc74"/>
            <p:cNvSpPr/>
            <p:nvPr/>
          </p:nvSpPr>
          <p:spPr>
            <a:xfrm>
              <a:off x="7959851" y="3710171"/>
              <a:ext cx="239888" cy="597849"/>
            </a:xfrm>
            <a:prstGeom prst="rect">
              <a:avLst/>
            </a:prstGeom>
            <a:solidFill>
              <a:srgbClr val="80BD41">
                <a:alpha val="100000"/>
              </a:srgbClr>
            </a:solidFill>
          </p:spPr>
          <p:txBody>
            <a:bodyPr/>
            <a:lstStyle/>
            <a:p/>
          </p:txBody>
        </p:sp>
        <p:sp>
          <p:nvSpPr>
            <p:cNvPr id="75" name="rc75"/>
            <p:cNvSpPr/>
            <p:nvPr/>
          </p:nvSpPr>
          <p:spPr>
            <a:xfrm>
              <a:off x="7959851" y="3643744"/>
              <a:ext cx="239888" cy="66427"/>
            </a:xfrm>
            <a:prstGeom prst="rect">
              <a:avLst/>
            </a:prstGeom>
            <a:solidFill>
              <a:srgbClr val="E2231A">
                <a:alpha val="100000"/>
              </a:srgbClr>
            </a:solidFill>
          </p:spPr>
          <p:txBody>
            <a:bodyPr/>
            <a:lstStyle/>
            <a:p/>
          </p:txBody>
        </p:sp>
        <p:sp>
          <p:nvSpPr>
            <p:cNvPr id="76" name="pl76"/>
            <p:cNvSpPr/>
            <p:nvPr/>
          </p:nvSpPr>
          <p:spPr>
            <a:xfrm>
              <a:off x="1416218" y="2095023"/>
              <a:ext cx="6663577" cy="581191"/>
            </a:xfrm>
            <a:custGeom>
              <a:avLst/>
              <a:pathLst>
                <a:path w="6663577" h="581191">
                  <a:moveTo>
                    <a:pt x="0" y="0"/>
                  </a:moveTo>
                  <a:lnTo>
                    <a:pt x="266543" y="0"/>
                  </a:lnTo>
                  <a:lnTo>
                    <a:pt x="533086" y="67060"/>
                  </a:lnTo>
                  <a:lnTo>
                    <a:pt x="799629" y="44707"/>
                  </a:lnTo>
                  <a:lnTo>
                    <a:pt x="1066172" y="44707"/>
                  </a:lnTo>
                  <a:lnTo>
                    <a:pt x="1332715" y="22353"/>
                  </a:lnTo>
                  <a:lnTo>
                    <a:pt x="1599258" y="0"/>
                  </a:lnTo>
                  <a:lnTo>
                    <a:pt x="1865801" y="0"/>
                  </a:lnTo>
                  <a:lnTo>
                    <a:pt x="2132344" y="0"/>
                  </a:lnTo>
                  <a:lnTo>
                    <a:pt x="2398888" y="0"/>
                  </a:lnTo>
                  <a:lnTo>
                    <a:pt x="2665431" y="0"/>
                  </a:lnTo>
                  <a:lnTo>
                    <a:pt x="2931974" y="0"/>
                  </a:lnTo>
                  <a:lnTo>
                    <a:pt x="3198517" y="0"/>
                  </a:lnTo>
                  <a:lnTo>
                    <a:pt x="3465060" y="22353"/>
                  </a:lnTo>
                  <a:lnTo>
                    <a:pt x="3731603" y="44707"/>
                  </a:lnTo>
                  <a:lnTo>
                    <a:pt x="3998146" y="67060"/>
                  </a:lnTo>
                  <a:lnTo>
                    <a:pt x="4264689" y="89414"/>
                  </a:lnTo>
                  <a:lnTo>
                    <a:pt x="4531233" y="268242"/>
                  </a:lnTo>
                  <a:lnTo>
                    <a:pt x="4797776" y="156474"/>
                  </a:lnTo>
                  <a:lnTo>
                    <a:pt x="5064319" y="178828"/>
                  </a:lnTo>
                  <a:lnTo>
                    <a:pt x="5330862" y="447070"/>
                  </a:lnTo>
                  <a:lnTo>
                    <a:pt x="5597405" y="581191"/>
                  </a:lnTo>
                  <a:lnTo>
                    <a:pt x="5863948" y="402363"/>
                  </a:lnTo>
                  <a:lnTo>
                    <a:pt x="6130491" y="201181"/>
                  </a:lnTo>
                  <a:lnTo>
                    <a:pt x="6397034" y="67060"/>
                  </a:lnTo>
                  <a:lnTo>
                    <a:pt x="6663577" y="20118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324790" y="32779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a:t>
              </a:r>
            </a:p>
          </p:txBody>
        </p:sp>
        <p:sp>
          <p:nvSpPr>
            <p:cNvPr id="89" name="tx89"/>
            <p:cNvSpPr/>
            <p:nvPr/>
          </p:nvSpPr>
          <p:spPr>
            <a:xfrm>
              <a:off x="2657505" y="33464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90" name="tx90"/>
            <p:cNvSpPr/>
            <p:nvPr/>
          </p:nvSpPr>
          <p:spPr>
            <a:xfrm>
              <a:off x="3990221" y="3395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1" name="tx91"/>
            <p:cNvSpPr/>
            <p:nvPr/>
          </p:nvSpPr>
          <p:spPr>
            <a:xfrm>
              <a:off x="5322937" y="33958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92" name="tx92"/>
            <p:cNvSpPr/>
            <p:nvPr/>
          </p:nvSpPr>
          <p:spPr>
            <a:xfrm>
              <a:off x="6389109" y="3434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93" name="tx93"/>
            <p:cNvSpPr/>
            <p:nvPr/>
          </p:nvSpPr>
          <p:spPr>
            <a:xfrm>
              <a:off x="6655652" y="3460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4" name="tx94"/>
            <p:cNvSpPr/>
            <p:nvPr/>
          </p:nvSpPr>
          <p:spPr>
            <a:xfrm>
              <a:off x="6922195" y="3470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2.64</a:t>
              </a:r>
            </a:p>
          </p:txBody>
        </p:sp>
        <p:sp>
          <p:nvSpPr>
            <p:cNvPr id="95" name="tx95"/>
            <p:cNvSpPr/>
            <p:nvPr/>
          </p:nvSpPr>
          <p:spPr>
            <a:xfrm>
              <a:off x="7188738" y="3478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2.61</a:t>
              </a:r>
            </a:p>
          </p:txBody>
        </p:sp>
        <p:sp>
          <p:nvSpPr>
            <p:cNvPr id="96" name="tx96"/>
            <p:cNvSpPr/>
            <p:nvPr/>
          </p:nvSpPr>
          <p:spPr>
            <a:xfrm>
              <a:off x="7455282" y="3488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2.57</a:t>
              </a:r>
            </a:p>
          </p:txBody>
        </p:sp>
        <p:sp>
          <p:nvSpPr>
            <p:cNvPr id="97" name="tx97"/>
            <p:cNvSpPr/>
            <p:nvPr/>
          </p:nvSpPr>
          <p:spPr>
            <a:xfrm>
              <a:off x="7721825" y="3496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a:t>
              </a:r>
            </a:p>
          </p:txBody>
        </p:sp>
        <p:sp>
          <p:nvSpPr>
            <p:cNvPr id="98" name="tx98"/>
            <p:cNvSpPr/>
            <p:nvPr/>
          </p:nvSpPr>
          <p:spPr>
            <a:xfrm>
              <a:off x="8014493" y="35078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303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11" name="tx111"/>
            <p:cNvSpPr/>
            <p:nvPr/>
          </p:nvSpPr>
          <p:spPr>
            <a:xfrm>
              <a:off x="1324790" y="33832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2" name="tx112"/>
            <p:cNvSpPr/>
            <p:nvPr/>
          </p:nvSpPr>
          <p:spPr>
            <a:xfrm>
              <a:off x="2657505" y="38683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3" name="tx113"/>
            <p:cNvSpPr/>
            <p:nvPr/>
          </p:nvSpPr>
          <p:spPr>
            <a:xfrm>
              <a:off x="2657505" y="3455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4" name="tx114"/>
            <p:cNvSpPr/>
            <p:nvPr/>
          </p:nvSpPr>
          <p:spPr>
            <a:xfrm>
              <a:off x="4016347" y="38883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3990221" y="34998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6" name="tx116"/>
            <p:cNvSpPr/>
            <p:nvPr/>
          </p:nvSpPr>
          <p:spPr>
            <a:xfrm>
              <a:off x="5322937" y="39003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7" name="tx117"/>
            <p:cNvSpPr/>
            <p:nvPr/>
          </p:nvSpPr>
          <p:spPr>
            <a:xfrm>
              <a:off x="5322937" y="3512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8" name="tx118"/>
            <p:cNvSpPr/>
            <p:nvPr/>
          </p:nvSpPr>
          <p:spPr>
            <a:xfrm>
              <a:off x="6389109" y="39374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19" name="tx119"/>
            <p:cNvSpPr/>
            <p:nvPr/>
          </p:nvSpPr>
          <p:spPr>
            <a:xfrm>
              <a:off x="6389109" y="3568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0" name="tx120"/>
            <p:cNvSpPr/>
            <p:nvPr/>
          </p:nvSpPr>
          <p:spPr>
            <a:xfrm>
              <a:off x="6655652" y="39930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1" name="tx121"/>
            <p:cNvSpPr/>
            <p:nvPr/>
          </p:nvSpPr>
          <p:spPr>
            <a:xfrm>
              <a:off x="6655652" y="3636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22" name="tx122"/>
            <p:cNvSpPr/>
            <p:nvPr/>
          </p:nvSpPr>
          <p:spPr>
            <a:xfrm>
              <a:off x="6922195" y="40168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3" name="tx123"/>
            <p:cNvSpPr/>
            <p:nvPr/>
          </p:nvSpPr>
          <p:spPr>
            <a:xfrm>
              <a:off x="6922195" y="36661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24" name="tx124"/>
            <p:cNvSpPr/>
            <p:nvPr/>
          </p:nvSpPr>
          <p:spPr>
            <a:xfrm>
              <a:off x="7188738" y="39933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5" name="tx125"/>
            <p:cNvSpPr/>
            <p:nvPr/>
          </p:nvSpPr>
          <p:spPr>
            <a:xfrm>
              <a:off x="7214864" y="36456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26" name="tx126"/>
            <p:cNvSpPr/>
            <p:nvPr/>
          </p:nvSpPr>
          <p:spPr>
            <a:xfrm>
              <a:off x="7455282" y="39655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7" name="tx127"/>
            <p:cNvSpPr/>
            <p:nvPr/>
          </p:nvSpPr>
          <p:spPr>
            <a:xfrm>
              <a:off x="7455282" y="36239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8" name="tx128"/>
            <p:cNvSpPr/>
            <p:nvPr/>
          </p:nvSpPr>
          <p:spPr>
            <a:xfrm>
              <a:off x="7721825" y="39499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9" name="tx129"/>
            <p:cNvSpPr/>
            <p:nvPr/>
          </p:nvSpPr>
          <p:spPr>
            <a:xfrm>
              <a:off x="7747950" y="36110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30" name="tx130"/>
            <p:cNvSpPr/>
            <p:nvPr/>
          </p:nvSpPr>
          <p:spPr>
            <a:xfrm>
              <a:off x="7988368" y="3974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31" name="tx131"/>
            <p:cNvSpPr/>
            <p:nvPr/>
          </p:nvSpPr>
          <p:spPr>
            <a:xfrm>
              <a:off x="7988368" y="3641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2" name="tx132"/>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59246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4" name="tx134"/>
            <p:cNvSpPr/>
            <p:nvPr/>
          </p:nvSpPr>
          <p:spPr>
            <a:xfrm>
              <a:off x="577897" y="292902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5" name="tx135"/>
            <p:cNvSpPr/>
            <p:nvPr/>
          </p:nvSpPr>
          <p:spPr>
            <a:xfrm>
              <a:off x="577897" y="2265999"/>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2000-2025</a:t>
              </a:r>
            </a:p>
          </p:txBody>
        </p:sp>
        <p:sp>
          <p:nvSpPr>
            <p:cNvPr id="162" name="pl162"/>
            <p:cNvSpPr/>
            <p:nvPr/>
          </p:nvSpPr>
          <p:spPr>
            <a:xfrm>
              <a:off x="24793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53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2114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623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83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944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983003" cy="129091"/>
            </a:xfrm>
            <a:prstGeom prst="rect">
              <a:avLst/>
            </a:prstGeom>
            <a:solidFill>
              <a:srgbClr val="80BD41">
                <a:alpha val="100000"/>
              </a:srgbClr>
            </a:solidFill>
          </p:spPr>
          <p:txBody>
            <a:bodyPr/>
            <a:lstStyle/>
            <a:p/>
          </p:txBody>
        </p:sp>
        <p:sp>
          <p:nvSpPr>
            <p:cNvPr id="173" name="rc173"/>
            <p:cNvSpPr/>
            <p:nvPr/>
          </p:nvSpPr>
          <p:spPr>
            <a:xfrm>
              <a:off x="7279277" y="5954972"/>
              <a:ext cx="591726" cy="129091"/>
            </a:xfrm>
            <a:prstGeom prst="rect">
              <a:avLst/>
            </a:prstGeom>
            <a:solidFill>
              <a:srgbClr val="E2231A">
                <a:alpha val="100000"/>
              </a:srgbClr>
            </a:solidFill>
          </p:spPr>
          <p:txBody>
            <a:bodyPr/>
            <a:lstStyle/>
            <a:p/>
          </p:txBody>
        </p:sp>
        <p:sp>
          <p:nvSpPr>
            <p:cNvPr id="174" name="rc174"/>
            <p:cNvSpPr/>
            <p:nvPr/>
          </p:nvSpPr>
          <p:spPr>
            <a:xfrm>
              <a:off x="1296273" y="5793607"/>
              <a:ext cx="5781179" cy="129091"/>
            </a:xfrm>
            <a:prstGeom prst="rect">
              <a:avLst/>
            </a:prstGeom>
            <a:solidFill>
              <a:srgbClr val="80BD41">
                <a:alpha val="100000"/>
              </a:srgbClr>
            </a:solidFill>
          </p:spPr>
          <p:txBody>
            <a:bodyPr/>
            <a:lstStyle/>
            <a:p/>
          </p:txBody>
        </p:sp>
        <p:sp>
          <p:nvSpPr>
            <p:cNvPr id="175" name="rc175"/>
            <p:cNvSpPr/>
            <p:nvPr/>
          </p:nvSpPr>
          <p:spPr>
            <a:xfrm>
              <a:off x="7077453" y="5793607"/>
              <a:ext cx="240883" cy="129091"/>
            </a:xfrm>
            <a:prstGeom prst="rect">
              <a:avLst/>
            </a:prstGeom>
            <a:solidFill>
              <a:srgbClr val="E2231A">
                <a:alpha val="100000"/>
              </a:srgbClr>
            </a:solidFill>
          </p:spPr>
          <p:txBody>
            <a:bodyPr/>
            <a:lstStyle/>
            <a:p/>
          </p:txBody>
        </p:sp>
        <p:sp>
          <p:nvSpPr>
            <p:cNvPr id="176" name="rc176"/>
            <p:cNvSpPr/>
            <p:nvPr/>
          </p:nvSpPr>
          <p:spPr>
            <a:xfrm>
              <a:off x="1296273" y="5632243"/>
              <a:ext cx="5330351" cy="129091"/>
            </a:xfrm>
            <a:prstGeom prst="rect">
              <a:avLst/>
            </a:prstGeom>
            <a:solidFill>
              <a:srgbClr val="80BD41">
                <a:alpha val="100000"/>
              </a:srgbClr>
            </a:solidFill>
          </p:spPr>
          <p:txBody>
            <a:bodyPr/>
            <a:lstStyle/>
            <a:p/>
          </p:txBody>
        </p:sp>
        <p:sp>
          <p:nvSpPr>
            <p:cNvPr id="177" name="rc177"/>
            <p:cNvSpPr/>
            <p:nvPr/>
          </p:nvSpPr>
          <p:spPr>
            <a:xfrm>
              <a:off x="6626625" y="5632243"/>
              <a:ext cx="592261" cy="129091"/>
            </a:xfrm>
            <a:prstGeom prst="rect">
              <a:avLst/>
            </a:prstGeom>
            <a:solidFill>
              <a:srgbClr val="E2231A">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9" name="tx179"/>
            <p:cNvSpPr/>
            <p:nvPr/>
          </p:nvSpPr>
          <p:spPr>
            <a:xfrm>
              <a:off x="750691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80" name="tx180"/>
            <p:cNvSpPr/>
            <p:nvPr/>
          </p:nvSpPr>
          <p:spPr>
            <a:xfrm>
              <a:off x="7434644"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81" name="tx181"/>
            <p:cNvSpPr/>
            <p:nvPr/>
          </p:nvSpPr>
          <p:spPr>
            <a:xfrm>
              <a:off x="418228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82" name="tx182"/>
            <p:cNvSpPr/>
            <p:nvPr/>
          </p:nvSpPr>
          <p:spPr>
            <a:xfrm>
              <a:off x="746964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3" name="tx183"/>
            <p:cNvSpPr/>
            <p:nvPr/>
          </p:nvSpPr>
          <p:spPr>
            <a:xfrm>
              <a:off x="4081369"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84" name="tx184"/>
            <p:cNvSpPr/>
            <p:nvPr/>
          </p:nvSpPr>
          <p:spPr>
            <a:xfrm>
              <a:off x="7122545"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85" name="tx185"/>
            <p:cNvSpPr/>
            <p:nvPr/>
          </p:nvSpPr>
          <p:spPr>
            <a:xfrm>
              <a:off x="385595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186" name="tx186"/>
            <p:cNvSpPr/>
            <p:nvPr/>
          </p:nvSpPr>
          <p:spPr>
            <a:xfrm>
              <a:off x="681726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545888"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5911943"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8277997"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(90%) was relatively constant within 1% compared to 2019 (91%).
The number of children vaccinated with MCV1 decreased 11% compared to in 2019.
The number of surviving infants decreased approximately 10% compared to in 2019.
In 2025, 300,000 fewer children were vaccinated than in 2019.
In 2025, there were 300,000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1328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1517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71706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81894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6234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6422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661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26800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7464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0043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2622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5201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7780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359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2938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517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8095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0674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3253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583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8043" y="4930547"/>
              <a:ext cx="473209" cy="31793"/>
            </a:xfrm>
            <a:prstGeom prst="rect">
              <a:avLst/>
            </a:prstGeom>
            <a:solidFill>
              <a:srgbClr val="1CABE2">
                <a:alpha val="100000"/>
              </a:srgbClr>
            </a:solidFill>
          </p:spPr>
          <p:txBody>
            <a:bodyPr/>
            <a:lstStyle/>
            <a:p/>
          </p:txBody>
        </p:sp>
        <p:sp>
          <p:nvSpPr>
            <p:cNvPr id="25" name="rc25"/>
            <p:cNvSpPr/>
            <p:nvPr/>
          </p:nvSpPr>
          <p:spPr>
            <a:xfrm>
              <a:off x="1563832" y="4952730"/>
              <a:ext cx="473209" cy="9609"/>
            </a:xfrm>
            <a:prstGeom prst="rect">
              <a:avLst/>
            </a:prstGeom>
            <a:solidFill>
              <a:srgbClr val="1CABE2">
                <a:alpha val="100000"/>
              </a:srgbClr>
            </a:solidFill>
          </p:spPr>
          <p:txBody>
            <a:bodyPr/>
            <a:lstStyle/>
            <a:p/>
          </p:txBody>
        </p:sp>
        <p:sp>
          <p:nvSpPr>
            <p:cNvPr id="26" name="rc26"/>
            <p:cNvSpPr/>
            <p:nvPr/>
          </p:nvSpPr>
          <p:spPr>
            <a:xfrm>
              <a:off x="2089621" y="4962340"/>
              <a:ext cx="473209" cy="0"/>
            </a:xfrm>
            <a:prstGeom prst="rect">
              <a:avLst/>
            </a:prstGeom>
            <a:solidFill>
              <a:srgbClr val="1CABE2">
                <a:alpha val="100000"/>
              </a:srgbClr>
            </a:solidFill>
          </p:spPr>
          <p:txBody>
            <a:bodyPr/>
            <a:lstStyle/>
            <a:p/>
          </p:txBody>
        </p:sp>
        <p:sp>
          <p:nvSpPr>
            <p:cNvPr id="27" name="rc27"/>
            <p:cNvSpPr/>
            <p:nvPr/>
          </p:nvSpPr>
          <p:spPr>
            <a:xfrm>
              <a:off x="2615409" y="4962340"/>
              <a:ext cx="473209" cy="0"/>
            </a:xfrm>
            <a:prstGeom prst="rect">
              <a:avLst/>
            </a:prstGeom>
            <a:solidFill>
              <a:srgbClr val="1CABE2">
                <a:alpha val="100000"/>
              </a:srgbClr>
            </a:solidFill>
          </p:spPr>
          <p:txBody>
            <a:bodyPr/>
            <a:lstStyle/>
            <a:p/>
          </p:txBody>
        </p:sp>
        <p:sp>
          <p:nvSpPr>
            <p:cNvPr id="28" name="rc28"/>
            <p:cNvSpPr/>
            <p:nvPr/>
          </p:nvSpPr>
          <p:spPr>
            <a:xfrm>
              <a:off x="3141198" y="4498645"/>
              <a:ext cx="473209" cy="463695"/>
            </a:xfrm>
            <a:prstGeom prst="rect">
              <a:avLst/>
            </a:prstGeom>
            <a:solidFill>
              <a:srgbClr val="1CABE2">
                <a:alpha val="100000"/>
              </a:srgbClr>
            </a:solidFill>
          </p:spPr>
          <p:txBody>
            <a:bodyPr/>
            <a:lstStyle/>
            <a:p/>
          </p:txBody>
        </p:sp>
        <p:sp>
          <p:nvSpPr>
            <p:cNvPr id="29" name="rc29"/>
            <p:cNvSpPr/>
            <p:nvPr/>
          </p:nvSpPr>
          <p:spPr>
            <a:xfrm>
              <a:off x="3666987" y="4023768"/>
              <a:ext cx="473209" cy="938571"/>
            </a:xfrm>
            <a:prstGeom prst="rect">
              <a:avLst/>
            </a:prstGeom>
            <a:solidFill>
              <a:srgbClr val="1CABE2">
                <a:alpha val="100000"/>
              </a:srgbClr>
            </a:solidFill>
          </p:spPr>
          <p:txBody>
            <a:bodyPr/>
            <a:lstStyle/>
            <a:p/>
          </p:txBody>
        </p:sp>
        <p:sp>
          <p:nvSpPr>
            <p:cNvPr id="30" name="rc30"/>
            <p:cNvSpPr/>
            <p:nvPr/>
          </p:nvSpPr>
          <p:spPr>
            <a:xfrm>
              <a:off x="4192776" y="4583921"/>
              <a:ext cx="473209" cy="378419"/>
            </a:xfrm>
            <a:prstGeom prst="rect">
              <a:avLst/>
            </a:prstGeom>
            <a:solidFill>
              <a:srgbClr val="1CABE2">
                <a:alpha val="100000"/>
              </a:srgbClr>
            </a:solidFill>
          </p:spPr>
          <p:txBody>
            <a:bodyPr/>
            <a:lstStyle/>
            <a:p/>
          </p:txBody>
        </p:sp>
        <p:sp>
          <p:nvSpPr>
            <p:cNvPr id="31" name="rc31"/>
            <p:cNvSpPr/>
            <p:nvPr/>
          </p:nvSpPr>
          <p:spPr>
            <a:xfrm>
              <a:off x="4718565" y="4932658"/>
              <a:ext cx="473209" cy="29682"/>
            </a:xfrm>
            <a:prstGeom prst="rect">
              <a:avLst/>
            </a:prstGeom>
            <a:solidFill>
              <a:srgbClr val="1CABE2">
                <a:alpha val="100000"/>
              </a:srgbClr>
            </a:solidFill>
          </p:spPr>
          <p:txBody>
            <a:bodyPr/>
            <a:lstStyle/>
            <a:p/>
          </p:txBody>
        </p:sp>
        <p:sp>
          <p:nvSpPr>
            <p:cNvPr id="32" name="rc32"/>
            <p:cNvSpPr/>
            <p:nvPr/>
          </p:nvSpPr>
          <p:spPr>
            <a:xfrm>
              <a:off x="5244354" y="4960454"/>
              <a:ext cx="473209" cy="1886"/>
            </a:xfrm>
            <a:prstGeom prst="rect">
              <a:avLst/>
            </a:prstGeom>
            <a:solidFill>
              <a:srgbClr val="1CABE2">
                <a:alpha val="100000"/>
              </a:srgbClr>
            </a:solidFill>
          </p:spPr>
          <p:txBody>
            <a:bodyPr/>
            <a:lstStyle/>
            <a:p/>
          </p:txBody>
        </p:sp>
        <p:sp>
          <p:nvSpPr>
            <p:cNvPr id="33" name="rc33"/>
            <p:cNvSpPr/>
            <p:nvPr/>
          </p:nvSpPr>
          <p:spPr>
            <a:xfrm>
              <a:off x="5770143" y="4962340"/>
              <a:ext cx="473209" cy="0"/>
            </a:xfrm>
            <a:prstGeom prst="rect">
              <a:avLst/>
            </a:prstGeom>
            <a:solidFill>
              <a:srgbClr val="1CABE2">
                <a:alpha val="100000"/>
              </a:srgbClr>
            </a:solidFill>
          </p:spPr>
          <p:txBody>
            <a:bodyPr/>
            <a:lstStyle/>
            <a:p/>
          </p:txBody>
        </p:sp>
        <p:sp>
          <p:nvSpPr>
            <p:cNvPr id="34" name="rc34"/>
            <p:cNvSpPr/>
            <p:nvPr/>
          </p:nvSpPr>
          <p:spPr>
            <a:xfrm>
              <a:off x="6295931" y="4962161"/>
              <a:ext cx="473209" cy="179"/>
            </a:xfrm>
            <a:prstGeom prst="rect">
              <a:avLst/>
            </a:prstGeom>
            <a:solidFill>
              <a:srgbClr val="1CABE2">
                <a:alpha val="100000"/>
              </a:srgbClr>
            </a:solidFill>
          </p:spPr>
          <p:txBody>
            <a:bodyPr/>
            <a:lstStyle/>
            <a:p/>
          </p:txBody>
        </p:sp>
        <p:sp>
          <p:nvSpPr>
            <p:cNvPr id="35" name="rc35"/>
            <p:cNvSpPr/>
            <p:nvPr/>
          </p:nvSpPr>
          <p:spPr>
            <a:xfrm>
              <a:off x="6821720" y="4960634"/>
              <a:ext cx="473209" cy="1706"/>
            </a:xfrm>
            <a:prstGeom prst="rect">
              <a:avLst/>
            </a:prstGeom>
            <a:solidFill>
              <a:srgbClr val="1CABE2">
                <a:alpha val="100000"/>
              </a:srgbClr>
            </a:solidFill>
          </p:spPr>
          <p:txBody>
            <a:bodyPr/>
            <a:lstStyle/>
            <a:p/>
          </p:txBody>
        </p:sp>
        <p:sp>
          <p:nvSpPr>
            <p:cNvPr id="36" name="pl36"/>
            <p:cNvSpPr/>
            <p:nvPr/>
          </p:nvSpPr>
          <p:spPr>
            <a:xfrm>
              <a:off x="1274648" y="1927625"/>
              <a:ext cx="5783677" cy="750857"/>
            </a:xfrm>
            <a:custGeom>
              <a:avLst/>
              <a:pathLst>
                <a:path w="5783677" h="750857">
                  <a:moveTo>
                    <a:pt x="0" y="0"/>
                  </a:moveTo>
                  <a:lnTo>
                    <a:pt x="525788" y="31285"/>
                  </a:lnTo>
                  <a:lnTo>
                    <a:pt x="1051577" y="62571"/>
                  </a:lnTo>
                  <a:lnTo>
                    <a:pt x="1577366" y="312857"/>
                  </a:lnTo>
                  <a:lnTo>
                    <a:pt x="2103155" y="156428"/>
                  </a:lnTo>
                  <a:lnTo>
                    <a:pt x="2628944" y="187714"/>
                  </a:lnTo>
                  <a:lnTo>
                    <a:pt x="3154733" y="563143"/>
                  </a:lnTo>
                  <a:lnTo>
                    <a:pt x="3680522" y="750857"/>
                  </a:lnTo>
                  <a:lnTo>
                    <a:pt x="4206310" y="500571"/>
                  </a:lnTo>
                  <a:lnTo>
                    <a:pt x="4732099" y="219000"/>
                  </a:lnTo>
                  <a:lnTo>
                    <a:pt x="5257888" y="31285"/>
                  </a:lnTo>
                  <a:lnTo>
                    <a:pt x="5783677" y="219000"/>
                  </a:lnTo>
                </a:path>
              </a:pathLst>
            </a:custGeom>
            <a:ln w="27101" cap="flat">
              <a:solidFill>
                <a:srgbClr val="00833D">
                  <a:alpha val="100000"/>
                </a:srgbClr>
              </a:solidFill>
              <a:prstDash val="solid"/>
              <a:round/>
            </a:ln>
          </p:spPr>
          <p:txBody>
            <a:bodyPr/>
            <a:lstStyle/>
            <a:p/>
          </p:txBody>
        </p:sp>
        <p:sp>
          <p:nvSpPr>
            <p:cNvPr id="37" name="pl37"/>
            <p:cNvSpPr/>
            <p:nvPr/>
          </p:nvSpPr>
          <p:spPr>
            <a:xfrm>
              <a:off x="1274648" y="2177911"/>
              <a:ext cx="5783677" cy="1407857"/>
            </a:xfrm>
            <a:custGeom>
              <a:avLst/>
              <a:pathLst>
                <a:path w="5783677" h="1407857">
                  <a:moveTo>
                    <a:pt x="0" y="0"/>
                  </a:moveTo>
                  <a:lnTo>
                    <a:pt x="525788" y="281571"/>
                  </a:lnTo>
                  <a:lnTo>
                    <a:pt x="1051577" y="375428"/>
                  </a:lnTo>
                  <a:lnTo>
                    <a:pt x="1577366" y="688285"/>
                  </a:lnTo>
                  <a:lnTo>
                    <a:pt x="2103155" y="406714"/>
                  </a:lnTo>
                  <a:lnTo>
                    <a:pt x="2628944" y="1095000"/>
                  </a:lnTo>
                  <a:lnTo>
                    <a:pt x="3154733" y="1407857"/>
                  </a:lnTo>
                  <a:lnTo>
                    <a:pt x="3680522" y="1345286"/>
                  </a:lnTo>
                  <a:lnTo>
                    <a:pt x="4206310" y="969857"/>
                  </a:lnTo>
                  <a:lnTo>
                    <a:pt x="4732099" y="625714"/>
                  </a:lnTo>
                  <a:lnTo>
                    <a:pt x="5257888" y="250285"/>
                  </a:lnTo>
                  <a:lnTo>
                    <a:pt x="5783677" y="406714"/>
                  </a:lnTo>
                </a:path>
              </a:pathLst>
            </a:custGeom>
            <a:ln w="27101" cap="flat">
              <a:solidFill>
                <a:srgbClr val="002759">
                  <a:alpha val="100000"/>
                </a:srgbClr>
              </a:solidFill>
              <a:prstDash val="solid"/>
              <a:round/>
            </a:ln>
          </p:spPr>
          <p:txBody>
            <a:bodyPr/>
            <a:lstStyle/>
            <a:p/>
          </p:txBody>
        </p:sp>
        <p:sp>
          <p:nvSpPr>
            <p:cNvPr id="38" name="pt38"/>
            <p:cNvSpPr/>
            <p:nvPr/>
          </p:nvSpPr>
          <p:spPr>
            <a:xfrm>
              <a:off x="1243047"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68835"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94624"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20413" y="2208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6202" y="2052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71991" y="2083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97780" y="2459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23569" y="2646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49357"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975146" y="2115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00935"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026724" y="2115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1243047" y="2146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1768835" y="2427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294624" y="2521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820413" y="2834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346202" y="2553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871991" y="3241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397780" y="3554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23569" y="34915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449357" y="3116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975146" y="2772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500935" y="2396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026724" y="2553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175170" y="480070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708</a:t>
              </a:r>
            </a:p>
          </p:txBody>
        </p:sp>
        <p:sp>
          <p:nvSpPr>
            <p:cNvPr id="63" name="tx63"/>
            <p:cNvSpPr/>
            <p:nvPr/>
          </p:nvSpPr>
          <p:spPr>
            <a:xfrm>
              <a:off x="1700959" y="482434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214</a:t>
              </a:r>
            </a:p>
          </p:txBody>
        </p:sp>
        <p:sp>
          <p:nvSpPr>
            <p:cNvPr id="64" name="tx64"/>
            <p:cNvSpPr/>
            <p:nvPr/>
          </p:nvSpPr>
          <p:spPr>
            <a:xfrm>
              <a:off x="229306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2818855"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3195441" y="435337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10,326</a:t>
              </a:r>
            </a:p>
          </p:txBody>
        </p:sp>
        <p:sp>
          <p:nvSpPr>
            <p:cNvPr id="67" name="tx67"/>
            <p:cNvSpPr/>
            <p:nvPr/>
          </p:nvSpPr>
          <p:spPr>
            <a:xfrm>
              <a:off x="3721230" y="387849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20,901</a:t>
              </a:r>
            </a:p>
          </p:txBody>
        </p:sp>
        <p:sp>
          <p:nvSpPr>
            <p:cNvPr id="68" name="tx68"/>
            <p:cNvSpPr/>
            <p:nvPr/>
          </p:nvSpPr>
          <p:spPr>
            <a:xfrm>
              <a:off x="4280179" y="443864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8,427</a:t>
              </a:r>
            </a:p>
          </p:txBody>
        </p:sp>
        <p:sp>
          <p:nvSpPr>
            <p:cNvPr id="69" name="tx69"/>
            <p:cNvSpPr/>
            <p:nvPr/>
          </p:nvSpPr>
          <p:spPr>
            <a:xfrm>
              <a:off x="4855692" y="480281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661</a:t>
              </a:r>
            </a:p>
          </p:txBody>
        </p:sp>
        <p:sp>
          <p:nvSpPr>
            <p:cNvPr id="70" name="tx70"/>
            <p:cNvSpPr/>
            <p:nvPr/>
          </p:nvSpPr>
          <p:spPr>
            <a:xfrm>
              <a:off x="5414640" y="483206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71" name="tx71"/>
            <p:cNvSpPr/>
            <p:nvPr/>
          </p:nvSpPr>
          <p:spPr>
            <a:xfrm>
              <a:off x="597358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6499377" y="483412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3" name="tx73"/>
            <p:cNvSpPr/>
            <p:nvPr/>
          </p:nvSpPr>
          <p:spPr>
            <a:xfrm>
              <a:off x="6992007" y="483073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4" name="pl74"/>
            <p:cNvSpPr/>
            <p:nvPr/>
          </p:nvSpPr>
          <p:spPr>
            <a:xfrm>
              <a:off x="7077511" y="2146627"/>
              <a:ext cx="784792" cy="86"/>
            </a:xfrm>
            <a:custGeom>
              <a:avLst/>
              <a:pathLst>
                <a:path w="784792" h="86">
                  <a:moveTo>
                    <a:pt x="784792" y="86"/>
                  </a:moveTo>
                  <a:lnTo>
                    <a:pt x="0" y="0"/>
                  </a:lnTo>
                </a:path>
              </a:pathLst>
            </a:custGeom>
          </p:spPr>
          <p:txBody>
            <a:bodyPr/>
            <a:lstStyle/>
            <a:p/>
          </p:txBody>
        </p:sp>
        <p:sp>
          <p:nvSpPr>
            <p:cNvPr id="75" name="pl75"/>
            <p:cNvSpPr/>
            <p:nvPr/>
          </p:nvSpPr>
          <p:spPr>
            <a:xfrm>
              <a:off x="7077511" y="2584628"/>
              <a:ext cx="784792" cy="128"/>
            </a:xfrm>
            <a:custGeom>
              <a:avLst/>
              <a:pathLst>
                <a:path w="784792" h="128">
                  <a:moveTo>
                    <a:pt x="784792" y="128"/>
                  </a:moveTo>
                  <a:lnTo>
                    <a:pt x="0" y="0"/>
                  </a:lnTo>
                </a:path>
              </a:pathLst>
            </a:custGeom>
          </p:spPr>
          <p:txBody>
            <a:bodyPr/>
            <a:lstStyle/>
            <a:p/>
          </p:txBody>
        </p:sp>
        <p:sp>
          <p:nvSpPr>
            <p:cNvPr id="76" name="pg76"/>
            <p:cNvSpPr/>
            <p:nvPr/>
          </p:nvSpPr>
          <p:spPr>
            <a:xfrm>
              <a:off x="7793724" y="205831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0994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78" name="pg78"/>
            <p:cNvSpPr/>
            <p:nvPr/>
          </p:nvSpPr>
          <p:spPr>
            <a:xfrm>
              <a:off x="7793724" y="24963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25374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76%</a:t>
              </a:r>
            </a:p>
          </p:txBody>
        </p:sp>
        <p:sp>
          <p:nvSpPr>
            <p:cNvPr id="80" name="rc80"/>
            <p:cNvSpPr/>
            <p:nvPr/>
          </p:nvSpPr>
          <p:spPr>
            <a:xfrm>
              <a:off x="959174" y="1578789"/>
              <a:ext cx="7676517" cy="3544672"/>
            </a:xfrm>
            <a:prstGeom prst="rect">
              <a:avLst/>
            </a:prstGeom>
            <a:ln w="13550" cap="rnd">
              <a:solidFill>
                <a:srgbClr val="BEBEBE">
                  <a:alpha val="100000"/>
                </a:srgbClr>
              </a:solidFill>
              <a:prstDash val="solid"/>
              <a:round/>
            </a:ln>
          </p:spPr>
          <p:txBody>
            <a:bodyPr/>
            <a:lstStyle/>
            <a:p/>
          </p:txBody>
        </p:sp>
        <p:sp>
          <p:nvSpPr>
            <p:cNvPr id="81" name="tx81"/>
            <p:cNvSpPr/>
            <p:nvPr/>
          </p:nvSpPr>
          <p:spPr>
            <a:xfrm>
              <a:off x="825913"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400041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3" name="tx83"/>
            <p:cNvSpPr/>
            <p:nvPr/>
          </p:nvSpPr>
          <p:spPr>
            <a:xfrm>
              <a:off x="508103" y="310230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84" name="tx84"/>
            <p:cNvSpPr/>
            <p:nvPr/>
          </p:nvSpPr>
          <p:spPr>
            <a:xfrm>
              <a:off x="508103" y="220419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85" name="tx85"/>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13242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1632912"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218400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2684490"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323557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376136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428715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4812946"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533873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5864493"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639031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691610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8" name="tx108"/>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9" name="tx109"/>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0" name="pl110"/>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1" name="pt111"/>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2" name="pl112"/>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3" name="pt113"/>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4" name="tx114"/>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5" name="tx115"/>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6" name="rc116"/>
            <p:cNvSpPr/>
            <p:nvPr/>
          </p:nvSpPr>
          <p:spPr>
            <a:xfrm>
              <a:off x="5664595" y="5900002"/>
              <a:ext cx="201456" cy="201456"/>
            </a:xfrm>
            <a:prstGeom prst="rect">
              <a:avLst/>
            </a:prstGeom>
            <a:solidFill>
              <a:srgbClr val="1CABE2">
                <a:alpha val="100000"/>
              </a:srgbClr>
            </a:solidFill>
          </p:spPr>
          <p:txBody>
            <a:bodyPr/>
            <a:lstStyle/>
            <a:p/>
          </p:txBody>
        </p:sp>
        <p:sp>
          <p:nvSpPr>
            <p:cNvPr id="117" name="tx117"/>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8" name="tx118"/>
            <p:cNvSpPr/>
            <p:nvPr/>
          </p:nvSpPr>
          <p:spPr>
            <a:xfrm>
              <a:off x="2150227" y="1334104"/>
              <a:ext cx="52944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Brazil, 2014-2025</a:t>
              </a:r>
            </a:p>
          </p:txBody>
        </p:sp>
        <p:sp>
          <p:nvSpPr>
            <p:cNvPr id="119" name="tx11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1" name="tx12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2" name="tx12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38 confirmed measles cases in Brazil. In the same year, MCV1 coverage was 90% and MCV2 coverage was 76%.
The number of cases in 2025 was 9.5 times more cases than in 2024 (n=4).
The highest number of measles cases was reported in 2019 (n=20,901). In this year, MCV1 coverage was 91%.
Brazil reported measles vaccine stockouts in 2011, 2015, and 2017.</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Brazil experienced an increase in measles cases compared with 2024, while MCV1 coverage was 90% and MCV2 coverage was 76%.</a:t>
            </a:r>
          </a:p>
        </p:txBody>
      </p:sp>
      <p:grpSp xmlns:pic="http://schemas.openxmlformats.org/drawingml/2006/picture">
        <p:nvGrpSpPr>
          <p:cNvPr id="125" name=""/>
          <p:cNvGrpSpPr/>
          <p:nvPr/>
        </p:nvGrpSpPr>
        <p:grpSpPr>
          <a:xfrm>
            <a:off x="292608" y="1097280"/>
            <a:ext cx="8595360" cy="28575"/>
            <a:chOff x="292608" y="1097280"/>
            <a:chExt cx="8595360" cy="28575"/>
          </a:xfrm>
        </p:grpSpPr>
        <p:sp>
          <p:nvSpPr>
            <p:cNvPr id="1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15993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2392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31865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39801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69961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77897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8583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9376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674205"/>
              <a:ext cx="3485499" cy="1104769"/>
            </a:xfrm>
            <a:custGeom>
              <a:avLst/>
              <a:pathLst>
                <a:path w="3485499" h="1104769">
                  <a:moveTo>
                    <a:pt x="0" y="1012705"/>
                  </a:moveTo>
                  <a:lnTo>
                    <a:pt x="139419" y="1012705"/>
                  </a:lnTo>
                  <a:lnTo>
                    <a:pt x="278839" y="1104769"/>
                  </a:lnTo>
                  <a:lnTo>
                    <a:pt x="418259" y="1104769"/>
                  </a:lnTo>
                  <a:lnTo>
                    <a:pt x="557679" y="1104769"/>
                  </a:lnTo>
                  <a:lnTo>
                    <a:pt x="697099" y="1104769"/>
                  </a:lnTo>
                  <a:lnTo>
                    <a:pt x="836519" y="1104769"/>
                  </a:lnTo>
                  <a:lnTo>
                    <a:pt x="975939" y="1104769"/>
                  </a:lnTo>
                  <a:lnTo>
                    <a:pt x="1115359" y="1104769"/>
                  </a:lnTo>
                  <a:lnTo>
                    <a:pt x="1254779" y="1104769"/>
                  </a:lnTo>
                  <a:lnTo>
                    <a:pt x="1394199" y="1104769"/>
                  </a:lnTo>
                  <a:lnTo>
                    <a:pt x="1533619" y="1104769"/>
                  </a:lnTo>
                  <a:lnTo>
                    <a:pt x="1673039" y="736512"/>
                  </a:lnTo>
                  <a:lnTo>
                    <a:pt x="1812459" y="1012705"/>
                  </a:lnTo>
                  <a:lnTo>
                    <a:pt x="1951879" y="644448"/>
                  </a:lnTo>
                  <a:lnTo>
                    <a:pt x="2091299" y="1012705"/>
                  </a:lnTo>
                  <a:lnTo>
                    <a:pt x="2230719" y="552384"/>
                  </a:lnTo>
                  <a:lnTo>
                    <a:pt x="2370139" y="184128"/>
                  </a:lnTo>
                  <a:lnTo>
                    <a:pt x="2509559" y="1104769"/>
                  </a:lnTo>
                  <a:lnTo>
                    <a:pt x="2648979" y="92064"/>
                  </a:lnTo>
                  <a:lnTo>
                    <a:pt x="2788399" y="0"/>
                  </a:lnTo>
                  <a:lnTo>
                    <a:pt x="2927819" y="368256"/>
                  </a:lnTo>
                  <a:lnTo>
                    <a:pt x="3067239" y="368256"/>
                  </a:lnTo>
                  <a:lnTo>
                    <a:pt x="3206659" y="1104769"/>
                  </a:lnTo>
                  <a:lnTo>
                    <a:pt x="3346079" y="1104769"/>
                  </a:lnTo>
                  <a:lnTo>
                    <a:pt x="3485499" y="0"/>
                  </a:lnTo>
                </a:path>
              </a:pathLst>
            </a:custGeom>
            <a:ln w="27101" cap="flat">
              <a:solidFill>
                <a:srgbClr val="0058AB">
                  <a:alpha val="80000"/>
                </a:srgbClr>
              </a:solidFill>
              <a:prstDash val="solid"/>
              <a:round/>
            </a:ln>
          </p:spPr>
          <p:txBody>
            <a:bodyPr/>
            <a:lstStyle/>
            <a:p/>
          </p:txBody>
        </p:sp>
        <p:sp>
          <p:nvSpPr>
            <p:cNvPr id="21" name="pl21"/>
            <p:cNvSpPr/>
            <p:nvPr/>
          </p:nvSpPr>
          <p:spPr>
            <a:xfrm>
              <a:off x="979796" y="2582141"/>
              <a:ext cx="3485499" cy="828577"/>
            </a:xfrm>
            <a:custGeom>
              <a:avLst/>
              <a:pathLst>
                <a:path w="3485499" h="828577">
                  <a:moveTo>
                    <a:pt x="0" y="0"/>
                  </a:moveTo>
                  <a:lnTo>
                    <a:pt x="139419" y="92064"/>
                  </a:lnTo>
                  <a:lnTo>
                    <a:pt x="278839" y="0"/>
                  </a:lnTo>
                  <a:lnTo>
                    <a:pt x="418259" y="184128"/>
                  </a:lnTo>
                  <a:lnTo>
                    <a:pt x="557679" y="276192"/>
                  </a:lnTo>
                  <a:lnTo>
                    <a:pt x="697099" y="184128"/>
                  </a:lnTo>
                  <a:lnTo>
                    <a:pt x="836519" y="276192"/>
                  </a:lnTo>
                  <a:lnTo>
                    <a:pt x="975939" y="276192"/>
                  </a:lnTo>
                  <a:lnTo>
                    <a:pt x="1115359" y="460320"/>
                  </a:lnTo>
                  <a:lnTo>
                    <a:pt x="1254779" y="552384"/>
                  </a:lnTo>
                  <a:lnTo>
                    <a:pt x="1394199" y="644448"/>
                  </a:lnTo>
                  <a:lnTo>
                    <a:pt x="1533619" y="644448"/>
                  </a:lnTo>
                  <a:lnTo>
                    <a:pt x="1673039" y="644448"/>
                  </a:lnTo>
                  <a:lnTo>
                    <a:pt x="1812459" y="644448"/>
                  </a:lnTo>
                  <a:lnTo>
                    <a:pt x="1951879" y="736512"/>
                  </a:lnTo>
                  <a:lnTo>
                    <a:pt x="2091299" y="736512"/>
                  </a:lnTo>
                  <a:lnTo>
                    <a:pt x="2230719" y="736512"/>
                  </a:lnTo>
                  <a:lnTo>
                    <a:pt x="2370139" y="736512"/>
                  </a:lnTo>
                  <a:lnTo>
                    <a:pt x="2509559" y="828577"/>
                  </a:lnTo>
                  <a:lnTo>
                    <a:pt x="2648979" y="828577"/>
                  </a:lnTo>
                  <a:lnTo>
                    <a:pt x="2788399" y="736512"/>
                  </a:lnTo>
                  <a:lnTo>
                    <a:pt x="2927819" y="644448"/>
                  </a:lnTo>
                  <a:lnTo>
                    <a:pt x="3067239" y="644448"/>
                  </a:lnTo>
                  <a:lnTo>
                    <a:pt x="3206659" y="644448"/>
                  </a:lnTo>
                  <a:lnTo>
                    <a:pt x="3346079" y="736512"/>
                  </a:lnTo>
                  <a:lnTo>
                    <a:pt x="3485499" y="736512"/>
                  </a:lnTo>
                </a:path>
              </a:pathLst>
            </a:custGeom>
            <a:ln w="27101" cap="flat">
              <a:solidFill>
                <a:srgbClr val="1CABE2">
                  <a:alpha val="80000"/>
                </a:srgbClr>
              </a:solidFill>
              <a:prstDash val="solid"/>
              <a:round/>
            </a:ln>
          </p:spPr>
          <p:txBody>
            <a:bodyPr/>
            <a:lstStyle/>
            <a:p/>
          </p:txBody>
        </p:sp>
        <p:sp>
          <p:nvSpPr>
            <p:cNvPr id="22" name="pl22"/>
            <p:cNvSpPr/>
            <p:nvPr/>
          </p:nvSpPr>
          <p:spPr>
            <a:xfrm>
              <a:off x="979796" y="2858333"/>
              <a:ext cx="3485499" cy="736512"/>
            </a:xfrm>
            <a:custGeom>
              <a:avLst/>
              <a:pathLst>
                <a:path w="3485499" h="736512">
                  <a:moveTo>
                    <a:pt x="0" y="368256"/>
                  </a:moveTo>
                  <a:lnTo>
                    <a:pt x="139419" y="460320"/>
                  </a:lnTo>
                  <a:lnTo>
                    <a:pt x="278839" y="460320"/>
                  </a:lnTo>
                  <a:lnTo>
                    <a:pt x="418259" y="552384"/>
                  </a:lnTo>
                  <a:lnTo>
                    <a:pt x="557679" y="644448"/>
                  </a:lnTo>
                  <a:lnTo>
                    <a:pt x="697099" y="552384"/>
                  </a:lnTo>
                  <a:lnTo>
                    <a:pt x="836519" y="644448"/>
                  </a:lnTo>
                  <a:lnTo>
                    <a:pt x="975939" y="736512"/>
                  </a:lnTo>
                  <a:lnTo>
                    <a:pt x="1115359" y="460320"/>
                  </a:lnTo>
                  <a:lnTo>
                    <a:pt x="1254779" y="644448"/>
                  </a:lnTo>
                  <a:lnTo>
                    <a:pt x="1394199" y="644448"/>
                  </a:lnTo>
                  <a:lnTo>
                    <a:pt x="1533619" y="552384"/>
                  </a:lnTo>
                  <a:lnTo>
                    <a:pt x="1673039" y="644448"/>
                  </a:lnTo>
                  <a:lnTo>
                    <a:pt x="1812459" y="552384"/>
                  </a:lnTo>
                  <a:lnTo>
                    <a:pt x="1951879" y="276192"/>
                  </a:lnTo>
                  <a:lnTo>
                    <a:pt x="2091299" y="276192"/>
                  </a:lnTo>
                  <a:lnTo>
                    <a:pt x="2230719" y="368256"/>
                  </a:lnTo>
                  <a:lnTo>
                    <a:pt x="2370139" y="92064"/>
                  </a:lnTo>
                  <a:lnTo>
                    <a:pt x="2509559" y="460320"/>
                  </a:lnTo>
                  <a:lnTo>
                    <a:pt x="2648979" y="276192"/>
                  </a:lnTo>
                  <a:lnTo>
                    <a:pt x="2788399" y="0"/>
                  </a:lnTo>
                  <a:lnTo>
                    <a:pt x="2927819" y="92064"/>
                  </a:lnTo>
                  <a:lnTo>
                    <a:pt x="3067239" y="92064"/>
                  </a:lnTo>
                  <a:lnTo>
                    <a:pt x="3206659" y="460320"/>
                  </a:lnTo>
                  <a:lnTo>
                    <a:pt x="3346079" y="552384"/>
                  </a:lnTo>
                  <a:lnTo>
                    <a:pt x="3485499" y="276192"/>
                  </a:lnTo>
                </a:path>
              </a:pathLst>
            </a:custGeom>
            <a:ln w="27101" cap="flat">
              <a:solidFill>
                <a:srgbClr val="00833D">
                  <a:alpha val="80000"/>
                </a:srgbClr>
              </a:solidFill>
              <a:prstDash val="solid"/>
              <a:round/>
            </a:ln>
          </p:spPr>
          <p:txBody>
            <a:bodyPr/>
            <a:lstStyle/>
            <a:p/>
          </p:txBody>
        </p:sp>
        <p:sp>
          <p:nvSpPr>
            <p:cNvPr id="23" name="pl23"/>
            <p:cNvSpPr/>
            <p:nvPr/>
          </p:nvSpPr>
          <p:spPr>
            <a:xfrm>
              <a:off x="979796" y="2674205"/>
              <a:ext cx="3485499" cy="1104769"/>
            </a:xfrm>
            <a:custGeom>
              <a:avLst/>
              <a:pathLst>
                <a:path w="3485499" h="1104769">
                  <a:moveTo>
                    <a:pt x="0" y="1012705"/>
                  </a:moveTo>
                  <a:lnTo>
                    <a:pt x="139419" y="1012705"/>
                  </a:lnTo>
                  <a:lnTo>
                    <a:pt x="278839" y="1104769"/>
                  </a:lnTo>
                  <a:lnTo>
                    <a:pt x="418259" y="1104769"/>
                  </a:lnTo>
                  <a:lnTo>
                    <a:pt x="557679" y="1104769"/>
                  </a:lnTo>
                  <a:lnTo>
                    <a:pt x="697099" y="1104769"/>
                  </a:lnTo>
                  <a:lnTo>
                    <a:pt x="836519" y="1104769"/>
                  </a:lnTo>
                  <a:lnTo>
                    <a:pt x="975939" y="1104769"/>
                  </a:lnTo>
                  <a:lnTo>
                    <a:pt x="1115359" y="1104769"/>
                  </a:lnTo>
                  <a:lnTo>
                    <a:pt x="1254779" y="1104769"/>
                  </a:lnTo>
                  <a:lnTo>
                    <a:pt x="1394199" y="1104769"/>
                  </a:lnTo>
                  <a:lnTo>
                    <a:pt x="1533619" y="1104769"/>
                  </a:lnTo>
                  <a:lnTo>
                    <a:pt x="1673039" y="736512"/>
                  </a:lnTo>
                  <a:lnTo>
                    <a:pt x="1812459" y="1012705"/>
                  </a:lnTo>
                  <a:lnTo>
                    <a:pt x="1951879" y="644448"/>
                  </a:lnTo>
                  <a:lnTo>
                    <a:pt x="2091299" y="1012705"/>
                  </a:lnTo>
                  <a:lnTo>
                    <a:pt x="2230719" y="552384"/>
                  </a:lnTo>
                  <a:lnTo>
                    <a:pt x="2370139" y="184128"/>
                  </a:lnTo>
                  <a:lnTo>
                    <a:pt x="2509559" y="1104769"/>
                  </a:lnTo>
                  <a:lnTo>
                    <a:pt x="2648979" y="92064"/>
                  </a:lnTo>
                  <a:lnTo>
                    <a:pt x="2788399" y="0"/>
                  </a:lnTo>
                  <a:lnTo>
                    <a:pt x="2927819" y="368256"/>
                  </a:lnTo>
                  <a:lnTo>
                    <a:pt x="3067239" y="368256"/>
                  </a:lnTo>
                  <a:lnTo>
                    <a:pt x="3206659" y="1104769"/>
                  </a:lnTo>
                  <a:lnTo>
                    <a:pt x="3346079" y="1104769"/>
                  </a:lnTo>
                  <a:lnTo>
                    <a:pt x="3485499" y="0"/>
                  </a:lnTo>
                </a:path>
              </a:pathLst>
            </a:custGeom>
            <a:ln w="43362" cap="flat">
              <a:solidFill>
                <a:srgbClr val="000000">
                  <a:alpha val="100000"/>
                </a:srgbClr>
              </a:solidFill>
              <a:prstDash val="solid"/>
              <a:round/>
            </a:ln>
          </p:spPr>
          <p:txBody>
            <a:bodyPr/>
            <a:lstStyle/>
            <a:p/>
          </p:txBody>
        </p:sp>
        <p:sp>
          <p:nvSpPr>
            <p:cNvPr id="24" name="pl24"/>
            <p:cNvSpPr/>
            <p:nvPr/>
          </p:nvSpPr>
          <p:spPr>
            <a:xfrm>
              <a:off x="979796" y="2674205"/>
              <a:ext cx="3485499" cy="1104769"/>
            </a:xfrm>
            <a:custGeom>
              <a:avLst/>
              <a:pathLst>
                <a:path w="3485499" h="1104769">
                  <a:moveTo>
                    <a:pt x="0" y="1012705"/>
                  </a:moveTo>
                  <a:lnTo>
                    <a:pt x="139419" y="1012705"/>
                  </a:lnTo>
                  <a:lnTo>
                    <a:pt x="278839" y="1104769"/>
                  </a:lnTo>
                  <a:lnTo>
                    <a:pt x="418259" y="1104769"/>
                  </a:lnTo>
                  <a:lnTo>
                    <a:pt x="557679" y="1104769"/>
                  </a:lnTo>
                  <a:lnTo>
                    <a:pt x="697099" y="1104769"/>
                  </a:lnTo>
                  <a:lnTo>
                    <a:pt x="836519" y="1104769"/>
                  </a:lnTo>
                  <a:lnTo>
                    <a:pt x="975939" y="1104769"/>
                  </a:lnTo>
                  <a:lnTo>
                    <a:pt x="1115359" y="1104769"/>
                  </a:lnTo>
                  <a:lnTo>
                    <a:pt x="1254779" y="1104769"/>
                  </a:lnTo>
                  <a:lnTo>
                    <a:pt x="1394199" y="1104769"/>
                  </a:lnTo>
                  <a:lnTo>
                    <a:pt x="1533619" y="1104769"/>
                  </a:lnTo>
                  <a:lnTo>
                    <a:pt x="1673039" y="736512"/>
                  </a:lnTo>
                  <a:lnTo>
                    <a:pt x="1812459" y="1012705"/>
                  </a:lnTo>
                  <a:lnTo>
                    <a:pt x="1951879" y="644448"/>
                  </a:lnTo>
                  <a:lnTo>
                    <a:pt x="2091299" y="1012705"/>
                  </a:lnTo>
                  <a:lnTo>
                    <a:pt x="2230719" y="552384"/>
                  </a:lnTo>
                  <a:lnTo>
                    <a:pt x="2370139" y="184128"/>
                  </a:lnTo>
                  <a:lnTo>
                    <a:pt x="2509559" y="1104769"/>
                  </a:lnTo>
                  <a:lnTo>
                    <a:pt x="2648979" y="92064"/>
                  </a:lnTo>
                  <a:lnTo>
                    <a:pt x="2788399" y="0"/>
                  </a:lnTo>
                  <a:lnTo>
                    <a:pt x="2927819" y="368256"/>
                  </a:lnTo>
                  <a:lnTo>
                    <a:pt x="3067239" y="368256"/>
                  </a:lnTo>
                  <a:lnTo>
                    <a:pt x="3206659" y="1104769"/>
                  </a:lnTo>
                  <a:lnTo>
                    <a:pt x="3346079" y="1104769"/>
                  </a:lnTo>
                  <a:lnTo>
                    <a:pt x="3485499" y="0"/>
                  </a:lnTo>
                </a:path>
              </a:pathLst>
            </a:custGeom>
            <a:ln w="27101" cap="flat">
              <a:solidFill>
                <a:srgbClr val="0058AB">
                  <a:alpha val="100000"/>
                </a:srgbClr>
              </a:solidFill>
              <a:prstDash val="solid"/>
              <a:round/>
            </a:ln>
          </p:spPr>
          <p:txBody>
            <a:bodyPr/>
            <a:lstStyle/>
            <a:p/>
          </p:txBody>
        </p:sp>
        <p:sp>
          <p:nvSpPr>
            <p:cNvPr id="25" name="pl25"/>
            <p:cNvSpPr/>
            <p:nvPr/>
          </p:nvSpPr>
          <p:spPr>
            <a:xfrm>
              <a:off x="805521" y="377897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249007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39801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374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18408"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761"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15507"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45861"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12607"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42961" y="3374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42152" y="24235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72505" y="24535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3" name="pg43"/>
            <p:cNvSpPr/>
            <p:nvPr/>
          </p:nvSpPr>
          <p:spPr>
            <a:xfrm>
              <a:off x="4267387"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7740"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378672" y="23314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9025" y="236150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7" name="tx47"/>
            <p:cNvSpPr/>
            <p:nvPr/>
          </p:nvSpPr>
          <p:spPr>
            <a:xfrm>
              <a:off x="4525585" y="327959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0967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465697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373633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815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18950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7844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7844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8639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488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45542" y="6120905"/>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66" name="tx66"/>
            <p:cNvSpPr/>
            <p:nvPr/>
          </p:nvSpPr>
          <p:spPr>
            <a:xfrm>
              <a:off x="26534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15948"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515993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42392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31865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39801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69961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77897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85833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93769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858333"/>
              <a:ext cx="3485499" cy="2301603"/>
            </a:xfrm>
            <a:custGeom>
              <a:avLst/>
              <a:pathLst>
                <a:path w="3485499" h="2301603">
                  <a:moveTo>
                    <a:pt x="0" y="920641"/>
                  </a:moveTo>
                  <a:lnTo>
                    <a:pt x="139419" y="920641"/>
                  </a:lnTo>
                  <a:lnTo>
                    <a:pt x="278839" y="644448"/>
                  </a:lnTo>
                  <a:lnTo>
                    <a:pt x="418259" y="736512"/>
                  </a:lnTo>
                  <a:lnTo>
                    <a:pt x="557679" y="736512"/>
                  </a:lnTo>
                  <a:lnTo>
                    <a:pt x="697099" y="828577"/>
                  </a:lnTo>
                  <a:lnTo>
                    <a:pt x="836519" y="920641"/>
                  </a:lnTo>
                  <a:lnTo>
                    <a:pt x="975939" y="920641"/>
                  </a:lnTo>
                  <a:lnTo>
                    <a:pt x="1115359" y="920641"/>
                  </a:lnTo>
                  <a:lnTo>
                    <a:pt x="1254779" y="920641"/>
                  </a:lnTo>
                  <a:lnTo>
                    <a:pt x="1394199" y="920641"/>
                  </a:lnTo>
                  <a:lnTo>
                    <a:pt x="1533619" y="920641"/>
                  </a:lnTo>
                  <a:lnTo>
                    <a:pt x="1673039" y="920641"/>
                  </a:lnTo>
                  <a:lnTo>
                    <a:pt x="1812459" y="920641"/>
                  </a:lnTo>
                  <a:lnTo>
                    <a:pt x="1951879" y="828577"/>
                  </a:lnTo>
                  <a:lnTo>
                    <a:pt x="2091299" y="828577"/>
                  </a:lnTo>
                  <a:lnTo>
                    <a:pt x="2230719" y="920641"/>
                  </a:lnTo>
                  <a:lnTo>
                    <a:pt x="2370139" y="460320"/>
                  </a:lnTo>
                  <a:lnTo>
                    <a:pt x="2509559" y="1473025"/>
                  </a:lnTo>
                  <a:lnTo>
                    <a:pt x="2648979" y="2301603"/>
                  </a:lnTo>
                  <a:lnTo>
                    <a:pt x="2788399" y="0"/>
                  </a:lnTo>
                  <a:lnTo>
                    <a:pt x="2927819" y="828577"/>
                  </a:lnTo>
                  <a:lnTo>
                    <a:pt x="3067239" y="552384"/>
                  </a:lnTo>
                  <a:lnTo>
                    <a:pt x="3206659" y="1380961"/>
                  </a:lnTo>
                  <a:lnTo>
                    <a:pt x="3346079" y="1565090"/>
                  </a:lnTo>
                  <a:lnTo>
                    <a:pt x="3485499" y="184128"/>
                  </a:lnTo>
                </a:path>
              </a:pathLst>
            </a:custGeom>
            <a:ln w="27101" cap="flat">
              <a:solidFill>
                <a:srgbClr val="0058AB">
                  <a:alpha val="80000"/>
                </a:srgbClr>
              </a:solidFill>
              <a:prstDash val="solid"/>
              <a:round/>
            </a:ln>
          </p:spPr>
          <p:txBody>
            <a:bodyPr/>
            <a:lstStyle/>
            <a:p/>
          </p:txBody>
        </p:sp>
        <p:sp>
          <p:nvSpPr>
            <p:cNvPr id="85" name="pl85"/>
            <p:cNvSpPr/>
            <p:nvPr/>
          </p:nvSpPr>
          <p:spPr>
            <a:xfrm>
              <a:off x="5345047" y="2490077"/>
              <a:ext cx="3485499" cy="828577"/>
            </a:xfrm>
            <a:custGeom>
              <a:avLst/>
              <a:pathLst>
                <a:path w="3485499" h="828577">
                  <a:moveTo>
                    <a:pt x="0" y="0"/>
                  </a:moveTo>
                  <a:lnTo>
                    <a:pt x="139419" y="92064"/>
                  </a:lnTo>
                  <a:lnTo>
                    <a:pt x="278839" y="92064"/>
                  </a:lnTo>
                  <a:lnTo>
                    <a:pt x="418259" y="184128"/>
                  </a:lnTo>
                  <a:lnTo>
                    <a:pt x="557679" y="276192"/>
                  </a:lnTo>
                  <a:lnTo>
                    <a:pt x="697099" y="276192"/>
                  </a:lnTo>
                  <a:lnTo>
                    <a:pt x="836519" y="368256"/>
                  </a:lnTo>
                  <a:lnTo>
                    <a:pt x="975939" y="460320"/>
                  </a:lnTo>
                  <a:lnTo>
                    <a:pt x="1115359" y="552384"/>
                  </a:lnTo>
                  <a:lnTo>
                    <a:pt x="1254779" y="644448"/>
                  </a:lnTo>
                  <a:lnTo>
                    <a:pt x="1394199" y="736512"/>
                  </a:lnTo>
                  <a:lnTo>
                    <a:pt x="1533619" y="736512"/>
                  </a:lnTo>
                  <a:lnTo>
                    <a:pt x="1673039" y="736512"/>
                  </a:lnTo>
                  <a:lnTo>
                    <a:pt x="1812459" y="736512"/>
                  </a:lnTo>
                  <a:lnTo>
                    <a:pt x="1951879" y="736512"/>
                  </a:lnTo>
                  <a:lnTo>
                    <a:pt x="2091299" y="828577"/>
                  </a:lnTo>
                  <a:lnTo>
                    <a:pt x="2230719" y="736512"/>
                  </a:lnTo>
                  <a:lnTo>
                    <a:pt x="2370139" y="736512"/>
                  </a:lnTo>
                  <a:lnTo>
                    <a:pt x="2509559" y="828577"/>
                  </a:lnTo>
                  <a:lnTo>
                    <a:pt x="2648979" y="828577"/>
                  </a:lnTo>
                  <a:lnTo>
                    <a:pt x="2788399" y="828577"/>
                  </a:lnTo>
                  <a:lnTo>
                    <a:pt x="2927819" y="736512"/>
                  </a:lnTo>
                  <a:lnTo>
                    <a:pt x="3067239" y="644448"/>
                  </a:lnTo>
                  <a:lnTo>
                    <a:pt x="3206659" y="644448"/>
                  </a:lnTo>
                  <a:lnTo>
                    <a:pt x="3346079" y="736512"/>
                  </a:lnTo>
                  <a:lnTo>
                    <a:pt x="3485499" y="736512"/>
                  </a:lnTo>
                </a:path>
              </a:pathLst>
            </a:custGeom>
            <a:ln w="27101" cap="flat">
              <a:solidFill>
                <a:srgbClr val="1CABE2">
                  <a:alpha val="80000"/>
                </a:srgbClr>
              </a:solidFill>
              <a:prstDash val="solid"/>
              <a:round/>
            </a:ln>
          </p:spPr>
          <p:txBody>
            <a:bodyPr/>
            <a:lstStyle/>
            <a:p/>
          </p:txBody>
        </p:sp>
        <p:sp>
          <p:nvSpPr>
            <p:cNvPr id="86" name="pl86"/>
            <p:cNvSpPr/>
            <p:nvPr/>
          </p:nvSpPr>
          <p:spPr>
            <a:xfrm>
              <a:off x="5345047" y="3134525"/>
              <a:ext cx="3485499" cy="736512"/>
            </a:xfrm>
            <a:custGeom>
              <a:avLst/>
              <a:pathLst>
                <a:path w="3485499" h="736512">
                  <a:moveTo>
                    <a:pt x="0" y="368256"/>
                  </a:moveTo>
                  <a:lnTo>
                    <a:pt x="139419" y="644448"/>
                  </a:lnTo>
                  <a:lnTo>
                    <a:pt x="278839" y="368256"/>
                  </a:lnTo>
                  <a:lnTo>
                    <a:pt x="418259" y="368256"/>
                  </a:lnTo>
                  <a:lnTo>
                    <a:pt x="557679" y="368256"/>
                  </a:lnTo>
                  <a:lnTo>
                    <a:pt x="697099" y="184128"/>
                  </a:lnTo>
                  <a:lnTo>
                    <a:pt x="836519" y="460320"/>
                  </a:lnTo>
                  <a:lnTo>
                    <a:pt x="975939" y="552384"/>
                  </a:lnTo>
                  <a:lnTo>
                    <a:pt x="1115359" y="460320"/>
                  </a:lnTo>
                  <a:lnTo>
                    <a:pt x="1254779" y="460320"/>
                  </a:lnTo>
                  <a:lnTo>
                    <a:pt x="1394199" y="368256"/>
                  </a:lnTo>
                  <a:lnTo>
                    <a:pt x="1533619" y="460320"/>
                  </a:lnTo>
                  <a:lnTo>
                    <a:pt x="1673039" y="552384"/>
                  </a:lnTo>
                  <a:lnTo>
                    <a:pt x="1812459" y="460320"/>
                  </a:lnTo>
                  <a:lnTo>
                    <a:pt x="1951879" y="460320"/>
                  </a:lnTo>
                  <a:lnTo>
                    <a:pt x="2091299" y="368256"/>
                  </a:lnTo>
                  <a:lnTo>
                    <a:pt x="2230719" y="460320"/>
                  </a:lnTo>
                  <a:lnTo>
                    <a:pt x="2370139" y="0"/>
                  </a:lnTo>
                  <a:lnTo>
                    <a:pt x="2509559" y="736512"/>
                  </a:lnTo>
                  <a:lnTo>
                    <a:pt x="2648979" y="644448"/>
                  </a:lnTo>
                  <a:lnTo>
                    <a:pt x="2788399" y="460320"/>
                  </a:lnTo>
                  <a:lnTo>
                    <a:pt x="2927819" y="644448"/>
                  </a:lnTo>
                  <a:lnTo>
                    <a:pt x="3067239" y="0"/>
                  </a:lnTo>
                  <a:lnTo>
                    <a:pt x="3206659" y="368256"/>
                  </a:lnTo>
                  <a:lnTo>
                    <a:pt x="3346079" y="736512"/>
                  </a:lnTo>
                  <a:lnTo>
                    <a:pt x="3485499" y="276192"/>
                  </a:lnTo>
                </a:path>
              </a:pathLst>
            </a:custGeom>
            <a:ln w="27101" cap="flat">
              <a:solidFill>
                <a:srgbClr val="00833D">
                  <a:alpha val="80000"/>
                </a:srgbClr>
              </a:solidFill>
              <a:prstDash val="solid"/>
              <a:round/>
            </a:ln>
          </p:spPr>
          <p:txBody>
            <a:bodyPr/>
            <a:lstStyle/>
            <a:p/>
          </p:txBody>
        </p:sp>
        <p:sp>
          <p:nvSpPr>
            <p:cNvPr id="87" name="pl87"/>
            <p:cNvSpPr/>
            <p:nvPr/>
          </p:nvSpPr>
          <p:spPr>
            <a:xfrm>
              <a:off x="5345047" y="2858333"/>
              <a:ext cx="3485499" cy="2301603"/>
            </a:xfrm>
            <a:custGeom>
              <a:avLst/>
              <a:pathLst>
                <a:path w="3485499" h="2301603">
                  <a:moveTo>
                    <a:pt x="0" y="920641"/>
                  </a:moveTo>
                  <a:lnTo>
                    <a:pt x="139419" y="920641"/>
                  </a:lnTo>
                  <a:lnTo>
                    <a:pt x="278839" y="644448"/>
                  </a:lnTo>
                  <a:lnTo>
                    <a:pt x="418259" y="736512"/>
                  </a:lnTo>
                  <a:lnTo>
                    <a:pt x="557679" y="736512"/>
                  </a:lnTo>
                  <a:lnTo>
                    <a:pt x="697099" y="828577"/>
                  </a:lnTo>
                  <a:lnTo>
                    <a:pt x="836519" y="920641"/>
                  </a:lnTo>
                  <a:lnTo>
                    <a:pt x="975939" y="920641"/>
                  </a:lnTo>
                  <a:lnTo>
                    <a:pt x="1115359" y="920641"/>
                  </a:lnTo>
                  <a:lnTo>
                    <a:pt x="1254779" y="920641"/>
                  </a:lnTo>
                  <a:lnTo>
                    <a:pt x="1394199" y="920641"/>
                  </a:lnTo>
                  <a:lnTo>
                    <a:pt x="1533619" y="920641"/>
                  </a:lnTo>
                  <a:lnTo>
                    <a:pt x="1673039" y="920641"/>
                  </a:lnTo>
                  <a:lnTo>
                    <a:pt x="1812459" y="920641"/>
                  </a:lnTo>
                  <a:lnTo>
                    <a:pt x="1951879" y="828577"/>
                  </a:lnTo>
                  <a:lnTo>
                    <a:pt x="2091299" y="828577"/>
                  </a:lnTo>
                  <a:lnTo>
                    <a:pt x="2230719" y="920641"/>
                  </a:lnTo>
                  <a:lnTo>
                    <a:pt x="2370139" y="460320"/>
                  </a:lnTo>
                  <a:lnTo>
                    <a:pt x="2509559" y="1473025"/>
                  </a:lnTo>
                  <a:lnTo>
                    <a:pt x="2648979" y="2301603"/>
                  </a:lnTo>
                  <a:lnTo>
                    <a:pt x="2788399" y="0"/>
                  </a:lnTo>
                  <a:lnTo>
                    <a:pt x="2927819" y="828577"/>
                  </a:lnTo>
                  <a:lnTo>
                    <a:pt x="3067239" y="552384"/>
                  </a:lnTo>
                  <a:lnTo>
                    <a:pt x="3206659" y="1380961"/>
                  </a:lnTo>
                  <a:lnTo>
                    <a:pt x="3346079" y="1565090"/>
                  </a:lnTo>
                  <a:lnTo>
                    <a:pt x="3485499" y="184128"/>
                  </a:lnTo>
                </a:path>
              </a:pathLst>
            </a:custGeom>
            <a:ln w="43362" cap="flat">
              <a:solidFill>
                <a:srgbClr val="000000">
                  <a:alpha val="100000"/>
                </a:srgbClr>
              </a:solidFill>
              <a:prstDash val="solid"/>
              <a:round/>
            </a:ln>
          </p:spPr>
          <p:txBody>
            <a:bodyPr/>
            <a:lstStyle/>
            <a:p/>
          </p:txBody>
        </p:sp>
        <p:sp>
          <p:nvSpPr>
            <p:cNvPr id="88" name="pl88"/>
            <p:cNvSpPr/>
            <p:nvPr/>
          </p:nvSpPr>
          <p:spPr>
            <a:xfrm>
              <a:off x="5345047" y="2858333"/>
              <a:ext cx="3485499" cy="2301603"/>
            </a:xfrm>
            <a:custGeom>
              <a:avLst/>
              <a:pathLst>
                <a:path w="3485499" h="2301603">
                  <a:moveTo>
                    <a:pt x="0" y="920641"/>
                  </a:moveTo>
                  <a:lnTo>
                    <a:pt x="139419" y="920641"/>
                  </a:lnTo>
                  <a:lnTo>
                    <a:pt x="278839" y="644448"/>
                  </a:lnTo>
                  <a:lnTo>
                    <a:pt x="418259" y="736512"/>
                  </a:lnTo>
                  <a:lnTo>
                    <a:pt x="557679" y="736512"/>
                  </a:lnTo>
                  <a:lnTo>
                    <a:pt x="697099" y="828577"/>
                  </a:lnTo>
                  <a:lnTo>
                    <a:pt x="836519" y="920641"/>
                  </a:lnTo>
                  <a:lnTo>
                    <a:pt x="975939" y="920641"/>
                  </a:lnTo>
                  <a:lnTo>
                    <a:pt x="1115359" y="920641"/>
                  </a:lnTo>
                  <a:lnTo>
                    <a:pt x="1254779" y="920641"/>
                  </a:lnTo>
                  <a:lnTo>
                    <a:pt x="1394199" y="920641"/>
                  </a:lnTo>
                  <a:lnTo>
                    <a:pt x="1533619" y="920641"/>
                  </a:lnTo>
                  <a:lnTo>
                    <a:pt x="1673039" y="920641"/>
                  </a:lnTo>
                  <a:lnTo>
                    <a:pt x="1812459" y="920641"/>
                  </a:lnTo>
                  <a:lnTo>
                    <a:pt x="1951879" y="828577"/>
                  </a:lnTo>
                  <a:lnTo>
                    <a:pt x="2091299" y="828577"/>
                  </a:lnTo>
                  <a:lnTo>
                    <a:pt x="2230719" y="920641"/>
                  </a:lnTo>
                  <a:lnTo>
                    <a:pt x="2370139" y="460320"/>
                  </a:lnTo>
                  <a:lnTo>
                    <a:pt x="2509559" y="1473025"/>
                  </a:lnTo>
                  <a:lnTo>
                    <a:pt x="2648979" y="2301603"/>
                  </a:lnTo>
                  <a:lnTo>
                    <a:pt x="2788399" y="0"/>
                  </a:lnTo>
                  <a:lnTo>
                    <a:pt x="2927819" y="828577"/>
                  </a:lnTo>
                  <a:lnTo>
                    <a:pt x="3067239" y="552384"/>
                  </a:lnTo>
                  <a:lnTo>
                    <a:pt x="3206659" y="1380961"/>
                  </a:lnTo>
                  <a:lnTo>
                    <a:pt x="3346079" y="1565090"/>
                  </a:lnTo>
                  <a:lnTo>
                    <a:pt x="3485499" y="184128"/>
                  </a:lnTo>
                </a:path>
              </a:pathLst>
            </a:custGeom>
            <a:ln w="27101" cap="flat">
              <a:solidFill>
                <a:srgbClr val="0058AB">
                  <a:alpha val="100000"/>
                </a:srgbClr>
              </a:solidFill>
              <a:prstDash val="solid"/>
              <a:round/>
            </a:ln>
          </p:spPr>
          <p:txBody>
            <a:bodyPr/>
            <a:lstStyle/>
            <a:p/>
          </p:txBody>
        </p:sp>
        <p:sp>
          <p:nvSpPr>
            <p:cNvPr id="89" name="pl89"/>
            <p:cNvSpPr/>
            <p:nvPr/>
          </p:nvSpPr>
          <p:spPr>
            <a:xfrm>
              <a:off x="5170772" y="377897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4147231"/>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2766269"/>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83658"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012" y="3374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80758"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1112" y="3465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377858"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08212" y="33742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7890556" y="4817178"/>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0910" y="4846000"/>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7" name="pg107"/>
            <p:cNvSpPr/>
            <p:nvPr/>
          </p:nvSpPr>
          <p:spPr>
            <a:xfrm>
              <a:off x="8615791" y="408066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46145" y="4111957"/>
              <a:ext cx="89963"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9" name="pg109"/>
            <p:cNvSpPr/>
            <p:nvPr/>
          </p:nvSpPr>
          <p:spPr>
            <a:xfrm>
              <a:off x="8772058" y="269970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272852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1" name="tx111"/>
            <p:cNvSpPr/>
            <p:nvPr/>
          </p:nvSpPr>
          <p:spPr>
            <a:xfrm>
              <a:off x="8890836" y="31861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37191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4942943" y="465697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373633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815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18950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4369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4369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5164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1410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310793" y="6120905"/>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130" name="tx130"/>
            <p:cNvSpPr/>
            <p:nvPr/>
          </p:nvSpPr>
          <p:spPr>
            <a:xfrm>
              <a:off x="70187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81199"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12% of children who received DTP1 did not receive DTP3 (left), and 8% of children who received DTP1 did not receive MCV1 (right).
The high DTP drop-out rate implies poor ability to provide a complete series of vaccines early in life. The medium DTP-MCV drop-out rate implies moderate retention in immunization programmes and ability to provide a full course of vaccines in infancy (up to one year).
In 2025, Brazil DTP drop-out was higher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(12%) and DTP1-MCV1 drop-out was moderate (8%) in Brazil, indicating poor ability to deliver the primary series early on, but moderate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54545"/>
            </a:xfrm>
            <a:custGeom>
              <a:avLst/>
              <a:pathLst>
                <a:path w="2135265" h="254545">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25454"/>
                  </a:lnTo>
                  <a:lnTo>
                    <a:pt x="1451980" y="42424"/>
                  </a:lnTo>
                  <a:lnTo>
                    <a:pt x="1537390" y="8484"/>
                  </a:lnTo>
                  <a:lnTo>
                    <a:pt x="1622801" y="118787"/>
                  </a:lnTo>
                  <a:lnTo>
                    <a:pt x="1708212" y="220605"/>
                  </a:lnTo>
                  <a:lnTo>
                    <a:pt x="1793622" y="254545"/>
                  </a:lnTo>
                  <a:lnTo>
                    <a:pt x="1879033" y="93333"/>
                  </a:lnTo>
                  <a:lnTo>
                    <a:pt x="1964443" y="101818"/>
                  </a:lnTo>
                  <a:lnTo>
                    <a:pt x="2049854" y="0"/>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212120"/>
            </a:xfrm>
            <a:custGeom>
              <a:avLst/>
              <a:pathLst>
                <a:path w="854106" h="212120">
                  <a:moveTo>
                    <a:pt x="0" y="8484"/>
                  </a:moveTo>
                  <a:lnTo>
                    <a:pt x="85410" y="127272"/>
                  </a:lnTo>
                  <a:lnTo>
                    <a:pt x="170821" y="84848"/>
                  </a:lnTo>
                  <a:lnTo>
                    <a:pt x="256231" y="84848"/>
                  </a:lnTo>
                  <a:lnTo>
                    <a:pt x="341642" y="101818"/>
                  </a:lnTo>
                  <a:lnTo>
                    <a:pt x="427053" y="144242"/>
                  </a:lnTo>
                  <a:lnTo>
                    <a:pt x="512463" y="212120"/>
                  </a:lnTo>
                  <a:lnTo>
                    <a:pt x="597874" y="144242"/>
                  </a:lnTo>
                  <a:lnTo>
                    <a:pt x="683284" y="110302"/>
                  </a:lnTo>
                  <a:lnTo>
                    <a:pt x="768695" y="84848"/>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6" name="tx86"/>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8" name="tx88"/>
            <p:cNvSpPr/>
            <p:nvPr/>
          </p:nvSpPr>
          <p:spPr>
            <a:xfrm>
              <a:off x="3051698"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568568" y="4612424"/>
              <a:ext cx="1622801" cy="398787"/>
            </a:xfrm>
            <a:custGeom>
              <a:avLst/>
              <a:pathLst>
                <a:path w="1622801" h="398787">
                  <a:moveTo>
                    <a:pt x="0" y="398787"/>
                  </a:moveTo>
                  <a:lnTo>
                    <a:pt x="85410" y="118787"/>
                  </a:lnTo>
                  <a:lnTo>
                    <a:pt x="170821" y="110302"/>
                  </a:lnTo>
                  <a:lnTo>
                    <a:pt x="256231" y="67878"/>
                  </a:lnTo>
                  <a:lnTo>
                    <a:pt x="341642" y="93333"/>
                  </a:lnTo>
                  <a:lnTo>
                    <a:pt x="427053" y="59393"/>
                  </a:lnTo>
                  <a:lnTo>
                    <a:pt x="512463" y="67878"/>
                  </a:lnTo>
                  <a:lnTo>
                    <a:pt x="597874" y="8484"/>
                  </a:lnTo>
                  <a:lnTo>
                    <a:pt x="683284" y="16969"/>
                  </a:lnTo>
                  <a:lnTo>
                    <a:pt x="768695" y="0"/>
                  </a:lnTo>
                  <a:lnTo>
                    <a:pt x="854106" y="50909"/>
                  </a:lnTo>
                  <a:lnTo>
                    <a:pt x="939516" y="144242"/>
                  </a:lnTo>
                  <a:lnTo>
                    <a:pt x="1024927" y="118787"/>
                  </a:lnTo>
                  <a:lnTo>
                    <a:pt x="1110337" y="93333"/>
                  </a:lnTo>
                  <a:lnTo>
                    <a:pt x="1195748" y="152727"/>
                  </a:lnTo>
                  <a:lnTo>
                    <a:pt x="1281159" y="212120"/>
                  </a:lnTo>
                  <a:lnTo>
                    <a:pt x="1366569" y="144242"/>
                  </a:lnTo>
                  <a:lnTo>
                    <a:pt x="1451980" y="59393"/>
                  </a:lnTo>
                  <a:lnTo>
                    <a:pt x="1537390" y="33939"/>
                  </a:lnTo>
                  <a:lnTo>
                    <a:pt x="1622801" y="50909"/>
                  </a:lnTo>
                </a:path>
              </a:pathLst>
            </a:custGeom>
            <a:ln w="27101" cap="flat">
              <a:solidFill>
                <a:srgbClr val="1CABE2">
                  <a:alpha val="100000"/>
                </a:srgbClr>
              </a:solidFill>
              <a:prstDash val="solid"/>
              <a:round/>
            </a:ln>
          </p:spPr>
          <p:txBody>
            <a:bodyPr/>
            <a:lstStyle/>
            <a:p/>
          </p:txBody>
        </p:sp>
        <p:sp>
          <p:nvSpPr>
            <p:cNvPr id="109" name="pt109"/>
            <p:cNvSpPr/>
            <p:nvPr/>
          </p:nvSpPr>
          <p:spPr>
            <a:xfrm>
              <a:off x="1550517"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635928"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721338"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80674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892160"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1977570"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062981"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148391"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233802"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319213"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404623"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490034" y="473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2575444"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660855"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746266"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283167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2917087"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0249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087908"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3173319"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tx129"/>
            <p:cNvSpPr/>
            <p:nvPr/>
          </p:nvSpPr>
          <p:spPr>
            <a:xfrm>
              <a:off x="1416638" y="492042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30" name="tx130"/>
            <p:cNvSpPr/>
            <p:nvPr/>
          </p:nvSpPr>
          <p:spPr>
            <a:xfrm>
              <a:off x="3223926"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31" name="tx131"/>
            <p:cNvSpPr/>
            <p:nvPr/>
          </p:nvSpPr>
          <p:spPr>
            <a:xfrm>
              <a:off x="2624645"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32" name="tx132"/>
            <p:cNvSpPr/>
            <p:nvPr/>
          </p:nvSpPr>
          <p:spPr>
            <a:xfrm>
              <a:off x="3051698"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33" name="pl13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850292" y="1947768"/>
              <a:ext cx="2135265" cy="212120"/>
            </a:xfrm>
            <a:custGeom>
              <a:avLst/>
              <a:pathLst>
                <a:path w="2135265" h="21212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8484"/>
                  </a:lnTo>
                  <a:lnTo>
                    <a:pt x="1195748" y="8484"/>
                  </a:lnTo>
                  <a:lnTo>
                    <a:pt x="1281159" y="16969"/>
                  </a:lnTo>
                  <a:lnTo>
                    <a:pt x="1366569" y="33939"/>
                  </a:lnTo>
                  <a:lnTo>
                    <a:pt x="1451980" y="59393"/>
                  </a:lnTo>
                  <a:lnTo>
                    <a:pt x="1537390" y="101818"/>
                  </a:lnTo>
                  <a:lnTo>
                    <a:pt x="1622801" y="169696"/>
                  </a:lnTo>
                  <a:lnTo>
                    <a:pt x="1708212" y="93333"/>
                  </a:lnTo>
                  <a:lnTo>
                    <a:pt x="1793622" y="212120"/>
                  </a:lnTo>
                  <a:lnTo>
                    <a:pt x="1879033" y="127272"/>
                  </a:lnTo>
                  <a:lnTo>
                    <a:pt x="1964443" y="110302"/>
                  </a:lnTo>
                  <a:lnTo>
                    <a:pt x="2049854" y="76363"/>
                  </a:lnTo>
                  <a:lnTo>
                    <a:pt x="2135265" y="8484"/>
                  </a:lnTo>
                </a:path>
              </a:pathLst>
            </a:custGeom>
            <a:ln w="27101" cap="flat">
              <a:solidFill>
                <a:srgbClr val="1CABE2">
                  <a:alpha val="100000"/>
                </a:srgbClr>
              </a:solidFill>
              <a:prstDash val="solid"/>
              <a:round/>
            </a:ln>
          </p:spPr>
          <p:txBody>
            <a:bodyPr/>
            <a:lstStyle/>
            <a:p/>
          </p:txBody>
        </p:sp>
        <p:sp>
          <p:nvSpPr>
            <p:cNvPr id="153" name="pt153"/>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25929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68634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113400"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19881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284221"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pt171"/>
            <p:cNvSpPr/>
            <p:nvPr/>
          </p:nvSpPr>
          <p:spPr>
            <a:xfrm>
              <a:off x="5369632"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2" name="pt172"/>
            <p:cNvSpPr/>
            <p:nvPr/>
          </p:nvSpPr>
          <p:spPr>
            <a:xfrm>
              <a:off x="5455042"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54045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62586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71127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79668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88209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tx179"/>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0" name="tx180"/>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1" name="tx181"/>
            <p:cNvSpPr/>
            <p:nvPr/>
          </p:nvSpPr>
          <p:spPr>
            <a:xfrm>
              <a:off x="5418832"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82" name="tx182"/>
            <p:cNvSpPr/>
            <p:nvPr/>
          </p:nvSpPr>
          <p:spPr>
            <a:xfrm>
              <a:off x="584588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83" name="pl18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3850292" y="3258884"/>
              <a:ext cx="2135265" cy="220605"/>
            </a:xfrm>
            <a:custGeom>
              <a:avLst/>
              <a:pathLst>
                <a:path w="2135265" h="220605">
                  <a:moveTo>
                    <a:pt x="0" y="0"/>
                  </a:moveTo>
                  <a:lnTo>
                    <a:pt x="85410" y="0"/>
                  </a:lnTo>
                  <a:lnTo>
                    <a:pt x="170821" y="25454"/>
                  </a:lnTo>
                  <a:lnTo>
                    <a:pt x="256231" y="16969"/>
                  </a:lnTo>
                  <a:lnTo>
                    <a:pt x="341642" y="16969"/>
                  </a:lnTo>
                  <a:lnTo>
                    <a:pt x="427053" y="8484"/>
                  </a:lnTo>
                  <a:lnTo>
                    <a:pt x="512463" y="0"/>
                  </a:lnTo>
                  <a:lnTo>
                    <a:pt x="597874" y="0"/>
                  </a:lnTo>
                  <a:lnTo>
                    <a:pt x="683284" y="0"/>
                  </a:lnTo>
                  <a:lnTo>
                    <a:pt x="768695" y="0"/>
                  </a:lnTo>
                  <a:lnTo>
                    <a:pt x="854106" y="0"/>
                  </a:lnTo>
                  <a:lnTo>
                    <a:pt x="939516" y="0"/>
                  </a:lnTo>
                  <a:lnTo>
                    <a:pt x="1024927" y="0"/>
                  </a:lnTo>
                  <a:lnTo>
                    <a:pt x="1110337" y="8484"/>
                  </a:lnTo>
                  <a:lnTo>
                    <a:pt x="1195748" y="16969"/>
                  </a:lnTo>
                  <a:lnTo>
                    <a:pt x="1281159" y="25454"/>
                  </a:lnTo>
                  <a:lnTo>
                    <a:pt x="1366569" y="33939"/>
                  </a:lnTo>
                  <a:lnTo>
                    <a:pt x="1451980" y="101818"/>
                  </a:lnTo>
                  <a:lnTo>
                    <a:pt x="1537390" y="59393"/>
                  </a:lnTo>
                  <a:lnTo>
                    <a:pt x="1622801" y="67878"/>
                  </a:lnTo>
                  <a:lnTo>
                    <a:pt x="1708212" y="169696"/>
                  </a:lnTo>
                  <a:lnTo>
                    <a:pt x="1793622" y="220605"/>
                  </a:lnTo>
                  <a:lnTo>
                    <a:pt x="1879033" y="152727"/>
                  </a:lnTo>
                  <a:lnTo>
                    <a:pt x="1964443" y="76363"/>
                  </a:lnTo>
                  <a:lnTo>
                    <a:pt x="2049854" y="25454"/>
                  </a:lnTo>
                  <a:lnTo>
                    <a:pt x="2135265" y="76363"/>
                  </a:lnTo>
                </a:path>
              </a:pathLst>
            </a:custGeom>
            <a:ln w="27101" cap="flat">
              <a:solidFill>
                <a:srgbClr val="1CABE2">
                  <a:alpha val="100000"/>
                </a:srgbClr>
              </a:solidFill>
              <a:prstDash val="solid"/>
              <a:round/>
            </a:ln>
          </p:spPr>
          <p:txBody>
            <a:bodyPr/>
            <a:lstStyle/>
            <a:p/>
          </p:txBody>
        </p:sp>
        <p:sp>
          <p:nvSpPr>
            <p:cNvPr id="203" name="pt203"/>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0306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08847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1738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771758"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494257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13400"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19881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284221"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536963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45504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54045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625864"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1127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79668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596750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tx229"/>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0" name="tx230"/>
            <p:cNvSpPr/>
            <p:nvPr/>
          </p:nvSpPr>
          <p:spPr>
            <a:xfrm>
              <a:off x="6018113"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1" name="tx231"/>
            <p:cNvSpPr/>
            <p:nvPr/>
          </p:nvSpPr>
          <p:spPr>
            <a:xfrm>
              <a:off x="5418832"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32" name="tx232"/>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3" name="pl233"/>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3850292" y="4782121"/>
              <a:ext cx="2135265" cy="458181"/>
            </a:xfrm>
            <a:custGeom>
              <a:avLst/>
              <a:pathLst>
                <a:path w="2135265" h="458181">
                  <a:moveTo>
                    <a:pt x="0" y="313938"/>
                  </a:moveTo>
                  <a:lnTo>
                    <a:pt x="85410" y="296969"/>
                  </a:lnTo>
                  <a:lnTo>
                    <a:pt x="170821" y="458181"/>
                  </a:lnTo>
                  <a:lnTo>
                    <a:pt x="256231" y="339393"/>
                  </a:lnTo>
                  <a:lnTo>
                    <a:pt x="341642" y="364847"/>
                  </a:lnTo>
                  <a:lnTo>
                    <a:pt x="427053" y="339393"/>
                  </a:lnTo>
                  <a:lnTo>
                    <a:pt x="512463" y="339393"/>
                  </a:lnTo>
                  <a:lnTo>
                    <a:pt x="597874" y="322423"/>
                  </a:lnTo>
                  <a:lnTo>
                    <a:pt x="683284" y="330908"/>
                  </a:lnTo>
                  <a:lnTo>
                    <a:pt x="768695" y="339393"/>
                  </a:lnTo>
                  <a:lnTo>
                    <a:pt x="854106" y="339393"/>
                  </a:lnTo>
                  <a:lnTo>
                    <a:pt x="939516" y="313938"/>
                  </a:lnTo>
                  <a:lnTo>
                    <a:pt x="1024927" y="271514"/>
                  </a:lnTo>
                  <a:lnTo>
                    <a:pt x="1110337" y="246060"/>
                  </a:lnTo>
                  <a:lnTo>
                    <a:pt x="1195748" y="229090"/>
                  </a:lnTo>
                  <a:lnTo>
                    <a:pt x="1281159" y="237575"/>
                  </a:lnTo>
                  <a:lnTo>
                    <a:pt x="1366569" y="263029"/>
                  </a:lnTo>
                  <a:lnTo>
                    <a:pt x="1451980" y="254545"/>
                  </a:lnTo>
                  <a:lnTo>
                    <a:pt x="1537390" y="135757"/>
                  </a:lnTo>
                  <a:lnTo>
                    <a:pt x="1622801" y="118787"/>
                  </a:lnTo>
                  <a:lnTo>
                    <a:pt x="1708212" y="144242"/>
                  </a:lnTo>
                  <a:lnTo>
                    <a:pt x="1793622" y="135757"/>
                  </a:lnTo>
                  <a:lnTo>
                    <a:pt x="1879033" y="110302"/>
                  </a:lnTo>
                  <a:lnTo>
                    <a:pt x="1964443" y="16969"/>
                  </a:lnTo>
                  <a:lnTo>
                    <a:pt x="2049854" y="0"/>
                  </a:lnTo>
                  <a:lnTo>
                    <a:pt x="2135265" y="16969"/>
                  </a:lnTo>
                </a:path>
              </a:pathLst>
            </a:custGeom>
            <a:ln w="27101" cap="flat">
              <a:solidFill>
                <a:srgbClr val="1CABE2">
                  <a:alpha val="100000"/>
                </a:srgbClr>
              </a:solidFill>
              <a:prstDash val="solid"/>
              <a:round/>
            </a:ln>
          </p:spPr>
          <p:txBody>
            <a:bodyPr/>
            <a:lstStyle/>
            <a:p/>
          </p:txBody>
        </p:sp>
        <p:sp>
          <p:nvSpPr>
            <p:cNvPr id="253" name="pt253"/>
            <p:cNvSpPr/>
            <p:nvPr/>
          </p:nvSpPr>
          <p:spPr>
            <a:xfrm>
              <a:off x="3832241"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3917652"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003062" y="522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088473"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173883" y="51289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259294"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344705"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4430115" y="508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4515526" y="509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4600936"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4686347"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4771758"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4857168"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4942579"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027989"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113400"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198811" y="50271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284221" y="501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5369632"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455042"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5540453"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625864"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711274"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796685"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5882095"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596750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tx279"/>
            <p:cNvSpPr/>
            <p:nvPr/>
          </p:nvSpPr>
          <p:spPr>
            <a:xfrm>
              <a:off x="3698362" y="50037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80" name="tx280"/>
            <p:cNvSpPr/>
            <p:nvPr/>
          </p:nvSpPr>
          <p:spPr>
            <a:xfrm>
              <a:off x="6018113" y="470801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81" name="tx281"/>
            <p:cNvSpPr/>
            <p:nvPr/>
          </p:nvSpPr>
          <p:spPr>
            <a:xfrm>
              <a:off x="5418832" y="47597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82" name="tx282"/>
            <p:cNvSpPr/>
            <p:nvPr/>
          </p:nvSpPr>
          <p:spPr>
            <a:xfrm>
              <a:off x="5845885" y="464244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3" name="pl28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9" name="pl28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5" name="pl29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6644479" y="1947768"/>
              <a:ext cx="2135265" cy="263029"/>
            </a:xfrm>
            <a:custGeom>
              <a:avLst/>
              <a:pathLst>
                <a:path w="2135265" h="263029">
                  <a:moveTo>
                    <a:pt x="0" y="8484"/>
                  </a:moveTo>
                  <a:lnTo>
                    <a:pt x="85410" y="8484"/>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33939"/>
                  </a:lnTo>
                  <a:lnTo>
                    <a:pt x="1110337" y="16969"/>
                  </a:lnTo>
                  <a:lnTo>
                    <a:pt x="1195748" y="50909"/>
                  </a:lnTo>
                  <a:lnTo>
                    <a:pt x="1281159" y="25454"/>
                  </a:lnTo>
                  <a:lnTo>
                    <a:pt x="1366569" y="84848"/>
                  </a:lnTo>
                  <a:lnTo>
                    <a:pt x="1451980" y="135757"/>
                  </a:lnTo>
                  <a:lnTo>
                    <a:pt x="1537390" y="101818"/>
                  </a:lnTo>
                  <a:lnTo>
                    <a:pt x="1622801" y="246060"/>
                  </a:lnTo>
                  <a:lnTo>
                    <a:pt x="1708212" y="186666"/>
                  </a:lnTo>
                  <a:lnTo>
                    <a:pt x="1793622" y="263029"/>
                  </a:lnTo>
                  <a:lnTo>
                    <a:pt x="1879033" y="186666"/>
                  </a:lnTo>
                  <a:lnTo>
                    <a:pt x="1964443" y="110302"/>
                  </a:lnTo>
                  <a:lnTo>
                    <a:pt x="2049854" y="76363"/>
                  </a:lnTo>
                  <a:lnTo>
                    <a:pt x="2135265" y="110302"/>
                  </a:lnTo>
                </a:path>
              </a:pathLst>
            </a:custGeom>
            <a:ln w="27101" cap="flat">
              <a:solidFill>
                <a:srgbClr val="1CABE2">
                  <a:alpha val="100000"/>
                </a:srgbClr>
              </a:solidFill>
              <a:prstDash val="solid"/>
              <a:round/>
            </a:ln>
          </p:spPr>
          <p:txBody>
            <a:bodyPr/>
            <a:lstStyle/>
            <a:p/>
          </p:txBody>
        </p:sp>
        <p:sp>
          <p:nvSpPr>
            <p:cNvPr id="303" name="pt303"/>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71183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68826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05348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9" name="pt309"/>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4805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756594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pt315"/>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7367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82217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790758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9" name="pt319"/>
            <p:cNvSpPr/>
            <p:nvPr/>
          </p:nvSpPr>
          <p:spPr>
            <a:xfrm>
              <a:off x="7992998"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078408"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1" name="pt321"/>
            <p:cNvSpPr/>
            <p:nvPr/>
          </p:nvSpPr>
          <p:spPr>
            <a:xfrm>
              <a:off x="8163819"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2" name="pt322"/>
            <p:cNvSpPr/>
            <p:nvPr/>
          </p:nvSpPr>
          <p:spPr>
            <a:xfrm>
              <a:off x="8249230"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pt323"/>
            <p:cNvSpPr/>
            <p:nvPr/>
          </p:nvSpPr>
          <p:spPr>
            <a:xfrm>
              <a:off x="8334640"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42005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50546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59087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pt327"/>
            <p:cNvSpPr/>
            <p:nvPr/>
          </p:nvSpPr>
          <p:spPr>
            <a:xfrm>
              <a:off x="86762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pt328"/>
            <p:cNvSpPr/>
            <p:nvPr/>
          </p:nvSpPr>
          <p:spPr>
            <a:xfrm>
              <a:off x="876169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tx329"/>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30" name="tx330"/>
            <p:cNvSpPr/>
            <p:nvPr/>
          </p:nvSpPr>
          <p:spPr>
            <a:xfrm>
              <a:off x="8812300"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31" name="tx331"/>
            <p:cNvSpPr/>
            <p:nvPr/>
          </p:nvSpPr>
          <p:spPr>
            <a:xfrm>
              <a:off x="8213020"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332" name="tx332"/>
            <p:cNvSpPr/>
            <p:nvPr/>
          </p:nvSpPr>
          <p:spPr>
            <a:xfrm>
              <a:off x="8640073"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33" name="pl33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8" name="pl33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9" name="pl33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4" name="pl34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5" name="pl34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1" name="pl35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2" name="pl352"/>
            <p:cNvSpPr/>
            <p:nvPr/>
          </p:nvSpPr>
          <p:spPr>
            <a:xfrm>
              <a:off x="6644479" y="3292823"/>
              <a:ext cx="2135265" cy="432726"/>
            </a:xfrm>
            <a:custGeom>
              <a:avLst/>
              <a:pathLst>
                <a:path w="2135265" h="432726">
                  <a:moveTo>
                    <a:pt x="0" y="0"/>
                  </a:moveTo>
                  <a:lnTo>
                    <a:pt x="85410" y="0"/>
                  </a:lnTo>
                  <a:lnTo>
                    <a:pt x="170821" y="127272"/>
                  </a:lnTo>
                  <a:lnTo>
                    <a:pt x="256231" y="178181"/>
                  </a:lnTo>
                  <a:lnTo>
                    <a:pt x="341642" y="229090"/>
                  </a:lnTo>
                  <a:lnTo>
                    <a:pt x="427053" y="288484"/>
                  </a:lnTo>
                  <a:lnTo>
                    <a:pt x="512463" y="339393"/>
                  </a:lnTo>
                  <a:lnTo>
                    <a:pt x="597874" y="390302"/>
                  </a:lnTo>
                  <a:lnTo>
                    <a:pt x="683284" y="330908"/>
                  </a:lnTo>
                  <a:lnTo>
                    <a:pt x="768695" y="339393"/>
                  </a:lnTo>
                  <a:lnTo>
                    <a:pt x="854106" y="356363"/>
                  </a:lnTo>
                  <a:lnTo>
                    <a:pt x="939516" y="203636"/>
                  </a:lnTo>
                  <a:lnTo>
                    <a:pt x="1024927" y="212120"/>
                  </a:lnTo>
                  <a:lnTo>
                    <a:pt x="1110337" y="220605"/>
                  </a:lnTo>
                  <a:lnTo>
                    <a:pt x="1195748" y="50909"/>
                  </a:lnTo>
                  <a:lnTo>
                    <a:pt x="1281159" y="127272"/>
                  </a:lnTo>
                  <a:lnTo>
                    <a:pt x="1366569" y="152727"/>
                  </a:lnTo>
                  <a:lnTo>
                    <a:pt x="1451980" y="237575"/>
                  </a:lnTo>
                  <a:lnTo>
                    <a:pt x="1537390" y="161211"/>
                  </a:lnTo>
                  <a:lnTo>
                    <a:pt x="1622801" y="347878"/>
                  </a:lnTo>
                  <a:lnTo>
                    <a:pt x="1708212" y="432726"/>
                  </a:lnTo>
                  <a:lnTo>
                    <a:pt x="1793622" y="415756"/>
                  </a:lnTo>
                  <a:lnTo>
                    <a:pt x="1879033" y="313938"/>
                  </a:lnTo>
                  <a:lnTo>
                    <a:pt x="1964443" y="220605"/>
                  </a:lnTo>
                  <a:lnTo>
                    <a:pt x="2049854" y="118787"/>
                  </a:lnTo>
                  <a:lnTo>
                    <a:pt x="2135265" y="161211"/>
                  </a:lnTo>
                </a:path>
              </a:pathLst>
            </a:custGeom>
            <a:ln w="27101" cap="flat">
              <a:solidFill>
                <a:srgbClr val="1CABE2">
                  <a:alpha val="100000"/>
                </a:srgbClr>
              </a:solidFill>
              <a:prstDash val="solid"/>
              <a:round/>
            </a:ln>
          </p:spPr>
          <p:txBody>
            <a:bodyPr/>
            <a:lstStyle/>
            <a:p/>
          </p:txBody>
        </p:sp>
        <p:sp>
          <p:nvSpPr>
            <p:cNvPr id="353" name="pt353"/>
            <p:cNvSpPr/>
            <p:nvPr/>
          </p:nvSpPr>
          <p:spPr>
            <a:xfrm>
              <a:off x="662642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671183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679724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688266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6968071"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053481"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7138892"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7224302"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7309713"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7395124"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7480534"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7565945"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5" name="pt365"/>
            <p:cNvSpPr/>
            <p:nvPr/>
          </p:nvSpPr>
          <p:spPr>
            <a:xfrm>
              <a:off x="7651355"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773676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782217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7907587"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9" name="pt369"/>
            <p:cNvSpPr/>
            <p:nvPr/>
          </p:nvSpPr>
          <p:spPr>
            <a:xfrm>
              <a:off x="7992998"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8078408"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1" name="pt371"/>
            <p:cNvSpPr/>
            <p:nvPr/>
          </p:nvSpPr>
          <p:spPr>
            <a:xfrm>
              <a:off x="8163819"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8249230"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8334640"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4" name="pt374"/>
            <p:cNvSpPr/>
            <p:nvPr/>
          </p:nvSpPr>
          <p:spPr>
            <a:xfrm>
              <a:off x="8420051"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5" name="pt375"/>
            <p:cNvSpPr/>
            <p:nvPr/>
          </p:nvSpPr>
          <p:spPr>
            <a:xfrm>
              <a:off x="8505461"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6" name="pt376"/>
            <p:cNvSpPr/>
            <p:nvPr/>
          </p:nvSpPr>
          <p:spPr>
            <a:xfrm>
              <a:off x="8590872"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7" name="pt377"/>
            <p:cNvSpPr/>
            <p:nvPr/>
          </p:nvSpPr>
          <p:spPr>
            <a:xfrm>
              <a:off x="867628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8" name="pt378"/>
            <p:cNvSpPr/>
            <p:nvPr/>
          </p:nvSpPr>
          <p:spPr>
            <a:xfrm>
              <a:off x="876169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9" name="tx379"/>
            <p:cNvSpPr/>
            <p:nvPr/>
          </p:nvSpPr>
          <p:spPr>
            <a:xfrm>
              <a:off x="6492549"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80" name="tx380"/>
            <p:cNvSpPr/>
            <p:nvPr/>
          </p:nvSpPr>
          <p:spPr>
            <a:xfrm>
              <a:off x="8812300" y="33617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81" name="tx381"/>
            <p:cNvSpPr/>
            <p:nvPr/>
          </p:nvSpPr>
          <p:spPr>
            <a:xfrm>
              <a:off x="8213020" y="349983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382" name="tx382"/>
            <p:cNvSpPr/>
            <p:nvPr/>
          </p:nvSpPr>
          <p:spPr>
            <a:xfrm>
              <a:off x="8640073"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83" name="tx38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84" name="tx384"/>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85" name="tx38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86" name="tx38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87" name="tx38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88" name="tx38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89" name="tx38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90" name="tx39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91" name="tx39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2" name="tx39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3" name="tx39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4" name="tx39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5" name="tx39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6" name="tx39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7" name="tx39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8" name="tx39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9" name="tx39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400" name="tx40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401" name="tx40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2" name="tx40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3" name="tx40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4" name="tx40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5" name="tx40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406" name="tx40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407" name="tx40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408" name="tx40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9" name="tx40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10" name="tx41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11" name="tx41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12" name="tx41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3" name="tx41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4" name="tx41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5" name="tx41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6" name="tx41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7" name="tx41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8" name="tx41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9" name="tx41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20" name="tx42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21" name="tx42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22" name="tx42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3" name="tx42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4" name="tx42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25" name="tx42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26" name="tx42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27" name="tx42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28" name="tx42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9" name="tx42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30" name="tx43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1" name="pt43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2" name="pt43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3" name="tx43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34" name="tx43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35" name="tx435"/>
            <p:cNvSpPr/>
            <p:nvPr/>
          </p:nvSpPr>
          <p:spPr>
            <a:xfrm>
              <a:off x="2467089" y="1330710"/>
              <a:ext cx="49016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Brazil, 2000-2025</a:t>
              </a:r>
            </a:p>
          </p:txBody>
        </p:sp>
        <p:sp>
          <p:nvSpPr>
            <p:cNvPr id="436" name="tx43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37" name="tx43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YFV had the lowest coverage (72%), followed by MCV2 (76%).
Compared to 2019, coverage of 7 vaccines increased (BCG, DTP1, DTP3, IPV1, MCV2, ROTAC and YFV) and one vaccine decreased (MCV1).
Compared to 2024, coverage of 6 vaccines decreased (BCG, DTP3, MCV1, MCV2, ROTAC and YFV) and 2 vaccines increased (DTP1 and IPV1).</a:t>
            </a:r>
          </a:p>
        </p:txBody>
      </p:sp>
      <p:sp>
        <p:nvSpPr>
          <p:cNvPr id="4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Brazil had its lowest coverage in YFV (72%), while most other routine vaccines clustered around 76-98%; 7 antigens increased since 2019, and 6 antigens decreased since 2024.</a:t>
            </a:r>
          </a:p>
        </p:txBody>
      </p:sp>
      <p:grpSp xmlns:pic="http://schemas.openxmlformats.org/drawingml/2006/picture">
        <p:nvGrpSpPr>
          <p:cNvPr id="440" name=""/>
          <p:cNvGrpSpPr/>
          <p:nvPr/>
        </p:nvGrpSpPr>
        <p:grpSpPr>
          <a:xfrm>
            <a:off x="292608" y="1097280"/>
            <a:ext cx="8595360" cy="28575"/>
            <a:chOff x="292608" y="1097280"/>
            <a:chExt cx="8595360" cy="28575"/>
          </a:xfrm>
        </p:grpSpPr>
        <p:sp>
          <p:nvSpPr>
            <p:cNvPr id="4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470937"/>
            </a:xfrm>
            <a:custGeom>
              <a:avLst/>
              <a:pathLst>
                <a:path w="6518190" h="1470937">
                  <a:moveTo>
                    <a:pt x="0" y="47449"/>
                  </a:moveTo>
                  <a:lnTo>
                    <a:pt x="260727" y="47449"/>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189798"/>
                  </a:lnTo>
                  <a:lnTo>
                    <a:pt x="3389458" y="94899"/>
                  </a:lnTo>
                  <a:lnTo>
                    <a:pt x="3650186" y="284697"/>
                  </a:lnTo>
                  <a:lnTo>
                    <a:pt x="3910914" y="142348"/>
                  </a:lnTo>
                  <a:lnTo>
                    <a:pt x="4171641" y="474496"/>
                  </a:lnTo>
                  <a:lnTo>
                    <a:pt x="4432369" y="759193"/>
                  </a:lnTo>
                  <a:lnTo>
                    <a:pt x="4693096" y="569395"/>
                  </a:lnTo>
                  <a:lnTo>
                    <a:pt x="4953824" y="1376038"/>
                  </a:lnTo>
                  <a:lnTo>
                    <a:pt x="5214552" y="1043891"/>
                  </a:lnTo>
                  <a:lnTo>
                    <a:pt x="5475279" y="1470937"/>
                  </a:lnTo>
                  <a:lnTo>
                    <a:pt x="5736007" y="1043891"/>
                  </a:lnTo>
                  <a:lnTo>
                    <a:pt x="5996734" y="616844"/>
                  </a:lnTo>
                  <a:lnTo>
                    <a:pt x="6257462" y="427046"/>
                  </a:lnTo>
                  <a:lnTo>
                    <a:pt x="6518190" y="616844"/>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470937"/>
            </a:xfrm>
            <a:custGeom>
              <a:avLst/>
              <a:pathLst>
                <a:path w="6518190" h="1470937">
                  <a:moveTo>
                    <a:pt x="0" y="237248"/>
                  </a:moveTo>
                  <a:lnTo>
                    <a:pt x="260727" y="379596"/>
                  </a:lnTo>
                  <a:lnTo>
                    <a:pt x="521455" y="332147"/>
                  </a:lnTo>
                  <a:lnTo>
                    <a:pt x="782182" y="94899"/>
                  </a:lnTo>
                  <a:lnTo>
                    <a:pt x="1042910" y="142348"/>
                  </a:lnTo>
                  <a:lnTo>
                    <a:pt x="1303638" y="47449"/>
                  </a:lnTo>
                  <a:lnTo>
                    <a:pt x="1564365" y="0"/>
                  </a:lnTo>
                  <a:lnTo>
                    <a:pt x="1825093" y="0"/>
                  </a:lnTo>
                  <a:lnTo>
                    <a:pt x="2085820" y="142348"/>
                  </a:lnTo>
                  <a:lnTo>
                    <a:pt x="2346548" y="0"/>
                  </a:lnTo>
                  <a:lnTo>
                    <a:pt x="2607276" y="142348"/>
                  </a:lnTo>
                  <a:lnTo>
                    <a:pt x="2868003" y="47449"/>
                  </a:lnTo>
                  <a:lnTo>
                    <a:pt x="3128731" y="142348"/>
                  </a:lnTo>
                  <a:lnTo>
                    <a:pt x="3389458" y="142348"/>
                  </a:lnTo>
                  <a:lnTo>
                    <a:pt x="3650186" y="142348"/>
                  </a:lnTo>
                  <a:lnTo>
                    <a:pt x="3910914" y="142348"/>
                  </a:lnTo>
                  <a:lnTo>
                    <a:pt x="4171641" y="474496"/>
                  </a:lnTo>
                  <a:lnTo>
                    <a:pt x="4432369" y="806643"/>
                  </a:lnTo>
                  <a:lnTo>
                    <a:pt x="4693096" y="569395"/>
                  </a:lnTo>
                  <a:lnTo>
                    <a:pt x="4953824" y="1281139"/>
                  </a:lnTo>
                  <a:lnTo>
                    <a:pt x="5214552" y="1043891"/>
                  </a:lnTo>
                  <a:lnTo>
                    <a:pt x="5475279" y="1470937"/>
                  </a:lnTo>
                  <a:lnTo>
                    <a:pt x="5736007" y="1043891"/>
                  </a:lnTo>
                  <a:lnTo>
                    <a:pt x="5996734" y="664294"/>
                  </a:lnTo>
                  <a:lnTo>
                    <a:pt x="6257462" y="427046"/>
                  </a:lnTo>
                  <a:lnTo>
                    <a:pt x="6518190" y="616844"/>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1470937"/>
            </a:xfrm>
            <a:custGeom>
              <a:avLst/>
              <a:pathLst>
                <a:path w="6518190" h="1470937">
                  <a:moveTo>
                    <a:pt x="0" y="427046"/>
                  </a:moveTo>
                  <a:lnTo>
                    <a:pt x="260727" y="284697"/>
                  </a:lnTo>
                  <a:lnTo>
                    <a:pt x="521455" y="284697"/>
                  </a:lnTo>
                  <a:lnTo>
                    <a:pt x="782182" y="237248"/>
                  </a:lnTo>
                  <a:lnTo>
                    <a:pt x="1042910" y="189798"/>
                  </a:lnTo>
                  <a:lnTo>
                    <a:pt x="1303638" y="142348"/>
                  </a:lnTo>
                  <a:lnTo>
                    <a:pt x="1564365" y="94899"/>
                  </a:lnTo>
                  <a:lnTo>
                    <a:pt x="1825093" y="47449"/>
                  </a:lnTo>
                  <a:lnTo>
                    <a:pt x="2085820" y="0"/>
                  </a:lnTo>
                  <a:lnTo>
                    <a:pt x="2346548" y="0"/>
                  </a:lnTo>
                  <a:lnTo>
                    <a:pt x="2607276" y="0"/>
                  </a:lnTo>
                  <a:lnTo>
                    <a:pt x="2868003" y="0"/>
                  </a:lnTo>
                  <a:lnTo>
                    <a:pt x="3128731" y="189798"/>
                  </a:lnTo>
                  <a:lnTo>
                    <a:pt x="3389458" y="47449"/>
                  </a:lnTo>
                  <a:lnTo>
                    <a:pt x="3650186" y="189798"/>
                  </a:lnTo>
                  <a:lnTo>
                    <a:pt x="3910914" y="142348"/>
                  </a:lnTo>
                  <a:lnTo>
                    <a:pt x="4171641" y="474496"/>
                  </a:lnTo>
                  <a:lnTo>
                    <a:pt x="4432369" y="948992"/>
                  </a:lnTo>
                  <a:lnTo>
                    <a:pt x="4693096" y="759193"/>
                  </a:lnTo>
                  <a:lnTo>
                    <a:pt x="4953824" y="1281139"/>
                  </a:lnTo>
                  <a:lnTo>
                    <a:pt x="5214552" y="1043891"/>
                  </a:lnTo>
                  <a:lnTo>
                    <a:pt x="5475279" y="1470937"/>
                  </a:lnTo>
                  <a:lnTo>
                    <a:pt x="5736007" y="1043891"/>
                  </a:lnTo>
                  <a:lnTo>
                    <a:pt x="5996734" y="616844"/>
                  </a:lnTo>
                  <a:lnTo>
                    <a:pt x="6257462" y="427046"/>
                  </a:lnTo>
                  <a:lnTo>
                    <a:pt x="6518190" y="616844"/>
                  </a:lnTo>
                </a:path>
              </a:pathLst>
            </a:custGeom>
            <a:ln w="27101" cap="flat">
              <a:solidFill>
                <a:srgbClr val="EE00EE">
                  <a:alpha val="100000"/>
                </a:srgbClr>
              </a:solidFill>
              <a:prstDash val="solid"/>
              <a:round/>
            </a:ln>
          </p:spPr>
          <p:txBody>
            <a:bodyPr/>
            <a:lstStyle/>
            <a:p/>
          </p:txBody>
        </p:sp>
        <p:sp>
          <p:nvSpPr>
            <p:cNvPr id="41" name="pl41"/>
            <p:cNvSpPr/>
            <p:nvPr/>
          </p:nvSpPr>
          <p:spPr>
            <a:xfrm>
              <a:off x="4785441" y="1168047"/>
              <a:ext cx="2868003" cy="2087782"/>
            </a:xfrm>
            <a:custGeom>
              <a:avLst/>
              <a:pathLst>
                <a:path w="2868003" h="2087782">
                  <a:moveTo>
                    <a:pt x="0" y="1565837"/>
                  </a:moveTo>
                  <a:lnTo>
                    <a:pt x="260727" y="2087782"/>
                  </a:lnTo>
                  <a:lnTo>
                    <a:pt x="521455" y="996441"/>
                  </a:lnTo>
                  <a:lnTo>
                    <a:pt x="782182" y="0"/>
                  </a:lnTo>
                  <a:lnTo>
                    <a:pt x="1042910" y="1281139"/>
                  </a:lnTo>
                  <a:lnTo>
                    <a:pt x="1303638" y="1281139"/>
                  </a:lnTo>
                  <a:lnTo>
                    <a:pt x="1564365" y="1091341"/>
                  </a:lnTo>
                  <a:lnTo>
                    <a:pt x="1825093" y="1281139"/>
                  </a:lnTo>
                  <a:lnTo>
                    <a:pt x="2085820" y="948992"/>
                  </a:lnTo>
                  <a:lnTo>
                    <a:pt x="2346548" y="901542"/>
                  </a:lnTo>
                  <a:lnTo>
                    <a:pt x="2607276" y="664294"/>
                  </a:lnTo>
                  <a:lnTo>
                    <a:pt x="2868003" y="379596"/>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1186240"/>
            </a:xfrm>
            <a:custGeom>
              <a:avLst/>
              <a:pathLst>
                <a:path w="2607276" h="1186240">
                  <a:moveTo>
                    <a:pt x="0" y="47449"/>
                  </a:moveTo>
                  <a:lnTo>
                    <a:pt x="260727" y="711744"/>
                  </a:lnTo>
                  <a:lnTo>
                    <a:pt x="521455" y="474496"/>
                  </a:lnTo>
                  <a:lnTo>
                    <a:pt x="782182" y="474496"/>
                  </a:lnTo>
                  <a:lnTo>
                    <a:pt x="1042910" y="569395"/>
                  </a:lnTo>
                  <a:lnTo>
                    <a:pt x="1303638" y="806643"/>
                  </a:lnTo>
                  <a:lnTo>
                    <a:pt x="1564365" y="1186240"/>
                  </a:lnTo>
                  <a:lnTo>
                    <a:pt x="1825093" y="806643"/>
                  </a:lnTo>
                  <a:lnTo>
                    <a:pt x="2085820" y="616844"/>
                  </a:lnTo>
                  <a:lnTo>
                    <a:pt x="2346548" y="474496"/>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47644"/>
              <a:ext cx="1042910" cy="854093"/>
            </a:xfrm>
            <a:custGeom>
              <a:avLst/>
              <a:pathLst>
                <a:path w="1042910" h="854093">
                  <a:moveTo>
                    <a:pt x="0" y="854093"/>
                  </a:moveTo>
                  <a:lnTo>
                    <a:pt x="260727" y="521945"/>
                  </a:lnTo>
                  <a:lnTo>
                    <a:pt x="521455" y="47449"/>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233689"/>
            </a:xfrm>
            <a:custGeom>
              <a:avLst/>
              <a:pathLst>
                <a:path w="6518190" h="1233689">
                  <a:moveTo>
                    <a:pt x="0" y="0"/>
                  </a:moveTo>
                  <a:lnTo>
                    <a:pt x="260727" y="0"/>
                  </a:lnTo>
                  <a:lnTo>
                    <a:pt x="521455" y="142348"/>
                  </a:lnTo>
                  <a:lnTo>
                    <a:pt x="782182" y="94899"/>
                  </a:lnTo>
                  <a:lnTo>
                    <a:pt x="1042910" y="94899"/>
                  </a:lnTo>
                  <a:lnTo>
                    <a:pt x="1303638" y="47449"/>
                  </a:lnTo>
                  <a:lnTo>
                    <a:pt x="1564365" y="0"/>
                  </a:lnTo>
                  <a:lnTo>
                    <a:pt x="1825093" y="0"/>
                  </a:lnTo>
                  <a:lnTo>
                    <a:pt x="2085820" y="0"/>
                  </a:lnTo>
                  <a:lnTo>
                    <a:pt x="2346548" y="0"/>
                  </a:lnTo>
                  <a:lnTo>
                    <a:pt x="2607276" y="0"/>
                  </a:lnTo>
                  <a:lnTo>
                    <a:pt x="2868003" y="0"/>
                  </a:lnTo>
                  <a:lnTo>
                    <a:pt x="3128731" y="0"/>
                  </a:lnTo>
                  <a:lnTo>
                    <a:pt x="3389458" y="47449"/>
                  </a:lnTo>
                  <a:lnTo>
                    <a:pt x="3650186" y="94899"/>
                  </a:lnTo>
                  <a:lnTo>
                    <a:pt x="3910914" y="142348"/>
                  </a:lnTo>
                  <a:lnTo>
                    <a:pt x="4171641" y="189798"/>
                  </a:lnTo>
                  <a:lnTo>
                    <a:pt x="4432369" y="569395"/>
                  </a:lnTo>
                  <a:lnTo>
                    <a:pt x="4693096" y="332147"/>
                  </a:lnTo>
                  <a:lnTo>
                    <a:pt x="4953824" y="379596"/>
                  </a:lnTo>
                  <a:lnTo>
                    <a:pt x="5214552" y="948992"/>
                  </a:lnTo>
                  <a:lnTo>
                    <a:pt x="5475279" y="1233689"/>
                  </a:lnTo>
                  <a:lnTo>
                    <a:pt x="5736007" y="854093"/>
                  </a:lnTo>
                  <a:lnTo>
                    <a:pt x="5996734" y="427046"/>
                  </a:lnTo>
                  <a:lnTo>
                    <a:pt x="6257462" y="142348"/>
                  </a:lnTo>
                  <a:lnTo>
                    <a:pt x="6518190" y="427046"/>
                  </a:lnTo>
                </a:path>
              </a:pathLst>
            </a:custGeom>
            <a:ln w="27101" cap="flat">
              <a:solidFill>
                <a:srgbClr val="FFC20E">
                  <a:alpha val="100000"/>
                </a:srgbClr>
              </a:solidFill>
              <a:prstDash val="solid"/>
              <a:round/>
            </a:ln>
          </p:spPr>
          <p:txBody>
            <a:bodyPr/>
            <a:lstStyle/>
            <a:p/>
          </p:txBody>
        </p:sp>
        <p:sp>
          <p:nvSpPr>
            <p:cNvPr id="45" name="pl45"/>
            <p:cNvSpPr/>
            <p:nvPr/>
          </p:nvSpPr>
          <p:spPr>
            <a:xfrm>
              <a:off x="1135255" y="1120597"/>
              <a:ext cx="6518190" cy="2419930"/>
            </a:xfrm>
            <a:custGeom>
              <a:avLst/>
              <a:pathLst>
                <a:path w="6518190" h="2419930">
                  <a:moveTo>
                    <a:pt x="0" y="0"/>
                  </a:moveTo>
                  <a:lnTo>
                    <a:pt x="260727" y="0"/>
                  </a:lnTo>
                  <a:lnTo>
                    <a:pt x="521455" y="711744"/>
                  </a:lnTo>
                  <a:lnTo>
                    <a:pt x="782182" y="996441"/>
                  </a:lnTo>
                  <a:lnTo>
                    <a:pt x="1042910" y="1281139"/>
                  </a:lnTo>
                  <a:lnTo>
                    <a:pt x="1303638" y="1613286"/>
                  </a:lnTo>
                  <a:lnTo>
                    <a:pt x="1564365" y="1897984"/>
                  </a:lnTo>
                  <a:lnTo>
                    <a:pt x="1825093" y="2182682"/>
                  </a:lnTo>
                  <a:lnTo>
                    <a:pt x="2085820" y="1850534"/>
                  </a:lnTo>
                  <a:lnTo>
                    <a:pt x="2346548" y="1897984"/>
                  </a:lnTo>
                  <a:lnTo>
                    <a:pt x="2607276" y="1992883"/>
                  </a:lnTo>
                  <a:lnTo>
                    <a:pt x="2868003" y="1138790"/>
                  </a:lnTo>
                  <a:lnTo>
                    <a:pt x="3128731" y="1186240"/>
                  </a:lnTo>
                  <a:lnTo>
                    <a:pt x="3389458" y="1233689"/>
                  </a:lnTo>
                  <a:lnTo>
                    <a:pt x="3650186" y="284697"/>
                  </a:lnTo>
                  <a:lnTo>
                    <a:pt x="3910914" y="711744"/>
                  </a:lnTo>
                  <a:lnTo>
                    <a:pt x="4171641" y="854093"/>
                  </a:lnTo>
                  <a:lnTo>
                    <a:pt x="4432369" y="1328589"/>
                  </a:lnTo>
                  <a:lnTo>
                    <a:pt x="4693096" y="901542"/>
                  </a:lnTo>
                  <a:lnTo>
                    <a:pt x="4953824" y="1945434"/>
                  </a:lnTo>
                  <a:lnTo>
                    <a:pt x="5214552" y="2419930"/>
                  </a:lnTo>
                  <a:lnTo>
                    <a:pt x="5475279" y="2325030"/>
                  </a:lnTo>
                  <a:lnTo>
                    <a:pt x="5736007" y="1755635"/>
                  </a:lnTo>
                  <a:lnTo>
                    <a:pt x="5996734" y="1233689"/>
                  </a:lnTo>
                  <a:lnTo>
                    <a:pt x="6257462" y="664294"/>
                  </a:lnTo>
                  <a:lnTo>
                    <a:pt x="6518190" y="901542"/>
                  </a:lnTo>
                </a:path>
              </a:pathLst>
            </a:custGeom>
            <a:ln w="27101" cap="flat">
              <a:solidFill>
                <a:srgbClr val="008B00">
                  <a:alpha val="100000"/>
                </a:srgbClr>
              </a:solidFill>
              <a:prstDash val="solid"/>
              <a:round/>
            </a:ln>
          </p:spPr>
          <p:txBody>
            <a:bodyPr/>
            <a:lstStyle/>
            <a:p/>
          </p:txBody>
        </p:sp>
        <p:sp>
          <p:nvSpPr>
            <p:cNvPr id="46" name="pl46"/>
            <p:cNvSpPr/>
            <p:nvPr/>
          </p:nvSpPr>
          <p:spPr>
            <a:xfrm>
              <a:off x="3742531" y="1168047"/>
              <a:ext cx="3910914" cy="3321472"/>
            </a:xfrm>
            <a:custGeom>
              <a:avLst/>
              <a:pathLst>
                <a:path w="3910914" h="3321472">
                  <a:moveTo>
                    <a:pt x="0" y="3321472"/>
                  </a:moveTo>
                  <a:lnTo>
                    <a:pt x="260727" y="569395"/>
                  </a:lnTo>
                  <a:lnTo>
                    <a:pt x="521455" y="284697"/>
                  </a:lnTo>
                  <a:lnTo>
                    <a:pt x="782182" y="0"/>
                  </a:lnTo>
                  <a:lnTo>
                    <a:pt x="1042910" y="47449"/>
                  </a:lnTo>
                  <a:lnTo>
                    <a:pt x="1303638" y="0"/>
                  </a:lnTo>
                  <a:lnTo>
                    <a:pt x="1564365" y="474496"/>
                  </a:lnTo>
                  <a:lnTo>
                    <a:pt x="1825093" y="569395"/>
                  </a:lnTo>
                  <a:lnTo>
                    <a:pt x="2085820" y="664294"/>
                  </a:lnTo>
                  <a:lnTo>
                    <a:pt x="2346548" y="759193"/>
                  </a:lnTo>
                  <a:lnTo>
                    <a:pt x="2607276" y="711744"/>
                  </a:lnTo>
                  <a:lnTo>
                    <a:pt x="2868003" y="1186240"/>
                  </a:lnTo>
                  <a:lnTo>
                    <a:pt x="3128731" y="1043891"/>
                  </a:lnTo>
                  <a:lnTo>
                    <a:pt x="3389458" y="379596"/>
                  </a:lnTo>
                  <a:lnTo>
                    <a:pt x="3650186" y="47449"/>
                  </a:lnTo>
                  <a:lnTo>
                    <a:pt x="3910914" y="284697"/>
                  </a:lnTo>
                </a:path>
              </a:pathLst>
            </a:custGeom>
            <a:ln w="27101" cap="flat">
              <a:solidFill>
                <a:srgbClr val="9A32CD">
                  <a:alpha val="100000"/>
                </a:srgbClr>
              </a:solidFill>
              <a:prstDash val="solid"/>
              <a:round/>
            </a:ln>
          </p:spPr>
          <p:txBody>
            <a:bodyPr/>
            <a:lstStyle/>
            <a:p/>
          </p:txBody>
        </p:sp>
        <p:sp>
          <p:nvSpPr>
            <p:cNvPr id="47" name="pl47"/>
            <p:cNvSpPr/>
            <p:nvPr/>
          </p:nvSpPr>
          <p:spPr>
            <a:xfrm>
              <a:off x="2699620" y="1168047"/>
              <a:ext cx="4953824" cy="2230131"/>
            </a:xfrm>
            <a:custGeom>
              <a:avLst/>
              <a:pathLst>
                <a:path w="4953824" h="2230131">
                  <a:moveTo>
                    <a:pt x="0" y="2230131"/>
                  </a:moveTo>
                  <a:lnTo>
                    <a:pt x="260727" y="664294"/>
                  </a:lnTo>
                  <a:lnTo>
                    <a:pt x="521455" y="616844"/>
                  </a:lnTo>
                  <a:lnTo>
                    <a:pt x="782182" y="379596"/>
                  </a:lnTo>
                  <a:lnTo>
                    <a:pt x="1042910" y="521945"/>
                  </a:lnTo>
                  <a:lnTo>
                    <a:pt x="1303638" y="332147"/>
                  </a:lnTo>
                  <a:lnTo>
                    <a:pt x="1564365" y="379596"/>
                  </a:lnTo>
                  <a:lnTo>
                    <a:pt x="1825093" y="47449"/>
                  </a:lnTo>
                  <a:lnTo>
                    <a:pt x="2085820" y="94899"/>
                  </a:lnTo>
                  <a:lnTo>
                    <a:pt x="2346548" y="0"/>
                  </a:lnTo>
                  <a:lnTo>
                    <a:pt x="2607276" y="284697"/>
                  </a:lnTo>
                  <a:lnTo>
                    <a:pt x="2868003" y="806643"/>
                  </a:lnTo>
                  <a:lnTo>
                    <a:pt x="3128731" y="664294"/>
                  </a:lnTo>
                  <a:lnTo>
                    <a:pt x="3389458" y="521945"/>
                  </a:lnTo>
                  <a:lnTo>
                    <a:pt x="3650186" y="854093"/>
                  </a:lnTo>
                  <a:lnTo>
                    <a:pt x="3910914" y="1186240"/>
                  </a:lnTo>
                  <a:lnTo>
                    <a:pt x="4171641" y="806643"/>
                  </a:lnTo>
                  <a:lnTo>
                    <a:pt x="4432369" y="332147"/>
                  </a:lnTo>
                  <a:lnTo>
                    <a:pt x="4693096" y="189798"/>
                  </a:lnTo>
                  <a:lnTo>
                    <a:pt x="4953824" y="284697"/>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1233689"/>
            </a:xfrm>
            <a:custGeom>
              <a:avLst/>
              <a:pathLst>
                <a:path w="6518190" h="1233689">
                  <a:moveTo>
                    <a:pt x="0" y="0"/>
                  </a:moveTo>
                  <a:lnTo>
                    <a:pt x="260727" y="0"/>
                  </a:lnTo>
                  <a:lnTo>
                    <a:pt x="521455" y="142348"/>
                  </a:lnTo>
                  <a:lnTo>
                    <a:pt x="782182" y="94899"/>
                  </a:lnTo>
                  <a:lnTo>
                    <a:pt x="1042910" y="94899"/>
                  </a:lnTo>
                  <a:lnTo>
                    <a:pt x="1303638" y="47449"/>
                  </a:lnTo>
                  <a:lnTo>
                    <a:pt x="1564365" y="0"/>
                  </a:lnTo>
                  <a:lnTo>
                    <a:pt x="1825093" y="0"/>
                  </a:lnTo>
                  <a:lnTo>
                    <a:pt x="2085820" y="0"/>
                  </a:lnTo>
                  <a:lnTo>
                    <a:pt x="2346548" y="0"/>
                  </a:lnTo>
                  <a:lnTo>
                    <a:pt x="2607276" y="0"/>
                  </a:lnTo>
                  <a:lnTo>
                    <a:pt x="2868003" y="0"/>
                  </a:lnTo>
                  <a:lnTo>
                    <a:pt x="3128731" y="0"/>
                  </a:lnTo>
                  <a:lnTo>
                    <a:pt x="3389458" y="47449"/>
                  </a:lnTo>
                  <a:lnTo>
                    <a:pt x="3650186" y="94899"/>
                  </a:lnTo>
                  <a:lnTo>
                    <a:pt x="3910914" y="142348"/>
                  </a:lnTo>
                  <a:lnTo>
                    <a:pt x="4171641" y="189798"/>
                  </a:lnTo>
                  <a:lnTo>
                    <a:pt x="4432369" y="569395"/>
                  </a:lnTo>
                  <a:lnTo>
                    <a:pt x="4693096" y="332147"/>
                  </a:lnTo>
                  <a:lnTo>
                    <a:pt x="4953824" y="379596"/>
                  </a:lnTo>
                  <a:lnTo>
                    <a:pt x="5214552" y="948992"/>
                  </a:lnTo>
                  <a:lnTo>
                    <a:pt x="5475279" y="1233689"/>
                  </a:lnTo>
                  <a:lnTo>
                    <a:pt x="5736007" y="854093"/>
                  </a:lnTo>
                  <a:lnTo>
                    <a:pt x="5996734" y="427046"/>
                  </a:lnTo>
                  <a:lnTo>
                    <a:pt x="6257462" y="142348"/>
                  </a:lnTo>
                  <a:lnTo>
                    <a:pt x="6518190" y="427046"/>
                  </a:lnTo>
                </a:path>
              </a:pathLst>
            </a:custGeom>
            <a:ln w="27101" cap="flat">
              <a:solidFill>
                <a:srgbClr val="FB9A99">
                  <a:alpha val="100000"/>
                </a:srgbClr>
              </a:solidFill>
              <a:prstDash val="solid"/>
              <a:round/>
            </a:ln>
          </p:spPr>
          <p:txBody>
            <a:bodyPr/>
            <a:lstStyle/>
            <a:p/>
          </p:txBody>
        </p:sp>
        <p:sp>
          <p:nvSpPr>
            <p:cNvPr id="49" name="pl49"/>
            <p:cNvSpPr/>
            <p:nvPr/>
          </p:nvSpPr>
          <p:spPr>
            <a:xfrm>
              <a:off x="7670271" y="783164"/>
              <a:ext cx="754755" cy="190830"/>
            </a:xfrm>
            <a:custGeom>
              <a:avLst/>
              <a:pathLst>
                <a:path w="754755" h="190830">
                  <a:moveTo>
                    <a:pt x="754755" y="0"/>
                  </a:moveTo>
                  <a:lnTo>
                    <a:pt x="0" y="190830"/>
                  </a:lnTo>
                </a:path>
              </a:pathLst>
            </a:custGeom>
          </p:spPr>
          <p:txBody>
            <a:bodyPr/>
            <a:lstStyle/>
            <a:p/>
          </p:txBody>
        </p:sp>
        <p:sp>
          <p:nvSpPr>
            <p:cNvPr id="50" name="pl50"/>
            <p:cNvSpPr/>
            <p:nvPr/>
          </p:nvSpPr>
          <p:spPr>
            <a:xfrm>
              <a:off x="7668336" y="1049869"/>
              <a:ext cx="690524" cy="301475"/>
            </a:xfrm>
            <a:custGeom>
              <a:avLst/>
              <a:pathLst>
                <a:path w="690524" h="301475">
                  <a:moveTo>
                    <a:pt x="690524" y="0"/>
                  </a:moveTo>
                  <a:lnTo>
                    <a:pt x="0" y="301475"/>
                  </a:lnTo>
                </a:path>
              </a:pathLst>
            </a:custGeom>
          </p:spPr>
          <p:txBody>
            <a:bodyPr/>
            <a:lstStyle/>
            <a:p/>
          </p:txBody>
        </p:sp>
        <p:sp>
          <p:nvSpPr>
            <p:cNvPr id="51" name="pl51"/>
            <p:cNvSpPr/>
            <p:nvPr/>
          </p:nvSpPr>
          <p:spPr>
            <a:xfrm>
              <a:off x="7671429" y="1304873"/>
              <a:ext cx="621002" cy="51481"/>
            </a:xfrm>
            <a:custGeom>
              <a:avLst/>
              <a:pathLst>
                <a:path w="621002" h="51481">
                  <a:moveTo>
                    <a:pt x="621002" y="0"/>
                  </a:moveTo>
                  <a:lnTo>
                    <a:pt x="0" y="51481"/>
                  </a:lnTo>
                </a:path>
              </a:pathLst>
            </a:custGeom>
          </p:spPr>
          <p:txBody>
            <a:bodyPr/>
            <a:lstStyle/>
            <a:p/>
          </p:txBody>
        </p:sp>
        <p:sp>
          <p:nvSpPr>
            <p:cNvPr id="52" name="pl52"/>
            <p:cNvSpPr/>
            <p:nvPr/>
          </p:nvSpPr>
          <p:spPr>
            <a:xfrm>
              <a:off x="7671070" y="1455440"/>
              <a:ext cx="711875" cy="108873"/>
            </a:xfrm>
            <a:custGeom>
              <a:avLst/>
              <a:pathLst>
                <a:path w="711875" h="108873">
                  <a:moveTo>
                    <a:pt x="711875" y="108873"/>
                  </a:moveTo>
                  <a:lnTo>
                    <a:pt x="0" y="0"/>
                  </a:lnTo>
                </a:path>
              </a:pathLst>
            </a:custGeom>
          </p:spPr>
          <p:txBody>
            <a:bodyPr/>
            <a:lstStyle/>
            <a:p/>
          </p:txBody>
        </p:sp>
        <p:sp>
          <p:nvSpPr>
            <p:cNvPr id="53" name="pl53"/>
            <p:cNvSpPr/>
            <p:nvPr/>
          </p:nvSpPr>
          <p:spPr>
            <a:xfrm>
              <a:off x="7667373" y="1460038"/>
              <a:ext cx="685400" cy="358903"/>
            </a:xfrm>
            <a:custGeom>
              <a:avLst/>
              <a:pathLst>
                <a:path w="685400" h="358903">
                  <a:moveTo>
                    <a:pt x="685400" y="358903"/>
                  </a:moveTo>
                  <a:lnTo>
                    <a:pt x="0" y="0"/>
                  </a:lnTo>
                </a:path>
              </a:pathLst>
            </a:custGeom>
          </p:spPr>
          <p:txBody>
            <a:bodyPr/>
            <a:lstStyle/>
            <a:p/>
          </p:txBody>
        </p:sp>
        <p:sp>
          <p:nvSpPr>
            <p:cNvPr id="54" name="pl54"/>
            <p:cNvSpPr/>
            <p:nvPr/>
          </p:nvSpPr>
          <p:spPr>
            <a:xfrm>
              <a:off x="7660651" y="1558091"/>
              <a:ext cx="1031338" cy="1495163"/>
            </a:xfrm>
            <a:custGeom>
              <a:avLst/>
              <a:pathLst>
                <a:path w="1031338" h="1495163">
                  <a:moveTo>
                    <a:pt x="1031338" y="1495163"/>
                  </a:moveTo>
                  <a:lnTo>
                    <a:pt x="0" y="0"/>
                  </a:lnTo>
                </a:path>
              </a:pathLst>
            </a:custGeom>
          </p:spPr>
          <p:txBody>
            <a:bodyPr/>
            <a:lstStyle/>
            <a:p/>
          </p:txBody>
        </p:sp>
        <p:sp>
          <p:nvSpPr>
            <p:cNvPr id="55" name="pl55"/>
            <p:cNvSpPr/>
            <p:nvPr/>
          </p:nvSpPr>
          <p:spPr>
            <a:xfrm>
              <a:off x="7664744" y="1556550"/>
              <a:ext cx="663839" cy="523225"/>
            </a:xfrm>
            <a:custGeom>
              <a:avLst/>
              <a:pathLst>
                <a:path w="663839" h="523225">
                  <a:moveTo>
                    <a:pt x="663839" y="523225"/>
                  </a:moveTo>
                  <a:lnTo>
                    <a:pt x="0" y="0"/>
                  </a:lnTo>
                </a:path>
              </a:pathLst>
            </a:custGeom>
          </p:spPr>
          <p:txBody>
            <a:bodyPr/>
            <a:lstStyle/>
            <a:p/>
          </p:txBody>
        </p:sp>
        <p:sp>
          <p:nvSpPr>
            <p:cNvPr id="56" name="pl56"/>
            <p:cNvSpPr/>
            <p:nvPr/>
          </p:nvSpPr>
          <p:spPr>
            <a:xfrm>
              <a:off x="7662997" y="1557322"/>
              <a:ext cx="774098" cy="784344"/>
            </a:xfrm>
            <a:custGeom>
              <a:avLst/>
              <a:pathLst>
                <a:path w="774098" h="784344">
                  <a:moveTo>
                    <a:pt x="774098" y="784344"/>
                  </a:moveTo>
                  <a:lnTo>
                    <a:pt x="0" y="0"/>
                  </a:lnTo>
                </a:path>
              </a:pathLst>
            </a:custGeom>
          </p:spPr>
          <p:txBody>
            <a:bodyPr/>
            <a:lstStyle/>
            <a:p/>
          </p:txBody>
        </p:sp>
        <p:sp>
          <p:nvSpPr>
            <p:cNvPr id="57" name="pl57"/>
            <p:cNvSpPr/>
            <p:nvPr/>
          </p:nvSpPr>
          <p:spPr>
            <a:xfrm>
              <a:off x="7660656" y="1558090"/>
              <a:ext cx="722289" cy="1046402"/>
            </a:xfrm>
            <a:custGeom>
              <a:avLst/>
              <a:pathLst>
                <a:path w="722289" h="1046402">
                  <a:moveTo>
                    <a:pt x="722289" y="1046402"/>
                  </a:moveTo>
                  <a:lnTo>
                    <a:pt x="0" y="0"/>
                  </a:lnTo>
                </a:path>
              </a:pathLst>
            </a:custGeom>
          </p:spPr>
          <p:txBody>
            <a:bodyPr/>
            <a:lstStyle/>
            <a:p/>
          </p:txBody>
        </p:sp>
        <p:sp>
          <p:nvSpPr>
            <p:cNvPr id="58" name="pl58"/>
            <p:cNvSpPr/>
            <p:nvPr/>
          </p:nvSpPr>
          <p:spPr>
            <a:xfrm>
              <a:off x="7659571" y="1558359"/>
              <a:ext cx="747457" cy="1307316"/>
            </a:xfrm>
            <a:custGeom>
              <a:avLst/>
              <a:pathLst>
                <a:path w="747457" h="1307316">
                  <a:moveTo>
                    <a:pt x="747457" y="1307316"/>
                  </a:moveTo>
                  <a:lnTo>
                    <a:pt x="0" y="0"/>
                  </a:lnTo>
                </a:path>
              </a:pathLst>
            </a:custGeom>
          </p:spPr>
          <p:txBody>
            <a:bodyPr/>
            <a:lstStyle/>
            <a:p/>
          </p:txBody>
        </p:sp>
        <p:sp>
          <p:nvSpPr>
            <p:cNvPr id="59" name="pl59"/>
            <p:cNvSpPr/>
            <p:nvPr/>
          </p:nvSpPr>
          <p:spPr>
            <a:xfrm>
              <a:off x="7659004" y="2032976"/>
              <a:ext cx="699857" cy="1364370"/>
            </a:xfrm>
            <a:custGeom>
              <a:avLst/>
              <a:pathLst>
                <a:path w="699857" h="1364370">
                  <a:moveTo>
                    <a:pt x="699857" y="1364370"/>
                  </a:moveTo>
                  <a:lnTo>
                    <a:pt x="0" y="0"/>
                  </a:lnTo>
                </a:path>
              </a:pathLst>
            </a:custGeom>
          </p:spPr>
          <p:txBody>
            <a:bodyPr/>
            <a:lstStyle/>
            <a:p/>
          </p:txBody>
        </p:sp>
        <p:sp>
          <p:nvSpPr>
            <p:cNvPr id="60" name="pg60"/>
            <p:cNvSpPr/>
            <p:nvPr/>
          </p:nvSpPr>
          <p:spPr>
            <a:xfrm>
              <a:off x="8356446" y="69444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598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290281" y="9584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0000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90%</a:t>
              </a:r>
            </a:p>
          </p:txBody>
        </p:sp>
        <p:sp>
          <p:nvSpPr>
            <p:cNvPr id="64" name="pg64"/>
            <p:cNvSpPr/>
            <p:nvPr/>
          </p:nvSpPr>
          <p:spPr>
            <a:xfrm>
              <a:off x="8223851" y="121988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6142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6" name="pg66"/>
            <p:cNvSpPr/>
            <p:nvPr/>
          </p:nvSpPr>
          <p:spPr>
            <a:xfrm>
              <a:off x="8314365" y="14821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5236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88%</a:t>
              </a:r>
            </a:p>
          </p:txBody>
        </p:sp>
        <p:sp>
          <p:nvSpPr>
            <p:cNvPr id="68" name="pg68"/>
            <p:cNvSpPr/>
            <p:nvPr/>
          </p:nvSpPr>
          <p:spPr>
            <a:xfrm>
              <a:off x="8284194" y="174187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178341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70" name="pg70"/>
            <p:cNvSpPr/>
            <p:nvPr/>
          </p:nvSpPr>
          <p:spPr>
            <a:xfrm>
              <a:off x="8314365" y="305325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1" name="tx71"/>
            <p:cNvSpPr/>
            <p:nvPr/>
          </p:nvSpPr>
          <p:spPr>
            <a:xfrm>
              <a:off x="8337225" y="309479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72" name="pg72"/>
            <p:cNvSpPr/>
            <p:nvPr/>
          </p:nvSpPr>
          <p:spPr>
            <a:xfrm>
              <a:off x="8260004" y="200317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02602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4" name="pg74"/>
            <p:cNvSpPr/>
            <p:nvPr/>
          </p:nvSpPr>
          <p:spPr>
            <a:xfrm>
              <a:off x="8368515" y="226352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5" name="tx75"/>
            <p:cNvSpPr/>
            <p:nvPr/>
          </p:nvSpPr>
          <p:spPr>
            <a:xfrm>
              <a:off x="8391375" y="230506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6" name="pg76"/>
            <p:cNvSpPr/>
            <p:nvPr/>
          </p:nvSpPr>
          <p:spPr>
            <a:xfrm>
              <a:off x="8314365" y="252560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256714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86%</a:t>
              </a:r>
            </a:p>
          </p:txBody>
        </p:sp>
        <p:sp>
          <p:nvSpPr>
            <p:cNvPr id="78" name="pg78"/>
            <p:cNvSpPr/>
            <p:nvPr/>
          </p:nvSpPr>
          <p:spPr>
            <a:xfrm>
              <a:off x="8338449" y="278592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282746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86%</a:t>
              </a:r>
            </a:p>
          </p:txBody>
        </p:sp>
        <p:sp>
          <p:nvSpPr>
            <p:cNvPr id="80" name="pg80"/>
            <p:cNvSpPr/>
            <p:nvPr/>
          </p:nvSpPr>
          <p:spPr>
            <a:xfrm>
              <a:off x="8290281" y="331750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5904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30773" y="401416"/>
              <a:ext cx="27700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Brazil,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(76%), followed by DTP3, HPVc, HepB3, Hib3, and IPVC (86%).
Coverage of 7 vaccines increased (DTP3, HEPB3, HIB3, HPVC, IPV1, MCV2 and ROTAC) and 2 vaccines decreased (MCV1 and RUBELLA) compared to respective coverage in 2019.
Coverage of 7 vaccines decreased (DTP3, HEPB3, HIB3, MCV1, MCV2, ROTAC and RUBELLA) and 3 vaccines increased (HPVC, IPV1 and IPVC)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4620" y="870398"/>
              <a:ext cx="2166492" cy="0"/>
            </a:xfrm>
            <a:custGeom>
              <a:avLst/>
              <a:pathLst>
                <a:path w="2166492" h="0">
                  <a:moveTo>
                    <a:pt x="0" y="0"/>
                  </a:moveTo>
                  <a:lnTo>
                    <a:pt x="288865" y="0"/>
                  </a:lnTo>
                  <a:lnTo>
                    <a:pt x="1155462" y="0"/>
                  </a:lnTo>
                  <a:lnTo>
                    <a:pt x="1299895" y="0"/>
                  </a:lnTo>
                  <a:lnTo>
                    <a:pt x="1372111" y="0"/>
                  </a:lnTo>
                  <a:lnTo>
                    <a:pt x="2022059" y="0"/>
                  </a:lnTo>
                  <a:lnTo>
                    <a:pt x="2166492"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1220700"/>
              <a:ext cx="1733193" cy="0"/>
            </a:xfrm>
            <a:custGeom>
              <a:avLst/>
              <a:pathLst>
                <a:path w="1733193" h="0">
                  <a:moveTo>
                    <a:pt x="0" y="0"/>
                  </a:moveTo>
                  <a:lnTo>
                    <a:pt x="361082" y="0"/>
                  </a:lnTo>
                  <a:lnTo>
                    <a:pt x="722164" y="0"/>
                  </a:lnTo>
                  <a:lnTo>
                    <a:pt x="866596" y="0"/>
                  </a:lnTo>
                  <a:lnTo>
                    <a:pt x="1011029" y="0"/>
                  </a:lnTo>
                  <a:lnTo>
                    <a:pt x="1155462" y="0"/>
                  </a:lnTo>
                  <a:lnTo>
                    <a:pt x="1733193" y="0"/>
                  </a:lnTo>
                </a:path>
              </a:pathLst>
            </a:custGeom>
            <a:ln w="116535" cap="flat">
              <a:solidFill>
                <a:srgbClr val="E8E8E8">
                  <a:alpha val="100000"/>
                </a:srgbClr>
              </a:solidFill>
              <a:prstDash val="solid"/>
              <a:round/>
            </a:ln>
          </p:spPr>
          <p:txBody>
            <a:bodyPr/>
            <a:lstStyle/>
            <a:p/>
          </p:txBody>
        </p:sp>
        <p:sp>
          <p:nvSpPr>
            <p:cNvPr id="24" name="pl24"/>
            <p:cNvSpPr/>
            <p:nvPr/>
          </p:nvSpPr>
          <p:spPr>
            <a:xfrm>
              <a:off x="6402403" y="1571001"/>
              <a:ext cx="1588760" cy="0"/>
            </a:xfrm>
            <a:custGeom>
              <a:avLst/>
              <a:pathLst>
                <a:path w="1588760" h="0">
                  <a:moveTo>
                    <a:pt x="0" y="0"/>
                  </a:moveTo>
                  <a:lnTo>
                    <a:pt x="144432" y="0"/>
                  </a:lnTo>
                  <a:lnTo>
                    <a:pt x="649947" y="0"/>
                  </a:lnTo>
                  <a:lnTo>
                    <a:pt x="649947" y="0"/>
                  </a:lnTo>
                  <a:lnTo>
                    <a:pt x="1299895" y="0"/>
                  </a:lnTo>
                  <a:lnTo>
                    <a:pt x="1299895" y="0"/>
                  </a:lnTo>
                  <a:lnTo>
                    <a:pt x="1588760"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1921302"/>
              <a:ext cx="1588760" cy="0"/>
            </a:xfrm>
            <a:custGeom>
              <a:avLst/>
              <a:pathLst>
                <a:path w="1588760" h="0">
                  <a:moveTo>
                    <a:pt x="0" y="0"/>
                  </a:moveTo>
                  <a:lnTo>
                    <a:pt x="288865" y="0"/>
                  </a:lnTo>
                  <a:lnTo>
                    <a:pt x="649947" y="0"/>
                  </a:lnTo>
                  <a:lnTo>
                    <a:pt x="649947" y="0"/>
                  </a:lnTo>
                  <a:lnTo>
                    <a:pt x="1227678" y="0"/>
                  </a:lnTo>
                  <a:lnTo>
                    <a:pt x="1299895" y="0"/>
                  </a:lnTo>
                  <a:lnTo>
                    <a:pt x="1588760" y="0"/>
                  </a:lnTo>
                </a:path>
              </a:pathLst>
            </a:custGeom>
            <a:ln w="116535" cap="flat">
              <a:solidFill>
                <a:srgbClr val="E8E8E8">
                  <a:alpha val="100000"/>
                </a:srgbClr>
              </a:solidFill>
              <a:prstDash val="solid"/>
              <a:round/>
            </a:ln>
          </p:spPr>
          <p:txBody>
            <a:bodyPr/>
            <a:lstStyle/>
            <a:p/>
          </p:txBody>
        </p:sp>
        <p:sp>
          <p:nvSpPr>
            <p:cNvPr id="26" name="pl26"/>
            <p:cNvSpPr/>
            <p:nvPr/>
          </p:nvSpPr>
          <p:spPr>
            <a:xfrm>
              <a:off x="5969105" y="2271604"/>
              <a:ext cx="1444328" cy="0"/>
            </a:xfrm>
            <a:custGeom>
              <a:avLst/>
              <a:pathLst>
                <a:path w="1444328" h="0">
                  <a:moveTo>
                    <a:pt x="0" y="0"/>
                  </a:moveTo>
                  <a:lnTo>
                    <a:pt x="72216" y="0"/>
                  </a:lnTo>
                  <a:lnTo>
                    <a:pt x="1083246" y="0"/>
                  </a:lnTo>
                  <a:lnTo>
                    <a:pt x="1444328" y="0"/>
                  </a:lnTo>
                  <a:lnTo>
                    <a:pt x="1444328" y="0"/>
                  </a:lnTo>
                  <a:lnTo>
                    <a:pt x="1444328" y="0"/>
                  </a:lnTo>
                  <a:lnTo>
                    <a:pt x="1444328"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2621905"/>
              <a:ext cx="1588760" cy="0"/>
            </a:xfrm>
            <a:custGeom>
              <a:avLst/>
              <a:pathLst>
                <a:path w="1588760" h="0">
                  <a:moveTo>
                    <a:pt x="0" y="0"/>
                  </a:moveTo>
                  <a:lnTo>
                    <a:pt x="288865" y="0"/>
                  </a:lnTo>
                  <a:lnTo>
                    <a:pt x="649947" y="0"/>
                  </a:lnTo>
                  <a:lnTo>
                    <a:pt x="649947" y="0"/>
                  </a:lnTo>
                  <a:lnTo>
                    <a:pt x="1299895" y="0"/>
                  </a:lnTo>
                  <a:lnTo>
                    <a:pt x="1299895" y="0"/>
                  </a:lnTo>
                  <a:lnTo>
                    <a:pt x="1588760" y="0"/>
                  </a:lnTo>
                </a:path>
              </a:pathLst>
            </a:custGeom>
            <a:ln w="116535" cap="flat">
              <a:solidFill>
                <a:srgbClr val="E8E8E8">
                  <a:alpha val="100000"/>
                </a:srgbClr>
              </a:solidFill>
              <a:prstDash val="solid"/>
              <a:round/>
            </a:ln>
          </p:spPr>
          <p:txBody>
            <a:bodyPr/>
            <a:lstStyle/>
            <a:p/>
          </p:txBody>
        </p:sp>
        <p:sp>
          <p:nvSpPr>
            <p:cNvPr id="28" name="pl28"/>
            <p:cNvSpPr/>
            <p:nvPr/>
          </p:nvSpPr>
          <p:spPr>
            <a:xfrm>
              <a:off x="6763485" y="2972206"/>
              <a:ext cx="1805410" cy="0"/>
            </a:xfrm>
            <a:custGeom>
              <a:avLst/>
              <a:pathLst>
                <a:path w="1805410" h="0">
                  <a:moveTo>
                    <a:pt x="0" y="0"/>
                  </a:moveTo>
                  <a:lnTo>
                    <a:pt x="577731" y="0"/>
                  </a:lnTo>
                  <a:lnTo>
                    <a:pt x="577731" y="0"/>
                  </a:lnTo>
                  <a:lnTo>
                    <a:pt x="866596" y="0"/>
                  </a:lnTo>
                  <a:lnTo>
                    <a:pt x="938813" y="0"/>
                  </a:lnTo>
                  <a:lnTo>
                    <a:pt x="1083246" y="0"/>
                  </a:lnTo>
                  <a:lnTo>
                    <a:pt x="1805410" y="0"/>
                  </a:lnTo>
                </a:path>
              </a:pathLst>
            </a:custGeom>
            <a:ln w="116535" cap="flat">
              <a:solidFill>
                <a:srgbClr val="E8E8E8">
                  <a:alpha val="100000"/>
                </a:srgbClr>
              </a:solidFill>
              <a:prstDash val="solid"/>
              <a:round/>
            </a:ln>
          </p:spPr>
          <p:txBody>
            <a:bodyPr/>
            <a:lstStyle/>
            <a:p/>
          </p:txBody>
        </p:sp>
        <p:sp>
          <p:nvSpPr>
            <p:cNvPr id="29" name="pl29"/>
            <p:cNvSpPr/>
            <p:nvPr/>
          </p:nvSpPr>
          <p:spPr>
            <a:xfrm>
              <a:off x="6763485" y="3322508"/>
              <a:ext cx="1660977" cy="0"/>
            </a:xfrm>
            <a:custGeom>
              <a:avLst/>
              <a:pathLst>
                <a:path w="1660977" h="0">
                  <a:moveTo>
                    <a:pt x="0" y="0"/>
                  </a:moveTo>
                  <a:lnTo>
                    <a:pt x="433298" y="0"/>
                  </a:lnTo>
                  <a:lnTo>
                    <a:pt x="577731" y="0"/>
                  </a:lnTo>
                  <a:lnTo>
                    <a:pt x="1227678" y="0"/>
                  </a:lnTo>
                  <a:lnTo>
                    <a:pt x="1227678" y="0"/>
                  </a:lnTo>
                  <a:lnTo>
                    <a:pt x="1299895" y="0"/>
                  </a:lnTo>
                  <a:lnTo>
                    <a:pt x="1660977" y="0"/>
                  </a:lnTo>
                </a:path>
              </a:pathLst>
            </a:custGeom>
            <a:ln w="116535" cap="flat">
              <a:solidFill>
                <a:srgbClr val="E8E8E8">
                  <a:alpha val="100000"/>
                </a:srgbClr>
              </a:solidFill>
              <a:prstDash val="solid"/>
              <a:round/>
            </a:ln>
          </p:spPr>
          <p:txBody>
            <a:bodyPr/>
            <a:lstStyle/>
            <a:p/>
          </p:txBody>
        </p:sp>
        <p:sp>
          <p:nvSpPr>
            <p:cNvPr id="30" name="pl30"/>
            <p:cNvSpPr/>
            <p:nvPr/>
          </p:nvSpPr>
          <p:spPr>
            <a:xfrm>
              <a:off x="4669210" y="3672809"/>
              <a:ext cx="2672007" cy="0"/>
            </a:xfrm>
            <a:custGeom>
              <a:avLst/>
              <a:pathLst>
                <a:path w="2672007" h="0">
                  <a:moveTo>
                    <a:pt x="0" y="0"/>
                  </a:moveTo>
                  <a:lnTo>
                    <a:pt x="144432" y="0"/>
                  </a:lnTo>
                  <a:lnTo>
                    <a:pt x="722164" y="0"/>
                  </a:lnTo>
                  <a:lnTo>
                    <a:pt x="1011029" y="0"/>
                  </a:lnTo>
                  <a:lnTo>
                    <a:pt x="1805410" y="0"/>
                  </a:lnTo>
                  <a:lnTo>
                    <a:pt x="2310924" y="0"/>
                  </a:lnTo>
                  <a:lnTo>
                    <a:pt x="2672007" y="0"/>
                  </a:lnTo>
                </a:path>
              </a:pathLst>
            </a:custGeom>
            <a:ln w="116535" cap="flat">
              <a:solidFill>
                <a:srgbClr val="E8E8E8">
                  <a:alpha val="100000"/>
                </a:srgbClr>
              </a:solidFill>
              <a:prstDash val="solid"/>
              <a:round/>
            </a:ln>
          </p:spPr>
          <p:txBody>
            <a:bodyPr/>
            <a:lstStyle/>
            <a:p/>
          </p:txBody>
        </p:sp>
        <p:sp>
          <p:nvSpPr>
            <p:cNvPr id="31" name="pl31"/>
            <p:cNvSpPr/>
            <p:nvPr/>
          </p:nvSpPr>
          <p:spPr>
            <a:xfrm>
              <a:off x="6474620" y="4023110"/>
              <a:ext cx="1733193" cy="0"/>
            </a:xfrm>
            <a:custGeom>
              <a:avLst/>
              <a:pathLst>
                <a:path w="1733193" h="0">
                  <a:moveTo>
                    <a:pt x="0" y="0"/>
                  </a:moveTo>
                  <a:lnTo>
                    <a:pt x="216649" y="0"/>
                  </a:lnTo>
                  <a:lnTo>
                    <a:pt x="649947" y="0"/>
                  </a:lnTo>
                  <a:lnTo>
                    <a:pt x="722164" y="0"/>
                  </a:lnTo>
                  <a:lnTo>
                    <a:pt x="1227678" y="0"/>
                  </a:lnTo>
                  <a:lnTo>
                    <a:pt x="1372111" y="0"/>
                  </a:lnTo>
                  <a:lnTo>
                    <a:pt x="1733193" y="0"/>
                  </a:lnTo>
                </a:path>
              </a:pathLst>
            </a:custGeom>
            <a:ln w="116535" cap="flat">
              <a:solidFill>
                <a:srgbClr val="E8E8E8">
                  <a:alpha val="100000"/>
                </a:srgbClr>
              </a:solidFill>
              <a:prstDash val="solid"/>
              <a:round/>
            </a:ln>
          </p:spPr>
          <p:txBody>
            <a:bodyPr/>
            <a:lstStyle/>
            <a:p/>
          </p:txBody>
        </p:sp>
        <p:sp>
          <p:nvSpPr>
            <p:cNvPr id="32" name="pl32"/>
            <p:cNvSpPr/>
            <p:nvPr/>
          </p:nvSpPr>
          <p:spPr>
            <a:xfrm>
              <a:off x="6763485" y="4373412"/>
              <a:ext cx="1660977" cy="0"/>
            </a:xfrm>
            <a:custGeom>
              <a:avLst/>
              <a:pathLst>
                <a:path w="1660977" h="0">
                  <a:moveTo>
                    <a:pt x="0" y="0"/>
                  </a:moveTo>
                  <a:lnTo>
                    <a:pt x="433298" y="0"/>
                  </a:lnTo>
                  <a:lnTo>
                    <a:pt x="577731" y="0"/>
                  </a:lnTo>
                  <a:lnTo>
                    <a:pt x="1227678" y="0"/>
                  </a:lnTo>
                  <a:lnTo>
                    <a:pt x="1227678" y="0"/>
                  </a:lnTo>
                  <a:lnTo>
                    <a:pt x="1299895" y="0"/>
                  </a:lnTo>
                  <a:lnTo>
                    <a:pt x="1660977" y="0"/>
                  </a:lnTo>
                </a:path>
              </a:pathLst>
            </a:custGeom>
            <a:ln w="116535" cap="flat">
              <a:solidFill>
                <a:srgbClr val="E8E8E8">
                  <a:alpha val="100000"/>
                </a:srgbClr>
              </a:solidFill>
              <a:prstDash val="solid"/>
              <a:round/>
            </a:ln>
          </p:spPr>
          <p:txBody>
            <a:bodyPr/>
            <a:lstStyle/>
            <a:p/>
          </p:txBody>
        </p:sp>
        <p:sp>
          <p:nvSpPr>
            <p:cNvPr id="33" name="pl33"/>
            <p:cNvSpPr/>
            <p:nvPr/>
          </p:nvSpPr>
          <p:spPr>
            <a:xfrm>
              <a:off x="6474620" y="4723713"/>
              <a:ext cx="1516544" cy="0"/>
            </a:xfrm>
            <a:custGeom>
              <a:avLst/>
              <a:pathLst>
                <a:path w="1516544" h="0">
                  <a:moveTo>
                    <a:pt x="0" y="0"/>
                  </a:moveTo>
                  <a:lnTo>
                    <a:pt x="505514" y="0"/>
                  </a:lnTo>
                  <a:lnTo>
                    <a:pt x="577731" y="0"/>
                  </a:lnTo>
                  <a:lnTo>
                    <a:pt x="1011029" y="0"/>
                  </a:lnTo>
                  <a:lnTo>
                    <a:pt x="1299895" y="0"/>
                  </a:lnTo>
                  <a:lnTo>
                    <a:pt x="1372111" y="0"/>
                  </a:lnTo>
                  <a:lnTo>
                    <a:pt x="1516544" y="0"/>
                  </a:lnTo>
                </a:path>
              </a:pathLst>
            </a:custGeom>
            <a:ln w="116535" cap="flat">
              <a:solidFill>
                <a:srgbClr val="E8E8E8">
                  <a:alpha val="100000"/>
                </a:srgbClr>
              </a:solidFill>
              <a:prstDash val="solid"/>
              <a:round/>
            </a:ln>
          </p:spPr>
          <p:txBody>
            <a:bodyPr/>
            <a:lstStyle/>
            <a:p/>
          </p:txBody>
        </p:sp>
        <p:sp>
          <p:nvSpPr>
            <p:cNvPr id="34" name="pl34"/>
            <p:cNvSpPr/>
            <p:nvPr/>
          </p:nvSpPr>
          <p:spPr>
            <a:xfrm>
              <a:off x="5608023" y="5074015"/>
              <a:ext cx="1227678" cy="0"/>
            </a:xfrm>
            <a:custGeom>
              <a:avLst/>
              <a:pathLst>
                <a:path w="1227678" h="0">
                  <a:moveTo>
                    <a:pt x="0" y="0"/>
                  </a:moveTo>
                  <a:lnTo>
                    <a:pt x="72216" y="0"/>
                  </a:lnTo>
                  <a:lnTo>
                    <a:pt x="216649" y="0"/>
                  </a:lnTo>
                  <a:lnTo>
                    <a:pt x="288865" y="0"/>
                  </a:lnTo>
                  <a:lnTo>
                    <a:pt x="1083246" y="0"/>
                  </a:lnTo>
                  <a:lnTo>
                    <a:pt x="1083246" y="0"/>
                  </a:lnTo>
                  <a:lnTo>
                    <a:pt x="1227678" y="0"/>
                  </a:lnTo>
                </a:path>
              </a:pathLst>
            </a:custGeom>
            <a:ln w="116535" cap="flat">
              <a:solidFill>
                <a:srgbClr val="E8E8E8">
                  <a:alpha val="100000"/>
                </a:srgbClr>
              </a:solidFill>
              <a:prstDash val="solid"/>
              <a:round/>
            </a:ln>
          </p:spPr>
          <p:txBody>
            <a:bodyPr/>
            <a:lstStyle/>
            <a:p/>
          </p:txBody>
        </p:sp>
        <p:sp>
          <p:nvSpPr>
            <p:cNvPr id="35" name="pt35"/>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75898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47012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831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55336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9790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8676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9790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4785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3682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96460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9228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5898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66471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80914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6757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2006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47012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8676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4223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9228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75898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11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47012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82017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60352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67573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68676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83120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68676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6731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134016"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928397"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0612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484069"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628501"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92839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639531"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98958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35066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350665"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628501"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92839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63953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63953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000613"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92839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32860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278449"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91736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7061800"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8145046"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783964"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000613"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36169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928397"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422882"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92839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783964"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576190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6772934"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6628501"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047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Brazil,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(79%) and 2024 (90%). DTP1 coverage increased in 2025 (98%) compared to 2024, and was higher than in 2019. In 2019-2025, DTP1 coverage was at it's lowest level in 2021 (74%).
In 2024, 0 vaccines had lower coverage than in 2019.
In 2025, 2 vaccines had lower coverage than in 2019.
In 2025, 10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2298429"/>
              <a:ext cx="3172162" cy="601481"/>
            </a:xfrm>
            <a:custGeom>
              <a:avLst/>
              <a:pathLst>
                <a:path w="3172162" h="601481">
                  <a:moveTo>
                    <a:pt x="0" y="0"/>
                  </a:moveTo>
                  <a:lnTo>
                    <a:pt x="288378" y="601481"/>
                  </a:lnTo>
                  <a:lnTo>
                    <a:pt x="576756" y="410101"/>
                  </a:lnTo>
                  <a:lnTo>
                    <a:pt x="865135" y="0"/>
                  </a:lnTo>
                  <a:lnTo>
                    <a:pt x="1153513" y="601481"/>
                  </a:lnTo>
                  <a:lnTo>
                    <a:pt x="1441891" y="601481"/>
                  </a:lnTo>
                  <a:lnTo>
                    <a:pt x="1730270" y="300740"/>
                  </a:lnTo>
                  <a:lnTo>
                    <a:pt x="2018648" y="492121"/>
                  </a:lnTo>
                  <a:lnTo>
                    <a:pt x="2307027" y="410101"/>
                  </a:lnTo>
                  <a:lnTo>
                    <a:pt x="2595405" y="546801"/>
                  </a:lnTo>
                  <a:lnTo>
                    <a:pt x="2883783" y="519461"/>
                  </a:lnTo>
                  <a:lnTo>
                    <a:pt x="3172162" y="355421"/>
                  </a:lnTo>
                </a:path>
              </a:pathLst>
            </a:custGeom>
            <a:ln w="29811" cap="flat">
              <a:solidFill>
                <a:srgbClr val="FF0000">
                  <a:alpha val="100000"/>
                </a:srgbClr>
              </a:solidFill>
              <a:prstDash val="solid"/>
              <a:round/>
            </a:ln>
          </p:spPr>
          <p:txBody>
            <a:bodyPr/>
            <a:lstStyle/>
            <a:p/>
          </p:txBody>
        </p:sp>
        <p:sp>
          <p:nvSpPr>
            <p:cNvPr id="30" name="pl30"/>
            <p:cNvSpPr/>
            <p:nvPr/>
          </p:nvSpPr>
          <p:spPr>
            <a:xfrm>
              <a:off x="1233024" y="2435130"/>
              <a:ext cx="3172162" cy="1202963"/>
            </a:xfrm>
            <a:custGeom>
              <a:avLst/>
              <a:pathLst>
                <a:path w="3172162" h="1202963">
                  <a:moveTo>
                    <a:pt x="0" y="902222"/>
                  </a:moveTo>
                  <a:lnTo>
                    <a:pt x="288378" y="1202963"/>
                  </a:lnTo>
                  <a:lnTo>
                    <a:pt x="576756" y="574141"/>
                  </a:lnTo>
                  <a:lnTo>
                    <a:pt x="865135" y="0"/>
                  </a:lnTo>
                  <a:lnTo>
                    <a:pt x="1153513" y="738182"/>
                  </a:lnTo>
                  <a:lnTo>
                    <a:pt x="1441891" y="738182"/>
                  </a:lnTo>
                  <a:lnTo>
                    <a:pt x="1730270" y="628822"/>
                  </a:lnTo>
                  <a:lnTo>
                    <a:pt x="2018648" y="738182"/>
                  </a:lnTo>
                  <a:lnTo>
                    <a:pt x="2307027" y="546801"/>
                  </a:lnTo>
                  <a:lnTo>
                    <a:pt x="2595405" y="519461"/>
                  </a:lnTo>
                  <a:lnTo>
                    <a:pt x="2883783" y="382761"/>
                  </a:lnTo>
                  <a:lnTo>
                    <a:pt x="3172162" y="218720"/>
                  </a:lnTo>
                </a:path>
              </a:pathLst>
            </a:custGeom>
            <a:ln w="29811" cap="flat">
              <a:solidFill>
                <a:srgbClr val="0058AB">
                  <a:alpha val="100000"/>
                </a:srgbClr>
              </a:solidFill>
              <a:prstDash val="solid"/>
              <a:round/>
            </a:ln>
          </p:spPr>
          <p:txBody>
            <a:bodyPr/>
            <a:lstStyle/>
            <a:p/>
          </p:txBody>
        </p:sp>
        <p:sp>
          <p:nvSpPr>
            <p:cNvPr id="31" name="pt31"/>
            <p:cNvSpPr/>
            <p:nvPr/>
          </p:nvSpPr>
          <p:spPr>
            <a:xfrm>
              <a:off x="1208198"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6" name="tx56"/>
            <p:cNvSpPr/>
            <p:nvPr/>
          </p:nvSpPr>
          <p:spPr>
            <a:xfrm>
              <a:off x="1521403"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57" name="tx57"/>
            <p:cNvSpPr/>
            <p:nvPr/>
          </p:nvSpPr>
          <p:spPr>
            <a:xfrm>
              <a:off x="1809781"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8" name="tx58"/>
            <p:cNvSpPr/>
            <p:nvPr/>
          </p:nvSpPr>
          <p:spPr>
            <a:xfrm>
              <a:off x="2098159"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59" name="tx59"/>
            <p:cNvSpPr/>
            <p:nvPr/>
          </p:nvSpPr>
          <p:spPr>
            <a:xfrm>
              <a:off x="2386538"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0" name="tx60"/>
            <p:cNvSpPr/>
            <p:nvPr/>
          </p:nvSpPr>
          <p:spPr>
            <a:xfrm>
              <a:off x="2674916"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1" name="tx61"/>
            <p:cNvSpPr/>
            <p:nvPr/>
          </p:nvSpPr>
          <p:spPr>
            <a:xfrm>
              <a:off x="2963294"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62" name="tx62"/>
            <p:cNvSpPr/>
            <p:nvPr/>
          </p:nvSpPr>
          <p:spPr>
            <a:xfrm>
              <a:off x="3251673"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3" name="tx63"/>
            <p:cNvSpPr/>
            <p:nvPr/>
          </p:nvSpPr>
          <p:spPr>
            <a:xfrm>
              <a:off x="3540051"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4" name="tx64"/>
            <p:cNvSpPr/>
            <p:nvPr/>
          </p:nvSpPr>
          <p:spPr>
            <a:xfrm>
              <a:off x="3828430"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5" name="tx65"/>
            <p:cNvSpPr/>
            <p:nvPr/>
          </p:nvSpPr>
          <p:spPr>
            <a:xfrm>
              <a:off x="4116808"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6" name="tx66"/>
            <p:cNvSpPr/>
            <p:nvPr/>
          </p:nvSpPr>
          <p:spPr>
            <a:xfrm>
              <a:off x="4405186"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7" name="tx67"/>
            <p:cNvSpPr/>
            <p:nvPr/>
          </p:nvSpPr>
          <p:spPr>
            <a:xfrm>
              <a:off x="1233024"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8" name="tx68"/>
            <p:cNvSpPr/>
            <p:nvPr/>
          </p:nvSpPr>
          <p:spPr>
            <a:xfrm>
              <a:off x="1521403"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9" name="tx69"/>
            <p:cNvSpPr/>
            <p:nvPr/>
          </p:nvSpPr>
          <p:spPr>
            <a:xfrm>
              <a:off x="1809781"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0" name="tx70"/>
            <p:cNvSpPr/>
            <p:nvPr/>
          </p:nvSpPr>
          <p:spPr>
            <a:xfrm>
              <a:off x="2098159"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1" name="tx71"/>
            <p:cNvSpPr/>
            <p:nvPr/>
          </p:nvSpPr>
          <p:spPr>
            <a:xfrm>
              <a:off x="2386538"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2" name="tx72"/>
            <p:cNvSpPr/>
            <p:nvPr/>
          </p:nvSpPr>
          <p:spPr>
            <a:xfrm>
              <a:off x="2674916"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3" name="tx73"/>
            <p:cNvSpPr/>
            <p:nvPr/>
          </p:nvSpPr>
          <p:spPr>
            <a:xfrm>
              <a:off x="2963294"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4" name="tx74"/>
            <p:cNvSpPr/>
            <p:nvPr/>
          </p:nvSpPr>
          <p:spPr>
            <a:xfrm>
              <a:off x="3251673"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5" name="tx75"/>
            <p:cNvSpPr/>
            <p:nvPr/>
          </p:nvSpPr>
          <p:spPr>
            <a:xfrm>
              <a:off x="3540051"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6" name="tx76"/>
            <p:cNvSpPr/>
            <p:nvPr/>
          </p:nvSpPr>
          <p:spPr>
            <a:xfrm>
              <a:off x="3828430"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7" name="tx77"/>
            <p:cNvSpPr/>
            <p:nvPr/>
          </p:nvSpPr>
          <p:spPr>
            <a:xfrm>
              <a:off x="4116808"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8" name="tx78"/>
            <p:cNvSpPr/>
            <p:nvPr/>
          </p:nvSpPr>
          <p:spPr>
            <a:xfrm>
              <a:off x="4405186"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9" name="pl7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tx80"/>
            <p:cNvSpPr/>
            <p:nvPr/>
          </p:nvSpPr>
          <p:spPr>
            <a:xfrm>
              <a:off x="378991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1" name="tx81"/>
            <p:cNvSpPr/>
            <p:nvPr/>
          </p:nvSpPr>
          <p:spPr>
            <a:xfrm>
              <a:off x="365624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2" name="rc8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3" name="pl8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291559" y="2981931"/>
              <a:ext cx="2307027" cy="902222"/>
            </a:xfrm>
            <a:custGeom>
              <a:avLst/>
              <a:pathLst>
                <a:path w="2307027" h="902222">
                  <a:moveTo>
                    <a:pt x="0" y="902222"/>
                  </a:moveTo>
                  <a:lnTo>
                    <a:pt x="288378" y="54680"/>
                  </a:lnTo>
                  <a:lnTo>
                    <a:pt x="576756" y="300740"/>
                  </a:lnTo>
                  <a:lnTo>
                    <a:pt x="865135" y="464781"/>
                  </a:lnTo>
                  <a:lnTo>
                    <a:pt x="1153513" y="410101"/>
                  </a:lnTo>
                  <a:lnTo>
                    <a:pt x="1441891" y="300740"/>
                  </a:lnTo>
                  <a:lnTo>
                    <a:pt x="1730270" y="300740"/>
                  </a:lnTo>
                  <a:lnTo>
                    <a:pt x="2018648" y="246060"/>
                  </a:lnTo>
                  <a:lnTo>
                    <a:pt x="2307027" y="0"/>
                  </a:lnTo>
                </a:path>
              </a:pathLst>
            </a:custGeom>
            <a:ln w="29811" cap="flat">
              <a:solidFill>
                <a:srgbClr val="FF0000">
                  <a:alpha val="100000"/>
                </a:srgbClr>
              </a:solidFill>
              <a:prstDash val="solid"/>
              <a:round/>
            </a:ln>
          </p:spPr>
          <p:txBody>
            <a:bodyPr/>
            <a:lstStyle/>
            <a:p/>
          </p:txBody>
        </p:sp>
        <p:sp>
          <p:nvSpPr>
            <p:cNvPr id="109" name="pl109"/>
            <p:cNvSpPr/>
            <p:nvPr/>
          </p:nvSpPr>
          <p:spPr>
            <a:xfrm>
              <a:off x="6291559" y="2981931"/>
              <a:ext cx="2307027" cy="1749765"/>
            </a:xfrm>
            <a:custGeom>
              <a:avLst/>
              <a:pathLst>
                <a:path w="2307027" h="1749765">
                  <a:moveTo>
                    <a:pt x="0" y="1749765"/>
                  </a:moveTo>
                  <a:lnTo>
                    <a:pt x="288378" y="218720"/>
                  </a:lnTo>
                  <a:lnTo>
                    <a:pt x="576756" y="628822"/>
                  </a:lnTo>
                  <a:lnTo>
                    <a:pt x="865135" y="820202"/>
                  </a:lnTo>
                  <a:lnTo>
                    <a:pt x="1153513" y="792862"/>
                  </a:lnTo>
                  <a:lnTo>
                    <a:pt x="1441891" y="710842"/>
                  </a:lnTo>
                  <a:lnTo>
                    <a:pt x="1730270" y="683502"/>
                  </a:lnTo>
                  <a:lnTo>
                    <a:pt x="2018648" y="246060"/>
                  </a:lnTo>
                  <a:lnTo>
                    <a:pt x="2307027" y="0"/>
                  </a:lnTo>
                </a:path>
              </a:pathLst>
            </a:custGeom>
            <a:ln w="29811" cap="flat">
              <a:solidFill>
                <a:srgbClr val="0058AB">
                  <a:alpha val="100000"/>
                </a:srgbClr>
              </a:solidFill>
              <a:prstDash val="solid"/>
              <a:round/>
            </a:ln>
          </p:spPr>
          <p:txBody>
            <a:bodyPr/>
            <a:lstStyle/>
            <a:p/>
          </p:txBody>
        </p:sp>
        <p:sp>
          <p:nvSpPr>
            <p:cNvPr id="110" name="pt110"/>
            <p:cNvSpPr/>
            <p:nvPr/>
          </p:nvSpPr>
          <p:spPr>
            <a:xfrm>
              <a:off x="6266733"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6555112"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6843490"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7131868"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7420247"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708625"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7997003"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8285382"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8573760"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6266733"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6555112"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6843490"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7131868"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7420247"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7708625"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7997003"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8285382"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857376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tx128"/>
            <p:cNvSpPr/>
            <p:nvPr/>
          </p:nvSpPr>
          <p:spPr>
            <a:xfrm>
              <a:off x="6291559"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129" name="tx129"/>
            <p:cNvSpPr/>
            <p:nvPr/>
          </p:nvSpPr>
          <p:spPr>
            <a:xfrm>
              <a:off x="6579937"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30" name="tx130"/>
            <p:cNvSpPr/>
            <p:nvPr/>
          </p:nvSpPr>
          <p:spPr>
            <a:xfrm>
              <a:off x="6868316"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31" name="tx131"/>
            <p:cNvSpPr/>
            <p:nvPr/>
          </p:nvSpPr>
          <p:spPr>
            <a:xfrm>
              <a:off x="7156694"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32" name="tx132"/>
            <p:cNvSpPr/>
            <p:nvPr/>
          </p:nvSpPr>
          <p:spPr>
            <a:xfrm>
              <a:off x="7445073"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33" name="tx133"/>
            <p:cNvSpPr/>
            <p:nvPr/>
          </p:nvSpPr>
          <p:spPr>
            <a:xfrm>
              <a:off x="7733451"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34" name="tx134"/>
            <p:cNvSpPr/>
            <p:nvPr/>
          </p:nvSpPr>
          <p:spPr>
            <a:xfrm>
              <a:off x="8021829"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35" name="tx135"/>
            <p:cNvSpPr/>
            <p:nvPr/>
          </p:nvSpPr>
          <p:spPr>
            <a:xfrm>
              <a:off x="8310208"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36" name="tx136"/>
            <p:cNvSpPr/>
            <p:nvPr/>
          </p:nvSpPr>
          <p:spPr>
            <a:xfrm>
              <a:off x="8598586"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137" name="tx137"/>
            <p:cNvSpPr/>
            <p:nvPr/>
          </p:nvSpPr>
          <p:spPr>
            <a:xfrm>
              <a:off x="6291559"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38" name="tx138"/>
            <p:cNvSpPr/>
            <p:nvPr/>
          </p:nvSpPr>
          <p:spPr>
            <a:xfrm>
              <a:off x="6579937"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39" name="tx139"/>
            <p:cNvSpPr/>
            <p:nvPr/>
          </p:nvSpPr>
          <p:spPr>
            <a:xfrm>
              <a:off x="6868316"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40" name="tx140"/>
            <p:cNvSpPr/>
            <p:nvPr/>
          </p:nvSpPr>
          <p:spPr>
            <a:xfrm>
              <a:off x="7156694"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41" name="tx141"/>
            <p:cNvSpPr/>
            <p:nvPr/>
          </p:nvSpPr>
          <p:spPr>
            <a:xfrm>
              <a:off x="7445073"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42" name="tx142"/>
            <p:cNvSpPr/>
            <p:nvPr/>
          </p:nvSpPr>
          <p:spPr>
            <a:xfrm>
              <a:off x="7733451"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43" name="tx143"/>
            <p:cNvSpPr/>
            <p:nvPr/>
          </p:nvSpPr>
          <p:spPr>
            <a:xfrm>
              <a:off x="8021829"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44" name="tx144"/>
            <p:cNvSpPr/>
            <p:nvPr/>
          </p:nvSpPr>
          <p:spPr>
            <a:xfrm>
              <a:off x="8310208"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45" name="tx145"/>
            <p:cNvSpPr/>
            <p:nvPr/>
          </p:nvSpPr>
          <p:spPr>
            <a:xfrm>
              <a:off x="8598586"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146" name="pl14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7" name="tx147"/>
            <p:cNvSpPr/>
            <p:nvPr/>
          </p:nvSpPr>
          <p:spPr>
            <a:xfrm>
              <a:off x="798331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48" name="tx148"/>
            <p:cNvSpPr/>
            <p:nvPr/>
          </p:nvSpPr>
          <p:spPr>
            <a:xfrm>
              <a:off x="784964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49" name="rc14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0" name="tx15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1" name="tx15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2" name="tx152"/>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3" name="tx153"/>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5" name="tx155"/>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6" name="tx156"/>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7" name="tx157"/>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5" name="tx165"/>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6" name="tx166"/>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7" name="tx167"/>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8" name="tx168"/>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9" name="tx169"/>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0" name="tx170"/>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1" name="tx171"/>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2" name="tx172"/>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3" name="tx173"/>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4" name="tx174"/>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5" name="tx175"/>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6" name="tx17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7" name="tx17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8" name="tx17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9" name="tx17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0" name="tx18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1" name="tx18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2" name="tx18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l18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4" name="pl18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5" name="tx18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6" name="tx18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7" name="tx187"/>
            <p:cNvSpPr/>
            <p:nvPr/>
          </p:nvSpPr>
          <p:spPr>
            <a:xfrm>
              <a:off x="757200" y="1330710"/>
              <a:ext cx="52270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Brazil, 2014-2025</a:t>
              </a:r>
            </a:p>
          </p:txBody>
        </p:sp>
        <p:sp>
          <p:nvSpPr>
            <p:cNvPr id="188" name="tx18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Brazil was 2014.
In 2025, first dose (HPV1) programme coverage among girls was 86%. In 2025, last dose (HPVc) programme coverage among girls was 86%.</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86% and coverage among boys increased to 74%, following switch to single dose in 2024.</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932909"/>
            </a:xfrm>
            <a:custGeom>
              <a:avLst/>
              <a:pathLst>
                <a:path w="6481656" h="932909">
                  <a:moveTo>
                    <a:pt x="0" y="30093"/>
                  </a:moveTo>
                  <a:lnTo>
                    <a:pt x="259266" y="30093"/>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120375"/>
                  </a:lnTo>
                  <a:lnTo>
                    <a:pt x="3370461" y="60187"/>
                  </a:lnTo>
                  <a:lnTo>
                    <a:pt x="3629727" y="180563"/>
                  </a:lnTo>
                  <a:lnTo>
                    <a:pt x="3888994" y="90281"/>
                  </a:lnTo>
                  <a:lnTo>
                    <a:pt x="4148260" y="300938"/>
                  </a:lnTo>
                  <a:lnTo>
                    <a:pt x="4407526" y="481501"/>
                  </a:lnTo>
                  <a:lnTo>
                    <a:pt x="4666792" y="361126"/>
                  </a:lnTo>
                  <a:lnTo>
                    <a:pt x="4926059" y="872722"/>
                  </a:lnTo>
                  <a:lnTo>
                    <a:pt x="5185325" y="662065"/>
                  </a:lnTo>
                  <a:lnTo>
                    <a:pt x="5444591" y="932909"/>
                  </a:lnTo>
                  <a:lnTo>
                    <a:pt x="5703857" y="662065"/>
                  </a:lnTo>
                  <a:lnTo>
                    <a:pt x="5963124" y="391220"/>
                  </a:lnTo>
                  <a:lnTo>
                    <a:pt x="6222390" y="270844"/>
                  </a:lnTo>
                  <a:lnTo>
                    <a:pt x="6481656" y="391220"/>
                  </a:lnTo>
                </a:path>
              </a:pathLst>
            </a:custGeom>
            <a:ln w="27101" cap="flat">
              <a:solidFill>
                <a:srgbClr val="F8766D">
                  <a:alpha val="100000"/>
                </a:srgbClr>
              </a:solidFill>
              <a:prstDash val="solid"/>
              <a:round/>
            </a:ln>
          </p:spPr>
          <p:txBody>
            <a:bodyPr/>
            <a:lstStyle/>
            <a:p/>
          </p:txBody>
        </p:sp>
        <p:sp>
          <p:nvSpPr>
            <p:cNvPr id="28" name="pl28"/>
            <p:cNvSpPr/>
            <p:nvPr/>
          </p:nvSpPr>
          <p:spPr>
            <a:xfrm>
              <a:off x="1439019" y="2255946"/>
              <a:ext cx="6481656" cy="1534787"/>
            </a:xfrm>
            <a:custGeom>
              <a:avLst/>
              <a:pathLst>
                <a:path w="6481656" h="1534787">
                  <a:moveTo>
                    <a:pt x="0" y="0"/>
                  </a:moveTo>
                  <a:lnTo>
                    <a:pt x="259266" y="0"/>
                  </a:lnTo>
                  <a:lnTo>
                    <a:pt x="518532" y="451408"/>
                  </a:lnTo>
                  <a:lnTo>
                    <a:pt x="777798" y="631971"/>
                  </a:lnTo>
                  <a:lnTo>
                    <a:pt x="1037065" y="812534"/>
                  </a:lnTo>
                  <a:lnTo>
                    <a:pt x="1296331" y="1023191"/>
                  </a:lnTo>
                  <a:lnTo>
                    <a:pt x="1555597" y="1203754"/>
                  </a:lnTo>
                  <a:lnTo>
                    <a:pt x="1814863" y="1384317"/>
                  </a:lnTo>
                  <a:lnTo>
                    <a:pt x="2074130" y="1173660"/>
                  </a:lnTo>
                  <a:lnTo>
                    <a:pt x="2333396" y="1203754"/>
                  </a:lnTo>
                  <a:lnTo>
                    <a:pt x="2592662" y="1263942"/>
                  </a:lnTo>
                  <a:lnTo>
                    <a:pt x="2851928" y="722252"/>
                  </a:lnTo>
                  <a:lnTo>
                    <a:pt x="3111195" y="752346"/>
                  </a:lnTo>
                  <a:lnTo>
                    <a:pt x="3370461" y="782440"/>
                  </a:lnTo>
                  <a:lnTo>
                    <a:pt x="3629727" y="180563"/>
                  </a:lnTo>
                  <a:lnTo>
                    <a:pt x="3888994" y="451408"/>
                  </a:lnTo>
                  <a:lnTo>
                    <a:pt x="4148260" y="541689"/>
                  </a:lnTo>
                  <a:lnTo>
                    <a:pt x="4407526" y="842628"/>
                  </a:lnTo>
                  <a:lnTo>
                    <a:pt x="4666792" y="571783"/>
                  </a:lnTo>
                  <a:lnTo>
                    <a:pt x="4926059" y="1233848"/>
                  </a:lnTo>
                  <a:lnTo>
                    <a:pt x="5185325" y="1534787"/>
                  </a:lnTo>
                  <a:lnTo>
                    <a:pt x="5444591" y="1474599"/>
                  </a:lnTo>
                  <a:lnTo>
                    <a:pt x="5703857" y="1113473"/>
                  </a:lnTo>
                  <a:lnTo>
                    <a:pt x="5963124" y="782440"/>
                  </a:lnTo>
                  <a:lnTo>
                    <a:pt x="6222390" y="421314"/>
                  </a:lnTo>
                  <a:lnTo>
                    <a:pt x="6481656" y="571783"/>
                  </a:lnTo>
                </a:path>
              </a:pathLst>
            </a:custGeom>
            <a:ln w="27101" cap="flat">
              <a:solidFill>
                <a:srgbClr val="7CAE00">
                  <a:alpha val="100000"/>
                </a:srgbClr>
              </a:solidFill>
              <a:prstDash val="solid"/>
              <a:round/>
            </a:ln>
          </p:spPr>
          <p:txBody>
            <a:bodyPr/>
            <a:lstStyle/>
            <a:p/>
          </p:txBody>
        </p:sp>
        <p:sp>
          <p:nvSpPr>
            <p:cNvPr id="29" name="pl29"/>
            <p:cNvSpPr/>
            <p:nvPr/>
          </p:nvSpPr>
          <p:spPr>
            <a:xfrm>
              <a:off x="4031682" y="2286040"/>
              <a:ext cx="3888994" cy="2106570"/>
            </a:xfrm>
            <a:custGeom>
              <a:avLst/>
              <a:pathLst>
                <a:path w="3888994" h="2106570">
                  <a:moveTo>
                    <a:pt x="0" y="2106570"/>
                  </a:moveTo>
                  <a:lnTo>
                    <a:pt x="259266" y="361126"/>
                  </a:lnTo>
                  <a:lnTo>
                    <a:pt x="518532" y="180563"/>
                  </a:lnTo>
                  <a:lnTo>
                    <a:pt x="777798" y="0"/>
                  </a:lnTo>
                  <a:lnTo>
                    <a:pt x="1037065" y="30093"/>
                  </a:lnTo>
                  <a:lnTo>
                    <a:pt x="1296331" y="0"/>
                  </a:lnTo>
                  <a:lnTo>
                    <a:pt x="1555597" y="300938"/>
                  </a:lnTo>
                  <a:lnTo>
                    <a:pt x="1814863" y="361126"/>
                  </a:lnTo>
                  <a:lnTo>
                    <a:pt x="2074130" y="421314"/>
                  </a:lnTo>
                  <a:lnTo>
                    <a:pt x="2333396" y="481501"/>
                  </a:lnTo>
                  <a:lnTo>
                    <a:pt x="2592662" y="451408"/>
                  </a:lnTo>
                  <a:lnTo>
                    <a:pt x="2851928" y="752346"/>
                  </a:lnTo>
                  <a:lnTo>
                    <a:pt x="3111195" y="662065"/>
                  </a:lnTo>
                  <a:lnTo>
                    <a:pt x="3370461" y="240750"/>
                  </a:lnTo>
                  <a:lnTo>
                    <a:pt x="3629727" y="30093"/>
                  </a:lnTo>
                  <a:lnTo>
                    <a:pt x="3888994" y="180563"/>
                  </a:lnTo>
                </a:path>
              </a:pathLst>
            </a:custGeom>
            <a:ln w="27101" cap="flat">
              <a:solidFill>
                <a:srgbClr val="00BFC4">
                  <a:alpha val="100000"/>
                </a:srgbClr>
              </a:solidFill>
              <a:prstDash val="solid"/>
              <a:round/>
            </a:ln>
          </p:spPr>
          <p:txBody>
            <a:bodyPr/>
            <a:lstStyle/>
            <a:p/>
          </p:txBody>
        </p:sp>
        <p:sp>
          <p:nvSpPr>
            <p:cNvPr id="30" name="pl30"/>
            <p:cNvSpPr/>
            <p:nvPr/>
          </p:nvSpPr>
          <p:spPr>
            <a:xfrm>
              <a:off x="5068747" y="2286040"/>
              <a:ext cx="2851928" cy="1324130"/>
            </a:xfrm>
            <a:custGeom>
              <a:avLst/>
              <a:pathLst>
                <a:path w="2851928" h="1324130">
                  <a:moveTo>
                    <a:pt x="0" y="993097"/>
                  </a:moveTo>
                  <a:lnTo>
                    <a:pt x="259266" y="1324130"/>
                  </a:lnTo>
                  <a:lnTo>
                    <a:pt x="518532" y="631971"/>
                  </a:lnTo>
                  <a:lnTo>
                    <a:pt x="777798" y="0"/>
                  </a:lnTo>
                  <a:lnTo>
                    <a:pt x="1037065" y="812534"/>
                  </a:lnTo>
                  <a:lnTo>
                    <a:pt x="1296331" y="812534"/>
                  </a:lnTo>
                  <a:lnTo>
                    <a:pt x="1555597" y="692158"/>
                  </a:lnTo>
                  <a:lnTo>
                    <a:pt x="1814863" y="812534"/>
                  </a:lnTo>
                  <a:lnTo>
                    <a:pt x="2074130" y="601877"/>
                  </a:lnTo>
                  <a:lnTo>
                    <a:pt x="2333396" y="571783"/>
                  </a:lnTo>
                  <a:lnTo>
                    <a:pt x="2592662" y="421314"/>
                  </a:lnTo>
                  <a:lnTo>
                    <a:pt x="2851928" y="24075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88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8935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282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488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43542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030370" y="3240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8227" y="2221795"/>
              <a:ext cx="251715" cy="237679"/>
            </a:xfrm>
            <a:custGeom>
              <a:avLst/>
              <a:pathLst>
                <a:path w="251715" h="237679">
                  <a:moveTo>
                    <a:pt x="251715" y="0"/>
                  </a:moveTo>
                  <a:lnTo>
                    <a:pt x="0" y="237679"/>
                  </a:lnTo>
                </a:path>
              </a:pathLst>
            </a:custGeom>
          </p:spPr>
          <p:txBody>
            <a:bodyPr/>
            <a:lstStyle/>
            <a:p/>
          </p:txBody>
        </p:sp>
        <p:sp>
          <p:nvSpPr>
            <p:cNvPr id="41" name="pl41"/>
            <p:cNvSpPr/>
            <p:nvPr/>
          </p:nvSpPr>
          <p:spPr>
            <a:xfrm>
              <a:off x="7938100" y="2476707"/>
              <a:ext cx="241841" cy="46718"/>
            </a:xfrm>
            <a:custGeom>
              <a:avLst/>
              <a:pathLst>
                <a:path w="241841" h="46718">
                  <a:moveTo>
                    <a:pt x="241841" y="0"/>
                  </a:moveTo>
                  <a:lnTo>
                    <a:pt x="0" y="46718"/>
                  </a:lnTo>
                </a:path>
              </a:pathLst>
            </a:custGeom>
          </p:spPr>
          <p:txBody>
            <a:bodyPr/>
            <a:lstStyle/>
            <a:p/>
          </p:txBody>
        </p:sp>
        <p:sp>
          <p:nvSpPr>
            <p:cNvPr id="42" name="pl42"/>
            <p:cNvSpPr/>
            <p:nvPr/>
          </p:nvSpPr>
          <p:spPr>
            <a:xfrm>
              <a:off x="7930078" y="2533559"/>
              <a:ext cx="249864" cy="179862"/>
            </a:xfrm>
            <a:custGeom>
              <a:avLst/>
              <a:pathLst>
                <a:path w="249864" h="179862">
                  <a:moveTo>
                    <a:pt x="249864" y="179862"/>
                  </a:moveTo>
                  <a:lnTo>
                    <a:pt x="0" y="0"/>
                  </a:lnTo>
                </a:path>
              </a:pathLst>
            </a:custGeom>
          </p:spPr>
          <p:txBody>
            <a:bodyPr/>
            <a:lstStyle/>
            <a:p/>
          </p:txBody>
        </p:sp>
        <p:sp>
          <p:nvSpPr>
            <p:cNvPr id="43" name="pl43"/>
            <p:cNvSpPr/>
            <p:nvPr/>
          </p:nvSpPr>
          <p:spPr>
            <a:xfrm>
              <a:off x="7931279" y="2834207"/>
              <a:ext cx="248662" cy="151900"/>
            </a:xfrm>
            <a:custGeom>
              <a:avLst/>
              <a:pathLst>
                <a:path w="248662" h="151900">
                  <a:moveTo>
                    <a:pt x="248662" y="151900"/>
                  </a:moveTo>
                  <a:lnTo>
                    <a:pt x="0" y="0"/>
                  </a:lnTo>
                </a:path>
              </a:pathLst>
            </a:custGeom>
          </p:spPr>
          <p:txBody>
            <a:bodyPr/>
            <a:lstStyle/>
            <a:p/>
          </p:txBody>
        </p:sp>
        <p:sp>
          <p:nvSpPr>
            <p:cNvPr id="44" name="pg44"/>
            <p:cNvSpPr/>
            <p:nvPr/>
          </p:nvSpPr>
          <p:spPr>
            <a:xfrm>
              <a:off x="8111362" y="21049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1457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88%</a:t>
              </a:r>
            </a:p>
          </p:txBody>
        </p:sp>
        <p:sp>
          <p:nvSpPr>
            <p:cNvPr id="46" name="pg46"/>
            <p:cNvSpPr/>
            <p:nvPr/>
          </p:nvSpPr>
          <p:spPr>
            <a:xfrm>
              <a:off x="8111362" y="237862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4194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8" name="pg48"/>
            <p:cNvSpPr/>
            <p:nvPr/>
          </p:nvSpPr>
          <p:spPr>
            <a:xfrm>
              <a:off x="8111362" y="26517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69257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86%</a:t>
              </a:r>
            </a:p>
          </p:txBody>
        </p:sp>
        <p:sp>
          <p:nvSpPr>
            <p:cNvPr id="50" name="pg50"/>
            <p:cNvSpPr/>
            <p:nvPr/>
          </p:nvSpPr>
          <p:spPr>
            <a:xfrm>
              <a:off x="8111362" y="292586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296670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76%</a:t>
              </a:r>
            </a:p>
          </p:txBody>
        </p:sp>
        <p:sp>
          <p:nvSpPr>
            <p:cNvPr id="52" name="pg52"/>
            <p:cNvSpPr/>
            <p:nvPr/>
          </p:nvSpPr>
          <p:spPr>
            <a:xfrm>
              <a:off x="1504496" y="200222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216" y="20460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322143" y="230807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67863" y="23518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95</a:t>
              </a:r>
            </a:p>
          </p:txBody>
        </p:sp>
        <p:sp>
          <p:nvSpPr>
            <p:cNvPr id="56" name="pg56"/>
            <p:cNvSpPr/>
            <p:nvPr/>
          </p:nvSpPr>
          <p:spPr>
            <a:xfrm>
              <a:off x="4095126" y="422996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0846" y="427531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24</a:t>
              </a:r>
            </a:p>
          </p:txBody>
        </p:sp>
        <p:sp>
          <p:nvSpPr>
            <p:cNvPr id="58" name="pg58"/>
            <p:cNvSpPr/>
            <p:nvPr/>
          </p:nvSpPr>
          <p:spPr>
            <a:xfrm>
              <a:off x="4771643" y="326043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817363" y="3304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82101" y="1705910"/>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Brazil has all 4 of the  SDG vaccines.
In 2025, Brazil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8 percentage points from 90% in 2024 to 98% in 2025.
• DTP3 coverage declined 4 percentage points from 90% in 2024 to 86% in 2025.
• There were there were 204,000 fewer zero-dose children in 2025. This leaves 50,000 children without vaccination, vulnerable to vaccine-preventable diseases and a further 300,000 with incomplete protection.
• Brazil accounted for 5.2% of zero-dose children in Latin America and the Caribbean (LACR) and 0.4% of zero-dose children globally.
• MCV1 coverage declined 6 percentage points from 96% in 2024 to 90% in 2025. There were 250,000 children who missed out on the first measles vaccination.
• MCV2 coverage declined 5 percentage points from 81% in 2024 to 76% in 2025.
• Last dose coverage of HPV vaccination (HPVc) among girls increased from 80% to 86%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Brazil,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Brazil.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166904"/>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166904"/>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16690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166904"/>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191489"/>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191489"/>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191489"/>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191489"/>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19148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19148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292305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292305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292305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292305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389846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389846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389846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3898465"/>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389846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14231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14231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14231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14231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6" name="rc176"/>
            <p:cNvSpPr/>
            <p:nvPr/>
          </p:nvSpPr>
          <p:spPr>
            <a:xfrm>
              <a:off x="955945"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1266997"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1578050"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1889102"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3444364"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3755416"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066468"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4377521"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4688573"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4999625"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438617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4386173"/>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487388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487388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4873880"/>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4873880"/>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4873880"/>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4873880"/>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4873880"/>
              <a:ext cx="311052" cy="24385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4873880"/>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4873880"/>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487388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8" name="rc228"/>
            <p:cNvSpPr/>
            <p:nvPr/>
          </p:nvSpPr>
          <p:spPr>
            <a:xfrm>
              <a:off x="4066468" y="3410758"/>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29" name="rc229"/>
            <p:cNvSpPr/>
            <p:nvPr/>
          </p:nvSpPr>
          <p:spPr>
            <a:xfrm>
              <a:off x="4377521"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0" name="rc230"/>
            <p:cNvSpPr/>
            <p:nvPr/>
          </p:nvSpPr>
          <p:spPr>
            <a:xfrm>
              <a:off x="4688573" y="3410758"/>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1" name="rc231"/>
            <p:cNvSpPr/>
            <p:nvPr/>
          </p:nvSpPr>
          <p:spPr>
            <a:xfrm>
              <a:off x="4999625"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5310677"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3410758"/>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3410758"/>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3410758"/>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4" name="rc244"/>
            <p:cNvSpPr/>
            <p:nvPr/>
          </p:nvSpPr>
          <p:spPr>
            <a:xfrm>
              <a:off x="955945"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1266997"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1578050"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1889102"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2200154"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9" name="rc249"/>
            <p:cNvSpPr/>
            <p:nvPr/>
          </p:nvSpPr>
          <p:spPr>
            <a:xfrm>
              <a:off x="2511207"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2822259"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3133311"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3444364"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3755416"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463002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463002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463002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0" name="rc270"/>
            <p:cNvSpPr/>
            <p:nvPr/>
          </p:nvSpPr>
          <p:spPr>
            <a:xfrm>
              <a:off x="2822259" y="3654611"/>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1" name="rc271"/>
            <p:cNvSpPr/>
            <p:nvPr/>
          </p:nvSpPr>
          <p:spPr>
            <a:xfrm>
              <a:off x="3133311"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2" name="rc272"/>
            <p:cNvSpPr/>
            <p:nvPr/>
          </p:nvSpPr>
          <p:spPr>
            <a:xfrm>
              <a:off x="3444364" y="3654611"/>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3" name="rc273"/>
            <p:cNvSpPr/>
            <p:nvPr/>
          </p:nvSpPr>
          <p:spPr>
            <a:xfrm>
              <a:off x="3755416"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4" name="rc274"/>
            <p:cNvSpPr/>
            <p:nvPr/>
          </p:nvSpPr>
          <p:spPr>
            <a:xfrm>
              <a:off x="4066468"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5" name="rc275"/>
            <p:cNvSpPr/>
            <p:nvPr/>
          </p:nvSpPr>
          <p:spPr>
            <a:xfrm>
              <a:off x="4377521"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6" name="rc276"/>
            <p:cNvSpPr/>
            <p:nvPr/>
          </p:nvSpPr>
          <p:spPr>
            <a:xfrm>
              <a:off x="4688573"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7" name="rc277"/>
            <p:cNvSpPr/>
            <p:nvPr/>
          </p:nvSpPr>
          <p:spPr>
            <a:xfrm>
              <a:off x="4999625" y="3654611"/>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8" name="rc278"/>
            <p:cNvSpPr/>
            <p:nvPr/>
          </p:nvSpPr>
          <p:spPr>
            <a:xfrm>
              <a:off x="5310677" y="3654611"/>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9" name="rc279"/>
            <p:cNvSpPr/>
            <p:nvPr/>
          </p:nvSpPr>
          <p:spPr>
            <a:xfrm>
              <a:off x="5621730"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0" name="rc280"/>
            <p:cNvSpPr/>
            <p:nvPr/>
          </p:nvSpPr>
          <p:spPr>
            <a:xfrm>
              <a:off x="5932782" y="3654611"/>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1" name="rc281"/>
            <p:cNvSpPr/>
            <p:nvPr/>
          </p:nvSpPr>
          <p:spPr>
            <a:xfrm>
              <a:off x="6243834"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2" name="rc282"/>
            <p:cNvSpPr/>
            <p:nvPr/>
          </p:nvSpPr>
          <p:spPr>
            <a:xfrm>
              <a:off x="6554887"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3" name="rc283"/>
            <p:cNvSpPr/>
            <p:nvPr/>
          </p:nvSpPr>
          <p:spPr>
            <a:xfrm>
              <a:off x="6865939"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4" name="rc284"/>
            <p:cNvSpPr/>
            <p:nvPr/>
          </p:nvSpPr>
          <p:spPr>
            <a:xfrm>
              <a:off x="7176991"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5" name="rc285"/>
            <p:cNvSpPr/>
            <p:nvPr/>
          </p:nvSpPr>
          <p:spPr>
            <a:xfrm>
              <a:off x="7488044" y="3654611"/>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6" name="rc286"/>
            <p:cNvSpPr/>
            <p:nvPr/>
          </p:nvSpPr>
          <p:spPr>
            <a:xfrm>
              <a:off x="7799096"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48"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8" name="rc288"/>
            <p:cNvSpPr/>
            <p:nvPr/>
          </p:nvSpPr>
          <p:spPr>
            <a:xfrm>
              <a:off x="8421201"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3" y="3654611"/>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0" name="rc290"/>
            <p:cNvSpPr/>
            <p:nvPr/>
          </p:nvSpPr>
          <p:spPr>
            <a:xfrm>
              <a:off x="955945" y="5117734"/>
              <a:ext cx="311052" cy="243853"/>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91" name="rc291"/>
            <p:cNvSpPr/>
            <p:nvPr/>
          </p:nvSpPr>
          <p:spPr>
            <a:xfrm>
              <a:off x="1266997" y="5117734"/>
              <a:ext cx="311052" cy="24385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2" name="rc292"/>
            <p:cNvSpPr/>
            <p:nvPr/>
          </p:nvSpPr>
          <p:spPr>
            <a:xfrm>
              <a:off x="1578050" y="5117734"/>
              <a:ext cx="311052" cy="243853"/>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3" name="rc293"/>
            <p:cNvSpPr/>
            <p:nvPr/>
          </p:nvSpPr>
          <p:spPr>
            <a:xfrm>
              <a:off x="1889102"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4" name="rc294"/>
            <p:cNvSpPr/>
            <p:nvPr/>
          </p:nvSpPr>
          <p:spPr>
            <a:xfrm>
              <a:off x="2200154" y="5117734"/>
              <a:ext cx="311052" cy="243853"/>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95" name="rc295"/>
            <p:cNvSpPr/>
            <p:nvPr/>
          </p:nvSpPr>
          <p:spPr>
            <a:xfrm>
              <a:off x="2511207"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6" name="rc296"/>
            <p:cNvSpPr/>
            <p:nvPr/>
          </p:nvSpPr>
          <p:spPr>
            <a:xfrm>
              <a:off x="2822259"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7" name="rc297"/>
            <p:cNvSpPr/>
            <p:nvPr/>
          </p:nvSpPr>
          <p:spPr>
            <a:xfrm>
              <a:off x="3133311" y="5117734"/>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8" name="rc298"/>
            <p:cNvSpPr/>
            <p:nvPr/>
          </p:nvSpPr>
          <p:spPr>
            <a:xfrm>
              <a:off x="3444364" y="5117734"/>
              <a:ext cx="311052" cy="243853"/>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9" name="rc299"/>
            <p:cNvSpPr/>
            <p:nvPr/>
          </p:nvSpPr>
          <p:spPr>
            <a:xfrm>
              <a:off x="3755416"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0" name="rc300"/>
            <p:cNvSpPr/>
            <p:nvPr/>
          </p:nvSpPr>
          <p:spPr>
            <a:xfrm>
              <a:off x="4066468" y="5117734"/>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1" name="rc301"/>
            <p:cNvSpPr/>
            <p:nvPr/>
          </p:nvSpPr>
          <p:spPr>
            <a:xfrm>
              <a:off x="4377521" y="5117734"/>
              <a:ext cx="311052" cy="243853"/>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02" name="rc302"/>
            <p:cNvSpPr/>
            <p:nvPr/>
          </p:nvSpPr>
          <p:spPr>
            <a:xfrm>
              <a:off x="4688573" y="5117734"/>
              <a:ext cx="311052" cy="243853"/>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3" name="rc303"/>
            <p:cNvSpPr/>
            <p:nvPr/>
          </p:nvSpPr>
          <p:spPr>
            <a:xfrm>
              <a:off x="4999625" y="5117734"/>
              <a:ext cx="311052" cy="243853"/>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04" name="rc304"/>
            <p:cNvSpPr/>
            <p:nvPr/>
          </p:nvSpPr>
          <p:spPr>
            <a:xfrm>
              <a:off x="5310677" y="5117734"/>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05" name="rc305"/>
            <p:cNvSpPr/>
            <p:nvPr/>
          </p:nvSpPr>
          <p:spPr>
            <a:xfrm>
              <a:off x="5621730" y="5117734"/>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06" name="rc306"/>
            <p:cNvSpPr/>
            <p:nvPr/>
          </p:nvSpPr>
          <p:spPr>
            <a:xfrm>
              <a:off x="5932782" y="5117734"/>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7" name="rc307"/>
            <p:cNvSpPr/>
            <p:nvPr/>
          </p:nvSpPr>
          <p:spPr>
            <a:xfrm>
              <a:off x="6243834" y="5117734"/>
              <a:ext cx="311052" cy="24385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08" name="rc308"/>
            <p:cNvSpPr/>
            <p:nvPr/>
          </p:nvSpPr>
          <p:spPr>
            <a:xfrm>
              <a:off x="6554887"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09" name="rc309"/>
            <p:cNvSpPr/>
            <p:nvPr/>
          </p:nvSpPr>
          <p:spPr>
            <a:xfrm>
              <a:off x="6865939" y="5117734"/>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0" name="rc310"/>
            <p:cNvSpPr/>
            <p:nvPr/>
          </p:nvSpPr>
          <p:spPr>
            <a:xfrm>
              <a:off x="7176991" y="5117734"/>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1" name="rc311"/>
            <p:cNvSpPr/>
            <p:nvPr/>
          </p:nvSpPr>
          <p:spPr>
            <a:xfrm>
              <a:off x="7488044"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2" name="rc312"/>
            <p:cNvSpPr/>
            <p:nvPr/>
          </p:nvSpPr>
          <p:spPr>
            <a:xfrm>
              <a:off x="7799096"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3" name="rc313"/>
            <p:cNvSpPr/>
            <p:nvPr/>
          </p:nvSpPr>
          <p:spPr>
            <a:xfrm>
              <a:off x="8110148" y="511773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4" name="rc314"/>
            <p:cNvSpPr/>
            <p:nvPr/>
          </p:nvSpPr>
          <p:spPr>
            <a:xfrm>
              <a:off x="8421201" y="511773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3" y="511773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6" name="rc316"/>
            <p:cNvSpPr/>
            <p:nvPr/>
          </p:nvSpPr>
          <p:spPr>
            <a:xfrm>
              <a:off x="5310677" y="5361588"/>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7" name="rc317"/>
            <p:cNvSpPr/>
            <p:nvPr/>
          </p:nvSpPr>
          <p:spPr>
            <a:xfrm>
              <a:off x="5621730" y="5361588"/>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8" name="rc318"/>
            <p:cNvSpPr/>
            <p:nvPr/>
          </p:nvSpPr>
          <p:spPr>
            <a:xfrm>
              <a:off x="5932782" y="5361588"/>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9" name="rc319"/>
            <p:cNvSpPr/>
            <p:nvPr/>
          </p:nvSpPr>
          <p:spPr>
            <a:xfrm>
              <a:off x="6243834" y="536158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0" name="rc320"/>
            <p:cNvSpPr/>
            <p:nvPr/>
          </p:nvSpPr>
          <p:spPr>
            <a:xfrm>
              <a:off x="6554887" y="536158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1" name="rc321"/>
            <p:cNvSpPr/>
            <p:nvPr/>
          </p:nvSpPr>
          <p:spPr>
            <a:xfrm>
              <a:off x="6865939" y="536158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2" name="rc322"/>
            <p:cNvSpPr/>
            <p:nvPr/>
          </p:nvSpPr>
          <p:spPr>
            <a:xfrm>
              <a:off x="7176991" y="536158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3" name="rc323"/>
            <p:cNvSpPr/>
            <p:nvPr/>
          </p:nvSpPr>
          <p:spPr>
            <a:xfrm>
              <a:off x="7488044" y="536158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4" name="rc324"/>
            <p:cNvSpPr/>
            <p:nvPr/>
          </p:nvSpPr>
          <p:spPr>
            <a:xfrm>
              <a:off x="7799096"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5" name="rc325"/>
            <p:cNvSpPr/>
            <p:nvPr/>
          </p:nvSpPr>
          <p:spPr>
            <a:xfrm>
              <a:off x="8110148" y="536158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6" name="rc326"/>
            <p:cNvSpPr/>
            <p:nvPr/>
          </p:nvSpPr>
          <p:spPr>
            <a:xfrm>
              <a:off x="8421201" y="536158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3" y="536158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8" name="tx328"/>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538482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5695873"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6006925"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631797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662903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7272228"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9" name="tx349"/>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0" name="tx350"/>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1" name="tx351"/>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2" name="tx352"/>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58535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4140611"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4451664"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600692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6317977"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662903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6940082"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4" name="tx374"/>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5" name="tx375"/>
            <p:cNvSpPr/>
            <p:nvPr/>
          </p:nvSpPr>
          <p:spPr>
            <a:xfrm>
              <a:off x="7583280"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6" name="tx376"/>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7" name="tx377"/>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9" name="tx379"/>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258535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4140611"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4451664"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4" name="tx394"/>
            <p:cNvSpPr/>
            <p:nvPr/>
          </p:nvSpPr>
          <p:spPr>
            <a:xfrm>
              <a:off x="5405914"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5695873"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600692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6317977"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8" name="tx398"/>
            <p:cNvSpPr/>
            <p:nvPr/>
          </p:nvSpPr>
          <p:spPr>
            <a:xfrm>
              <a:off x="662903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6940082"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0" name="tx400"/>
            <p:cNvSpPr/>
            <p:nvPr/>
          </p:nvSpPr>
          <p:spPr>
            <a:xfrm>
              <a:off x="7272228" y="276333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1" name="tx401"/>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2" name="tx402"/>
            <p:cNvSpPr/>
            <p:nvPr/>
          </p:nvSpPr>
          <p:spPr>
            <a:xfrm>
              <a:off x="7894332" y="276333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3" name="tx403"/>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6" name="tx406"/>
            <p:cNvSpPr/>
            <p:nvPr/>
          </p:nvSpPr>
          <p:spPr>
            <a:xfrm>
              <a:off x="105118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7" name="tx407"/>
            <p:cNvSpPr/>
            <p:nvPr/>
          </p:nvSpPr>
          <p:spPr>
            <a:xfrm>
              <a:off x="136223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8" name="tx408"/>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9" name="tx409"/>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0" name="tx410"/>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258535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4140611"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4451664"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5695873"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6006925"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6317977"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4" name="tx424"/>
            <p:cNvSpPr/>
            <p:nvPr/>
          </p:nvSpPr>
          <p:spPr>
            <a:xfrm>
              <a:off x="662903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5" name="tx425"/>
            <p:cNvSpPr/>
            <p:nvPr/>
          </p:nvSpPr>
          <p:spPr>
            <a:xfrm>
              <a:off x="6940082"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6" name="tx426"/>
            <p:cNvSpPr/>
            <p:nvPr/>
          </p:nvSpPr>
          <p:spPr>
            <a:xfrm>
              <a:off x="7272228" y="32510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7" name="tx427"/>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8" name="tx428"/>
            <p:cNvSpPr/>
            <p:nvPr/>
          </p:nvSpPr>
          <p:spPr>
            <a:xfrm>
              <a:off x="7894332" y="32510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9" name="tx429"/>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0" name="tx430"/>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2" name="tx432"/>
            <p:cNvSpPr/>
            <p:nvPr/>
          </p:nvSpPr>
          <p:spPr>
            <a:xfrm>
              <a:off x="105118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136223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1673286"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5" name="tx435"/>
            <p:cNvSpPr/>
            <p:nvPr/>
          </p:nvSpPr>
          <p:spPr>
            <a:xfrm>
              <a:off x="198433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7" name="tx437"/>
            <p:cNvSpPr/>
            <p:nvPr/>
          </p:nvSpPr>
          <p:spPr>
            <a:xfrm>
              <a:off x="260644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291749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322854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3539600"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1" name="tx441"/>
            <p:cNvSpPr/>
            <p:nvPr/>
          </p:nvSpPr>
          <p:spPr>
            <a:xfrm>
              <a:off x="385065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2" name="tx442"/>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4" name="tx444"/>
            <p:cNvSpPr/>
            <p:nvPr/>
          </p:nvSpPr>
          <p:spPr>
            <a:xfrm>
              <a:off x="478380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540591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7" name="tx447"/>
            <p:cNvSpPr/>
            <p:nvPr/>
          </p:nvSpPr>
          <p:spPr>
            <a:xfrm>
              <a:off x="5695873"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8" name="tx448"/>
            <p:cNvSpPr/>
            <p:nvPr/>
          </p:nvSpPr>
          <p:spPr>
            <a:xfrm>
              <a:off x="6006925"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9" name="tx449"/>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0" name="tx450"/>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1" name="tx451"/>
            <p:cNvSpPr/>
            <p:nvPr/>
          </p:nvSpPr>
          <p:spPr>
            <a:xfrm>
              <a:off x="6961175"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2" name="tx452"/>
            <p:cNvSpPr/>
            <p:nvPr/>
          </p:nvSpPr>
          <p:spPr>
            <a:xfrm>
              <a:off x="7272228"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53" name="tx453"/>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54" name="tx454"/>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5" name="tx455"/>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6" name="tx456"/>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7" name="tx457"/>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8" name="tx458"/>
            <p:cNvSpPr/>
            <p:nvPr/>
          </p:nvSpPr>
          <p:spPr>
            <a:xfrm>
              <a:off x="105118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9" name="tx459"/>
            <p:cNvSpPr/>
            <p:nvPr/>
          </p:nvSpPr>
          <p:spPr>
            <a:xfrm>
              <a:off x="1362234"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0" name="tx460"/>
            <p:cNvSpPr/>
            <p:nvPr/>
          </p:nvSpPr>
          <p:spPr>
            <a:xfrm>
              <a:off x="1673286"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258535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4" name="tx464"/>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5" name="tx465"/>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6" name="tx466"/>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4140611"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4451664"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2" name="tx472"/>
            <p:cNvSpPr/>
            <p:nvPr/>
          </p:nvSpPr>
          <p:spPr>
            <a:xfrm>
              <a:off x="538482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5695873"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600692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5" name="tx475"/>
            <p:cNvSpPr/>
            <p:nvPr/>
          </p:nvSpPr>
          <p:spPr>
            <a:xfrm>
              <a:off x="6317977"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6" name="tx476"/>
            <p:cNvSpPr/>
            <p:nvPr/>
          </p:nvSpPr>
          <p:spPr>
            <a:xfrm>
              <a:off x="6629030"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7" name="tx477"/>
            <p:cNvSpPr/>
            <p:nvPr/>
          </p:nvSpPr>
          <p:spPr>
            <a:xfrm>
              <a:off x="6940082"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8" name="tx478"/>
            <p:cNvSpPr/>
            <p:nvPr/>
          </p:nvSpPr>
          <p:spPr>
            <a:xfrm>
              <a:off x="7272228" y="30071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9" name="tx479"/>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80" name="tx480"/>
            <p:cNvSpPr/>
            <p:nvPr/>
          </p:nvSpPr>
          <p:spPr>
            <a:xfrm>
              <a:off x="7894332" y="30071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1" name="tx481"/>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2" name="tx482"/>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3" name="tx483"/>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4" name="tx484"/>
            <p:cNvSpPr/>
            <p:nvPr/>
          </p:nvSpPr>
          <p:spPr>
            <a:xfrm>
              <a:off x="5716966"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5" name="tx485"/>
            <p:cNvSpPr/>
            <p:nvPr/>
          </p:nvSpPr>
          <p:spPr>
            <a:xfrm>
              <a:off x="6028019"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6" name="tx486"/>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7" name="tx487"/>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8" name="tx488"/>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9" name="tx489"/>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0" name="tx490"/>
            <p:cNvSpPr/>
            <p:nvPr/>
          </p:nvSpPr>
          <p:spPr>
            <a:xfrm>
              <a:off x="7583280"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1" name="tx491"/>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2" name="tx492"/>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3" name="tx493"/>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4" name="tx494"/>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5" name="tx495"/>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6" name="tx496"/>
            <p:cNvSpPr/>
            <p:nvPr/>
          </p:nvSpPr>
          <p:spPr>
            <a:xfrm>
              <a:off x="7894332"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7" name="tx497"/>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8" name="tx498"/>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9" name="tx499"/>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0" name="tx500"/>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2" name="tx502"/>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3" name="tx503"/>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5" name="tx505"/>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6" name="tx506"/>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7" name="tx507"/>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4451664"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5" name="tx515"/>
            <p:cNvSpPr/>
            <p:nvPr/>
          </p:nvSpPr>
          <p:spPr>
            <a:xfrm>
              <a:off x="5695873"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6" name="tx516"/>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7" name="tx517"/>
            <p:cNvSpPr/>
            <p:nvPr/>
          </p:nvSpPr>
          <p:spPr>
            <a:xfrm>
              <a:off x="631797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8" name="tx518"/>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9" name="tx519"/>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0" name="tx520"/>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1" name="tx521"/>
            <p:cNvSpPr/>
            <p:nvPr/>
          </p:nvSpPr>
          <p:spPr>
            <a:xfrm>
              <a:off x="7583280"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22" name="tx522"/>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3" name="tx523"/>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4" name="tx524"/>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5" name="tx525"/>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6" name="tx526"/>
            <p:cNvSpPr/>
            <p:nvPr/>
          </p:nvSpPr>
          <p:spPr>
            <a:xfrm>
              <a:off x="105118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7" name="tx527"/>
            <p:cNvSpPr/>
            <p:nvPr/>
          </p:nvSpPr>
          <p:spPr>
            <a:xfrm>
              <a:off x="136223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8" name="tx528"/>
            <p:cNvSpPr/>
            <p:nvPr/>
          </p:nvSpPr>
          <p:spPr>
            <a:xfrm>
              <a:off x="167328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9" name="tx529"/>
            <p:cNvSpPr/>
            <p:nvPr/>
          </p:nvSpPr>
          <p:spPr>
            <a:xfrm>
              <a:off x="1984338"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0" name="tx530"/>
            <p:cNvSpPr/>
            <p:nvPr/>
          </p:nvSpPr>
          <p:spPr>
            <a:xfrm>
              <a:off x="229539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31" name="tx531"/>
            <p:cNvSpPr/>
            <p:nvPr/>
          </p:nvSpPr>
          <p:spPr>
            <a:xfrm>
              <a:off x="260644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32" name="tx532"/>
            <p:cNvSpPr/>
            <p:nvPr/>
          </p:nvSpPr>
          <p:spPr>
            <a:xfrm>
              <a:off x="4451664"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33" name="tx533"/>
            <p:cNvSpPr/>
            <p:nvPr/>
          </p:nvSpPr>
          <p:spPr>
            <a:xfrm>
              <a:off x="478380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34" name="tx534"/>
            <p:cNvSpPr/>
            <p:nvPr/>
          </p:nvSpPr>
          <p:spPr>
            <a:xfrm>
              <a:off x="509486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35" name="tx535"/>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6" name="tx536"/>
            <p:cNvSpPr/>
            <p:nvPr/>
          </p:nvSpPr>
          <p:spPr>
            <a:xfrm>
              <a:off x="5695873"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7" name="tx537"/>
            <p:cNvSpPr/>
            <p:nvPr/>
          </p:nvSpPr>
          <p:spPr>
            <a:xfrm>
              <a:off x="6028019"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8" name="tx538"/>
            <p:cNvSpPr/>
            <p:nvPr/>
          </p:nvSpPr>
          <p:spPr>
            <a:xfrm>
              <a:off x="6317977"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39" name="tx539"/>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0" name="tx540"/>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41" name="tx541"/>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2" name="tx542"/>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3" name="tx543"/>
            <p:cNvSpPr/>
            <p:nvPr/>
          </p:nvSpPr>
          <p:spPr>
            <a:xfrm>
              <a:off x="447275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44" name="tx544"/>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5" name="tx545"/>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6" name="tx546"/>
            <p:cNvSpPr/>
            <p:nvPr/>
          </p:nvSpPr>
          <p:spPr>
            <a:xfrm>
              <a:off x="5405914"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7" name="tx547"/>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8" name="tx54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9" name="tx54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0" name="tx550"/>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51" name="tx551"/>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52" name="tx552"/>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53" name="tx553"/>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54" name="tx554"/>
            <p:cNvSpPr/>
            <p:nvPr/>
          </p:nvSpPr>
          <p:spPr>
            <a:xfrm>
              <a:off x="7894332"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55" name="tx555"/>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6" name="tx556"/>
            <p:cNvSpPr/>
            <p:nvPr/>
          </p:nvSpPr>
          <p:spPr>
            <a:xfrm>
              <a:off x="8516437"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57" name="tx557"/>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58" name="tx558"/>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9" name="tx559"/>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0" name="tx560"/>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61" name="tx561"/>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2" name="tx562"/>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3" name="tx563"/>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4" name="tx564"/>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5" name="tx565"/>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6" name="tx566"/>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7" name="tx567"/>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8" name="tx568"/>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9" name="tx569"/>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0" name="tx570"/>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1" name="tx571"/>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2" name="tx572"/>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3" name="tx573"/>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4" name="tx574"/>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5" name="tx575"/>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76" name="tx576"/>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7" name="tx577"/>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78" name="tx578"/>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79" name="tx579"/>
            <p:cNvSpPr/>
            <p:nvPr/>
          </p:nvSpPr>
          <p:spPr>
            <a:xfrm>
              <a:off x="7583280"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80" name="tx580"/>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1" name="tx581"/>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2" name="tx582"/>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3" name="tx583"/>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4" name="tx584"/>
            <p:cNvSpPr/>
            <p:nvPr/>
          </p:nvSpPr>
          <p:spPr>
            <a:xfrm>
              <a:off x="322854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85" name="tx585"/>
            <p:cNvSpPr/>
            <p:nvPr/>
          </p:nvSpPr>
          <p:spPr>
            <a:xfrm>
              <a:off x="353960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6" name="tx586"/>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7" name="tx587"/>
            <p:cNvSpPr/>
            <p:nvPr/>
          </p:nvSpPr>
          <p:spPr>
            <a:xfrm>
              <a:off x="416170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8" name="tx588"/>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89" name="tx589"/>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90" name="tx590"/>
            <p:cNvSpPr/>
            <p:nvPr/>
          </p:nvSpPr>
          <p:spPr>
            <a:xfrm>
              <a:off x="509486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1" name="tx591"/>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2" name="tx592"/>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3" name="tx593"/>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94" name="tx594"/>
            <p:cNvSpPr/>
            <p:nvPr/>
          </p:nvSpPr>
          <p:spPr>
            <a:xfrm>
              <a:off x="6317977"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95" name="tx595"/>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96" name="tx596"/>
            <p:cNvSpPr/>
            <p:nvPr/>
          </p:nvSpPr>
          <p:spPr>
            <a:xfrm>
              <a:off x="696117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97" name="tx597"/>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98" name="tx598"/>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99" name="tx599"/>
            <p:cNvSpPr/>
            <p:nvPr/>
          </p:nvSpPr>
          <p:spPr>
            <a:xfrm>
              <a:off x="7894332"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00" name="tx600"/>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1" name="tx601"/>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02" name="tx602"/>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03" name="tx603"/>
            <p:cNvSpPr/>
            <p:nvPr/>
          </p:nvSpPr>
          <p:spPr>
            <a:xfrm>
              <a:off x="696117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04" name="tx604"/>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05" name="tx605"/>
            <p:cNvSpPr/>
            <p:nvPr/>
          </p:nvSpPr>
          <p:spPr>
            <a:xfrm>
              <a:off x="8205385"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06" name="tx606"/>
            <p:cNvSpPr/>
            <p:nvPr/>
          </p:nvSpPr>
          <p:spPr>
            <a:xfrm>
              <a:off x="8516437"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07" name="tx607"/>
            <p:cNvSpPr/>
            <p:nvPr/>
          </p:nvSpPr>
          <p:spPr>
            <a:xfrm>
              <a:off x="8827489"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08" name="tx608"/>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09" name="tx609"/>
            <p:cNvSpPr/>
            <p:nvPr/>
          </p:nvSpPr>
          <p:spPr>
            <a:xfrm>
              <a:off x="6028019"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10" name="tx610"/>
            <p:cNvSpPr/>
            <p:nvPr/>
          </p:nvSpPr>
          <p:spPr>
            <a:xfrm>
              <a:off x="6339071"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1" name="tx611"/>
            <p:cNvSpPr/>
            <p:nvPr/>
          </p:nvSpPr>
          <p:spPr>
            <a:xfrm>
              <a:off x="6650123"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12" name="tx612"/>
            <p:cNvSpPr/>
            <p:nvPr/>
          </p:nvSpPr>
          <p:spPr>
            <a:xfrm>
              <a:off x="696117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13" name="tx613"/>
            <p:cNvSpPr/>
            <p:nvPr/>
          </p:nvSpPr>
          <p:spPr>
            <a:xfrm>
              <a:off x="7272228"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14" name="tx614"/>
            <p:cNvSpPr/>
            <p:nvPr/>
          </p:nvSpPr>
          <p:spPr>
            <a:xfrm>
              <a:off x="7583280"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15" name="tx615"/>
            <p:cNvSpPr/>
            <p:nvPr/>
          </p:nvSpPr>
          <p:spPr>
            <a:xfrm>
              <a:off x="7894332"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16" name="tx616"/>
            <p:cNvSpPr/>
            <p:nvPr/>
          </p:nvSpPr>
          <p:spPr>
            <a:xfrm>
              <a:off x="8205385"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17" name="tx617"/>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18" name="tx618"/>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19" name="tx619"/>
            <p:cNvSpPr/>
            <p:nvPr/>
          </p:nvSpPr>
          <p:spPr>
            <a:xfrm>
              <a:off x="2917495" y="495674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20" name="tx620"/>
            <p:cNvSpPr/>
            <p:nvPr/>
          </p:nvSpPr>
          <p:spPr>
            <a:xfrm>
              <a:off x="322854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621" name="tx621"/>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622" name="tx622"/>
            <p:cNvSpPr/>
            <p:nvPr/>
          </p:nvSpPr>
          <p:spPr>
            <a:xfrm>
              <a:off x="3850652" y="495674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23" name="tx623"/>
            <p:cNvSpPr/>
            <p:nvPr/>
          </p:nvSpPr>
          <p:spPr>
            <a:xfrm>
              <a:off x="4161705"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624" name="tx624"/>
            <p:cNvSpPr/>
            <p:nvPr/>
          </p:nvSpPr>
          <p:spPr>
            <a:xfrm>
              <a:off x="6961175"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625" name="tx625"/>
            <p:cNvSpPr/>
            <p:nvPr/>
          </p:nvSpPr>
          <p:spPr>
            <a:xfrm>
              <a:off x="7272228"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626" name="tx626"/>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27" name="tx627"/>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28" name="tx628"/>
            <p:cNvSpPr/>
            <p:nvPr/>
          </p:nvSpPr>
          <p:spPr>
            <a:xfrm>
              <a:off x="4161705"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629" name="tx629"/>
            <p:cNvSpPr/>
            <p:nvPr/>
          </p:nvSpPr>
          <p:spPr>
            <a:xfrm>
              <a:off x="291749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30" name="tx630"/>
            <p:cNvSpPr/>
            <p:nvPr/>
          </p:nvSpPr>
          <p:spPr>
            <a:xfrm>
              <a:off x="1051182"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631" name="tx631"/>
            <p:cNvSpPr/>
            <p:nvPr/>
          </p:nvSpPr>
          <p:spPr>
            <a:xfrm>
              <a:off x="1362234"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632" name="tx632"/>
            <p:cNvSpPr/>
            <p:nvPr/>
          </p:nvSpPr>
          <p:spPr>
            <a:xfrm>
              <a:off x="167328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633" name="tx633"/>
            <p:cNvSpPr/>
            <p:nvPr/>
          </p:nvSpPr>
          <p:spPr>
            <a:xfrm>
              <a:off x="1984338"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34" name="tx634"/>
            <p:cNvSpPr/>
            <p:nvPr/>
          </p:nvSpPr>
          <p:spPr>
            <a:xfrm>
              <a:off x="2295391"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635" name="tx635"/>
            <p:cNvSpPr/>
            <p:nvPr/>
          </p:nvSpPr>
          <p:spPr>
            <a:xfrm>
              <a:off x="2606443"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36" name="tx636"/>
            <p:cNvSpPr/>
            <p:nvPr/>
          </p:nvSpPr>
          <p:spPr>
            <a:xfrm>
              <a:off x="2917495"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37" name="tx637"/>
            <p:cNvSpPr/>
            <p:nvPr/>
          </p:nvSpPr>
          <p:spPr>
            <a:xfrm>
              <a:off x="3228548"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38" name="tx638"/>
            <p:cNvSpPr/>
            <p:nvPr/>
          </p:nvSpPr>
          <p:spPr>
            <a:xfrm>
              <a:off x="3539600"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39" name="tx639"/>
            <p:cNvSpPr/>
            <p:nvPr/>
          </p:nvSpPr>
          <p:spPr>
            <a:xfrm>
              <a:off x="3850652"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40" name="tx640"/>
            <p:cNvSpPr/>
            <p:nvPr/>
          </p:nvSpPr>
          <p:spPr>
            <a:xfrm>
              <a:off x="4161705"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41" name="tx641"/>
            <p:cNvSpPr/>
            <p:nvPr/>
          </p:nvSpPr>
          <p:spPr>
            <a:xfrm>
              <a:off x="4472757"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642" name="tx642"/>
            <p:cNvSpPr/>
            <p:nvPr/>
          </p:nvSpPr>
          <p:spPr>
            <a:xfrm>
              <a:off x="4783809"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643" name="tx643"/>
            <p:cNvSpPr/>
            <p:nvPr/>
          </p:nvSpPr>
          <p:spPr>
            <a:xfrm>
              <a:off x="5094862" y="51995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44" name="tx644"/>
            <p:cNvSpPr/>
            <p:nvPr/>
          </p:nvSpPr>
          <p:spPr>
            <a:xfrm>
              <a:off x="5405914"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45" name="tx645"/>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46" name="tx646"/>
            <p:cNvSpPr/>
            <p:nvPr/>
          </p:nvSpPr>
          <p:spPr>
            <a:xfrm>
              <a:off x="6028019"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47" name="tx647"/>
            <p:cNvSpPr/>
            <p:nvPr/>
          </p:nvSpPr>
          <p:spPr>
            <a:xfrm>
              <a:off x="6317977" y="51995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648" name="tx648"/>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49" name="tx649"/>
            <p:cNvSpPr/>
            <p:nvPr/>
          </p:nvSpPr>
          <p:spPr>
            <a:xfrm>
              <a:off x="7272228"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50" name="tx650"/>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51" name="tx651"/>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652" name="tx65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53" name="tx65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54" name="tx65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55" name="tx65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56" name="tx65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57" name="tx65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58" name="tx65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59" name="tx65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60" name="tx66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61" name="tx66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62" name="tx66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63" name="tx66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64" name="tx66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65" name="tx66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66" name="tx66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67" name="tx66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68" name="tx66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69" name="tx66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70" name="tx67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71" name="tx67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72" name="tx67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73" name="tx67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74" name="tx67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75" name="tx67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76" name="tx67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77" name="tx67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78" name="tx678"/>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79" name="tx679"/>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80" name="tx680"/>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81" name="tx681"/>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82" name="tx682"/>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83" name="tx683"/>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84" name="tx684"/>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85" name="tx685"/>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86" name="tx686"/>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87" name="tx687"/>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88" name="tx688"/>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89" name="tx689"/>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90" name="tx690"/>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91" name="tx691"/>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92" name="tx692"/>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93" name="tx69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94" name="pic694"/>
            <p:cNvPicPr/>
            <p:nvPr/>
          </p:nvPicPr>
          <p:blipFill>
            <a:blip r:embed="rId2" cstate="print"/>
            <a:stretch>
              <a:fillRect/>
            </a:stretch>
          </p:blipFill>
          <p:spPr>
            <a:xfrm>
              <a:off x="4653227" y="5838594"/>
              <a:ext cx="2160000" cy="219455"/>
            </a:xfrm>
            <a:prstGeom prst="rect">
              <a:avLst/>
            </a:prstGeom>
          </p:spPr>
        </p:pic>
        <p:sp>
          <p:nvSpPr>
            <p:cNvPr id="695" name="pl69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6" name="pl69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7" name="pl69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8" name="pl69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9" name="pl69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0" name="pl70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1" name="pl70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2" name="pl70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3" name="pl70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4" name="pl70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5" name="pl70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6" name="pl70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7" name="tx70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708" name="tx70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709" name="tx70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710" name="tx71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711" name="tx71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712" name="tx71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13" name="tx713"/>
            <p:cNvSpPr/>
            <p:nvPr/>
          </p:nvSpPr>
          <p:spPr>
            <a:xfrm>
              <a:off x="924840" y="1332266"/>
              <a:ext cx="27397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Brazil, 2000-2025</a:t>
              </a:r>
            </a:p>
          </p:txBody>
        </p:sp>
        <p:sp>
          <p:nvSpPr>
            <p:cNvPr id="714" name="tx71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715" name="tx71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716" name="tx71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7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5 out of 15 (33%) vaccines in the schedule achieved coverage of 90% or more. Vaccine coverage ranged from 72% to 98%.
Since 2006, estimates have been made for 5 new vaccines. IPVC is the newest vaccine reported (2021), which achieved 86% coverage in 2025.
In 2025, Brazil did not report any stockouts of vaccines or supplies.</a:t>
            </a:r>
          </a:p>
        </p:txBody>
      </p:sp>
      <p:sp>
        <p:nvSpPr>
          <p:cNvPr id="7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one, and declined for 10, indicating limited improvement in routine immunization performance; five achieved at least 90% coverage.</a:t>
            </a:r>
          </a:p>
        </p:txBody>
      </p:sp>
      <p:grpSp xmlns:pic="http://schemas.openxmlformats.org/drawingml/2006/picture">
        <p:nvGrpSpPr>
          <p:cNvPr id="719" name=""/>
          <p:cNvGrpSpPr/>
          <p:nvPr/>
        </p:nvGrpSpPr>
        <p:grpSpPr>
          <a:xfrm>
            <a:off x="292608" y="1005840"/>
            <a:ext cx="8595360" cy="28575"/>
            <a:chOff x="292608" y="1005840"/>
            <a:chExt cx="8595360" cy="28575"/>
          </a:xfrm>
        </p:grpSpPr>
        <p:sp>
          <p:nvSpPr>
            <p:cNvPr id="72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2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P7TF5XRZ5TZD-1674051314-8198</_dlc_DocId>
    <_dlc_DocIdUrl xmlns="5ce71423-0d49-4a04-8822-86064e799dcd">
      <Url>https://unicef.sharepoint.com/teams/DAPM-DataComm/_layouts/15/DocIdRedir.aspx?ID=P7TF5XRZ5TZD-1674051314-8198</Url>
      <Description>P7TF5XRZ5TZD-1674051314-8198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039D1C1-EE00-47CB-93D5-A4BF5C5C074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489bfa38-4ffb-404c-bd77-8f068500841a</vt:lpwstr>
  </property>
</Properties>
</file>