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bf83627b1629f21bcf597ee1ce130993ed610fa.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fd399c329b00534b8d985c104c62aff013ed8c9.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b8d624eeb588c478ca77b313f6c98c909b399ad.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4935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49352"/>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49352"/>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4935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4935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4935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49352"/>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49352"/>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49352"/>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4935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4935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49352"/>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49352"/>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4935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49352"/>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49352"/>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49352"/>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4935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4935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4935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1037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1037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10379"/>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10379"/>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1037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1037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10379"/>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1037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10379"/>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10379"/>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10379"/>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1037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1037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1037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10379"/>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1037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10379"/>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10379"/>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10379"/>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10379"/>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10379"/>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10379"/>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471406"/>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471406"/>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471406"/>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471406"/>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471406"/>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471406"/>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471406"/>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471406"/>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471406"/>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471406"/>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471406"/>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471406"/>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471406"/>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471406"/>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471406"/>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471406"/>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471406"/>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471406"/>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471406"/>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471406"/>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471406"/>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471406"/>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471406"/>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2993459"/>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2993459"/>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2993459"/>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2993459"/>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299345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2993459"/>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299345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299345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299345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2993459"/>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299345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993459"/>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99345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993459"/>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993459"/>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993459"/>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993459"/>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993459"/>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993459"/>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993459"/>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99345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993459"/>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993459"/>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8" name="rc108"/>
            <p:cNvSpPr/>
            <p:nvPr/>
          </p:nvSpPr>
          <p:spPr>
            <a:xfrm>
              <a:off x="943605" y="2732432"/>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9" name="rc109"/>
            <p:cNvSpPr/>
            <p:nvPr/>
          </p:nvSpPr>
          <p:spPr>
            <a:xfrm>
              <a:off x="1255130" y="2732432"/>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0" name="rc110"/>
            <p:cNvSpPr/>
            <p:nvPr/>
          </p:nvSpPr>
          <p:spPr>
            <a:xfrm>
              <a:off x="1566655" y="2732432"/>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1" name="rc111"/>
            <p:cNvSpPr/>
            <p:nvPr/>
          </p:nvSpPr>
          <p:spPr>
            <a:xfrm>
              <a:off x="1878180" y="273243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2" name="rc112"/>
            <p:cNvSpPr/>
            <p:nvPr/>
          </p:nvSpPr>
          <p:spPr>
            <a:xfrm>
              <a:off x="2189705" y="273243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3" name="rc113"/>
            <p:cNvSpPr/>
            <p:nvPr/>
          </p:nvSpPr>
          <p:spPr>
            <a:xfrm>
              <a:off x="2501230" y="2732432"/>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2812756" y="273243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5" name="rc115"/>
            <p:cNvSpPr/>
            <p:nvPr/>
          </p:nvSpPr>
          <p:spPr>
            <a:xfrm>
              <a:off x="3124281" y="273243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6" name="rc116"/>
            <p:cNvSpPr/>
            <p:nvPr/>
          </p:nvSpPr>
          <p:spPr>
            <a:xfrm>
              <a:off x="3435806" y="273243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7" name="rc117"/>
            <p:cNvSpPr/>
            <p:nvPr/>
          </p:nvSpPr>
          <p:spPr>
            <a:xfrm>
              <a:off x="3747331" y="273243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4058856" y="273243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9" name="rc119"/>
            <p:cNvSpPr/>
            <p:nvPr/>
          </p:nvSpPr>
          <p:spPr>
            <a:xfrm>
              <a:off x="4370381" y="2732432"/>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4681906" y="273243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4993431" y="273243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2" name="rc122"/>
            <p:cNvSpPr/>
            <p:nvPr/>
          </p:nvSpPr>
          <p:spPr>
            <a:xfrm>
              <a:off x="5304957" y="2732432"/>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3" name="rc123"/>
            <p:cNvSpPr/>
            <p:nvPr/>
          </p:nvSpPr>
          <p:spPr>
            <a:xfrm>
              <a:off x="5616482" y="2732432"/>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5928007" y="273243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5" name="rc125"/>
            <p:cNvSpPr/>
            <p:nvPr/>
          </p:nvSpPr>
          <p:spPr>
            <a:xfrm>
              <a:off x="6239532" y="273243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6" name="rc126"/>
            <p:cNvSpPr/>
            <p:nvPr/>
          </p:nvSpPr>
          <p:spPr>
            <a:xfrm>
              <a:off x="6551057" y="273243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7" name="rc127"/>
            <p:cNvSpPr/>
            <p:nvPr/>
          </p:nvSpPr>
          <p:spPr>
            <a:xfrm>
              <a:off x="6862582" y="2732432"/>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8" name="rc128"/>
            <p:cNvSpPr/>
            <p:nvPr/>
          </p:nvSpPr>
          <p:spPr>
            <a:xfrm>
              <a:off x="7174107" y="273243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5632" y="2732432"/>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0" name="rc130"/>
            <p:cNvSpPr/>
            <p:nvPr/>
          </p:nvSpPr>
          <p:spPr>
            <a:xfrm>
              <a:off x="7797157" y="2732432"/>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1" name="rc131"/>
            <p:cNvSpPr/>
            <p:nvPr/>
          </p:nvSpPr>
          <p:spPr>
            <a:xfrm>
              <a:off x="8108683" y="2732432"/>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2" name="rc132"/>
            <p:cNvSpPr/>
            <p:nvPr/>
          </p:nvSpPr>
          <p:spPr>
            <a:xfrm>
              <a:off x="8420208" y="2732432"/>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3" name="rc133"/>
            <p:cNvSpPr/>
            <p:nvPr/>
          </p:nvSpPr>
          <p:spPr>
            <a:xfrm>
              <a:off x="8731733" y="2732432"/>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4" name="rc134"/>
            <p:cNvSpPr/>
            <p:nvPr/>
          </p:nvSpPr>
          <p:spPr>
            <a:xfrm>
              <a:off x="5928007" y="3776538"/>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5" name="rc135"/>
            <p:cNvSpPr/>
            <p:nvPr/>
          </p:nvSpPr>
          <p:spPr>
            <a:xfrm>
              <a:off x="6239532" y="3776538"/>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6" name="rc136"/>
            <p:cNvSpPr/>
            <p:nvPr/>
          </p:nvSpPr>
          <p:spPr>
            <a:xfrm>
              <a:off x="6551057" y="3776538"/>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7" name="rc137"/>
            <p:cNvSpPr/>
            <p:nvPr/>
          </p:nvSpPr>
          <p:spPr>
            <a:xfrm>
              <a:off x="6862582" y="3776538"/>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8" name="rc138"/>
            <p:cNvSpPr/>
            <p:nvPr/>
          </p:nvSpPr>
          <p:spPr>
            <a:xfrm>
              <a:off x="7174107" y="3776538"/>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9" name="rc139"/>
            <p:cNvSpPr/>
            <p:nvPr/>
          </p:nvSpPr>
          <p:spPr>
            <a:xfrm>
              <a:off x="7485632" y="3776538"/>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0" name="rc140"/>
            <p:cNvSpPr/>
            <p:nvPr/>
          </p:nvSpPr>
          <p:spPr>
            <a:xfrm>
              <a:off x="7797157" y="3776538"/>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1" name="rc141"/>
            <p:cNvSpPr/>
            <p:nvPr/>
          </p:nvSpPr>
          <p:spPr>
            <a:xfrm>
              <a:off x="8108683" y="3776538"/>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2" name="rc142"/>
            <p:cNvSpPr/>
            <p:nvPr/>
          </p:nvSpPr>
          <p:spPr>
            <a:xfrm>
              <a:off x="8420208" y="3776538"/>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3" name="rc143"/>
            <p:cNvSpPr/>
            <p:nvPr/>
          </p:nvSpPr>
          <p:spPr>
            <a:xfrm>
              <a:off x="8731733" y="3776538"/>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4" name="rc144"/>
            <p:cNvSpPr/>
            <p:nvPr/>
          </p:nvSpPr>
          <p:spPr>
            <a:xfrm>
              <a:off x="7485632" y="4037565"/>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5" name="rc145"/>
            <p:cNvSpPr/>
            <p:nvPr/>
          </p:nvSpPr>
          <p:spPr>
            <a:xfrm>
              <a:off x="7797157" y="4037565"/>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6" name="rc146"/>
            <p:cNvSpPr/>
            <p:nvPr/>
          </p:nvSpPr>
          <p:spPr>
            <a:xfrm>
              <a:off x="8108683" y="4037565"/>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7" name="rc147"/>
            <p:cNvSpPr/>
            <p:nvPr/>
          </p:nvSpPr>
          <p:spPr>
            <a:xfrm>
              <a:off x="8420208" y="4037565"/>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8" name="rc148"/>
            <p:cNvSpPr/>
            <p:nvPr/>
          </p:nvSpPr>
          <p:spPr>
            <a:xfrm>
              <a:off x="8731733" y="4037565"/>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9" name="rc149"/>
            <p:cNvSpPr/>
            <p:nvPr/>
          </p:nvSpPr>
          <p:spPr>
            <a:xfrm>
              <a:off x="943605" y="4298591"/>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0" name="rc150"/>
            <p:cNvSpPr/>
            <p:nvPr/>
          </p:nvSpPr>
          <p:spPr>
            <a:xfrm>
              <a:off x="1255130" y="4298591"/>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1" name="rc151"/>
            <p:cNvSpPr/>
            <p:nvPr/>
          </p:nvSpPr>
          <p:spPr>
            <a:xfrm>
              <a:off x="1566655" y="4298591"/>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2" name="rc152"/>
            <p:cNvSpPr/>
            <p:nvPr/>
          </p:nvSpPr>
          <p:spPr>
            <a:xfrm>
              <a:off x="1878180" y="4298591"/>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2189705" y="4298591"/>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4" name="rc154"/>
            <p:cNvSpPr/>
            <p:nvPr/>
          </p:nvSpPr>
          <p:spPr>
            <a:xfrm>
              <a:off x="2501230" y="4298591"/>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5" name="rc155"/>
            <p:cNvSpPr/>
            <p:nvPr/>
          </p:nvSpPr>
          <p:spPr>
            <a:xfrm>
              <a:off x="2812756" y="4298591"/>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3124281" y="4298591"/>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7" name="rc157"/>
            <p:cNvSpPr/>
            <p:nvPr/>
          </p:nvSpPr>
          <p:spPr>
            <a:xfrm>
              <a:off x="3435806" y="4298591"/>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8" name="rc158"/>
            <p:cNvSpPr/>
            <p:nvPr/>
          </p:nvSpPr>
          <p:spPr>
            <a:xfrm>
              <a:off x="3747331" y="4298591"/>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9" name="rc159"/>
            <p:cNvSpPr/>
            <p:nvPr/>
          </p:nvSpPr>
          <p:spPr>
            <a:xfrm>
              <a:off x="4058856" y="4298591"/>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4370381" y="4298591"/>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4681906" y="4298591"/>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2" name="rc162"/>
            <p:cNvSpPr/>
            <p:nvPr/>
          </p:nvSpPr>
          <p:spPr>
            <a:xfrm>
              <a:off x="4993431" y="4298591"/>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3" name="rc163"/>
            <p:cNvSpPr/>
            <p:nvPr/>
          </p:nvSpPr>
          <p:spPr>
            <a:xfrm>
              <a:off x="5304957" y="4298591"/>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4" name="rc164"/>
            <p:cNvSpPr/>
            <p:nvPr/>
          </p:nvSpPr>
          <p:spPr>
            <a:xfrm>
              <a:off x="5616482" y="4298591"/>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5928007" y="4298591"/>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6239532" y="4298591"/>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7" name="rc167"/>
            <p:cNvSpPr/>
            <p:nvPr/>
          </p:nvSpPr>
          <p:spPr>
            <a:xfrm>
              <a:off x="6551057" y="4298591"/>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8" name="rc168"/>
            <p:cNvSpPr/>
            <p:nvPr/>
          </p:nvSpPr>
          <p:spPr>
            <a:xfrm>
              <a:off x="6862582" y="4298591"/>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9" name="rc169"/>
            <p:cNvSpPr/>
            <p:nvPr/>
          </p:nvSpPr>
          <p:spPr>
            <a:xfrm>
              <a:off x="7174107" y="429859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0" name="rc170"/>
            <p:cNvSpPr/>
            <p:nvPr/>
          </p:nvSpPr>
          <p:spPr>
            <a:xfrm>
              <a:off x="7485632" y="4298591"/>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1" name="rc171"/>
            <p:cNvSpPr/>
            <p:nvPr/>
          </p:nvSpPr>
          <p:spPr>
            <a:xfrm>
              <a:off x="7797157" y="4298591"/>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2" name="rc172"/>
            <p:cNvSpPr/>
            <p:nvPr/>
          </p:nvSpPr>
          <p:spPr>
            <a:xfrm>
              <a:off x="8108683" y="4298591"/>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3" name="rc173"/>
            <p:cNvSpPr/>
            <p:nvPr/>
          </p:nvSpPr>
          <p:spPr>
            <a:xfrm>
              <a:off x="8420208" y="4298591"/>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4" name="rc174"/>
            <p:cNvSpPr/>
            <p:nvPr/>
          </p:nvSpPr>
          <p:spPr>
            <a:xfrm>
              <a:off x="8731733" y="4298591"/>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5" name="rc175"/>
            <p:cNvSpPr/>
            <p:nvPr/>
          </p:nvSpPr>
          <p:spPr>
            <a:xfrm>
              <a:off x="6551057" y="4820645"/>
              <a:ext cx="311525"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76" name="rc176"/>
            <p:cNvSpPr/>
            <p:nvPr/>
          </p:nvSpPr>
          <p:spPr>
            <a:xfrm>
              <a:off x="6862582" y="4820645"/>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7" name="rc177"/>
            <p:cNvSpPr/>
            <p:nvPr/>
          </p:nvSpPr>
          <p:spPr>
            <a:xfrm>
              <a:off x="7174107" y="4820645"/>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8" name="rc178"/>
            <p:cNvSpPr/>
            <p:nvPr/>
          </p:nvSpPr>
          <p:spPr>
            <a:xfrm>
              <a:off x="7485632" y="4820645"/>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9" name="rc179"/>
            <p:cNvSpPr/>
            <p:nvPr/>
          </p:nvSpPr>
          <p:spPr>
            <a:xfrm>
              <a:off x="7797157" y="4820645"/>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0" name="rc180"/>
            <p:cNvSpPr/>
            <p:nvPr/>
          </p:nvSpPr>
          <p:spPr>
            <a:xfrm>
              <a:off x="8108683" y="4820645"/>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1" name="rc181"/>
            <p:cNvSpPr/>
            <p:nvPr/>
          </p:nvSpPr>
          <p:spPr>
            <a:xfrm>
              <a:off x="8420208" y="4820645"/>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2" name="rc182"/>
            <p:cNvSpPr/>
            <p:nvPr/>
          </p:nvSpPr>
          <p:spPr>
            <a:xfrm>
              <a:off x="8731733" y="4820645"/>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3" name="rc183"/>
            <p:cNvSpPr/>
            <p:nvPr/>
          </p:nvSpPr>
          <p:spPr>
            <a:xfrm>
              <a:off x="5304957" y="3254485"/>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4" name="rc184"/>
            <p:cNvSpPr/>
            <p:nvPr/>
          </p:nvSpPr>
          <p:spPr>
            <a:xfrm>
              <a:off x="5616482" y="3254485"/>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5" name="rc185"/>
            <p:cNvSpPr/>
            <p:nvPr/>
          </p:nvSpPr>
          <p:spPr>
            <a:xfrm>
              <a:off x="5928007" y="3254485"/>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6" name="rc186"/>
            <p:cNvSpPr/>
            <p:nvPr/>
          </p:nvSpPr>
          <p:spPr>
            <a:xfrm>
              <a:off x="6239532" y="3254485"/>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6551057" y="3254485"/>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8" name="rc188"/>
            <p:cNvSpPr/>
            <p:nvPr/>
          </p:nvSpPr>
          <p:spPr>
            <a:xfrm>
              <a:off x="6862582" y="3254485"/>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9" name="rc189"/>
            <p:cNvSpPr/>
            <p:nvPr/>
          </p:nvSpPr>
          <p:spPr>
            <a:xfrm>
              <a:off x="7174107" y="3254485"/>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0" name="rc190"/>
            <p:cNvSpPr/>
            <p:nvPr/>
          </p:nvSpPr>
          <p:spPr>
            <a:xfrm>
              <a:off x="7485632" y="3254485"/>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1" name="rc191"/>
            <p:cNvSpPr/>
            <p:nvPr/>
          </p:nvSpPr>
          <p:spPr>
            <a:xfrm>
              <a:off x="7797157" y="3254485"/>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2" name="rc192"/>
            <p:cNvSpPr/>
            <p:nvPr/>
          </p:nvSpPr>
          <p:spPr>
            <a:xfrm>
              <a:off x="8108683" y="3254485"/>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3" name="rc193"/>
            <p:cNvSpPr/>
            <p:nvPr/>
          </p:nvSpPr>
          <p:spPr>
            <a:xfrm>
              <a:off x="8420208" y="3254485"/>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4" name="rc194"/>
            <p:cNvSpPr/>
            <p:nvPr/>
          </p:nvSpPr>
          <p:spPr>
            <a:xfrm>
              <a:off x="8731733" y="3254485"/>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5" name="rc195"/>
            <p:cNvSpPr/>
            <p:nvPr/>
          </p:nvSpPr>
          <p:spPr>
            <a:xfrm>
              <a:off x="943605" y="4559618"/>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6" name="rc196"/>
            <p:cNvSpPr/>
            <p:nvPr/>
          </p:nvSpPr>
          <p:spPr>
            <a:xfrm>
              <a:off x="1255130" y="4559618"/>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7" name="rc197"/>
            <p:cNvSpPr/>
            <p:nvPr/>
          </p:nvSpPr>
          <p:spPr>
            <a:xfrm>
              <a:off x="1566655" y="4559618"/>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1878180" y="4559618"/>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2189705" y="4559618"/>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2501230" y="4559618"/>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1" name="rc201"/>
            <p:cNvSpPr/>
            <p:nvPr/>
          </p:nvSpPr>
          <p:spPr>
            <a:xfrm>
              <a:off x="2812756" y="4559618"/>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2" name="rc202"/>
            <p:cNvSpPr/>
            <p:nvPr/>
          </p:nvSpPr>
          <p:spPr>
            <a:xfrm>
              <a:off x="3124281" y="4559618"/>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3" name="rc203"/>
            <p:cNvSpPr/>
            <p:nvPr/>
          </p:nvSpPr>
          <p:spPr>
            <a:xfrm>
              <a:off x="3435806" y="4559618"/>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4" name="rc204"/>
            <p:cNvSpPr/>
            <p:nvPr/>
          </p:nvSpPr>
          <p:spPr>
            <a:xfrm>
              <a:off x="3747331" y="4559618"/>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5" name="rc205"/>
            <p:cNvSpPr/>
            <p:nvPr/>
          </p:nvSpPr>
          <p:spPr>
            <a:xfrm>
              <a:off x="4058856" y="4559618"/>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6" name="rc206"/>
            <p:cNvSpPr/>
            <p:nvPr/>
          </p:nvSpPr>
          <p:spPr>
            <a:xfrm>
              <a:off x="4370381" y="4559618"/>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4681906" y="4559618"/>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8" name="rc208"/>
            <p:cNvSpPr/>
            <p:nvPr/>
          </p:nvSpPr>
          <p:spPr>
            <a:xfrm>
              <a:off x="4993431" y="4559618"/>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9" name="rc209"/>
            <p:cNvSpPr/>
            <p:nvPr/>
          </p:nvSpPr>
          <p:spPr>
            <a:xfrm>
              <a:off x="5304957" y="4559618"/>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0" name="rc210"/>
            <p:cNvSpPr/>
            <p:nvPr/>
          </p:nvSpPr>
          <p:spPr>
            <a:xfrm>
              <a:off x="5616482" y="4559618"/>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5928007" y="4559618"/>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2" name="rc212"/>
            <p:cNvSpPr/>
            <p:nvPr/>
          </p:nvSpPr>
          <p:spPr>
            <a:xfrm>
              <a:off x="6239532" y="4559618"/>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3" name="rc213"/>
            <p:cNvSpPr/>
            <p:nvPr/>
          </p:nvSpPr>
          <p:spPr>
            <a:xfrm>
              <a:off x="6551057" y="4559618"/>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4" name="rc214"/>
            <p:cNvSpPr/>
            <p:nvPr/>
          </p:nvSpPr>
          <p:spPr>
            <a:xfrm>
              <a:off x="6862582" y="4559618"/>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5" name="rc215"/>
            <p:cNvSpPr/>
            <p:nvPr/>
          </p:nvSpPr>
          <p:spPr>
            <a:xfrm>
              <a:off x="7174107" y="4559618"/>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6" name="rc216"/>
            <p:cNvSpPr/>
            <p:nvPr/>
          </p:nvSpPr>
          <p:spPr>
            <a:xfrm>
              <a:off x="7485632" y="4559618"/>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7" name="rc217"/>
            <p:cNvSpPr/>
            <p:nvPr/>
          </p:nvSpPr>
          <p:spPr>
            <a:xfrm>
              <a:off x="7797157" y="4559618"/>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8" name="rc218"/>
            <p:cNvSpPr/>
            <p:nvPr/>
          </p:nvSpPr>
          <p:spPr>
            <a:xfrm>
              <a:off x="8108683" y="4559618"/>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9" name="rc219"/>
            <p:cNvSpPr/>
            <p:nvPr/>
          </p:nvSpPr>
          <p:spPr>
            <a:xfrm>
              <a:off x="8420208" y="455961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0" name="rc220"/>
            <p:cNvSpPr/>
            <p:nvPr/>
          </p:nvSpPr>
          <p:spPr>
            <a:xfrm>
              <a:off x="8731733" y="455961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1" name="rc221"/>
            <p:cNvSpPr/>
            <p:nvPr/>
          </p:nvSpPr>
          <p:spPr>
            <a:xfrm>
              <a:off x="3435806" y="351551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2" name="rc222"/>
            <p:cNvSpPr/>
            <p:nvPr/>
          </p:nvSpPr>
          <p:spPr>
            <a:xfrm>
              <a:off x="3747331" y="3515512"/>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3" name="rc223"/>
            <p:cNvSpPr/>
            <p:nvPr/>
          </p:nvSpPr>
          <p:spPr>
            <a:xfrm>
              <a:off x="4058856" y="351551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4" name="rc224"/>
            <p:cNvSpPr/>
            <p:nvPr/>
          </p:nvSpPr>
          <p:spPr>
            <a:xfrm>
              <a:off x="4370381" y="351551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5" name="rc225"/>
            <p:cNvSpPr/>
            <p:nvPr/>
          </p:nvSpPr>
          <p:spPr>
            <a:xfrm>
              <a:off x="4681906" y="351551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6" name="rc226"/>
            <p:cNvSpPr/>
            <p:nvPr/>
          </p:nvSpPr>
          <p:spPr>
            <a:xfrm>
              <a:off x="4993431" y="351551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7" name="rc227"/>
            <p:cNvSpPr/>
            <p:nvPr/>
          </p:nvSpPr>
          <p:spPr>
            <a:xfrm>
              <a:off x="5304957" y="3515512"/>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8" name="rc228"/>
            <p:cNvSpPr/>
            <p:nvPr/>
          </p:nvSpPr>
          <p:spPr>
            <a:xfrm>
              <a:off x="5616482" y="3515512"/>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9" name="rc229"/>
            <p:cNvSpPr/>
            <p:nvPr/>
          </p:nvSpPr>
          <p:spPr>
            <a:xfrm>
              <a:off x="5928007" y="351551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0" name="rc230"/>
            <p:cNvSpPr/>
            <p:nvPr/>
          </p:nvSpPr>
          <p:spPr>
            <a:xfrm>
              <a:off x="6239532" y="351551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1" name="rc231"/>
            <p:cNvSpPr/>
            <p:nvPr/>
          </p:nvSpPr>
          <p:spPr>
            <a:xfrm>
              <a:off x="6551057" y="351551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2" name="rc232"/>
            <p:cNvSpPr/>
            <p:nvPr/>
          </p:nvSpPr>
          <p:spPr>
            <a:xfrm>
              <a:off x="6862582" y="3515512"/>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3" name="rc233"/>
            <p:cNvSpPr/>
            <p:nvPr/>
          </p:nvSpPr>
          <p:spPr>
            <a:xfrm>
              <a:off x="7174107" y="351551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4" name="rc234"/>
            <p:cNvSpPr/>
            <p:nvPr/>
          </p:nvSpPr>
          <p:spPr>
            <a:xfrm>
              <a:off x="7485632" y="3515512"/>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5" name="rc235"/>
            <p:cNvSpPr/>
            <p:nvPr/>
          </p:nvSpPr>
          <p:spPr>
            <a:xfrm>
              <a:off x="7797157" y="3515512"/>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6" name="rc236"/>
            <p:cNvSpPr/>
            <p:nvPr/>
          </p:nvSpPr>
          <p:spPr>
            <a:xfrm>
              <a:off x="8108683" y="3515512"/>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7" name="rc237"/>
            <p:cNvSpPr/>
            <p:nvPr/>
          </p:nvSpPr>
          <p:spPr>
            <a:xfrm>
              <a:off x="8420208" y="3515512"/>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8" name="rc238"/>
            <p:cNvSpPr/>
            <p:nvPr/>
          </p:nvSpPr>
          <p:spPr>
            <a:xfrm>
              <a:off x="8731733" y="3515512"/>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9" name="rc239"/>
            <p:cNvSpPr/>
            <p:nvPr/>
          </p:nvSpPr>
          <p:spPr>
            <a:xfrm>
              <a:off x="2189705" y="5081671"/>
              <a:ext cx="311525" cy="26102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40" name="rc240"/>
            <p:cNvSpPr/>
            <p:nvPr/>
          </p:nvSpPr>
          <p:spPr>
            <a:xfrm>
              <a:off x="2501230" y="5081671"/>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1" name="rc241"/>
            <p:cNvSpPr/>
            <p:nvPr/>
          </p:nvSpPr>
          <p:spPr>
            <a:xfrm>
              <a:off x="2812756" y="5081671"/>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2" name="rc242"/>
            <p:cNvSpPr/>
            <p:nvPr/>
          </p:nvSpPr>
          <p:spPr>
            <a:xfrm>
              <a:off x="3124281" y="5081671"/>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3" name="rc243"/>
            <p:cNvSpPr/>
            <p:nvPr/>
          </p:nvSpPr>
          <p:spPr>
            <a:xfrm>
              <a:off x="3435806" y="5081671"/>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4" name="rc244"/>
            <p:cNvSpPr/>
            <p:nvPr/>
          </p:nvSpPr>
          <p:spPr>
            <a:xfrm>
              <a:off x="3747331" y="508167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5" name="rc245"/>
            <p:cNvSpPr/>
            <p:nvPr/>
          </p:nvSpPr>
          <p:spPr>
            <a:xfrm>
              <a:off x="4058856" y="508167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6" name="rc246"/>
            <p:cNvSpPr/>
            <p:nvPr/>
          </p:nvSpPr>
          <p:spPr>
            <a:xfrm>
              <a:off x="4370381" y="5081671"/>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7" name="rc247"/>
            <p:cNvSpPr/>
            <p:nvPr/>
          </p:nvSpPr>
          <p:spPr>
            <a:xfrm>
              <a:off x="4681906" y="5081671"/>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8" name="rc248"/>
            <p:cNvSpPr/>
            <p:nvPr/>
          </p:nvSpPr>
          <p:spPr>
            <a:xfrm>
              <a:off x="4993431" y="5081671"/>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9" name="rc249"/>
            <p:cNvSpPr/>
            <p:nvPr/>
          </p:nvSpPr>
          <p:spPr>
            <a:xfrm>
              <a:off x="5304957" y="5081671"/>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0" name="rc250"/>
            <p:cNvSpPr/>
            <p:nvPr/>
          </p:nvSpPr>
          <p:spPr>
            <a:xfrm>
              <a:off x="5616482" y="5081671"/>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1" name="rc251"/>
            <p:cNvSpPr/>
            <p:nvPr/>
          </p:nvSpPr>
          <p:spPr>
            <a:xfrm>
              <a:off x="5928007" y="5081671"/>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2" name="rc252"/>
            <p:cNvSpPr/>
            <p:nvPr/>
          </p:nvSpPr>
          <p:spPr>
            <a:xfrm>
              <a:off x="6239532" y="5081671"/>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3" name="rc253"/>
            <p:cNvSpPr/>
            <p:nvPr/>
          </p:nvSpPr>
          <p:spPr>
            <a:xfrm>
              <a:off x="6551057" y="5081671"/>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4" name="rc254"/>
            <p:cNvSpPr/>
            <p:nvPr/>
          </p:nvSpPr>
          <p:spPr>
            <a:xfrm>
              <a:off x="6862582" y="5081671"/>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5" name="rc255"/>
            <p:cNvSpPr/>
            <p:nvPr/>
          </p:nvSpPr>
          <p:spPr>
            <a:xfrm>
              <a:off x="7174107" y="508167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6" name="rc256"/>
            <p:cNvSpPr/>
            <p:nvPr/>
          </p:nvSpPr>
          <p:spPr>
            <a:xfrm>
              <a:off x="7485632" y="508167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7" name="rc257"/>
            <p:cNvSpPr/>
            <p:nvPr/>
          </p:nvSpPr>
          <p:spPr>
            <a:xfrm>
              <a:off x="7797157" y="5081671"/>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8" name="rc258"/>
            <p:cNvSpPr/>
            <p:nvPr/>
          </p:nvSpPr>
          <p:spPr>
            <a:xfrm>
              <a:off x="8108683" y="5081671"/>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9" name="rc259"/>
            <p:cNvSpPr/>
            <p:nvPr/>
          </p:nvSpPr>
          <p:spPr>
            <a:xfrm>
              <a:off x="8420208" y="5081671"/>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0" name="rc260"/>
            <p:cNvSpPr/>
            <p:nvPr/>
          </p:nvSpPr>
          <p:spPr>
            <a:xfrm>
              <a:off x="8731733" y="5081671"/>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1" name="rc261"/>
            <p:cNvSpPr/>
            <p:nvPr/>
          </p:nvSpPr>
          <p:spPr>
            <a:xfrm>
              <a:off x="6239532" y="5342698"/>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2" name="rc262"/>
            <p:cNvSpPr/>
            <p:nvPr/>
          </p:nvSpPr>
          <p:spPr>
            <a:xfrm>
              <a:off x="6551057" y="5342698"/>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3" name="rc263"/>
            <p:cNvSpPr/>
            <p:nvPr/>
          </p:nvSpPr>
          <p:spPr>
            <a:xfrm>
              <a:off x="6862582" y="534269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4" name="rc264"/>
            <p:cNvSpPr/>
            <p:nvPr/>
          </p:nvSpPr>
          <p:spPr>
            <a:xfrm>
              <a:off x="7174107" y="5342698"/>
              <a:ext cx="311525" cy="26102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65" name="rc265"/>
            <p:cNvSpPr/>
            <p:nvPr/>
          </p:nvSpPr>
          <p:spPr>
            <a:xfrm>
              <a:off x="7485632" y="5342698"/>
              <a:ext cx="311525"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66" name="rc266"/>
            <p:cNvSpPr/>
            <p:nvPr/>
          </p:nvSpPr>
          <p:spPr>
            <a:xfrm>
              <a:off x="7797157" y="5342698"/>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67" name="rc267"/>
            <p:cNvSpPr/>
            <p:nvPr/>
          </p:nvSpPr>
          <p:spPr>
            <a:xfrm>
              <a:off x="8108683" y="5342698"/>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8" name="rc268"/>
            <p:cNvSpPr/>
            <p:nvPr/>
          </p:nvSpPr>
          <p:spPr>
            <a:xfrm>
              <a:off x="8420208" y="5342698"/>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9" name="rc269"/>
            <p:cNvSpPr/>
            <p:nvPr/>
          </p:nvSpPr>
          <p:spPr>
            <a:xfrm>
              <a:off x="8731733" y="534269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0" name="tx270"/>
            <p:cNvSpPr/>
            <p:nvPr/>
          </p:nvSpPr>
          <p:spPr>
            <a:xfrm>
              <a:off x="103907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1" name="tx271"/>
            <p:cNvSpPr/>
            <p:nvPr/>
          </p:nvSpPr>
          <p:spPr>
            <a:xfrm>
              <a:off x="135060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2" name="tx272"/>
            <p:cNvSpPr/>
            <p:nvPr/>
          </p:nvSpPr>
          <p:spPr>
            <a:xfrm>
              <a:off x="166212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197365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226408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5" name="tx275"/>
            <p:cNvSpPr/>
            <p:nvPr/>
          </p:nvSpPr>
          <p:spPr>
            <a:xfrm>
              <a:off x="259670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6" name="tx276"/>
            <p:cNvSpPr/>
            <p:nvPr/>
          </p:nvSpPr>
          <p:spPr>
            <a:xfrm>
              <a:off x="288713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7" name="tx277"/>
            <p:cNvSpPr/>
            <p:nvPr/>
          </p:nvSpPr>
          <p:spPr>
            <a:xfrm>
              <a:off x="321975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8" name="tx278"/>
            <p:cNvSpPr/>
            <p:nvPr/>
          </p:nvSpPr>
          <p:spPr>
            <a:xfrm>
              <a:off x="351018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9" name="tx279"/>
            <p:cNvSpPr/>
            <p:nvPr/>
          </p:nvSpPr>
          <p:spPr>
            <a:xfrm>
              <a:off x="3821710"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0" name="tx280"/>
            <p:cNvSpPr/>
            <p:nvPr/>
          </p:nvSpPr>
          <p:spPr>
            <a:xfrm>
              <a:off x="415432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446585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477737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508890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4" name="tx284"/>
            <p:cNvSpPr/>
            <p:nvPr/>
          </p:nvSpPr>
          <p:spPr>
            <a:xfrm>
              <a:off x="540042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5" name="tx285"/>
            <p:cNvSpPr/>
            <p:nvPr/>
          </p:nvSpPr>
          <p:spPr>
            <a:xfrm>
              <a:off x="571195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60234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7" name="tx287"/>
            <p:cNvSpPr/>
            <p:nvPr/>
          </p:nvSpPr>
          <p:spPr>
            <a:xfrm>
              <a:off x="633500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8" name="tx288"/>
            <p:cNvSpPr/>
            <p:nvPr/>
          </p:nvSpPr>
          <p:spPr>
            <a:xfrm>
              <a:off x="664653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9" name="tx289"/>
            <p:cNvSpPr/>
            <p:nvPr/>
          </p:nvSpPr>
          <p:spPr>
            <a:xfrm>
              <a:off x="695805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0" name="tx290"/>
            <p:cNvSpPr/>
            <p:nvPr/>
          </p:nvSpPr>
          <p:spPr>
            <a:xfrm>
              <a:off x="72695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1" name="tx291"/>
            <p:cNvSpPr/>
            <p:nvPr/>
          </p:nvSpPr>
          <p:spPr>
            <a:xfrm>
              <a:off x="75811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2" name="tx292"/>
            <p:cNvSpPr/>
            <p:nvPr/>
          </p:nvSpPr>
          <p:spPr>
            <a:xfrm>
              <a:off x="789263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3" name="tx293"/>
            <p:cNvSpPr/>
            <p:nvPr/>
          </p:nvSpPr>
          <p:spPr>
            <a:xfrm>
              <a:off x="8204155" y="20410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4" name="tx294"/>
            <p:cNvSpPr/>
            <p:nvPr/>
          </p:nvSpPr>
          <p:spPr>
            <a:xfrm>
              <a:off x="851568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5" name="tx295"/>
            <p:cNvSpPr/>
            <p:nvPr/>
          </p:nvSpPr>
          <p:spPr>
            <a:xfrm>
              <a:off x="882720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6" name="tx296"/>
            <p:cNvSpPr/>
            <p:nvPr/>
          </p:nvSpPr>
          <p:spPr>
            <a:xfrm>
              <a:off x="103907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7" name="tx297"/>
            <p:cNvSpPr/>
            <p:nvPr/>
          </p:nvSpPr>
          <p:spPr>
            <a:xfrm>
              <a:off x="13506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8" name="tx298"/>
            <p:cNvSpPr/>
            <p:nvPr/>
          </p:nvSpPr>
          <p:spPr>
            <a:xfrm>
              <a:off x="16621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9" name="tx299"/>
            <p:cNvSpPr/>
            <p:nvPr/>
          </p:nvSpPr>
          <p:spPr>
            <a:xfrm>
              <a:off x="197365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228517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1" name="tx301"/>
            <p:cNvSpPr/>
            <p:nvPr/>
          </p:nvSpPr>
          <p:spPr>
            <a:xfrm>
              <a:off x="2596703"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2" name="tx302"/>
            <p:cNvSpPr/>
            <p:nvPr/>
          </p:nvSpPr>
          <p:spPr>
            <a:xfrm>
              <a:off x="2908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3" name="tx303"/>
            <p:cNvSpPr/>
            <p:nvPr/>
          </p:nvSpPr>
          <p:spPr>
            <a:xfrm>
              <a:off x="32197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4" name="tx304"/>
            <p:cNvSpPr/>
            <p:nvPr/>
          </p:nvSpPr>
          <p:spPr>
            <a:xfrm>
              <a:off x="353127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38428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415432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44658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477737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50889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0" name="tx310"/>
            <p:cNvSpPr/>
            <p:nvPr/>
          </p:nvSpPr>
          <p:spPr>
            <a:xfrm>
              <a:off x="540042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1" name="tx311"/>
            <p:cNvSpPr/>
            <p:nvPr/>
          </p:nvSpPr>
          <p:spPr>
            <a:xfrm>
              <a:off x="571195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6023480"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3" name="tx313"/>
            <p:cNvSpPr/>
            <p:nvPr/>
          </p:nvSpPr>
          <p:spPr>
            <a:xfrm>
              <a:off x="63350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4" name="tx314"/>
            <p:cNvSpPr/>
            <p:nvPr/>
          </p:nvSpPr>
          <p:spPr>
            <a:xfrm>
              <a:off x="664653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5" name="tx315"/>
            <p:cNvSpPr/>
            <p:nvPr/>
          </p:nvSpPr>
          <p:spPr>
            <a:xfrm>
              <a:off x="695805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6" name="tx316"/>
            <p:cNvSpPr/>
            <p:nvPr/>
          </p:nvSpPr>
          <p:spPr>
            <a:xfrm>
              <a:off x="72695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7" name="tx317"/>
            <p:cNvSpPr/>
            <p:nvPr/>
          </p:nvSpPr>
          <p:spPr>
            <a:xfrm>
              <a:off x="7581105"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8" name="tx318"/>
            <p:cNvSpPr/>
            <p:nvPr/>
          </p:nvSpPr>
          <p:spPr>
            <a:xfrm>
              <a:off x="7892630"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9" name="tx319"/>
            <p:cNvSpPr/>
            <p:nvPr/>
          </p:nvSpPr>
          <p:spPr>
            <a:xfrm>
              <a:off x="8204155"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0" name="tx320"/>
            <p:cNvSpPr/>
            <p:nvPr/>
          </p:nvSpPr>
          <p:spPr>
            <a:xfrm>
              <a:off x="851568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1" name="tx321"/>
            <p:cNvSpPr/>
            <p:nvPr/>
          </p:nvSpPr>
          <p:spPr>
            <a:xfrm>
              <a:off x="882720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2" name="tx322"/>
            <p:cNvSpPr/>
            <p:nvPr/>
          </p:nvSpPr>
          <p:spPr>
            <a:xfrm>
              <a:off x="1039078"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3" name="tx323"/>
            <p:cNvSpPr/>
            <p:nvPr/>
          </p:nvSpPr>
          <p:spPr>
            <a:xfrm>
              <a:off x="1350603"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4" name="tx324"/>
            <p:cNvSpPr/>
            <p:nvPr/>
          </p:nvSpPr>
          <p:spPr>
            <a:xfrm>
              <a:off x="1662128" y="25641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5" name="tx325"/>
            <p:cNvSpPr/>
            <p:nvPr/>
          </p:nvSpPr>
          <p:spPr>
            <a:xfrm>
              <a:off x="197365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6" name="tx326"/>
            <p:cNvSpPr/>
            <p:nvPr/>
          </p:nvSpPr>
          <p:spPr>
            <a:xfrm>
              <a:off x="228517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7" name="tx327"/>
            <p:cNvSpPr/>
            <p:nvPr/>
          </p:nvSpPr>
          <p:spPr>
            <a:xfrm>
              <a:off x="259670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8" name="tx328"/>
            <p:cNvSpPr/>
            <p:nvPr/>
          </p:nvSpPr>
          <p:spPr>
            <a:xfrm>
              <a:off x="2908228"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9" name="tx329"/>
            <p:cNvSpPr/>
            <p:nvPr/>
          </p:nvSpPr>
          <p:spPr>
            <a:xfrm>
              <a:off x="321975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0" name="tx330"/>
            <p:cNvSpPr/>
            <p:nvPr/>
          </p:nvSpPr>
          <p:spPr>
            <a:xfrm>
              <a:off x="353127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1" name="tx331"/>
            <p:cNvSpPr/>
            <p:nvPr/>
          </p:nvSpPr>
          <p:spPr>
            <a:xfrm>
              <a:off x="3842804"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2" name="tx332"/>
            <p:cNvSpPr/>
            <p:nvPr/>
          </p:nvSpPr>
          <p:spPr>
            <a:xfrm>
              <a:off x="415432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3" name="tx333"/>
            <p:cNvSpPr/>
            <p:nvPr/>
          </p:nvSpPr>
          <p:spPr>
            <a:xfrm>
              <a:off x="446585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4777379"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508890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6" name="tx336"/>
            <p:cNvSpPr/>
            <p:nvPr/>
          </p:nvSpPr>
          <p:spPr>
            <a:xfrm>
              <a:off x="540042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7" name="tx337"/>
            <p:cNvSpPr/>
            <p:nvPr/>
          </p:nvSpPr>
          <p:spPr>
            <a:xfrm>
              <a:off x="571195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8" name="tx338"/>
            <p:cNvSpPr/>
            <p:nvPr/>
          </p:nvSpPr>
          <p:spPr>
            <a:xfrm>
              <a:off x="60234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63350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0" name="tx340"/>
            <p:cNvSpPr/>
            <p:nvPr/>
          </p:nvSpPr>
          <p:spPr>
            <a:xfrm>
              <a:off x="6646530"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1" name="tx341"/>
            <p:cNvSpPr/>
            <p:nvPr/>
          </p:nvSpPr>
          <p:spPr>
            <a:xfrm>
              <a:off x="6958055"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2" name="tx342"/>
            <p:cNvSpPr/>
            <p:nvPr/>
          </p:nvSpPr>
          <p:spPr>
            <a:xfrm>
              <a:off x="72695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3" name="tx343"/>
            <p:cNvSpPr/>
            <p:nvPr/>
          </p:nvSpPr>
          <p:spPr>
            <a:xfrm>
              <a:off x="75811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4" name="tx344"/>
            <p:cNvSpPr/>
            <p:nvPr/>
          </p:nvSpPr>
          <p:spPr>
            <a:xfrm>
              <a:off x="789263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5" name="tx345"/>
            <p:cNvSpPr/>
            <p:nvPr/>
          </p:nvSpPr>
          <p:spPr>
            <a:xfrm>
              <a:off x="820415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6" name="tx346"/>
            <p:cNvSpPr/>
            <p:nvPr/>
          </p:nvSpPr>
          <p:spPr>
            <a:xfrm>
              <a:off x="1039078"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7" name="tx347"/>
            <p:cNvSpPr/>
            <p:nvPr/>
          </p:nvSpPr>
          <p:spPr>
            <a:xfrm>
              <a:off x="1350603"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8" name="tx348"/>
            <p:cNvSpPr/>
            <p:nvPr/>
          </p:nvSpPr>
          <p:spPr>
            <a:xfrm>
              <a:off x="1662128"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9" name="tx349"/>
            <p:cNvSpPr/>
            <p:nvPr/>
          </p:nvSpPr>
          <p:spPr>
            <a:xfrm>
              <a:off x="197365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0" name="tx350"/>
            <p:cNvSpPr/>
            <p:nvPr/>
          </p:nvSpPr>
          <p:spPr>
            <a:xfrm>
              <a:off x="228517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1" name="tx351"/>
            <p:cNvSpPr/>
            <p:nvPr/>
          </p:nvSpPr>
          <p:spPr>
            <a:xfrm>
              <a:off x="259670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2" name="tx352"/>
            <p:cNvSpPr/>
            <p:nvPr/>
          </p:nvSpPr>
          <p:spPr>
            <a:xfrm>
              <a:off x="2908228"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3" name="tx353"/>
            <p:cNvSpPr/>
            <p:nvPr/>
          </p:nvSpPr>
          <p:spPr>
            <a:xfrm>
              <a:off x="321975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4" name="tx354"/>
            <p:cNvSpPr/>
            <p:nvPr/>
          </p:nvSpPr>
          <p:spPr>
            <a:xfrm>
              <a:off x="353127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5" name="tx355"/>
            <p:cNvSpPr/>
            <p:nvPr/>
          </p:nvSpPr>
          <p:spPr>
            <a:xfrm>
              <a:off x="3842804"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415432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7" name="tx357"/>
            <p:cNvSpPr/>
            <p:nvPr/>
          </p:nvSpPr>
          <p:spPr>
            <a:xfrm>
              <a:off x="446585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4777379"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508890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0" name="tx360"/>
            <p:cNvSpPr/>
            <p:nvPr/>
          </p:nvSpPr>
          <p:spPr>
            <a:xfrm>
              <a:off x="540042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1" name="tx361"/>
            <p:cNvSpPr/>
            <p:nvPr/>
          </p:nvSpPr>
          <p:spPr>
            <a:xfrm>
              <a:off x="571195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2" name="tx362"/>
            <p:cNvSpPr/>
            <p:nvPr/>
          </p:nvSpPr>
          <p:spPr>
            <a:xfrm>
              <a:off x="60234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3" name="tx363"/>
            <p:cNvSpPr/>
            <p:nvPr/>
          </p:nvSpPr>
          <p:spPr>
            <a:xfrm>
              <a:off x="63350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4" name="tx364"/>
            <p:cNvSpPr/>
            <p:nvPr/>
          </p:nvSpPr>
          <p:spPr>
            <a:xfrm>
              <a:off x="664653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5" name="tx365"/>
            <p:cNvSpPr/>
            <p:nvPr/>
          </p:nvSpPr>
          <p:spPr>
            <a:xfrm>
              <a:off x="6958055"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6" name="tx366"/>
            <p:cNvSpPr/>
            <p:nvPr/>
          </p:nvSpPr>
          <p:spPr>
            <a:xfrm>
              <a:off x="72695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7" name="tx367"/>
            <p:cNvSpPr/>
            <p:nvPr/>
          </p:nvSpPr>
          <p:spPr>
            <a:xfrm>
              <a:off x="75811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8" name="tx368"/>
            <p:cNvSpPr/>
            <p:nvPr/>
          </p:nvSpPr>
          <p:spPr>
            <a:xfrm>
              <a:off x="789263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9" name="tx369"/>
            <p:cNvSpPr/>
            <p:nvPr/>
          </p:nvSpPr>
          <p:spPr>
            <a:xfrm>
              <a:off x="820415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0" name="tx370"/>
            <p:cNvSpPr/>
            <p:nvPr/>
          </p:nvSpPr>
          <p:spPr>
            <a:xfrm>
              <a:off x="1039078"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1" name="tx371"/>
            <p:cNvSpPr/>
            <p:nvPr/>
          </p:nvSpPr>
          <p:spPr>
            <a:xfrm>
              <a:off x="1350603"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2" name="tx372"/>
            <p:cNvSpPr/>
            <p:nvPr/>
          </p:nvSpPr>
          <p:spPr>
            <a:xfrm>
              <a:off x="1662128"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3" name="tx373"/>
            <p:cNvSpPr/>
            <p:nvPr/>
          </p:nvSpPr>
          <p:spPr>
            <a:xfrm>
              <a:off x="197365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4" name="tx374"/>
            <p:cNvSpPr/>
            <p:nvPr/>
          </p:nvSpPr>
          <p:spPr>
            <a:xfrm>
              <a:off x="228517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5" name="tx375"/>
            <p:cNvSpPr/>
            <p:nvPr/>
          </p:nvSpPr>
          <p:spPr>
            <a:xfrm>
              <a:off x="259670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6" name="tx376"/>
            <p:cNvSpPr/>
            <p:nvPr/>
          </p:nvSpPr>
          <p:spPr>
            <a:xfrm>
              <a:off x="2908228"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7" name="tx377"/>
            <p:cNvSpPr/>
            <p:nvPr/>
          </p:nvSpPr>
          <p:spPr>
            <a:xfrm>
              <a:off x="321975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8" name="tx378"/>
            <p:cNvSpPr/>
            <p:nvPr/>
          </p:nvSpPr>
          <p:spPr>
            <a:xfrm>
              <a:off x="353127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9" name="tx379"/>
            <p:cNvSpPr/>
            <p:nvPr/>
          </p:nvSpPr>
          <p:spPr>
            <a:xfrm>
              <a:off x="3842804"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0" name="tx380"/>
            <p:cNvSpPr/>
            <p:nvPr/>
          </p:nvSpPr>
          <p:spPr>
            <a:xfrm>
              <a:off x="415432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1" name="tx381"/>
            <p:cNvSpPr/>
            <p:nvPr/>
          </p:nvSpPr>
          <p:spPr>
            <a:xfrm>
              <a:off x="446585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2" name="tx382"/>
            <p:cNvSpPr/>
            <p:nvPr/>
          </p:nvSpPr>
          <p:spPr>
            <a:xfrm>
              <a:off x="4777379"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3" name="tx383"/>
            <p:cNvSpPr/>
            <p:nvPr/>
          </p:nvSpPr>
          <p:spPr>
            <a:xfrm>
              <a:off x="508890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4" name="tx384"/>
            <p:cNvSpPr/>
            <p:nvPr/>
          </p:nvSpPr>
          <p:spPr>
            <a:xfrm>
              <a:off x="540042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5" name="tx385"/>
            <p:cNvSpPr/>
            <p:nvPr/>
          </p:nvSpPr>
          <p:spPr>
            <a:xfrm>
              <a:off x="571195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6" name="tx386"/>
            <p:cNvSpPr/>
            <p:nvPr/>
          </p:nvSpPr>
          <p:spPr>
            <a:xfrm>
              <a:off x="60234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7" name="tx387"/>
            <p:cNvSpPr/>
            <p:nvPr/>
          </p:nvSpPr>
          <p:spPr>
            <a:xfrm>
              <a:off x="63350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8" name="tx388"/>
            <p:cNvSpPr/>
            <p:nvPr/>
          </p:nvSpPr>
          <p:spPr>
            <a:xfrm>
              <a:off x="6646530"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9" name="tx389"/>
            <p:cNvSpPr/>
            <p:nvPr/>
          </p:nvSpPr>
          <p:spPr>
            <a:xfrm>
              <a:off x="6958055"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0" name="tx390"/>
            <p:cNvSpPr/>
            <p:nvPr/>
          </p:nvSpPr>
          <p:spPr>
            <a:xfrm>
              <a:off x="72695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91" name="tx391"/>
            <p:cNvSpPr/>
            <p:nvPr/>
          </p:nvSpPr>
          <p:spPr>
            <a:xfrm>
              <a:off x="75811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2" name="tx392"/>
            <p:cNvSpPr/>
            <p:nvPr/>
          </p:nvSpPr>
          <p:spPr>
            <a:xfrm>
              <a:off x="789263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3" name="tx393"/>
            <p:cNvSpPr/>
            <p:nvPr/>
          </p:nvSpPr>
          <p:spPr>
            <a:xfrm>
              <a:off x="820415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4" name="tx394"/>
            <p:cNvSpPr/>
            <p:nvPr/>
          </p:nvSpPr>
          <p:spPr>
            <a:xfrm>
              <a:off x="6023480"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5" name="tx395"/>
            <p:cNvSpPr/>
            <p:nvPr/>
          </p:nvSpPr>
          <p:spPr>
            <a:xfrm>
              <a:off x="633500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664653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7" name="tx397"/>
            <p:cNvSpPr/>
            <p:nvPr/>
          </p:nvSpPr>
          <p:spPr>
            <a:xfrm>
              <a:off x="695805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8" name="tx398"/>
            <p:cNvSpPr/>
            <p:nvPr/>
          </p:nvSpPr>
          <p:spPr>
            <a:xfrm>
              <a:off x="72695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9" name="tx399"/>
            <p:cNvSpPr/>
            <p:nvPr/>
          </p:nvSpPr>
          <p:spPr>
            <a:xfrm>
              <a:off x="7581105"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0" name="tx400"/>
            <p:cNvSpPr/>
            <p:nvPr/>
          </p:nvSpPr>
          <p:spPr>
            <a:xfrm>
              <a:off x="7892630"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1" name="tx401"/>
            <p:cNvSpPr/>
            <p:nvPr/>
          </p:nvSpPr>
          <p:spPr>
            <a:xfrm>
              <a:off x="8204155"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2" name="tx402"/>
            <p:cNvSpPr/>
            <p:nvPr/>
          </p:nvSpPr>
          <p:spPr>
            <a:xfrm>
              <a:off x="851568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3" name="tx403"/>
            <p:cNvSpPr/>
            <p:nvPr/>
          </p:nvSpPr>
          <p:spPr>
            <a:xfrm>
              <a:off x="882720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4" name="tx404"/>
            <p:cNvSpPr/>
            <p:nvPr/>
          </p:nvSpPr>
          <p:spPr>
            <a:xfrm>
              <a:off x="7581105" y="4128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5" name="tx405"/>
            <p:cNvSpPr/>
            <p:nvPr/>
          </p:nvSpPr>
          <p:spPr>
            <a:xfrm>
              <a:off x="7892630" y="4128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6" name="tx406"/>
            <p:cNvSpPr/>
            <p:nvPr/>
          </p:nvSpPr>
          <p:spPr>
            <a:xfrm>
              <a:off x="820415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7" name="tx407"/>
            <p:cNvSpPr/>
            <p:nvPr/>
          </p:nvSpPr>
          <p:spPr>
            <a:xfrm>
              <a:off x="103907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8" name="tx408"/>
            <p:cNvSpPr/>
            <p:nvPr/>
          </p:nvSpPr>
          <p:spPr>
            <a:xfrm>
              <a:off x="135060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9" name="tx409"/>
            <p:cNvSpPr/>
            <p:nvPr/>
          </p:nvSpPr>
          <p:spPr>
            <a:xfrm>
              <a:off x="166212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0" name="tx410"/>
            <p:cNvSpPr/>
            <p:nvPr/>
          </p:nvSpPr>
          <p:spPr>
            <a:xfrm>
              <a:off x="197365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228517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2" name="tx412"/>
            <p:cNvSpPr/>
            <p:nvPr/>
          </p:nvSpPr>
          <p:spPr>
            <a:xfrm>
              <a:off x="259670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3" name="tx413"/>
            <p:cNvSpPr/>
            <p:nvPr/>
          </p:nvSpPr>
          <p:spPr>
            <a:xfrm>
              <a:off x="290822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4" name="tx414"/>
            <p:cNvSpPr/>
            <p:nvPr/>
          </p:nvSpPr>
          <p:spPr>
            <a:xfrm>
              <a:off x="321975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5" name="tx415"/>
            <p:cNvSpPr/>
            <p:nvPr/>
          </p:nvSpPr>
          <p:spPr>
            <a:xfrm>
              <a:off x="353127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6" name="tx416"/>
            <p:cNvSpPr/>
            <p:nvPr/>
          </p:nvSpPr>
          <p:spPr>
            <a:xfrm>
              <a:off x="3842804"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7" name="tx417"/>
            <p:cNvSpPr/>
            <p:nvPr/>
          </p:nvSpPr>
          <p:spPr>
            <a:xfrm>
              <a:off x="41543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8" name="tx418"/>
            <p:cNvSpPr/>
            <p:nvPr/>
          </p:nvSpPr>
          <p:spPr>
            <a:xfrm>
              <a:off x="446585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477737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508890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1" name="tx421"/>
            <p:cNvSpPr/>
            <p:nvPr/>
          </p:nvSpPr>
          <p:spPr>
            <a:xfrm>
              <a:off x="54004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2" name="tx422"/>
            <p:cNvSpPr/>
            <p:nvPr/>
          </p:nvSpPr>
          <p:spPr>
            <a:xfrm>
              <a:off x="57119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3" name="tx423"/>
            <p:cNvSpPr/>
            <p:nvPr/>
          </p:nvSpPr>
          <p:spPr>
            <a:xfrm>
              <a:off x="60234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6335005"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5" name="tx425"/>
            <p:cNvSpPr/>
            <p:nvPr/>
          </p:nvSpPr>
          <p:spPr>
            <a:xfrm>
              <a:off x="664653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6" name="tx426"/>
            <p:cNvSpPr/>
            <p:nvPr/>
          </p:nvSpPr>
          <p:spPr>
            <a:xfrm>
              <a:off x="69580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7" name="tx427"/>
            <p:cNvSpPr/>
            <p:nvPr/>
          </p:nvSpPr>
          <p:spPr>
            <a:xfrm>
              <a:off x="7269580" y="439030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8" name="tx428"/>
            <p:cNvSpPr/>
            <p:nvPr/>
          </p:nvSpPr>
          <p:spPr>
            <a:xfrm>
              <a:off x="7581105"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9" name="tx429"/>
            <p:cNvSpPr/>
            <p:nvPr/>
          </p:nvSpPr>
          <p:spPr>
            <a:xfrm>
              <a:off x="789263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30" name="tx430"/>
            <p:cNvSpPr/>
            <p:nvPr/>
          </p:nvSpPr>
          <p:spPr>
            <a:xfrm>
              <a:off x="82041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1" name="tx431"/>
            <p:cNvSpPr/>
            <p:nvPr/>
          </p:nvSpPr>
          <p:spPr>
            <a:xfrm>
              <a:off x="8515681"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2" name="tx432"/>
            <p:cNvSpPr/>
            <p:nvPr/>
          </p:nvSpPr>
          <p:spPr>
            <a:xfrm>
              <a:off x="8827206"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3" name="tx433"/>
            <p:cNvSpPr/>
            <p:nvPr/>
          </p:nvSpPr>
          <p:spPr>
            <a:xfrm>
              <a:off x="851568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4" name="tx434"/>
            <p:cNvSpPr/>
            <p:nvPr/>
          </p:nvSpPr>
          <p:spPr>
            <a:xfrm>
              <a:off x="882720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5" name="tx435"/>
            <p:cNvSpPr/>
            <p:nvPr/>
          </p:nvSpPr>
          <p:spPr>
            <a:xfrm>
              <a:off x="57119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6" name="tx436"/>
            <p:cNvSpPr/>
            <p:nvPr/>
          </p:nvSpPr>
          <p:spPr>
            <a:xfrm>
              <a:off x="60234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7" name="tx437"/>
            <p:cNvSpPr/>
            <p:nvPr/>
          </p:nvSpPr>
          <p:spPr>
            <a:xfrm>
              <a:off x="633500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8" name="tx438"/>
            <p:cNvSpPr/>
            <p:nvPr/>
          </p:nvSpPr>
          <p:spPr>
            <a:xfrm>
              <a:off x="664653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9" name="tx439"/>
            <p:cNvSpPr/>
            <p:nvPr/>
          </p:nvSpPr>
          <p:spPr>
            <a:xfrm>
              <a:off x="6958055"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0" name="tx440"/>
            <p:cNvSpPr/>
            <p:nvPr/>
          </p:nvSpPr>
          <p:spPr>
            <a:xfrm>
              <a:off x="72695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1" name="tx441"/>
            <p:cNvSpPr/>
            <p:nvPr/>
          </p:nvSpPr>
          <p:spPr>
            <a:xfrm>
              <a:off x="75811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2" name="tx442"/>
            <p:cNvSpPr/>
            <p:nvPr/>
          </p:nvSpPr>
          <p:spPr>
            <a:xfrm>
              <a:off x="789263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43" name="tx443"/>
            <p:cNvSpPr/>
            <p:nvPr/>
          </p:nvSpPr>
          <p:spPr>
            <a:xfrm>
              <a:off x="82041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4" name="tx444"/>
            <p:cNvSpPr/>
            <p:nvPr/>
          </p:nvSpPr>
          <p:spPr>
            <a:xfrm>
              <a:off x="103907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5" name="tx445"/>
            <p:cNvSpPr/>
            <p:nvPr/>
          </p:nvSpPr>
          <p:spPr>
            <a:xfrm>
              <a:off x="135060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6" name="tx446"/>
            <p:cNvSpPr/>
            <p:nvPr/>
          </p:nvSpPr>
          <p:spPr>
            <a:xfrm>
              <a:off x="16621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7" name="tx447"/>
            <p:cNvSpPr/>
            <p:nvPr/>
          </p:nvSpPr>
          <p:spPr>
            <a:xfrm>
              <a:off x="197365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228517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9" name="tx449"/>
            <p:cNvSpPr/>
            <p:nvPr/>
          </p:nvSpPr>
          <p:spPr>
            <a:xfrm>
              <a:off x="259670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0" name="tx450"/>
            <p:cNvSpPr/>
            <p:nvPr/>
          </p:nvSpPr>
          <p:spPr>
            <a:xfrm>
              <a:off x="2908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1" name="tx451"/>
            <p:cNvSpPr/>
            <p:nvPr/>
          </p:nvSpPr>
          <p:spPr>
            <a:xfrm>
              <a:off x="321975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2" name="tx452"/>
            <p:cNvSpPr/>
            <p:nvPr/>
          </p:nvSpPr>
          <p:spPr>
            <a:xfrm>
              <a:off x="353127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3" name="tx453"/>
            <p:cNvSpPr/>
            <p:nvPr/>
          </p:nvSpPr>
          <p:spPr>
            <a:xfrm>
              <a:off x="3842804"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4" name="tx454"/>
            <p:cNvSpPr/>
            <p:nvPr/>
          </p:nvSpPr>
          <p:spPr>
            <a:xfrm>
              <a:off x="415432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5" name="tx455"/>
            <p:cNvSpPr/>
            <p:nvPr/>
          </p:nvSpPr>
          <p:spPr>
            <a:xfrm>
              <a:off x="446585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477737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7" name="tx457"/>
            <p:cNvSpPr/>
            <p:nvPr/>
          </p:nvSpPr>
          <p:spPr>
            <a:xfrm>
              <a:off x="508890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8" name="tx458"/>
            <p:cNvSpPr/>
            <p:nvPr/>
          </p:nvSpPr>
          <p:spPr>
            <a:xfrm>
              <a:off x="540042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9" name="tx459"/>
            <p:cNvSpPr/>
            <p:nvPr/>
          </p:nvSpPr>
          <p:spPr>
            <a:xfrm>
              <a:off x="57119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0" name="tx460"/>
            <p:cNvSpPr/>
            <p:nvPr/>
          </p:nvSpPr>
          <p:spPr>
            <a:xfrm>
              <a:off x="60234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1" name="tx461"/>
            <p:cNvSpPr/>
            <p:nvPr/>
          </p:nvSpPr>
          <p:spPr>
            <a:xfrm>
              <a:off x="633500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2" name="tx462"/>
            <p:cNvSpPr/>
            <p:nvPr/>
          </p:nvSpPr>
          <p:spPr>
            <a:xfrm>
              <a:off x="66465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3" name="tx463"/>
            <p:cNvSpPr/>
            <p:nvPr/>
          </p:nvSpPr>
          <p:spPr>
            <a:xfrm>
              <a:off x="69580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4" name="tx464"/>
            <p:cNvSpPr/>
            <p:nvPr/>
          </p:nvSpPr>
          <p:spPr>
            <a:xfrm>
              <a:off x="7269580" y="46513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65" name="tx465"/>
            <p:cNvSpPr/>
            <p:nvPr/>
          </p:nvSpPr>
          <p:spPr>
            <a:xfrm>
              <a:off x="7581105"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6" name="tx466"/>
            <p:cNvSpPr/>
            <p:nvPr/>
          </p:nvSpPr>
          <p:spPr>
            <a:xfrm>
              <a:off x="78926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7" name="tx467"/>
            <p:cNvSpPr/>
            <p:nvPr/>
          </p:nvSpPr>
          <p:spPr>
            <a:xfrm>
              <a:off x="82041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8" name="tx468"/>
            <p:cNvSpPr/>
            <p:nvPr/>
          </p:nvSpPr>
          <p:spPr>
            <a:xfrm>
              <a:off x="851568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9" name="tx469"/>
            <p:cNvSpPr/>
            <p:nvPr/>
          </p:nvSpPr>
          <p:spPr>
            <a:xfrm>
              <a:off x="882720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70" name="tx470"/>
            <p:cNvSpPr/>
            <p:nvPr/>
          </p:nvSpPr>
          <p:spPr>
            <a:xfrm>
              <a:off x="384280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71" name="tx471"/>
            <p:cNvSpPr/>
            <p:nvPr/>
          </p:nvSpPr>
          <p:spPr>
            <a:xfrm>
              <a:off x="415432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2" name="tx472"/>
            <p:cNvSpPr/>
            <p:nvPr/>
          </p:nvSpPr>
          <p:spPr>
            <a:xfrm>
              <a:off x="446585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3" name="tx473"/>
            <p:cNvSpPr/>
            <p:nvPr/>
          </p:nvSpPr>
          <p:spPr>
            <a:xfrm>
              <a:off x="477737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4" name="tx474"/>
            <p:cNvSpPr/>
            <p:nvPr/>
          </p:nvSpPr>
          <p:spPr>
            <a:xfrm>
              <a:off x="5067811"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5" name="tx475"/>
            <p:cNvSpPr/>
            <p:nvPr/>
          </p:nvSpPr>
          <p:spPr>
            <a:xfrm>
              <a:off x="540042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6" name="tx476"/>
            <p:cNvSpPr/>
            <p:nvPr/>
          </p:nvSpPr>
          <p:spPr>
            <a:xfrm>
              <a:off x="57119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7" name="tx477"/>
            <p:cNvSpPr/>
            <p:nvPr/>
          </p:nvSpPr>
          <p:spPr>
            <a:xfrm>
              <a:off x="6002386"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8" name="tx478"/>
            <p:cNvSpPr/>
            <p:nvPr/>
          </p:nvSpPr>
          <p:spPr>
            <a:xfrm>
              <a:off x="63350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9" name="tx479"/>
            <p:cNvSpPr/>
            <p:nvPr/>
          </p:nvSpPr>
          <p:spPr>
            <a:xfrm>
              <a:off x="6625436"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0" name="tx480"/>
            <p:cNvSpPr/>
            <p:nvPr/>
          </p:nvSpPr>
          <p:spPr>
            <a:xfrm>
              <a:off x="69580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1" name="tx481"/>
            <p:cNvSpPr/>
            <p:nvPr/>
          </p:nvSpPr>
          <p:spPr>
            <a:xfrm>
              <a:off x="7269580" y="360722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82" name="tx482"/>
            <p:cNvSpPr/>
            <p:nvPr/>
          </p:nvSpPr>
          <p:spPr>
            <a:xfrm>
              <a:off x="7581105"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83" name="tx483"/>
            <p:cNvSpPr/>
            <p:nvPr/>
          </p:nvSpPr>
          <p:spPr>
            <a:xfrm>
              <a:off x="7871537" y="360590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84" name="tx484"/>
            <p:cNvSpPr/>
            <p:nvPr/>
          </p:nvSpPr>
          <p:spPr>
            <a:xfrm>
              <a:off x="82041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85" name="tx485"/>
            <p:cNvSpPr/>
            <p:nvPr/>
          </p:nvSpPr>
          <p:spPr>
            <a:xfrm>
              <a:off x="851568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86" name="tx486"/>
            <p:cNvSpPr/>
            <p:nvPr/>
          </p:nvSpPr>
          <p:spPr>
            <a:xfrm>
              <a:off x="882720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87" name="tx487"/>
            <p:cNvSpPr/>
            <p:nvPr/>
          </p:nvSpPr>
          <p:spPr>
            <a:xfrm>
              <a:off x="259670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8" name="tx488"/>
            <p:cNvSpPr/>
            <p:nvPr/>
          </p:nvSpPr>
          <p:spPr>
            <a:xfrm>
              <a:off x="2908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9" name="tx489"/>
            <p:cNvSpPr/>
            <p:nvPr/>
          </p:nvSpPr>
          <p:spPr>
            <a:xfrm>
              <a:off x="3219754"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0" name="tx490"/>
            <p:cNvSpPr/>
            <p:nvPr/>
          </p:nvSpPr>
          <p:spPr>
            <a:xfrm>
              <a:off x="3510185"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1" name="tx491"/>
            <p:cNvSpPr/>
            <p:nvPr/>
          </p:nvSpPr>
          <p:spPr>
            <a:xfrm>
              <a:off x="3821710"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92" name="tx492"/>
            <p:cNvSpPr/>
            <p:nvPr/>
          </p:nvSpPr>
          <p:spPr>
            <a:xfrm>
              <a:off x="4154329"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3" name="tx493"/>
            <p:cNvSpPr/>
            <p:nvPr/>
          </p:nvSpPr>
          <p:spPr>
            <a:xfrm>
              <a:off x="446585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4" name="tx494"/>
            <p:cNvSpPr/>
            <p:nvPr/>
          </p:nvSpPr>
          <p:spPr>
            <a:xfrm>
              <a:off x="477737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5" name="tx495"/>
            <p:cNvSpPr/>
            <p:nvPr/>
          </p:nvSpPr>
          <p:spPr>
            <a:xfrm>
              <a:off x="5088904"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6" name="tx496"/>
            <p:cNvSpPr/>
            <p:nvPr/>
          </p:nvSpPr>
          <p:spPr>
            <a:xfrm>
              <a:off x="540042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7" name="tx497"/>
            <p:cNvSpPr/>
            <p:nvPr/>
          </p:nvSpPr>
          <p:spPr>
            <a:xfrm>
              <a:off x="57119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8" name="tx498"/>
            <p:cNvSpPr/>
            <p:nvPr/>
          </p:nvSpPr>
          <p:spPr>
            <a:xfrm>
              <a:off x="6002386"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99" name="tx499"/>
            <p:cNvSpPr/>
            <p:nvPr/>
          </p:nvSpPr>
          <p:spPr>
            <a:xfrm>
              <a:off x="63350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0" name="tx500"/>
            <p:cNvSpPr/>
            <p:nvPr/>
          </p:nvSpPr>
          <p:spPr>
            <a:xfrm>
              <a:off x="664653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1" name="tx501"/>
            <p:cNvSpPr/>
            <p:nvPr/>
          </p:nvSpPr>
          <p:spPr>
            <a:xfrm>
              <a:off x="6958055" y="51743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02" name="tx502"/>
            <p:cNvSpPr/>
            <p:nvPr/>
          </p:nvSpPr>
          <p:spPr>
            <a:xfrm>
              <a:off x="7269580"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03" name="tx503"/>
            <p:cNvSpPr/>
            <p:nvPr/>
          </p:nvSpPr>
          <p:spPr>
            <a:xfrm>
              <a:off x="7581105"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04" name="tx504"/>
            <p:cNvSpPr/>
            <p:nvPr/>
          </p:nvSpPr>
          <p:spPr>
            <a:xfrm>
              <a:off x="789263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05" name="tx505"/>
            <p:cNvSpPr/>
            <p:nvPr/>
          </p:nvSpPr>
          <p:spPr>
            <a:xfrm>
              <a:off x="82041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06" name="tx506"/>
            <p:cNvSpPr/>
            <p:nvPr/>
          </p:nvSpPr>
          <p:spPr>
            <a:xfrm>
              <a:off x="851568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07" name="tx507"/>
            <p:cNvSpPr/>
            <p:nvPr/>
          </p:nvSpPr>
          <p:spPr>
            <a:xfrm>
              <a:off x="882720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08" name="tx508"/>
            <p:cNvSpPr/>
            <p:nvPr/>
          </p:nvSpPr>
          <p:spPr>
            <a:xfrm>
              <a:off x="633500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09" name="tx509"/>
            <p:cNvSpPr/>
            <p:nvPr/>
          </p:nvSpPr>
          <p:spPr>
            <a:xfrm>
              <a:off x="6646530"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10" name="tx510"/>
            <p:cNvSpPr/>
            <p:nvPr/>
          </p:nvSpPr>
          <p:spPr>
            <a:xfrm>
              <a:off x="695805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11" name="tx511"/>
            <p:cNvSpPr/>
            <p:nvPr/>
          </p:nvSpPr>
          <p:spPr>
            <a:xfrm>
              <a:off x="8204155"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2" name="tx512"/>
            <p:cNvSpPr/>
            <p:nvPr/>
          </p:nvSpPr>
          <p:spPr>
            <a:xfrm>
              <a:off x="8515681"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3" name="tx513"/>
            <p:cNvSpPr/>
            <p:nvPr/>
          </p:nvSpPr>
          <p:spPr>
            <a:xfrm>
              <a:off x="8827206"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14" name="tx514"/>
            <p:cNvSpPr/>
            <p:nvPr/>
          </p:nvSpPr>
          <p:spPr>
            <a:xfrm>
              <a:off x="851568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15" name="tx515"/>
            <p:cNvSpPr/>
            <p:nvPr/>
          </p:nvSpPr>
          <p:spPr>
            <a:xfrm>
              <a:off x="882720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16" name="tx516"/>
            <p:cNvSpPr/>
            <p:nvPr/>
          </p:nvSpPr>
          <p:spPr>
            <a:xfrm>
              <a:off x="851568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17" name="tx517"/>
            <p:cNvSpPr/>
            <p:nvPr/>
          </p:nvSpPr>
          <p:spPr>
            <a:xfrm>
              <a:off x="882720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18" name="tx518"/>
            <p:cNvSpPr/>
            <p:nvPr/>
          </p:nvSpPr>
          <p:spPr>
            <a:xfrm>
              <a:off x="851568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19" name="tx519"/>
            <p:cNvSpPr/>
            <p:nvPr/>
          </p:nvSpPr>
          <p:spPr>
            <a:xfrm>
              <a:off x="882720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20" name="tx520"/>
            <p:cNvSpPr/>
            <p:nvPr/>
          </p:nvSpPr>
          <p:spPr>
            <a:xfrm>
              <a:off x="851568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21" name="tx521"/>
            <p:cNvSpPr/>
            <p:nvPr/>
          </p:nvSpPr>
          <p:spPr>
            <a:xfrm>
              <a:off x="882720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22" name="tx522"/>
            <p:cNvSpPr/>
            <p:nvPr/>
          </p:nvSpPr>
          <p:spPr>
            <a:xfrm>
              <a:off x="664653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23" name="tx523"/>
            <p:cNvSpPr/>
            <p:nvPr/>
          </p:nvSpPr>
          <p:spPr>
            <a:xfrm>
              <a:off x="6958055" y="49123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24" name="tx524"/>
            <p:cNvSpPr/>
            <p:nvPr/>
          </p:nvSpPr>
          <p:spPr>
            <a:xfrm>
              <a:off x="72695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25" name="tx525"/>
            <p:cNvSpPr/>
            <p:nvPr/>
          </p:nvSpPr>
          <p:spPr>
            <a:xfrm>
              <a:off x="75811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26" name="tx526"/>
            <p:cNvSpPr/>
            <p:nvPr/>
          </p:nvSpPr>
          <p:spPr>
            <a:xfrm>
              <a:off x="789263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27" name="tx527"/>
            <p:cNvSpPr/>
            <p:nvPr/>
          </p:nvSpPr>
          <p:spPr>
            <a:xfrm>
              <a:off x="820415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28" name="tx528"/>
            <p:cNvSpPr/>
            <p:nvPr/>
          </p:nvSpPr>
          <p:spPr>
            <a:xfrm>
              <a:off x="540042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29" name="tx529"/>
            <p:cNvSpPr/>
            <p:nvPr/>
          </p:nvSpPr>
          <p:spPr>
            <a:xfrm>
              <a:off x="851568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30" name="tx530"/>
            <p:cNvSpPr/>
            <p:nvPr/>
          </p:nvSpPr>
          <p:spPr>
            <a:xfrm>
              <a:off x="882720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31" name="tx531"/>
            <p:cNvSpPr/>
            <p:nvPr/>
          </p:nvSpPr>
          <p:spPr>
            <a:xfrm>
              <a:off x="3510185"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32" name="tx532"/>
            <p:cNvSpPr/>
            <p:nvPr/>
          </p:nvSpPr>
          <p:spPr>
            <a:xfrm>
              <a:off x="228517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533" name="tx533"/>
            <p:cNvSpPr/>
            <p:nvPr/>
          </p:nvSpPr>
          <p:spPr>
            <a:xfrm>
              <a:off x="72695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534" name="tx534"/>
            <p:cNvSpPr/>
            <p:nvPr/>
          </p:nvSpPr>
          <p:spPr>
            <a:xfrm>
              <a:off x="758110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35" name="tx535"/>
            <p:cNvSpPr/>
            <p:nvPr/>
          </p:nvSpPr>
          <p:spPr>
            <a:xfrm>
              <a:off x="7892630"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36" name="tx536"/>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7" name="tx537"/>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8" name="tx538"/>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9" name="tx539"/>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0" name="tx540"/>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1" name="tx541"/>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2" name="tx542"/>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3" name="tx543"/>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4" name="tx544"/>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5" name="tx545"/>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6" name="tx546"/>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7" name="tx547"/>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8" name="tx548"/>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9" name="tx549"/>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0" name="tx550"/>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1" name="tx551"/>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2" name="tx552"/>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3" name="tx553"/>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4" name="tx554"/>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5" name="tx555"/>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6" name="tx556"/>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7" name="tx557"/>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8" name="tx558"/>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9" name="tx559"/>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0" name="tx560"/>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1" name="tx561"/>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2" name="tx562"/>
            <p:cNvSpPr/>
            <p:nvPr/>
          </p:nvSpPr>
          <p:spPr>
            <a:xfrm>
              <a:off x="564147"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63" name="tx563"/>
            <p:cNvSpPr/>
            <p:nvPr/>
          </p:nvSpPr>
          <p:spPr>
            <a:xfrm>
              <a:off x="632469" y="517218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64" name="tx564"/>
            <p:cNvSpPr/>
            <p:nvPr/>
          </p:nvSpPr>
          <p:spPr>
            <a:xfrm>
              <a:off x="539317" y="490842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5" name="tx565"/>
            <p:cNvSpPr/>
            <p:nvPr/>
          </p:nvSpPr>
          <p:spPr>
            <a:xfrm>
              <a:off x="551705" y="46474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6" name="tx566"/>
            <p:cNvSpPr/>
            <p:nvPr/>
          </p:nvSpPr>
          <p:spPr>
            <a:xfrm>
              <a:off x="539317" y="43863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7" name="tx567"/>
            <p:cNvSpPr/>
            <p:nvPr/>
          </p:nvSpPr>
          <p:spPr>
            <a:xfrm>
              <a:off x="588976" y="4125350"/>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8" name="tx568"/>
            <p:cNvSpPr/>
            <p:nvPr/>
          </p:nvSpPr>
          <p:spPr>
            <a:xfrm>
              <a:off x="607530" y="386672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69" name="tx569"/>
            <p:cNvSpPr/>
            <p:nvPr/>
          </p:nvSpPr>
          <p:spPr>
            <a:xfrm>
              <a:off x="533042" y="360329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70" name="tx570"/>
            <p:cNvSpPr/>
            <p:nvPr/>
          </p:nvSpPr>
          <p:spPr>
            <a:xfrm>
              <a:off x="539317" y="334227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71" name="tx571"/>
            <p:cNvSpPr/>
            <p:nvPr/>
          </p:nvSpPr>
          <p:spPr>
            <a:xfrm>
              <a:off x="508103" y="306143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2" name="tx572"/>
            <p:cNvSpPr/>
            <p:nvPr/>
          </p:nvSpPr>
          <p:spPr>
            <a:xfrm>
              <a:off x="619972" y="282119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3" name="tx573"/>
            <p:cNvSpPr/>
            <p:nvPr/>
          </p:nvSpPr>
          <p:spPr>
            <a:xfrm>
              <a:off x="564147" y="256017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4" name="tx574"/>
            <p:cNvSpPr/>
            <p:nvPr/>
          </p:nvSpPr>
          <p:spPr>
            <a:xfrm>
              <a:off x="564147" y="230056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5" name="tx575"/>
            <p:cNvSpPr/>
            <p:nvPr/>
          </p:nvSpPr>
          <p:spPr>
            <a:xfrm>
              <a:off x="607639"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76" name="tx576"/>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77" name="pic577"/>
            <p:cNvPicPr/>
            <p:nvPr/>
          </p:nvPicPr>
          <p:blipFill>
            <a:blip r:embed="rId2" cstate="print"/>
            <a:stretch>
              <a:fillRect/>
            </a:stretch>
          </p:blipFill>
          <p:spPr>
            <a:xfrm>
              <a:off x="4647033" y="5838594"/>
              <a:ext cx="2160000" cy="219455"/>
            </a:xfrm>
            <a:prstGeom prst="rect">
              <a:avLst/>
            </a:prstGeom>
          </p:spPr>
        </p:pic>
        <p:sp>
          <p:nvSpPr>
            <p:cNvPr id="578" name="pl578"/>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9" name="pl579"/>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0" name="pl580"/>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1" name="pl581"/>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2" name="pl582"/>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3" name="pl583"/>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4" name="pl584"/>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5" name="pl585"/>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6" name="pl586"/>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7" name="pl587"/>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8" name="pl588"/>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9" name="pl589"/>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0" name="tx590"/>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1" name="tx591"/>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2" name="tx592"/>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3" name="tx593"/>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4" name="tx594"/>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5" name="tx595"/>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6" name="tx596"/>
            <p:cNvSpPr/>
            <p:nvPr/>
          </p:nvSpPr>
          <p:spPr>
            <a:xfrm>
              <a:off x="912452" y="1332266"/>
              <a:ext cx="28144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Bolivia, 2000-2025</a:t>
              </a:r>
            </a:p>
          </p:txBody>
        </p:sp>
        <p:sp>
          <p:nvSpPr>
            <p:cNvPr id="597" name="tx59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98" name="tx59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99" name="tx59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14 vaccines in the schedule achieved coverage of 90% or more. Vaccine coverage ranged from 59% to 68%.
Since 2004, estimates have been made for 7 new vaccines. IPVC is the newest vaccine reported (2021), which achieved 59% coverage in 2025.
In 2025, Bolivia did not report any stockouts of vaccines or supplies.</a:t>
            </a: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14 vaccines in the schedule achieved coverage of 90% or more. Vaccine coverage ranged from 59% to 68%.
Since 2004, estimates have been made for 7 new vaccines. IPVC is the newest vaccine reported (2021), which achieved 59% coverage in 2025.
In 2025, Bolivia did not report any stockouts of vaccines or supplies.</a:t>
            </a:r>
          </a:p>
        </p:txBody>
      </p:sp>
      <p:sp>
        <p:nvSpPr>
          <p:cNvPr id="6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13, and declined for one, indicating limited improvement in routine immunization performance; none achieved at least 90% coverage.</a:t>
            </a:r>
          </a:p>
        </p:txBody>
      </p:sp>
      <p:grpSp xmlns:pic="http://schemas.openxmlformats.org/drawingml/2006/picture">
        <p:nvGrpSpPr>
          <p:cNvPr id="602" name=""/>
          <p:cNvGrpSpPr/>
          <p:nvPr/>
        </p:nvGrpSpPr>
        <p:grpSpPr>
          <a:xfrm>
            <a:off x="292608" y="1005840"/>
            <a:ext cx="8595360" cy="28575"/>
            <a:chOff x="292608" y="1005840"/>
            <a:chExt cx="8595360" cy="28575"/>
          </a:xfrm>
        </p:grpSpPr>
        <p:sp>
          <p:nvSpPr>
            <p:cNvPr id="6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1316789"/>
            </a:xfrm>
            <a:custGeom>
              <a:avLst/>
              <a:pathLst>
                <a:path w="6481656" h="1316789">
                  <a:moveTo>
                    <a:pt x="0" y="239416"/>
                  </a:moveTo>
                  <a:lnTo>
                    <a:pt x="259266" y="279319"/>
                  </a:lnTo>
                  <a:lnTo>
                    <a:pt x="518532" y="159610"/>
                  </a:lnTo>
                  <a:lnTo>
                    <a:pt x="777798" y="79805"/>
                  </a:lnTo>
                  <a:lnTo>
                    <a:pt x="1037065" y="399027"/>
                  </a:lnTo>
                  <a:lnTo>
                    <a:pt x="1296331" y="199513"/>
                  </a:lnTo>
                  <a:lnTo>
                    <a:pt x="1555597" y="438929"/>
                  </a:lnTo>
                  <a:lnTo>
                    <a:pt x="1814863" y="518735"/>
                  </a:lnTo>
                  <a:lnTo>
                    <a:pt x="2074130" y="79805"/>
                  </a:lnTo>
                  <a:lnTo>
                    <a:pt x="2333396" y="39902"/>
                  </a:lnTo>
                  <a:lnTo>
                    <a:pt x="2592662" y="39902"/>
                  </a:lnTo>
                  <a:lnTo>
                    <a:pt x="2851928" y="0"/>
                  </a:lnTo>
                  <a:lnTo>
                    <a:pt x="3111195" y="39902"/>
                  </a:lnTo>
                  <a:lnTo>
                    <a:pt x="3370461" y="478832"/>
                  </a:lnTo>
                  <a:lnTo>
                    <a:pt x="3629727" y="239416"/>
                  </a:lnTo>
                  <a:lnTo>
                    <a:pt x="3888994" y="39902"/>
                  </a:lnTo>
                  <a:lnTo>
                    <a:pt x="4148260" y="199513"/>
                  </a:lnTo>
                  <a:lnTo>
                    <a:pt x="4407526" y="279319"/>
                  </a:lnTo>
                  <a:lnTo>
                    <a:pt x="4666792" y="359124"/>
                  </a:lnTo>
                  <a:lnTo>
                    <a:pt x="4926059" y="678346"/>
                  </a:lnTo>
                  <a:lnTo>
                    <a:pt x="5185325" y="758151"/>
                  </a:lnTo>
                  <a:lnTo>
                    <a:pt x="5444591" y="917762"/>
                  </a:lnTo>
                  <a:lnTo>
                    <a:pt x="5703857" y="917762"/>
                  </a:lnTo>
                  <a:lnTo>
                    <a:pt x="5963124" y="1037470"/>
                  </a:lnTo>
                  <a:lnTo>
                    <a:pt x="6222390" y="1316789"/>
                  </a:lnTo>
                  <a:lnTo>
                    <a:pt x="6481656" y="131678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1436498"/>
            </a:xfrm>
            <a:custGeom>
              <a:avLst/>
              <a:pathLst>
                <a:path w="6481656" h="1436498">
                  <a:moveTo>
                    <a:pt x="0" y="798054"/>
                  </a:moveTo>
                  <a:lnTo>
                    <a:pt x="259266" y="957665"/>
                  </a:lnTo>
                  <a:lnTo>
                    <a:pt x="518532" y="718249"/>
                  </a:lnTo>
                  <a:lnTo>
                    <a:pt x="777798" y="279319"/>
                  </a:lnTo>
                  <a:lnTo>
                    <a:pt x="1037065" y="438929"/>
                  </a:lnTo>
                  <a:lnTo>
                    <a:pt x="1296331" y="399027"/>
                  </a:lnTo>
                  <a:lnTo>
                    <a:pt x="1555597" y="478832"/>
                  </a:lnTo>
                  <a:lnTo>
                    <a:pt x="1814863" y="438929"/>
                  </a:lnTo>
                  <a:lnTo>
                    <a:pt x="2074130" y="279319"/>
                  </a:lnTo>
                  <a:lnTo>
                    <a:pt x="2333396" y="79805"/>
                  </a:lnTo>
                  <a:lnTo>
                    <a:pt x="2592662" y="159610"/>
                  </a:lnTo>
                  <a:lnTo>
                    <a:pt x="2851928" y="0"/>
                  </a:lnTo>
                  <a:lnTo>
                    <a:pt x="3111195" y="79805"/>
                  </a:lnTo>
                  <a:lnTo>
                    <a:pt x="3370461" y="359124"/>
                  </a:lnTo>
                  <a:lnTo>
                    <a:pt x="3629727" y="399027"/>
                  </a:lnTo>
                  <a:lnTo>
                    <a:pt x="3888994" y="239416"/>
                  </a:lnTo>
                  <a:lnTo>
                    <a:pt x="4148260" y="319221"/>
                  </a:lnTo>
                  <a:lnTo>
                    <a:pt x="4407526" y="438929"/>
                  </a:lnTo>
                  <a:lnTo>
                    <a:pt x="4666792" y="478832"/>
                  </a:lnTo>
                  <a:lnTo>
                    <a:pt x="4926059" y="798054"/>
                  </a:lnTo>
                  <a:lnTo>
                    <a:pt x="5185325" y="1077373"/>
                  </a:lnTo>
                  <a:lnTo>
                    <a:pt x="5444591" y="997568"/>
                  </a:lnTo>
                  <a:lnTo>
                    <a:pt x="5703857" y="1037470"/>
                  </a:lnTo>
                  <a:lnTo>
                    <a:pt x="5963124" y="1117276"/>
                  </a:lnTo>
                  <a:lnTo>
                    <a:pt x="6222390" y="1436498"/>
                  </a:lnTo>
                  <a:lnTo>
                    <a:pt x="6481656" y="143649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1157178"/>
            </a:xfrm>
            <a:custGeom>
              <a:avLst/>
              <a:pathLst>
                <a:path w="6481656" h="1157178">
                  <a:moveTo>
                    <a:pt x="0" y="478832"/>
                  </a:moveTo>
                  <a:lnTo>
                    <a:pt x="259266" y="319221"/>
                  </a:lnTo>
                  <a:lnTo>
                    <a:pt x="518532" y="199513"/>
                  </a:lnTo>
                  <a:lnTo>
                    <a:pt x="777798" y="0"/>
                  </a:lnTo>
                  <a:lnTo>
                    <a:pt x="1037065" y="239416"/>
                  </a:lnTo>
                  <a:lnTo>
                    <a:pt x="1296331" y="279319"/>
                  </a:lnTo>
                  <a:lnTo>
                    <a:pt x="1555597" y="319221"/>
                  </a:lnTo>
                  <a:lnTo>
                    <a:pt x="1814863" y="399027"/>
                  </a:lnTo>
                  <a:lnTo>
                    <a:pt x="2074130" y="159610"/>
                  </a:lnTo>
                  <a:lnTo>
                    <a:pt x="2333396" y="119708"/>
                  </a:lnTo>
                  <a:lnTo>
                    <a:pt x="2592662" y="319221"/>
                  </a:lnTo>
                  <a:lnTo>
                    <a:pt x="2851928" y="0"/>
                  </a:lnTo>
                  <a:lnTo>
                    <a:pt x="3111195" y="159610"/>
                  </a:lnTo>
                  <a:lnTo>
                    <a:pt x="3370461" y="359124"/>
                  </a:lnTo>
                  <a:lnTo>
                    <a:pt x="3629727" y="279319"/>
                  </a:lnTo>
                  <a:lnTo>
                    <a:pt x="3888994" y="39902"/>
                  </a:lnTo>
                  <a:lnTo>
                    <a:pt x="4148260" y="79805"/>
                  </a:lnTo>
                  <a:lnTo>
                    <a:pt x="4407526" y="518735"/>
                  </a:lnTo>
                  <a:lnTo>
                    <a:pt x="4666792" y="279319"/>
                  </a:lnTo>
                  <a:lnTo>
                    <a:pt x="4926059" y="678346"/>
                  </a:lnTo>
                  <a:lnTo>
                    <a:pt x="5185325" y="877859"/>
                  </a:lnTo>
                  <a:lnTo>
                    <a:pt x="5444591" y="837957"/>
                  </a:lnTo>
                  <a:lnTo>
                    <a:pt x="5703857" y="1077373"/>
                  </a:lnTo>
                  <a:lnTo>
                    <a:pt x="5963124" y="1117276"/>
                  </a:lnTo>
                  <a:lnTo>
                    <a:pt x="6222390" y="1157178"/>
                  </a:lnTo>
                  <a:lnTo>
                    <a:pt x="6481656" y="1157178"/>
                  </a:lnTo>
                </a:path>
              </a:pathLst>
            </a:custGeom>
            <a:ln w="27101" cap="flat">
              <a:solidFill>
                <a:srgbClr val="00BFC4">
                  <a:alpha val="100000"/>
                </a:srgbClr>
              </a:solidFill>
              <a:prstDash val="solid"/>
              <a:round/>
            </a:ln>
          </p:spPr>
          <p:txBody>
            <a:bodyPr/>
            <a:lstStyle/>
            <a:p/>
          </p:txBody>
        </p:sp>
        <p:sp>
          <p:nvSpPr>
            <p:cNvPr id="31" name="pl31"/>
            <p:cNvSpPr/>
            <p:nvPr/>
          </p:nvSpPr>
          <p:spPr>
            <a:xfrm>
              <a:off x="6105812" y="2834916"/>
              <a:ext cx="1814863" cy="917762"/>
            </a:xfrm>
            <a:custGeom>
              <a:avLst/>
              <a:pathLst>
                <a:path w="1814863" h="917762">
                  <a:moveTo>
                    <a:pt x="0" y="917762"/>
                  </a:moveTo>
                  <a:lnTo>
                    <a:pt x="259266" y="678346"/>
                  </a:lnTo>
                  <a:lnTo>
                    <a:pt x="518532" y="598540"/>
                  </a:lnTo>
                  <a:lnTo>
                    <a:pt x="777798" y="199513"/>
                  </a:lnTo>
                  <a:lnTo>
                    <a:pt x="1037065" y="478832"/>
                  </a:lnTo>
                  <a:lnTo>
                    <a:pt x="1296331" y="438929"/>
                  </a:lnTo>
                  <a:lnTo>
                    <a:pt x="1555597" y="0"/>
                  </a:lnTo>
                  <a:lnTo>
                    <a:pt x="1814863"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6369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8763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5571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7965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067435" y="371430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723" y="2361707"/>
              <a:ext cx="249219" cy="224732"/>
            </a:xfrm>
            <a:custGeom>
              <a:avLst/>
              <a:pathLst>
                <a:path w="249219" h="224732">
                  <a:moveTo>
                    <a:pt x="249219" y="0"/>
                  </a:moveTo>
                  <a:lnTo>
                    <a:pt x="0" y="224732"/>
                  </a:lnTo>
                </a:path>
              </a:pathLst>
            </a:custGeom>
          </p:spPr>
          <p:txBody>
            <a:bodyPr/>
            <a:lstStyle/>
            <a:p/>
          </p:txBody>
        </p:sp>
        <p:sp>
          <p:nvSpPr>
            <p:cNvPr id="42" name="pl42"/>
            <p:cNvSpPr/>
            <p:nvPr/>
          </p:nvSpPr>
          <p:spPr>
            <a:xfrm>
              <a:off x="7937983" y="2618466"/>
              <a:ext cx="241958" cy="53044"/>
            </a:xfrm>
            <a:custGeom>
              <a:avLst/>
              <a:pathLst>
                <a:path w="241958" h="53044">
                  <a:moveTo>
                    <a:pt x="241958" y="0"/>
                  </a:moveTo>
                  <a:lnTo>
                    <a:pt x="0" y="53044"/>
                  </a:lnTo>
                </a:path>
              </a:pathLst>
            </a:custGeom>
          </p:spPr>
          <p:txBody>
            <a:bodyPr/>
            <a:lstStyle/>
            <a:p/>
          </p:txBody>
        </p:sp>
        <p:sp>
          <p:nvSpPr>
            <p:cNvPr id="43" name="pl43"/>
            <p:cNvSpPr/>
            <p:nvPr/>
          </p:nvSpPr>
          <p:spPr>
            <a:xfrm>
              <a:off x="7938257" y="2838254"/>
              <a:ext cx="241684" cy="45883"/>
            </a:xfrm>
            <a:custGeom>
              <a:avLst/>
              <a:pathLst>
                <a:path w="241684" h="45883">
                  <a:moveTo>
                    <a:pt x="241684" y="45883"/>
                  </a:moveTo>
                  <a:lnTo>
                    <a:pt x="0" y="0"/>
                  </a:lnTo>
                </a:path>
              </a:pathLst>
            </a:custGeom>
          </p:spPr>
          <p:txBody>
            <a:bodyPr/>
            <a:lstStyle/>
            <a:p/>
          </p:txBody>
        </p:sp>
        <p:sp>
          <p:nvSpPr>
            <p:cNvPr id="44" name="pl44"/>
            <p:cNvSpPr/>
            <p:nvPr/>
          </p:nvSpPr>
          <p:spPr>
            <a:xfrm>
              <a:off x="7931103" y="2923634"/>
              <a:ext cx="248839" cy="212692"/>
            </a:xfrm>
            <a:custGeom>
              <a:avLst/>
              <a:pathLst>
                <a:path w="248839" h="212692">
                  <a:moveTo>
                    <a:pt x="248839" y="212692"/>
                  </a:moveTo>
                  <a:lnTo>
                    <a:pt x="0" y="0"/>
                  </a:lnTo>
                </a:path>
              </a:pathLst>
            </a:custGeom>
          </p:spPr>
          <p:txBody>
            <a:bodyPr/>
            <a:lstStyle/>
            <a:p/>
          </p:txBody>
        </p:sp>
        <p:sp>
          <p:nvSpPr>
            <p:cNvPr id="45" name="pg45"/>
            <p:cNvSpPr/>
            <p:nvPr/>
          </p:nvSpPr>
          <p:spPr>
            <a:xfrm>
              <a:off x="8111362" y="224824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228908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67%</a:t>
              </a:r>
            </a:p>
          </p:txBody>
        </p:sp>
        <p:sp>
          <p:nvSpPr>
            <p:cNvPr id="47" name="pg47"/>
            <p:cNvSpPr/>
            <p:nvPr/>
          </p:nvSpPr>
          <p:spPr>
            <a:xfrm>
              <a:off x="8111362" y="25229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25638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65%</a:t>
              </a:r>
            </a:p>
          </p:txBody>
        </p:sp>
        <p:sp>
          <p:nvSpPr>
            <p:cNvPr id="49" name="pg49"/>
            <p:cNvSpPr/>
            <p:nvPr/>
          </p:nvSpPr>
          <p:spPr>
            <a:xfrm>
              <a:off x="8111362" y="279598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283682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61%</a:t>
              </a:r>
            </a:p>
          </p:txBody>
        </p:sp>
        <p:sp>
          <p:nvSpPr>
            <p:cNvPr id="51" name="pg51"/>
            <p:cNvSpPr/>
            <p:nvPr/>
          </p:nvSpPr>
          <p:spPr>
            <a:xfrm>
              <a:off x="8111362" y="306811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310895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72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Bolivia,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67%.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5067934"/>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4937316"/>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5067934"/>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5061614"/>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4937316"/>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4676079"/>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4828467"/>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4493900"/>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3173966"/>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(65%)</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(59%)</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(68%)</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(59%)</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(67%)</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(61%)</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(59%)</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(62%)</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(66%)</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8" name="tx738"/>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9" name="pt739"/>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52" name="tx752"/>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bol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2106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311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413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2612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3626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962202"/>
              <a:ext cx="239399" cy="153795"/>
            </a:xfrm>
            <a:prstGeom prst="rect">
              <a:avLst/>
            </a:prstGeom>
            <a:solidFill>
              <a:srgbClr val="1CABE2">
                <a:alpha val="85098"/>
              </a:srgbClr>
            </a:solidFill>
          </p:spPr>
          <p:txBody>
            <a:bodyPr/>
            <a:lstStyle/>
            <a:p/>
          </p:txBody>
        </p:sp>
        <p:sp>
          <p:nvSpPr>
            <p:cNvPr id="23" name="rc23"/>
            <p:cNvSpPr/>
            <p:nvPr/>
          </p:nvSpPr>
          <p:spPr>
            <a:xfrm>
              <a:off x="1577053" y="3944027"/>
              <a:ext cx="239399" cy="171970"/>
            </a:xfrm>
            <a:prstGeom prst="rect">
              <a:avLst/>
            </a:prstGeom>
            <a:solidFill>
              <a:srgbClr val="1CABE2">
                <a:alpha val="85098"/>
              </a:srgbClr>
            </a:solidFill>
          </p:spPr>
          <p:txBody>
            <a:bodyPr/>
            <a:lstStyle/>
            <a:p/>
          </p:txBody>
        </p:sp>
        <p:sp>
          <p:nvSpPr>
            <p:cNvPr id="24" name="rc24"/>
            <p:cNvSpPr/>
            <p:nvPr/>
          </p:nvSpPr>
          <p:spPr>
            <a:xfrm>
              <a:off x="1843053" y="4001593"/>
              <a:ext cx="239399" cy="114404"/>
            </a:xfrm>
            <a:prstGeom prst="rect">
              <a:avLst/>
            </a:prstGeom>
            <a:solidFill>
              <a:srgbClr val="1CABE2">
                <a:alpha val="85098"/>
              </a:srgbClr>
            </a:solidFill>
          </p:spPr>
          <p:txBody>
            <a:bodyPr/>
            <a:lstStyle/>
            <a:p/>
          </p:txBody>
        </p:sp>
        <p:sp>
          <p:nvSpPr>
            <p:cNvPr id="25" name="rc25"/>
            <p:cNvSpPr/>
            <p:nvPr/>
          </p:nvSpPr>
          <p:spPr>
            <a:xfrm>
              <a:off x="2109053" y="4039388"/>
              <a:ext cx="239399" cy="76609"/>
            </a:xfrm>
            <a:prstGeom prst="rect">
              <a:avLst/>
            </a:prstGeom>
            <a:solidFill>
              <a:srgbClr val="1CABE2">
                <a:alpha val="85098"/>
              </a:srgbClr>
            </a:solidFill>
          </p:spPr>
          <p:txBody>
            <a:bodyPr/>
            <a:lstStyle/>
            <a:p/>
          </p:txBody>
        </p:sp>
        <p:sp>
          <p:nvSpPr>
            <p:cNvPr id="26" name="rc26"/>
            <p:cNvSpPr/>
            <p:nvPr/>
          </p:nvSpPr>
          <p:spPr>
            <a:xfrm>
              <a:off x="2375052" y="3885624"/>
              <a:ext cx="239399" cy="230372"/>
            </a:xfrm>
            <a:prstGeom prst="rect">
              <a:avLst/>
            </a:prstGeom>
            <a:solidFill>
              <a:srgbClr val="1CABE2">
                <a:alpha val="85098"/>
              </a:srgbClr>
            </a:solidFill>
          </p:spPr>
          <p:txBody>
            <a:bodyPr/>
            <a:lstStyle/>
            <a:p/>
          </p:txBody>
        </p:sp>
        <p:sp>
          <p:nvSpPr>
            <p:cNvPr id="27" name="rc27"/>
            <p:cNvSpPr/>
            <p:nvPr/>
          </p:nvSpPr>
          <p:spPr>
            <a:xfrm>
              <a:off x="2641052" y="3980882"/>
              <a:ext cx="239399" cy="135114"/>
            </a:xfrm>
            <a:prstGeom prst="rect">
              <a:avLst/>
            </a:prstGeom>
            <a:solidFill>
              <a:srgbClr val="1CABE2">
                <a:alpha val="85098"/>
              </a:srgbClr>
            </a:solidFill>
          </p:spPr>
          <p:txBody>
            <a:bodyPr/>
            <a:lstStyle/>
            <a:p/>
          </p:txBody>
        </p:sp>
        <p:sp>
          <p:nvSpPr>
            <p:cNvPr id="28" name="rc28"/>
            <p:cNvSpPr/>
            <p:nvPr/>
          </p:nvSpPr>
          <p:spPr>
            <a:xfrm>
              <a:off x="2907052" y="3860285"/>
              <a:ext cx="239399" cy="255711"/>
            </a:xfrm>
            <a:prstGeom prst="rect">
              <a:avLst/>
            </a:prstGeom>
            <a:solidFill>
              <a:srgbClr val="1CABE2">
                <a:alpha val="85098"/>
              </a:srgbClr>
            </a:solidFill>
          </p:spPr>
          <p:txBody>
            <a:bodyPr/>
            <a:lstStyle/>
            <a:p/>
          </p:txBody>
        </p:sp>
        <p:sp>
          <p:nvSpPr>
            <p:cNvPr id="29" name="rc29"/>
            <p:cNvSpPr/>
            <p:nvPr/>
          </p:nvSpPr>
          <p:spPr>
            <a:xfrm>
              <a:off x="3173051" y="3820571"/>
              <a:ext cx="239399" cy="295426"/>
            </a:xfrm>
            <a:prstGeom prst="rect">
              <a:avLst/>
            </a:prstGeom>
            <a:solidFill>
              <a:srgbClr val="1CABE2">
                <a:alpha val="85098"/>
              </a:srgbClr>
            </a:solidFill>
          </p:spPr>
          <p:txBody>
            <a:bodyPr/>
            <a:lstStyle/>
            <a:p/>
          </p:txBody>
        </p:sp>
        <p:sp>
          <p:nvSpPr>
            <p:cNvPr id="30" name="rc30"/>
            <p:cNvSpPr/>
            <p:nvPr/>
          </p:nvSpPr>
          <p:spPr>
            <a:xfrm>
              <a:off x="3439051" y="4037050"/>
              <a:ext cx="239399" cy="78947"/>
            </a:xfrm>
            <a:prstGeom prst="rect">
              <a:avLst/>
            </a:prstGeom>
            <a:solidFill>
              <a:srgbClr val="1CABE2">
                <a:alpha val="85098"/>
              </a:srgbClr>
            </a:solidFill>
          </p:spPr>
          <p:txBody>
            <a:bodyPr/>
            <a:lstStyle/>
            <a:p/>
          </p:txBody>
        </p:sp>
        <p:sp>
          <p:nvSpPr>
            <p:cNvPr id="31" name="rc31"/>
            <p:cNvSpPr/>
            <p:nvPr/>
          </p:nvSpPr>
          <p:spPr>
            <a:xfrm>
              <a:off x="3705050" y="4056670"/>
              <a:ext cx="239399" cy="59326"/>
            </a:xfrm>
            <a:prstGeom prst="rect">
              <a:avLst/>
            </a:prstGeom>
            <a:solidFill>
              <a:srgbClr val="1CABE2">
                <a:alpha val="85098"/>
              </a:srgbClr>
            </a:solidFill>
          </p:spPr>
          <p:txBody>
            <a:bodyPr/>
            <a:lstStyle/>
            <a:p/>
          </p:txBody>
        </p:sp>
        <p:sp>
          <p:nvSpPr>
            <p:cNvPr id="32" name="rc32"/>
            <p:cNvSpPr/>
            <p:nvPr/>
          </p:nvSpPr>
          <p:spPr>
            <a:xfrm>
              <a:off x="3971050" y="4056528"/>
              <a:ext cx="239399" cy="59469"/>
            </a:xfrm>
            <a:prstGeom prst="rect">
              <a:avLst/>
            </a:prstGeom>
            <a:solidFill>
              <a:srgbClr val="1CABE2">
                <a:alpha val="85098"/>
              </a:srgbClr>
            </a:solidFill>
          </p:spPr>
          <p:txBody>
            <a:bodyPr/>
            <a:lstStyle/>
            <a:p/>
          </p:txBody>
        </p:sp>
        <p:sp>
          <p:nvSpPr>
            <p:cNvPr id="33" name="rc33"/>
            <p:cNvSpPr/>
            <p:nvPr/>
          </p:nvSpPr>
          <p:spPr>
            <a:xfrm>
              <a:off x="4237050" y="4076283"/>
              <a:ext cx="239399" cy="39714"/>
            </a:xfrm>
            <a:prstGeom prst="rect">
              <a:avLst/>
            </a:prstGeom>
            <a:solidFill>
              <a:srgbClr val="1CABE2">
                <a:alpha val="85098"/>
              </a:srgbClr>
            </a:solidFill>
          </p:spPr>
          <p:txBody>
            <a:bodyPr/>
            <a:lstStyle/>
            <a:p/>
          </p:txBody>
        </p:sp>
        <p:sp>
          <p:nvSpPr>
            <p:cNvPr id="34" name="rc34"/>
            <p:cNvSpPr/>
            <p:nvPr/>
          </p:nvSpPr>
          <p:spPr>
            <a:xfrm>
              <a:off x="4503049" y="4056323"/>
              <a:ext cx="239399" cy="59674"/>
            </a:xfrm>
            <a:prstGeom prst="rect">
              <a:avLst/>
            </a:prstGeom>
            <a:solidFill>
              <a:srgbClr val="1CABE2">
                <a:alpha val="85098"/>
              </a:srgbClr>
            </a:solidFill>
          </p:spPr>
          <p:txBody>
            <a:bodyPr/>
            <a:lstStyle/>
            <a:p/>
          </p:txBody>
        </p:sp>
        <p:sp>
          <p:nvSpPr>
            <p:cNvPr id="35" name="rc35"/>
            <p:cNvSpPr/>
            <p:nvPr/>
          </p:nvSpPr>
          <p:spPr>
            <a:xfrm>
              <a:off x="4769049" y="3837300"/>
              <a:ext cx="239399" cy="278697"/>
            </a:xfrm>
            <a:prstGeom prst="rect">
              <a:avLst/>
            </a:prstGeom>
            <a:solidFill>
              <a:srgbClr val="1CABE2">
                <a:alpha val="85098"/>
              </a:srgbClr>
            </a:solidFill>
          </p:spPr>
          <p:txBody>
            <a:bodyPr/>
            <a:lstStyle/>
            <a:p/>
          </p:txBody>
        </p:sp>
        <p:sp>
          <p:nvSpPr>
            <p:cNvPr id="36" name="rc36"/>
            <p:cNvSpPr/>
            <p:nvPr/>
          </p:nvSpPr>
          <p:spPr>
            <a:xfrm>
              <a:off x="5035049" y="3956736"/>
              <a:ext cx="239399" cy="159261"/>
            </a:xfrm>
            <a:prstGeom prst="rect">
              <a:avLst/>
            </a:prstGeom>
            <a:solidFill>
              <a:srgbClr val="1CABE2">
                <a:alpha val="85098"/>
              </a:srgbClr>
            </a:solidFill>
          </p:spPr>
          <p:txBody>
            <a:bodyPr/>
            <a:lstStyle/>
            <a:p/>
          </p:txBody>
        </p:sp>
        <p:sp>
          <p:nvSpPr>
            <p:cNvPr id="37" name="rc37"/>
            <p:cNvSpPr/>
            <p:nvPr/>
          </p:nvSpPr>
          <p:spPr>
            <a:xfrm>
              <a:off x="5301048" y="4056291"/>
              <a:ext cx="239399" cy="59706"/>
            </a:xfrm>
            <a:prstGeom prst="rect">
              <a:avLst/>
            </a:prstGeom>
            <a:solidFill>
              <a:srgbClr val="1CABE2">
                <a:alpha val="85098"/>
              </a:srgbClr>
            </a:solidFill>
          </p:spPr>
          <p:txBody>
            <a:bodyPr/>
            <a:lstStyle/>
            <a:p/>
          </p:txBody>
        </p:sp>
        <p:sp>
          <p:nvSpPr>
            <p:cNvPr id="38" name="rc38"/>
            <p:cNvSpPr/>
            <p:nvPr/>
          </p:nvSpPr>
          <p:spPr>
            <a:xfrm>
              <a:off x="5567048" y="3976767"/>
              <a:ext cx="239399" cy="139230"/>
            </a:xfrm>
            <a:prstGeom prst="rect">
              <a:avLst/>
            </a:prstGeom>
            <a:solidFill>
              <a:srgbClr val="1CABE2">
                <a:alpha val="85098"/>
              </a:srgbClr>
            </a:solidFill>
          </p:spPr>
          <p:txBody>
            <a:bodyPr/>
            <a:lstStyle/>
            <a:p/>
          </p:txBody>
        </p:sp>
        <p:sp>
          <p:nvSpPr>
            <p:cNvPr id="39" name="rc39"/>
            <p:cNvSpPr/>
            <p:nvPr/>
          </p:nvSpPr>
          <p:spPr>
            <a:xfrm>
              <a:off x="5833047" y="3937045"/>
              <a:ext cx="239399" cy="178952"/>
            </a:xfrm>
            <a:prstGeom prst="rect">
              <a:avLst/>
            </a:prstGeom>
            <a:solidFill>
              <a:srgbClr val="1CABE2">
                <a:alpha val="85098"/>
              </a:srgbClr>
            </a:solidFill>
          </p:spPr>
          <p:txBody>
            <a:bodyPr/>
            <a:lstStyle/>
            <a:p/>
          </p:txBody>
        </p:sp>
        <p:sp>
          <p:nvSpPr>
            <p:cNvPr id="40" name="rc40"/>
            <p:cNvSpPr/>
            <p:nvPr/>
          </p:nvSpPr>
          <p:spPr>
            <a:xfrm>
              <a:off x="6099047" y="3897251"/>
              <a:ext cx="239399" cy="218746"/>
            </a:xfrm>
            <a:prstGeom prst="rect">
              <a:avLst/>
            </a:prstGeom>
            <a:solidFill>
              <a:srgbClr val="1CABE2">
                <a:alpha val="85098"/>
              </a:srgbClr>
            </a:solidFill>
          </p:spPr>
          <p:txBody>
            <a:bodyPr/>
            <a:lstStyle/>
            <a:p/>
          </p:txBody>
        </p:sp>
        <p:sp>
          <p:nvSpPr>
            <p:cNvPr id="41" name="rc41"/>
            <p:cNvSpPr/>
            <p:nvPr/>
          </p:nvSpPr>
          <p:spPr>
            <a:xfrm>
              <a:off x="6365047" y="3737958"/>
              <a:ext cx="239399" cy="378038"/>
            </a:xfrm>
            <a:prstGeom prst="rect">
              <a:avLst/>
            </a:prstGeom>
            <a:solidFill>
              <a:srgbClr val="1CABE2">
                <a:alpha val="85098"/>
              </a:srgbClr>
            </a:solidFill>
          </p:spPr>
          <p:txBody>
            <a:bodyPr/>
            <a:lstStyle/>
            <a:p/>
          </p:txBody>
        </p:sp>
        <p:sp>
          <p:nvSpPr>
            <p:cNvPr id="42" name="rc42"/>
            <p:cNvSpPr/>
            <p:nvPr/>
          </p:nvSpPr>
          <p:spPr>
            <a:xfrm>
              <a:off x="6631046" y="3697636"/>
              <a:ext cx="239399" cy="418361"/>
            </a:xfrm>
            <a:prstGeom prst="rect">
              <a:avLst/>
            </a:prstGeom>
            <a:solidFill>
              <a:srgbClr val="1CABE2">
                <a:alpha val="85098"/>
              </a:srgbClr>
            </a:solidFill>
          </p:spPr>
          <p:txBody>
            <a:bodyPr/>
            <a:lstStyle/>
            <a:p/>
          </p:txBody>
        </p:sp>
        <p:sp>
          <p:nvSpPr>
            <p:cNvPr id="43" name="rc43"/>
            <p:cNvSpPr/>
            <p:nvPr/>
          </p:nvSpPr>
          <p:spPr>
            <a:xfrm>
              <a:off x="6897046" y="3616808"/>
              <a:ext cx="239399" cy="499188"/>
            </a:xfrm>
            <a:prstGeom prst="rect">
              <a:avLst/>
            </a:prstGeom>
            <a:solidFill>
              <a:srgbClr val="1CABE2">
                <a:alpha val="85098"/>
              </a:srgbClr>
            </a:solidFill>
          </p:spPr>
          <p:txBody>
            <a:bodyPr/>
            <a:lstStyle/>
            <a:p/>
          </p:txBody>
        </p:sp>
        <p:sp>
          <p:nvSpPr>
            <p:cNvPr id="44" name="rc44"/>
            <p:cNvSpPr/>
            <p:nvPr/>
          </p:nvSpPr>
          <p:spPr>
            <a:xfrm>
              <a:off x="7163045" y="3616216"/>
              <a:ext cx="239399" cy="499781"/>
            </a:xfrm>
            <a:prstGeom prst="rect">
              <a:avLst/>
            </a:prstGeom>
            <a:solidFill>
              <a:srgbClr val="1CABE2">
                <a:alpha val="85098"/>
              </a:srgbClr>
            </a:solidFill>
          </p:spPr>
          <p:txBody>
            <a:bodyPr/>
            <a:lstStyle/>
            <a:p/>
          </p:txBody>
        </p:sp>
        <p:sp>
          <p:nvSpPr>
            <p:cNvPr id="45" name="rc45"/>
            <p:cNvSpPr/>
            <p:nvPr/>
          </p:nvSpPr>
          <p:spPr>
            <a:xfrm>
              <a:off x="7429045" y="3556494"/>
              <a:ext cx="239399" cy="559503"/>
            </a:xfrm>
            <a:prstGeom prst="rect">
              <a:avLst/>
            </a:prstGeom>
            <a:solidFill>
              <a:srgbClr val="1CABE2">
                <a:alpha val="85098"/>
              </a:srgbClr>
            </a:solidFill>
          </p:spPr>
          <p:txBody>
            <a:bodyPr/>
            <a:lstStyle/>
            <a:p/>
          </p:txBody>
        </p:sp>
        <p:sp>
          <p:nvSpPr>
            <p:cNvPr id="46" name="rc46"/>
            <p:cNvSpPr/>
            <p:nvPr/>
          </p:nvSpPr>
          <p:spPr>
            <a:xfrm>
              <a:off x="7695045" y="3413891"/>
              <a:ext cx="239399" cy="702105"/>
            </a:xfrm>
            <a:prstGeom prst="rect">
              <a:avLst/>
            </a:prstGeom>
            <a:solidFill>
              <a:srgbClr val="1CABE2">
                <a:alpha val="85098"/>
              </a:srgbClr>
            </a:solidFill>
          </p:spPr>
          <p:txBody>
            <a:bodyPr/>
            <a:lstStyle/>
            <a:p/>
          </p:txBody>
        </p:sp>
        <p:sp>
          <p:nvSpPr>
            <p:cNvPr id="47" name="rc47"/>
            <p:cNvSpPr/>
            <p:nvPr/>
          </p:nvSpPr>
          <p:spPr>
            <a:xfrm>
              <a:off x="7961044" y="3412177"/>
              <a:ext cx="239399" cy="703819"/>
            </a:xfrm>
            <a:prstGeom prst="rect">
              <a:avLst/>
            </a:prstGeom>
            <a:solidFill>
              <a:srgbClr val="1CABE2">
                <a:alpha val="85098"/>
              </a:srgbClr>
            </a:solidFill>
          </p:spPr>
          <p:txBody>
            <a:bodyPr/>
            <a:lstStyle/>
            <a:p/>
          </p:txBody>
        </p:sp>
        <p:sp>
          <p:nvSpPr>
            <p:cNvPr id="48" name="rc48"/>
            <p:cNvSpPr/>
            <p:nvPr/>
          </p:nvSpPr>
          <p:spPr>
            <a:xfrm>
              <a:off x="1311054" y="3635386"/>
              <a:ext cx="239399" cy="326815"/>
            </a:xfrm>
            <a:prstGeom prst="rect">
              <a:avLst/>
            </a:prstGeom>
            <a:solidFill>
              <a:srgbClr val="B3B3B3">
                <a:alpha val="85098"/>
              </a:srgbClr>
            </a:solidFill>
          </p:spPr>
          <p:txBody>
            <a:bodyPr/>
            <a:lstStyle/>
            <a:p/>
          </p:txBody>
        </p:sp>
        <p:sp>
          <p:nvSpPr>
            <p:cNvPr id="49" name="rc49"/>
            <p:cNvSpPr/>
            <p:nvPr/>
          </p:nvSpPr>
          <p:spPr>
            <a:xfrm>
              <a:off x="1577053" y="3561865"/>
              <a:ext cx="239399" cy="382161"/>
            </a:xfrm>
            <a:prstGeom prst="rect">
              <a:avLst/>
            </a:prstGeom>
            <a:solidFill>
              <a:srgbClr val="B3B3B3">
                <a:alpha val="85098"/>
              </a:srgbClr>
            </a:solidFill>
          </p:spPr>
          <p:txBody>
            <a:bodyPr/>
            <a:lstStyle/>
            <a:p/>
          </p:txBody>
        </p:sp>
        <p:sp>
          <p:nvSpPr>
            <p:cNvPr id="50" name="rc50"/>
            <p:cNvSpPr/>
            <p:nvPr/>
          </p:nvSpPr>
          <p:spPr>
            <a:xfrm>
              <a:off x="1843053" y="3677447"/>
              <a:ext cx="239399" cy="324146"/>
            </a:xfrm>
            <a:prstGeom prst="rect">
              <a:avLst/>
            </a:prstGeom>
            <a:solidFill>
              <a:srgbClr val="B3B3B3">
                <a:alpha val="85098"/>
              </a:srgbClr>
            </a:solidFill>
          </p:spPr>
          <p:txBody>
            <a:bodyPr/>
            <a:lstStyle/>
            <a:p/>
          </p:txBody>
        </p:sp>
        <p:sp>
          <p:nvSpPr>
            <p:cNvPr id="51" name="rc51"/>
            <p:cNvSpPr/>
            <p:nvPr/>
          </p:nvSpPr>
          <p:spPr>
            <a:xfrm>
              <a:off x="2109053" y="3886169"/>
              <a:ext cx="239399" cy="153218"/>
            </a:xfrm>
            <a:prstGeom prst="rect">
              <a:avLst/>
            </a:prstGeom>
            <a:solidFill>
              <a:srgbClr val="B3B3B3">
                <a:alpha val="85098"/>
              </a:srgbClr>
            </a:solidFill>
          </p:spPr>
          <p:txBody>
            <a:bodyPr/>
            <a:lstStyle/>
            <a:p/>
          </p:txBody>
        </p:sp>
        <p:sp>
          <p:nvSpPr>
            <p:cNvPr id="52" name="rc52"/>
            <p:cNvSpPr/>
            <p:nvPr/>
          </p:nvSpPr>
          <p:spPr>
            <a:xfrm>
              <a:off x="2375052" y="3808833"/>
              <a:ext cx="239399" cy="76790"/>
            </a:xfrm>
            <a:prstGeom prst="rect">
              <a:avLst/>
            </a:prstGeom>
            <a:solidFill>
              <a:srgbClr val="B3B3B3">
                <a:alpha val="85098"/>
              </a:srgbClr>
            </a:solidFill>
          </p:spPr>
          <p:txBody>
            <a:bodyPr/>
            <a:lstStyle/>
            <a:p/>
          </p:txBody>
        </p:sp>
        <p:sp>
          <p:nvSpPr>
            <p:cNvPr id="53" name="rc53"/>
            <p:cNvSpPr/>
            <p:nvPr/>
          </p:nvSpPr>
          <p:spPr>
            <a:xfrm>
              <a:off x="2641052" y="3826471"/>
              <a:ext cx="239399" cy="154411"/>
            </a:xfrm>
            <a:prstGeom prst="rect">
              <a:avLst/>
            </a:prstGeom>
            <a:solidFill>
              <a:srgbClr val="B3B3B3">
                <a:alpha val="85098"/>
              </a:srgbClr>
            </a:solidFill>
          </p:spPr>
          <p:txBody>
            <a:bodyPr/>
            <a:lstStyle/>
            <a:p/>
          </p:txBody>
        </p:sp>
        <p:sp>
          <p:nvSpPr>
            <p:cNvPr id="54" name="rc54"/>
            <p:cNvSpPr/>
            <p:nvPr/>
          </p:nvSpPr>
          <p:spPr>
            <a:xfrm>
              <a:off x="2907052" y="3781607"/>
              <a:ext cx="239399" cy="78678"/>
            </a:xfrm>
            <a:prstGeom prst="rect">
              <a:avLst/>
            </a:prstGeom>
            <a:solidFill>
              <a:srgbClr val="B3B3B3">
                <a:alpha val="85098"/>
              </a:srgbClr>
            </a:solidFill>
          </p:spPr>
          <p:txBody>
            <a:bodyPr/>
            <a:lstStyle/>
            <a:p/>
          </p:txBody>
        </p:sp>
        <p:sp>
          <p:nvSpPr>
            <p:cNvPr id="55" name="rc55"/>
            <p:cNvSpPr/>
            <p:nvPr/>
          </p:nvSpPr>
          <p:spPr>
            <a:xfrm>
              <a:off x="3173051" y="3800879"/>
              <a:ext cx="239399" cy="19691"/>
            </a:xfrm>
            <a:prstGeom prst="rect">
              <a:avLst/>
            </a:prstGeom>
            <a:solidFill>
              <a:srgbClr val="B3B3B3">
                <a:alpha val="85098"/>
              </a:srgbClr>
            </a:solidFill>
          </p:spPr>
          <p:txBody>
            <a:bodyPr/>
            <a:lstStyle/>
            <a:p/>
          </p:txBody>
        </p:sp>
        <p:sp>
          <p:nvSpPr>
            <p:cNvPr id="56" name="rc56"/>
            <p:cNvSpPr/>
            <p:nvPr/>
          </p:nvSpPr>
          <p:spPr>
            <a:xfrm>
              <a:off x="3439051" y="3879163"/>
              <a:ext cx="239399" cy="157886"/>
            </a:xfrm>
            <a:prstGeom prst="rect">
              <a:avLst/>
            </a:prstGeom>
            <a:solidFill>
              <a:srgbClr val="B3B3B3">
                <a:alpha val="85098"/>
              </a:srgbClr>
            </a:solidFill>
          </p:spPr>
          <p:txBody>
            <a:bodyPr/>
            <a:lstStyle/>
            <a:p/>
          </p:txBody>
        </p:sp>
        <p:sp>
          <p:nvSpPr>
            <p:cNvPr id="57" name="rc57"/>
            <p:cNvSpPr/>
            <p:nvPr/>
          </p:nvSpPr>
          <p:spPr>
            <a:xfrm>
              <a:off x="3705050" y="3977573"/>
              <a:ext cx="239399" cy="79097"/>
            </a:xfrm>
            <a:prstGeom prst="rect">
              <a:avLst/>
            </a:prstGeom>
            <a:solidFill>
              <a:srgbClr val="B3B3B3">
                <a:alpha val="85098"/>
              </a:srgbClr>
            </a:solidFill>
          </p:spPr>
          <p:txBody>
            <a:bodyPr/>
            <a:lstStyle/>
            <a:p/>
          </p:txBody>
        </p:sp>
        <p:sp>
          <p:nvSpPr>
            <p:cNvPr id="58" name="rc58"/>
            <p:cNvSpPr/>
            <p:nvPr/>
          </p:nvSpPr>
          <p:spPr>
            <a:xfrm>
              <a:off x="3971050" y="3937598"/>
              <a:ext cx="239399" cy="118930"/>
            </a:xfrm>
            <a:prstGeom prst="rect">
              <a:avLst/>
            </a:prstGeom>
            <a:solidFill>
              <a:srgbClr val="B3B3B3">
                <a:alpha val="85098"/>
              </a:srgbClr>
            </a:solidFill>
          </p:spPr>
          <p:txBody>
            <a:bodyPr/>
            <a:lstStyle/>
            <a:p/>
          </p:txBody>
        </p:sp>
        <p:sp>
          <p:nvSpPr>
            <p:cNvPr id="59" name="rc59"/>
            <p:cNvSpPr/>
            <p:nvPr/>
          </p:nvSpPr>
          <p:spPr>
            <a:xfrm>
              <a:off x="4237050" y="4016703"/>
              <a:ext cx="239399" cy="59579"/>
            </a:xfrm>
            <a:prstGeom prst="rect">
              <a:avLst/>
            </a:prstGeom>
            <a:solidFill>
              <a:srgbClr val="B3B3B3">
                <a:alpha val="85098"/>
              </a:srgbClr>
            </a:solidFill>
          </p:spPr>
          <p:txBody>
            <a:bodyPr/>
            <a:lstStyle/>
            <a:p/>
          </p:txBody>
        </p:sp>
        <p:sp>
          <p:nvSpPr>
            <p:cNvPr id="60" name="rc60"/>
            <p:cNvSpPr/>
            <p:nvPr/>
          </p:nvSpPr>
          <p:spPr>
            <a:xfrm>
              <a:off x="4503049" y="3976759"/>
              <a:ext cx="239399" cy="79563"/>
            </a:xfrm>
            <a:prstGeom prst="rect">
              <a:avLst/>
            </a:prstGeom>
            <a:solidFill>
              <a:srgbClr val="B3B3B3">
                <a:alpha val="85098"/>
              </a:srgbClr>
            </a:solidFill>
          </p:spPr>
          <p:txBody>
            <a:bodyPr/>
            <a:lstStyle/>
            <a:p/>
          </p:txBody>
        </p:sp>
        <p:sp>
          <p:nvSpPr>
            <p:cNvPr id="61" name="rc61"/>
            <p:cNvSpPr/>
            <p:nvPr/>
          </p:nvSpPr>
          <p:spPr>
            <a:xfrm>
              <a:off x="4769049" y="3837300"/>
              <a:ext cx="239399" cy="0"/>
            </a:xfrm>
            <a:prstGeom prst="rect">
              <a:avLst/>
            </a:prstGeom>
            <a:solidFill>
              <a:srgbClr val="B3B3B3">
                <a:alpha val="85098"/>
              </a:srgbClr>
            </a:solidFill>
          </p:spPr>
          <p:txBody>
            <a:bodyPr/>
            <a:lstStyle/>
            <a:p/>
          </p:txBody>
        </p:sp>
        <p:sp>
          <p:nvSpPr>
            <p:cNvPr id="62" name="rc62"/>
            <p:cNvSpPr/>
            <p:nvPr/>
          </p:nvSpPr>
          <p:spPr>
            <a:xfrm>
              <a:off x="5035049" y="3817388"/>
              <a:ext cx="239399" cy="139348"/>
            </a:xfrm>
            <a:prstGeom prst="rect">
              <a:avLst/>
            </a:prstGeom>
            <a:solidFill>
              <a:srgbClr val="B3B3B3">
                <a:alpha val="85098"/>
              </a:srgbClr>
            </a:solidFill>
          </p:spPr>
          <p:txBody>
            <a:bodyPr/>
            <a:lstStyle/>
            <a:p/>
          </p:txBody>
        </p:sp>
        <p:sp>
          <p:nvSpPr>
            <p:cNvPr id="63" name="rc63"/>
            <p:cNvSpPr/>
            <p:nvPr/>
          </p:nvSpPr>
          <p:spPr>
            <a:xfrm>
              <a:off x="5301048" y="3897069"/>
              <a:ext cx="239399" cy="159221"/>
            </a:xfrm>
            <a:prstGeom prst="rect">
              <a:avLst/>
            </a:prstGeom>
            <a:solidFill>
              <a:srgbClr val="B3B3B3">
                <a:alpha val="85098"/>
              </a:srgbClr>
            </a:solidFill>
          </p:spPr>
          <p:txBody>
            <a:bodyPr/>
            <a:lstStyle/>
            <a:p/>
          </p:txBody>
        </p:sp>
        <p:sp>
          <p:nvSpPr>
            <p:cNvPr id="64" name="rc64"/>
            <p:cNvSpPr/>
            <p:nvPr/>
          </p:nvSpPr>
          <p:spPr>
            <a:xfrm>
              <a:off x="5567048" y="3857418"/>
              <a:ext cx="239399" cy="119349"/>
            </a:xfrm>
            <a:prstGeom prst="rect">
              <a:avLst/>
            </a:prstGeom>
            <a:solidFill>
              <a:srgbClr val="B3B3B3">
                <a:alpha val="85098"/>
              </a:srgbClr>
            </a:solidFill>
          </p:spPr>
          <p:txBody>
            <a:bodyPr/>
            <a:lstStyle/>
            <a:p/>
          </p:txBody>
        </p:sp>
        <p:sp>
          <p:nvSpPr>
            <p:cNvPr id="65" name="rc65"/>
            <p:cNvSpPr/>
            <p:nvPr/>
          </p:nvSpPr>
          <p:spPr>
            <a:xfrm>
              <a:off x="5833047" y="3797862"/>
              <a:ext cx="239399" cy="139182"/>
            </a:xfrm>
            <a:prstGeom prst="rect">
              <a:avLst/>
            </a:prstGeom>
            <a:solidFill>
              <a:srgbClr val="B3B3B3">
                <a:alpha val="85098"/>
              </a:srgbClr>
            </a:solidFill>
          </p:spPr>
          <p:txBody>
            <a:bodyPr/>
            <a:lstStyle/>
            <a:p/>
          </p:txBody>
        </p:sp>
        <p:sp>
          <p:nvSpPr>
            <p:cNvPr id="66" name="rc66"/>
            <p:cNvSpPr/>
            <p:nvPr/>
          </p:nvSpPr>
          <p:spPr>
            <a:xfrm>
              <a:off x="6099047" y="3777926"/>
              <a:ext cx="239399" cy="119325"/>
            </a:xfrm>
            <a:prstGeom prst="rect">
              <a:avLst/>
            </a:prstGeom>
            <a:solidFill>
              <a:srgbClr val="B3B3B3">
                <a:alpha val="85098"/>
              </a:srgbClr>
            </a:solidFill>
          </p:spPr>
          <p:txBody>
            <a:bodyPr/>
            <a:lstStyle/>
            <a:p/>
          </p:txBody>
        </p:sp>
        <p:sp>
          <p:nvSpPr>
            <p:cNvPr id="67" name="rc67"/>
            <p:cNvSpPr/>
            <p:nvPr/>
          </p:nvSpPr>
          <p:spPr>
            <a:xfrm>
              <a:off x="6365047" y="3618578"/>
              <a:ext cx="239399" cy="119380"/>
            </a:xfrm>
            <a:prstGeom prst="rect">
              <a:avLst/>
            </a:prstGeom>
            <a:solidFill>
              <a:srgbClr val="B3B3B3">
                <a:alpha val="85098"/>
              </a:srgbClr>
            </a:solidFill>
          </p:spPr>
          <p:txBody>
            <a:bodyPr/>
            <a:lstStyle/>
            <a:p/>
          </p:txBody>
        </p:sp>
        <p:sp>
          <p:nvSpPr>
            <p:cNvPr id="68" name="rc68"/>
            <p:cNvSpPr/>
            <p:nvPr/>
          </p:nvSpPr>
          <p:spPr>
            <a:xfrm>
              <a:off x="6631046" y="3478487"/>
              <a:ext cx="239399" cy="219148"/>
            </a:xfrm>
            <a:prstGeom prst="rect">
              <a:avLst/>
            </a:prstGeom>
            <a:solidFill>
              <a:srgbClr val="B3B3B3">
                <a:alpha val="85098"/>
              </a:srgbClr>
            </a:solidFill>
          </p:spPr>
          <p:txBody>
            <a:bodyPr/>
            <a:lstStyle/>
            <a:p/>
          </p:txBody>
        </p:sp>
        <p:sp>
          <p:nvSpPr>
            <p:cNvPr id="69" name="rc69"/>
            <p:cNvSpPr/>
            <p:nvPr/>
          </p:nvSpPr>
          <p:spPr>
            <a:xfrm>
              <a:off x="6897046" y="3516969"/>
              <a:ext cx="239399" cy="99839"/>
            </a:xfrm>
            <a:prstGeom prst="rect">
              <a:avLst/>
            </a:prstGeom>
            <a:solidFill>
              <a:srgbClr val="B3B3B3">
                <a:alpha val="85098"/>
              </a:srgbClr>
            </a:solidFill>
          </p:spPr>
          <p:txBody>
            <a:bodyPr/>
            <a:lstStyle/>
            <a:p/>
          </p:txBody>
        </p:sp>
        <p:sp>
          <p:nvSpPr>
            <p:cNvPr id="70" name="rc70"/>
            <p:cNvSpPr/>
            <p:nvPr/>
          </p:nvSpPr>
          <p:spPr>
            <a:xfrm>
              <a:off x="7163045" y="3496267"/>
              <a:ext cx="239399" cy="119949"/>
            </a:xfrm>
            <a:prstGeom prst="rect">
              <a:avLst/>
            </a:prstGeom>
            <a:solidFill>
              <a:srgbClr val="B3B3B3">
                <a:alpha val="85098"/>
              </a:srgbClr>
            </a:solidFill>
          </p:spPr>
          <p:txBody>
            <a:bodyPr/>
            <a:lstStyle/>
            <a:p/>
          </p:txBody>
        </p:sp>
        <p:sp>
          <p:nvSpPr>
            <p:cNvPr id="71" name="rc71"/>
            <p:cNvSpPr/>
            <p:nvPr/>
          </p:nvSpPr>
          <p:spPr>
            <a:xfrm>
              <a:off x="7429045" y="3456584"/>
              <a:ext cx="239399" cy="99910"/>
            </a:xfrm>
            <a:prstGeom prst="rect">
              <a:avLst/>
            </a:prstGeom>
            <a:solidFill>
              <a:srgbClr val="B3B3B3">
                <a:alpha val="85098"/>
              </a:srgbClr>
            </a:solidFill>
          </p:spPr>
          <p:txBody>
            <a:bodyPr/>
            <a:lstStyle/>
            <a:p/>
          </p:txBody>
        </p:sp>
        <p:sp>
          <p:nvSpPr>
            <p:cNvPr id="72" name="rc72"/>
            <p:cNvSpPr/>
            <p:nvPr/>
          </p:nvSpPr>
          <p:spPr>
            <a:xfrm>
              <a:off x="7695045" y="3293523"/>
              <a:ext cx="239399" cy="120367"/>
            </a:xfrm>
            <a:prstGeom prst="rect">
              <a:avLst/>
            </a:prstGeom>
            <a:solidFill>
              <a:srgbClr val="B3B3B3">
                <a:alpha val="85098"/>
              </a:srgbClr>
            </a:solidFill>
          </p:spPr>
          <p:txBody>
            <a:bodyPr/>
            <a:lstStyle/>
            <a:p/>
          </p:txBody>
        </p:sp>
        <p:sp>
          <p:nvSpPr>
            <p:cNvPr id="73" name="rc73"/>
            <p:cNvSpPr/>
            <p:nvPr/>
          </p:nvSpPr>
          <p:spPr>
            <a:xfrm>
              <a:off x="7961044" y="3291525"/>
              <a:ext cx="239399" cy="120652"/>
            </a:xfrm>
            <a:prstGeom prst="rect">
              <a:avLst/>
            </a:prstGeom>
            <a:solidFill>
              <a:srgbClr val="B3B3B3">
                <a:alpha val="85098"/>
              </a:srgbClr>
            </a:solidFill>
          </p:spPr>
          <p:txBody>
            <a:bodyPr/>
            <a:lstStyle/>
            <a:p/>
          </p:txBody>
        </p:sp>
        <p:sp>
          <p:nvSpPr>
            <p:cNvPr id="74" name="pl74"/>
            <p:cNvSpPr/>
            <p:nvPr/>
          </p:nvSpPr>
          <p:spPr>
            <a:xfrm>
              <a:off x="1430754" y="2096040"/>
              <a:ext cx="6649990" cy="680189"/>
            </a:xfrm>
            <a:custGeom>
              <a:avLst/>
              <a:pathLst>
                <a:path w="6649990" h="680189">
                  <a:moveTo>
                    <a:pt x="0" y="123670"/>
                  </a:moveTo>
                  <a:lnTo>
                    <a:pt x="265999" y="144282"/>
                  </a:lnTo>
                  <a:lnTo>
                    <a:pt x="531999" y="82447"/>
                  </a:lnTo>
                  <a:lnTo>
                    <a:pt x="797998" y="41223"/>
                  </a:lnTo>
                  <a:lnTo>
                    <a:pt x="1063998" y="206118"/>
                  </a:lnTo>
                  <a:lnTo>
                    <a:pt x="1329998" y="103059"/>
                  </a:lnTo>
                  <a:lnTo>
                    <a:pt x="1595997" y="226729"/>
                  </a:lnTo>
                  <a:lnTo>
                    <a:pt x="1861997" y="267953"/>
                  </a:lnTo>
                  <a:lnTo>
                    <a:pt x="2127996" y="41223"/>
                  </a:lnTo>
                  <a:lnTo>
                    <a:pt x="2393996" y="20611"/>
                  </a:lnTo>
                  <a:lnTo>
                    <a:pt x="2659996" y="20611"/>
                  </a:lnTo>
                  <a:lnTo>
                    <a:pt x="2925995" y="0"/>
                  </a:lnTo>
                  <a:lnTo>
                    <a:pt x="3191995" y="20611"/>
                  </a:lnTo>
                  <a:lnTo>
                    <a:pt x="3457995" y="247341"/>
                  </a:lnTo>
                  <a:lnTo>
                    <a:pt x="3723994" y="123670"/>
                  </a:lnTo>
                  <a:lnTo>
                    <a:pt x="3989994" y="20611"/>
                  </a:lnTo>
                  <a:lnTo>
                    <a:pt x="4255993" y="103059"/>
                  </a:lnTo>
                  <a:lnTo>
                    <a:pt x="4521993" y="144282"/>
                  </a:lnTo>
                  <a:lnTo>
                    <a:pt x="4787993" y="185506"/>
                  </a:lnTo>
                  <a:lnTo>
                    <a:pt x="5053992" y="350400"/>
                  </a:lnTo>
                  <a:lnTo>
                    <a:pt x="5319992" y="391624"/>
                  </a:lnTo>
                  <a:lnTo>
                    <a:pt x="5585991" y="474071"/>
                  </a:lnTo>
                  <a:lnTo>
                    <a:pt x="5851991" y="474071"/>
                  </a:lnTo>
                  <a:lnTo>
                    <a:pt x="6117991" y="535906"/>
                  </a:lnTo>
                  <a:lnTo>
                    <a:pt x="6383990" y="680189"/>
                  </a:lnTo>
                  <a:lnTo>
                    <a:pt x="6649990" y="680189"/>
                  </a:lnTo>
                </a:path>
              </a:pathLst>
            </a:custGeom>
            <a:ln w="27101" cap="flat">
              <a:solidFill>
                <a:srgbClr val="0058AB">
                  <a:alpha val="100000"/>
                </a:srgbClr>
              </a:solidFill>
              <a:prstDash val="solid"/>
              <a:round/>
            </a:ln>
          </p:spPr>
          <p:txBody>
            <a:bodyPr/>
            <a:lstStyle/>
            <a:p/>
          </p:txBody>
        </p:sp>
        <p:sp>
          <p:nvSpPr>
            <p:cNvPr id="75" name="pl75"/>
            <p:cNvSpPr/>
            <p:nvPr/>
          </p:nvSpPr>
          <p:spPr>
            <a:xfrm>
              <a:off x="1430754" y="2157876"/>
              <a:ext cx="6649990" cy="742024"/>
            </a:xfrm>
            <a:custGeom>
              <a:avLst/>
              <a:pathLst>
                <a:path w="6649990" h="742024">
                  <a:moveTo>
                    <a:pt x="0" y="412236"/>
                  </a:moveTo>
                  <a:lnTo>
                    <a:pt x="265999" y="494683"/>
                  </a:lnTo>
                  <a:lnTo>
                    <a:pt x="531999" y="371012"/>
                  </a:lnTo>
                  <a:lnTo>
                    <a:pt x="797998" y="144282"/>
                  </a:lnTo>
                  <a:lnTo>
                    <a:pt x="1063998" y="226729"/>
                  </a:lnTo>
                  <a:lnTo>
                    <a:pt x="1329998" y="206118"/>
                  </a:lnTo>
                  <a:lnTo>
                    <a:pt x="1595997" y="247341"/>
                  </a:lnTo>
                  <a:lnTo>
                    <a:pt x="1861997" y="226729"/>
                  </a:lnTo>
                  <a:lnTo>
                    <a:pt x="2127996" y="144282"/>
                  </a:lnTo>
                  <a:lnTo>
                    <a:pt x="2393996" y="41223"/>
                  </a:lnTo>
                  <a:lnTo>
                    <a:pt x="2659996" y="82447"/>
                  </a:lnTo>
                  <a:lnTo>
                    <a:pt x="2925995" y="0"/>
                  </a:lnTo>
                  <a:lnTo>
                    <a:pt x="3191995" y="41223"/>
                  </a:lnTo>
                  <a:lnTo>
                    <a:pt x="3457995" y="185506"/>
                  </a:lnTo>
                  <a:lnTo>
                    <a:pt x="3723994" y="206118"/>
                  </a:lnTo>
                  <a:lnTo>
                    <a:pt x="3989994" y="123670"/>
                  </a:lnTo>
                  <a:lnTo>
                    <a:pt x="4255993" y="164894"/>
                  </a:lnTo>
                  <a:lnTo>
                    <a:pt x="4521993" y="226729"/>
                  </a:lnTo>
                  <a:lnTo>
                    <a:pt x="4787993" y="247341"/>
                  </a:lnTo>
                  <a:lnTo>
                    <a:pt x="5053992" y="412236"/>
                  </a:lnTo>
                  <a:lnTo>
                    <a:pt x="5319992" y="556518"/>
                  </a:lnTo>
                  <a:lnTo>
                    <a:pt x="5585991" y="515295"/>
                  </a:lnTo>
                  <a:lnTo>
                    <a:pt x="5851991" y="535906"/>
                  </a:lnTo>
                  <a:lnTo>
                    <a:pt x="6117991" y="577130"/>
                  </a:lnTo>
                  <a:lnTo>
                    <a:pt x="6383990" y="742024"/>
                  </a:lnTo>
                  <a:lnTo>
                    <a:pt x="6649990" y="742024"/>
                  </a:lnTo>
                </a:path>
              </a:pathLst>
            </a:custGeom>
            <a:ln w="27101" cap="flat">
              <a:solidFill>
                <a:srgbClr val="F26A21">
                  <a:alpha val="100000"/>
                </a:srgbClr>
              </a:solidFill>
              <a:prstDash val="solid"/>
              <a:round/>
            </a:ln>
          </p:spPr>
          <p:txBody>
            <a:bodyPr/>
            <a:lstStyle/>
            <a:p/>
          </p:txBody>
        </p:sp>
        <p:sp>
          <p:nvSpPr>
            <p:cNvPr id="76" name="tx76"/>
            <p:cNvSpPr/>
            <p:nvPr/>
          </p:nvSpPr>
          <p:spPr>
            <a:xfrm>
              <a:off x="137046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2700462"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03046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536045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4457"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690456"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956456" y="2414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7222456" y="2414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7488455" y="24764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5" name="tx85"/>
            <p:cNvSpPr/>
            <p:nvPr/>
          </p:nvSpPr>
          <p:spPr>
            <a:xfrm>
              <a:off x="7754455"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6" name="tx86"/>
            <p:cNvSpPr/>
            <p:nvPr/>
          </p:nvSpPr>
          <p:spPr>
            <a:xfrm>
              <a:off x="8020454"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1370464"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88" name="tx88"/>
            <p:cNvSpPr/>
            <p:nvPr/>
          </p:nvSpPr>
          <p:spPr>
            <a:xfrm>
              <a:off x="2700462"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89" name="tx89"/>
            <p:cNvSpPr/>
            <p:nvPr/>
          </p:nvSpPr>
          <p:spPr>
            <a:xfrm>
              <a:off x="403046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0" name="tx90"/>
            <p:cNvSpPr/>
            <p:nvPr/>
          </p:nvSpPr>
          <p:spPr>
            <a:xfrm>
              <a:off x="5360458"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1" name="tx91"/>
            <p:cNvSpPr/>
            <p:nvPr/>
          </p:nvSpPr>
          <p:spPr>
            <a:xfrm>
              <a:off x="6424457"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92" name="tx92"/>
            <p:cNvSpPr/>
            <p:nvPr/>
          </p:nvSpPr>
          <p:spPr>
            <a:xfrm>
              <a:off x="6690456"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3" name="tx93"/>
            <p:cNvSpPr/>
            <p:nvPr/>
          </p:nvSpPr>
          <p:spPr>
            <a:xfrm>
              <a:off x="695645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4" name="tx94"/>
            <p:cNvSpPr/>
            <p:nvPr/>
          </p:nvSpPr>
          <p:spPr>
            <a:xfrm>
              <a:off x="7222456"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5" name="tx95"/>
            <p:cNvSpPr/>
            <p:nvPr/>
          </p:nvSpPr>
          <p:spPr>
            <a:xfrm>
              <a:off x="7488455"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6" name="tx96"/>
            <p:cNvSpPr/>
            <p:nvPr/>
          </p:nvSpPr>
          <p:spPr>
            <a:xfrm>
              <a:off x="7754455"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97" name="tx97"/>
            <p:cNvSpPr/>
            <p:nvPr/>
          </p:nvSpPr>
          <p:spPr>
            <a:xfrm>
              <a:off x="8020454"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98" name="tx98"/>
            <p:cNvSpPr/>
            <p:nvPr/>
          </p:nvSpPr>
          <p:spPr>
            <a:xfrm>
              <a:off x="1370464" y="3998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9" name="tx99"/>
            <p:cNvSpPr/>
            <p:nvPr/>
          </p:nvSpPr>
          <p:spPr>
            <a:xfrm>
              <a:off x="2700462" y="40093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0" name="tx100"/>
            <p:cNvSpPr/>
            <p:nvPr/>
          </p:nvSpPr>
          <p:spPr>
            <a:xfrm>
              <a:off x="4060605" y="40458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1" name="tx101"/>
            <p:cNvSpPr/>
            <p:nvPr/>
          </p:nvSpPr>
          <p:spPr>
            <a:xfrm>
              <a:off x="5390603" y="40457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2" name="tx102"/>
            <p:cNvSpPr/>
            <p:nvPr/>
          </p:nvSpPr>
          <p:spPr>
            <a:xfrm>
              <a:off x="6424457" y="3886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3" name="tx103"/>
            <p:cNvSpPr/>
            <p:nvPr/>
          </p:nvSpPr>
          <p:spPr>
            <a:xfrm>
              <a:off x="6690456" y="3866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4" name="tx104"/>
            <p:cNvSpPr/>
            <p:nvPr/>
          </p:nvSpPr>
          <p:spPr>
            <a:xfrm>
              <a:off x="6956456" y="3825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5" name="tx105"/>
            <p:cNvSpPr/>
            <p:nvPr/>
          </p:nvSpPr>
          <p:spPr>
            <a:xfrm>
              <a:off x="7222456" y="38256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6" name="tx106"/>
            <p:cNvSpPr/>
            <p:nvPr/>
          </p:nvSpPr>
          <p:spPr>
            <a:xfrm>
              <a:off x="7488455" y="3797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7" name="tx107"/>
            <p:cNvSpPr/>
            <p:nvPr/>
          </p:nvSpPr>
          <p:spPr>
            <a:xfrm>
              <a:off x="7754455" y="372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8" name="tx108"/>
            <p:cNvSpPr/>
            <p:nvPr/>
          </p:nvSpPr>
          <p:spPr>
            <a:xfrm>
              <a:off x="8020454" y="37236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9" name="tx109"/>
            <p:cNvSpPr/>
            <p:nvPr/>
          </p:nvSpPr>
          <p:spPr>
            <a:xfrm>
              <a:off x="1370464" y="37596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 name="tx110"/>
            <p:cNvSpPr/>
            <p:nvPr/>
          </p:nvSpPr>
          <p:spPr>
            <a:xfrm>
              <a:off x="2700462" y="3863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11" name="tx111"/>
            <p:cNvSpPr/>
            <p:nvPr/>
          </p:nvSpPr>
          <p:spPr>
            <a:xfrm>
              <a:off x="4030460" y="3956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2" name="tx112"/>
            <p:cNvSpPr/>
            <p:nvPr/>
          </p:nvSpPr>
          <p:spPr>
            <a:xfrm>
              <a:off x="5360458" y="39362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13" name="tx113"/>
            <p:cNvSpPr/>
            <p:nvPr/>
          </p:nvSpPr>
          <p:spPr>
            <a:xfrm>
              <a:off x="6424457" y="36378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4" name="tx114"/>
            <p:cNvSpPr/>
            <p:nvPr/>
          </p:nvSpPr>
          <p:spPr>
            <a:xfrm>
              <a:off x="6690456" y="3547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5" name="tx115"/>
            <p:cNvSpPr/>
            <p:nvPr/>
          </p:nvSpPr>
          <p:spPr>
            <a:xfrm>
              <a:off x="6956456" y="35263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6" name="tx116"/>
            <p:cNvSpPr/>
            <p:nvPr/>
          </p:nvSpPr>
          <p:spPr>
            <a:xfrm>
              <a:off x="7222456" y="35158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7" name="tx117"/>
            <p:cNvSpPr/>
            <p:nvPr/>
          </p:nvSpPr>
          <p:spPr>
            <a:xfrm>
              <a:off x="7488455" y="34660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8" name="tx118"/>
            <p:cNvSpPr/>
            <p:nvPr/>
          </p:nvSpPr>
          <p:spPr>
            <a:xfrm>
              <a:off x="7754455" y="3313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9" name="tx119"/>
            <p:cNvSpPr/>
            <p:nvPr/>
          </p:nvSpPr>
          <p:spPr>
            <a:xfrm>
              <a:off x="8020454" y="3311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20" name="tx120"/>
            <p:cNvSpPr/>
            <p:nvPr/>
          </p:nvSpPr>
          <p:spPr>
            <a:xfrm>
              <a:off x="1370464" y="3517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21" name="tx121"/>
            <p:cNvSpPr/>
            <p:nvPr/>
          </p:nvSpPr>
          <p:spPr>
            <a:xfrm>
              <a:off x="2700462" y="37083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22" name="tx122"/>
            <p:cNvSpPr/>
            <p:nvPr/>
          </p:nvSpPr>
          <p:spPr>
            <a:xfrm>
              <a:off x="4030460" y="38195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3" name="tx123"/>
            <p:cNvSpPr/>
            <p:nvPr/>
          </p:nvSpPr>
          <p:spPr>
            <a:xfrm>
              <a:off x="5360458" y="3779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24" name="tx124"/>
            <p:cNvSpPr/>
            <p:nvPr/>
          </p:nvSpPr>
          <p:spPr>
            <a:xfrm>
              <a:off x="6424457" y="35004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25" name="tx125"/>
            <p:cNvSpPr/>
            <p:nvPr/>
          </p:nvSpPr>
          <p:spPr>
            <a:xfrm>
              <a:off x="6690456" y="3360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26" name="tx126"/>
            <p:cNvSpPr/>
            <p:nvPr/>
          </p:nvSpPr>
          <p:spPr>
            <a:xfrm>
              <a:off x="6956456" y="3398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7" name="tx127"/>
            <p:cNvSpPr/>
            <p:nvPr/>
          </p:nvSpPr>
          <p:spPr>
            <a:xfrm>
              <a:off x="7222456" y="33782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8" name="tx128"/>
            <p:cNvSpPr/>
            <p:nvPr/>
          </p:nvSpPr>
          <p:spPr>
            <a:xfrm>
              <a:off x="7488455" y="33384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9" name="tx129"/>
            <p:cNvSpPr/>
            <p:nvPr/>
          </p:nvSpPr>
          <p:spPr>
            <a:xfrm>
              <a:off x="7724310" y="31754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a:t>
              </a:r>
            </a:p>
          </p:txBody>
        </p:sp>
        <p:sp>
          <p:nvSpPr>
            <p:cNvPr id="130" name="tx130"/>
            <p:cNvSpPr/>
            <p:nvPr/>
          </p:nvSpPr>
          <p:spPr>
            <a:xfrm>
              <a:off x="7990310" y="3173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a:t>
              </a:r>
            </a:p>
          </p:txBody>
        </p:sp>
        <p:sp>
          <p:nvSpPr>
            <p:cNvPr id="131" name="tx131"/>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577692" y="327401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3" name="tx133"/>
            <p:cNvSpPr/>
            <p:nvPr/>
          </p:nvSpPr>
          <p:spPr>
            <a:xfrm>
              <a:off x="577692" y="248414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p:txBody>
        </p:sp>
        <p:sp>
          <p:nvSpPr>
            <p:cNvPr id="157" name="rc157"/>
            <p:cNvSpPr/>
            <p:nvPr/>
          </p:nvSpPr>
          <p:spPr>
            <a:xfrm>
              <a:off x="5573066" y="4979579"/>
              <a:ext cx="201456" cy="201456"/>
            </a:xfrm>
            <a:prstGeom prst="rect">
              <a:avLst/>
            </a:prstGeom>
            <a:solidFill>
              <a:srgbClr val="1CABE2">
                <a:alpha val="85098"/>
              </a:srgbClr>
            </a:solidFill>
          </p:spPr>
          <p:txBody>
            <a:bodyPr/>
            <a:lstStyle/>
            <a:p/>
          </p:txBody>
        </p:sp>
        <p:sp>
          <p:nvSpPr>
            <p:cNvPr id="158" name="tx158"/>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66584" y="1594448"/>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2000-2025</a:t>
              </a:r>
            </a:p>
          </p:txBody>
        </p:sp>
        <p:sp>
          <p:nvSpPr>
            <p:cNvPr id="162" name="pl162"/>
            <p:cNvSpPr/>
            <p:nvPr/>
          </p:nvSpPr>
          <p:spPr>
            <a:xfrm>
              <a:off x="21360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8614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3620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0862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7" name="pl167"/>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6111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1117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26122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1128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11054" y="5726143"/>
              <a:ext cx="3158937" cy="119033"/>
            </a:xfrm>
            <a:prstGeom prst="rect">
              <a:avLst/>
            </a:prstGeom>
            <a:solidFill>
              <a:srgbClr val="1CABE2">
                <a:alpha val="85098"/>
              </a:srgbClr>
            </a:solidFill>
          </p:spPr>
          <p:txBody>
            <a:bodyPr/>
            <a:lstStyle/>
            <a:p/>
          </p:txBody>
        </p:sp>
        <p:sp>
          <p:nvSpPr>
            <p:cNvPr id="175" name="rc175"/>
            <p:cNvSpPr/>
            <p:nvPr/>
          </p:nvSpPr>
          <p:spPr>
            <a:xfrm>
              <a:off x="1311054" y="5577352"/>
              <a:ext cx="5866881" cy="119033"/>
            </a:xfrm>
            <a:prstGeom prst="rect">
              <a:avLst/>
            </a:prstGeom>
            <a:solidFill>
              <a:srgbClr val="1CABE2">
                <a:alpha val="85098"/>
              </a:srgbClr>
            </a:solidFill>
          </p:spPr>
          <p:txBody>
            <a:bodyPr/>
            <a:lstStyle/>
            <a:p/>
          </p:txBody>
        </p:sp>
        <p:sp>
          <p:nvSpPr>
            <p:cNvPr id="176" name="rc176"/>
            <p:cNvSpPr/>
            <p:nvPr/>
          </p:nvSpPr>
          <p:spPr>
            <a:xfrm>
              <a:off x="1311054" y="5428560"/>
              <a:ext cx="5881204" cy="119033"/>
            </a:xfrm>
            <a:prstGeom prst="rect">
              <a:avLst/>
            </a:prstGeom>
            <a:solidFill>
              <a:srgbClr val="1CABE2">
                <a:alpha val="85098"/>
              </a:srgbClr>
            </a:solidFill>
          </p:spPr>
          <p:txBody>
            <a:bodyPr/>
            <a:lstStyle/>
            <a:p/>
          </p:txBody>
        </p:sp>
        <p:sp>
          <p:nvSpPr>
            <p:cNvPr id="177" name="rc177"/>
            <p:cNvSpPr/>
            <p:nvPr/>
          </p:nvSpPr>
          <p:spPr>
            <a:xfrm>
              <a:off x="4469992" y="5726143"/>
              <a:ext cx="997559" cy="119033"/>
            </a:xfrm>
            <a:prstGeom prst="rect">
              <a:avLst/>
            </a:prstGeom>
            <a:solidFill>
              <a:srgbClr val="B3B3B3">
                <a:alpha val="85098"/>
              </a:srgbClr>
            </a:solidFill>
          </p:spPr>
          <p:txBody>
            <a:bodyPr/>
            <a:lstStyle/>
            <a:p/>
          </p:txBody>
        </p:sp>
        <p:sp>
          <p:nvSpPr>
            <p:cNvPr id="178" name="rc178"/>
            <p:cNvSpPr/>
            <p:nvPr/>
          </p:nvSpPr>
          <p:spPr>
            <a:xfrm>
              <a:off x="7177936" y="5577352"/>
              <a:ext cx="1005809" cy="119033"/>
            </a:xfrm>
            <a:prstGeom prst="rect">
              <a:avLst/>
            </a:prstGeom>
            <a:solidFill>
              <a:srgbClr val="B3B3B3">
                <a:alpha val="85098"/>
              </a:srgbClr>
            </a:solidFill>
          </p:spPr>
          <p:txBody>
            <a:bodyPr/>
            <a:lstStyle/>
            <a:p/>
          </p:txBody>
        </p:sp>
        <p:sp>
          <p:nvSpPr>
            <p:cNvPr id="179" name="rc179"/>
            <p:cNvSpPr/>
            <p:nvPr/>
          </p:nvSpPr>
          <p:spPr>
            <a:xfrm>
              <a:off x="7192258" y="5428560"/>
              <a:ext cx="1008185" cy="119033"/>
            </a:xfrm>
            <a:prstGeom prst="rect">
              <a:avLst/>
            </a:prstGeom>
            <a:solidFill>
              <a:srgbClr val="B3B3B3">
                <a:alpha val="85098"/>
              </a:srgbClr>
            </a:solidFill>
          </p:spPr>
          <p:txBody>
            <a:bodyPr/>
            <a:lstStyle/>
            <a:p/>
          </p:txBody>
        </p:sp>
        <p:sp>
          <p:nvSpPr>
            <p:cNvPr id="180" name="tx180"/>
            <p:cNvSpPr/>
            <p:nvPr/>
          </p:nvSpPr>
          <p:spPr>
            <a:xfrm>
              <a:off x="5531860" y="574246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1" name="tx181"/>
            <p:cNvSpPr/>
            <p:nvPr/>
          </p:nvSpPr>
          <p:spPr>
            <a:xfrm>
              <a:off x="8328427"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104.1</a:t>
              </a:r>
            </a:p>
          </p:txBody>
        </p:sp>
        <p:sp>
          <p:nvSpPr>
            <p:cNvPr id="182" name="tx182"/>
            <p:cNvSpPr/>
            <p:nvPr/>
          </p:nvSpPr>
          <p:spPr>
            <a:xfrm>
              <a:off x="8345125"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104.4</a:t>
              </a:r>
            </a:p>
          </p:txBody>
        </p:sp>
        <p:sp>
          <p:nvSpPr>
            <p:cNvPr id="183" name="tx183"/>
            <p:cNvSpPr/>
            <p:nvPr/>
          </p:nvSpPr>
          <p:spPr>
            <a:xfrm>
              <a:off x="2777996"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47.9</a:t>
              </a:r>
            </a:p>
          </p:txBody>
        </p:sp>
        <p:sp>
          <p:nvSpPr>
            <p:cNvPr id="184" name="tx184"/>
            <p:cNvSpPr/>
            <p:nvPr/>
          </p:nvSpPr>
          <p:spPr>
            <a:xfrm>
              <a:off x="4131968"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88.9</a:t>
              </a:r>
            </a:p>
          </p:txBody>
        </p:sp>
        <p:sp>
          <p:nvSpPr>
            <p:cNvPr id="185" name="tx185"/>
            <p:cNvSpPr/>
            <p:nvPr/>
          </p:nvSpPr>
          <p:spPr>
            <a:xfrm>
              <a:off x="4139129"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89.1</a:t>
              </a:r>
            </a:p>
          </p:txBody>
        </p:sp>
        <p:sp>
          <p:nvSpPr>
            <p:cNvPr id="186" name="tx186"/>
            <p:cNvSpPr/>
            <p:nvPr/>
          </p:nvSpPr>
          <p:spPr>
            <a:xfrm>
              <a:off x="4856245"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15.1</a:t>
              </a:r>
            </a:p>
          </p:txBody>
        </p:sp>
        <p:sp>
          <p:nvSpPr>
            <p:cNvPr id="187" name="tx187"/>
            <p:cNvSpPr/>
            <p:nvPr/>
          </p:nvSpPr>
          <p:spPr>
            <a:xfrm>
              <a:off x="7568314"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15.2</a:t>
              </a:r>
            </a:p>
          </p:txBody>
        </p:sp>
        <p:sp>
          <p:nvSpPr>
            <p:cNvPr id="188" name="tx188"/>
            <p:cNvSpPr/>
            <p:nvPr/>
          </p:nvSpPr>
          <p:spPr>
            <a:xfrm>
              <a:off x="7583824"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15.3</a:t>
              </a:r>
            </a:p>
          </p:txBody>
        </p:sp>
        <p:sp>
          <p:nvSpPr>
            <p:cNvPr id="189" name="tx189"/>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283682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4" name="tx194"/>
            <p:cNvSpPr/>
            <p:nvPr/>
          </p:nvSpPr>
          <p:spPr>
            <a:xfrm>
              <a:off x="448688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5" name="tx195"/>
            <p:cNvSpPr/>
            <p:nvPr/>
          </p:nvSpPr>
          <p:spPr>
            <a:xfrm>
              <a:off x="6136945" y="593585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96" name="tx196"/>
            <p:cNvSpPr/>
            <p:nvPr/>
          </p:nvSpPr>
          <p:spPr>
            <a:xfrm>
              <a:off x="774815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7" name="tx197"/>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Bolivia.
In 2025, DTP1 coverage in Bolivia remained constant 65%. The number of children missing out on any DTP vaccination (zero-dose children) remained constant at from 89,000 in 2024 to 89,000 in 2025.
DTP3 coverage remained constant 59% in 2025, leaving 104,000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65% and DTP3 was 59%, leaving 104,000 children un- or under-vaccinated, including 89,000 zero-dose and 15,000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721754"/>
            </a:xfrm>
            <a:custGeom>
              <a:avLst/>
              <a:pathLst>
                <a:path w="3397293" h="721754">
                  <a:moveTo>
                    <a:pt x="0" y="131228"/>
                  </a:moveTo>
                  <a:lnTo>
                    <a:pt x="135891" y="153099"/>
                  </a:lnTo>
                  <a:lnTo>
                    <a:pt x="271783" y="87485"/>
                  </a:lnTo>
                  <a:lnTo>
                    <a:pt x="407675" y="43742"/>
                  </a:lnTo>
                  <a:lnTo>
                    <a:pt x="543566" y="218713"/>
                  </a:lnTo>
                  <a:lnTo>
                    <a:pt x="679458" y="109356"/>
                  </a:lnTo>
                  <a:lnTo>
                    <a:pt x="815350" y="240584"/>
                  </a:lnTo>
                  <a:lnTo>
                    <a:pt x="951242" y="284327"/>
                  </a:lnTo>
                  <a:lnTo>
                    <a:pt x="1087133" y="43742"/>
                  </a:lnTo>
                  <a:lnTo>
                    <a:pt x="1223025" y="21871"/>
                  </a:lnTo>
                  <a:lnTo>
                    <a:pt x="1358917" y="21871"/>
                  </a:lnTo>
                  <a:lnTo>
                    <a:pt x="1494809" y="0"/>
                  </a:lnTo>
                  <a:lnTo>
                    <a:pt x="1630700" y="21871"/>
                  </a:lnTo>
                  <a:lnTo>
                    <a:pt x="1766592" y="262456"/>
                  </a:lnTo>
                  <a:lnTo>
                    <a:pt x="1902484" y="131228"/>
                  </a:lnTo>
                  <a:lnTo>
                    <a:pt x="2038375" y="21871"/>
                  </a:lnTo>
                  <a:lnTo>
                    <a:pt x="2174267" y="109356"/>
                  </a:lnTo>
                  <a:lnTo>
                    <a:pt x="2310159" y="153099"/>
                  </a:lnTo>
                  <a:lnTo>
                    <a:pt x="2446051" y="196842"/>
                  </a:lnTo>
                  <a:lnTo>
                    <a:pt x="2581942" y="371812"/>
                  </a:lnTo>
                  <a:lnTo>
                    <a:pt x="2717834" y="415555"/>
                  </a:lnTo>
                  <a:lnTo>
                    <a:pt x="2853726" y="503041"/>
                  </a:lnTo>
                  <a:lnTo>
                    <a:pt x="2989618" y="503041"/>
                  </a:lnTo>
                  <a:lnTo>
                    <a:pt x="3125509" y="568655"/>
                  </a:lnTo>
                  <a:lnTo>
                    <a:pt x="3261401" y="721754"/>
                  </a:lnTo>
                  <a:lnTo>
                    <a:pt x="3397293" y="72175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721754"/>
            </a:xfrm>
            <a:custGeom>
              <a:avLst/>
              <a:pathLst>
                <a:path w="3397293" h="721754">
                  <a:moveTo>
                    <a:pt x="0" y="131228"/>
                  </a:moveTo>
                  <a:lnTo>
                    <a:pt x="135891" y="153099"/>
                  </a:lnTo>
                  <a:lnTo>
                    <a:pt x="271783" y="87485"/>
                  </a:lnTo>
                  <a:lnTo>
                    <a:pt x="407675" y="43742"/>
                  </a:lnTo>
                  <a:lnTo>
                    <a:pt x="543566" y="218713"/>
                  </a:lnTo>
                  <a:lnTo>
                    <a:pt x="679458" y="109356"/>
                  </a:lnTo>
                  <a:lnTo>
                    <a:pt x="815350" y="240584"/>
                  </a:lnTo>
                  <a:lnTo>
                    <a:pt x="951242" y="284327"/>
                  </a:lnTo>
                  <a:lnTo>
                    <a:pt x="1087133" y="43742"/>
                  </a:lnTo>
                  <a:lnTo>
                    <a:pt x="1223025" y="21871"/>
                  </a:lnTo>
                  <a:lnTo>
                    <a:pt x="1358917" y="21871"/>
                  </a:lnTo>
                  <a:lnTo>
                    <a:pt x="1494809" y="0"/>
                  </a:lnTo>
                  <a:lnTo>
                    <a:pt x="1630700" y="21871"/>
                  </a:lnTo>
                  <a:lnTo>
                    <a:pt x="1766592" y="262456"/>
                  </a:lnTo>
                  <a:lnTo>
                    <a:pt x="1902484" y="131228"/>
                  </a:lnTo>
                  <a:lnTo>
                    <a:pt x="2038375" y="21871"/>
                  </a:lnTo>
                  <a:lnTo>
                    <a:pt x="2174267" y="109356"/>
                  </a:lnTo>
                  <a:lnTo>
                    <a:pt x="2310159" y="153099"/>
                  </a:lnTo>
                  <a:lnTo>
                    <a:pt x="2446051" y="196842"/>
                  </a:lnTo>
                  <a:lnTo>
                    <a:pt x="2581942" y="371812"/>
                  </a:lnTo>
                  <a:lnTo>
                    <a:pt x="2717834" y="415555"/>
                  </a:lnTo>
                  <a:lnTo>
                    <a:pt x="2853726" y="503041"/>
                  </a:lnTo>
                  <a:lnTo>
                    <a:pt x="2989618" y="503041"/>
                  </a:lnTo>
                  <a:lnTo>
                    <a:pt x="3125509" y="568655"/>
                  </a:lnTo>
                  <a:lnTo>
                    <a:pt x="3261401" y="721754"/>
                  </a:lnTo>
                  <a:lnTo>
                    <a:pt x="3397293" y="72175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721754"/>
            </a:xfrm>
            <a:custGeom>
              <a:avLst/>
              <a:pathLst>
                <a:path w="3397293" h="721754">
                  <a:moveTo>
                    <a:pt x="0" y="131228"/>
                  </a:moveTo>
                  <a:lnTo>
                    <a:pt x="135891" y="153099"/>
                  </a:lnTo>
                  <a:lnTo>
                    <a:pt x="271783" y="87485"/>
                  </a:lnTo>
                  <a:lnTo>
                    <a:pt x="407675" y="43742"/>
                  </a:lnTo>
                  <a:lnTo>
                    <a:pt x="543566" y="218713"/>
                  </a:lnTo>
                  <a:lnTo>
                    <a:pt x="679458" y="109356"/>
                  </a:lnTo>
                  <a:lnTo>
                    <a:pt x="815350" y="240584"/>
                  </a:lnTo>
                  <a:lnTo>
                    <a:pt x="951242" y="284327"/>
                  </a:lnTo>
                  <a:lnTo>
                    <a:pt x="1087133" y="43742"/>
                  </a:lnTo>
                  <a:lnTo>
                    <a:pt x="1223025" y="21871"/>
                  </a:lnTo>
                  <a:lnTo>
                    <a:pt x="1358917" y="21871"/>
                  </a:lnTo>
                  <a:lnTo>
                    <a:pt x="1494809" y="0"/>
                  </a:lnTo>
                  <a:lnTo>
                    <a:pt x="1630700" y="21871"/>
                  </a:lnTo>
                  <a:lnTo>
                    <a:pt x="1766592" y="262456"/>
                  </a:lnTo>
                  <a:lnTo>
                    <a:pt x="1902484" y="131228"/>
                  </a:lnTo>
                  <a:lnTo>
                    <a:pt x="2038375" y="21871"/>
                  </a:lnTo>
                  <a:lnTo>
                    <a:pt x="2174267" y="109356"/>
                  </a:lnTo>
                  <a:lnTo>
                    <a:pt x="2310159" y="153099"/>
                  </a:lnTo>
                  <a:lnTo>
                    <a:pt x="2446051" y="196842"/>
                  </a:lnTo>
                  <a:lnTo>
                    <a:pt x="2581942" y="371812"/>
                  </a:lnTo>
                  <a:lnTo>
                    <a:pt x="2717834" y="415555"/>
                  </a:lnTo>
                  <a:lnTo>
                    <a:pt x="2853726" y="503041"/>
                  </a:lnTo>
                  <a:lnTo>
                    <a:pt x="2989618" y="503041"/>
                  </a:lnTo>
                  <a:lnTo>
                    <a:pt x="3125509" y="568655"/>
                  </a:lnTo>
                  <a:lnTo>
                    <a:pt x="3261401" y="721754"/>
                  </a:lnTo>
                  <a:lnTo>
                    <a:pt x="3397293" y="72175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02" y="4990743"/>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0" name="tx60"/>
            <p:cNvSpPr/>
            <p:nvPr/>
          </p:nvSpPr>
          <p:spPr>
            <a:xfrm>
              <a:off x="27816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16634" y="1405107"/>
              <a:ext cx="24059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Bolivia, 2000-2025</a:t>
              </a:r>
            </a:p>
          </p:txBody>
        </p:sp>
        <p:sp>
          <p:nvSpPr>
            <p:cNvPr id="63" name="pl63"/>
            <p:cNvSpPr/>
            <p:nvPr/>
          </p:nvSpPr>
          <p:spPr>
            <a:xfrm>
              <a:off x="5267799" y="40062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722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381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040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700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92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051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711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70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97271"/>
              <a:ext cx="3397293" cy="1762423"/>
            </a:xfrm>
            <a:custGeom>
              <a:avLst/>
              <a:pathLst>
                <a:path w="3397293" h="1762423">
                  <a:moveTo>
                    <a:pt x="0" y="320440"/>
                  </a:moveTo>
                  <a:lnTo>
                    <a:pt x="135891" y="373847"/>
                  </a:lnTo>
                  <a:lnTo>
                    <a:pt x="271783" y="213627"/>
                  </a:lnTo>
                  <a:lnTo>
                    <a:pt x="407675" y="106813"/>
                  </a:lnTo>
                  <a:lnTo>
                    <a:pt x="543566" y="534067"/>
                  </a:lnTo>
                  <a:lnTo>
                    <a:pt x="679458" y="267033"/>
                  </a:lnTo>
                  <a:lnTo>
                    <a:pt x="815350" y="587474"/>
                  </a:lnTo>
                  <a:lnTo>
                    <a:pt x="951242" y="694288"/>
                  </a:lnTo>
                  <a:lnTo>
                    <a:pt x="1087133" y="106813"/>
                  </a:lnTo>
                  <a:lnTo>
                    <a:pt x="1223025" y="53406"/>
                  </a:lnTo>
                  <a:lnTo>
                    <a:pt x="1358917" y="53406"/>
                  </a:lnTo>
                  <a:lnTo>
                    <a:pt x="1494809" y="0"/>
                  </a:lnTo>
                  <a:lnTo>
                    <a:pt x="1630700" y="53406"/>
                  </a:lnTo>
                  <a:lnTo>
                    <a:pt x="1766592" y="640881"/>
                  </a:lnTo>
                  <a:lnTo>
                    <a:pt x="1902484" y="320440"/>
                  </a:lnTo>
                  <a:lnTo>
                    <a:pt x="2038375" y="53406"/>
                  </a:lnTo>
                  <a:lnTo>
                    <a:pt x="2174267" y="267033"/>
                  </a:lnTo>
                  <a:lnTo>
                    <a:pt x="2310159" y="373847"/>
                  </a:lnTo>
                  <a:lnTo>
                    <a:pt x="2446051" y="480661"/>
                  </a:lnTo>
                  <a:lnTo>
                    <a:pt x="2581942" y="907915"/>
                  </a:lnTo>
                  <a:lnTo>
                    <a:pt x="2717834" y="1014728"/>
                  </a:lnTo>
                  <a:lnTo>
                    <a:pt x="2853726" y="1228356"/>
                  </a:lnTo>
                  <a:lnTo>
                    <a:pt x="2989618" y="1228356"/>
                  </a:lnTo>
                  <a:lnTo>
                    <a:pt x="3125509" y="1388576"/>
                  </a:lnTo>
                  <a:lnTo>
                    <a:pt x="3261401" y="1762423"/>
                  </a:lnTo>
                  <a:lnTo>
                    <a:pt x="3397293" y="1762423"/>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05186"/>
              <a:ext cx="3397293" cy="480661"/>
            </a:xfrm>
            <a:custGeom>
              <a:avLst/>
              <a:pathLst>
                <a:path w="3397293" h="480661">
                  <a:moveTo>
                    <a:pt x="0" y="480661"/>
                  </a:moveTo>
                  <a:lnTo>
                    <a:pt x="135891" y="427254"/>
                  </a:lnTo>
                  <a:lnTo>
                    <a:pt x="271783" y="427254"/>
                  </a:lnTo>
                  <a:lnTo>
                    <a:pt x="407675" y="373847"/>
                  </a:lnTo>
                  <a:lnTo>
                    <a:pt x="543566" y="320440"/>
                  </a:lnTo>
                  <a:lnTo>
                    <a:pt x="679458" y="267033"/>
                  </a:lnTo>
                  <a:lnTo>
                    <a:pt x="815350" y="213627"/>
                  </a:lnTo>
                  <a:lnTo>
                    <a:pt x="951242" y="213627"/>
                  </a:lnTo>
                  <a:lnTo>
                    <a:pt x="1087133" y="160220"/>
                  </a:lnTo>
                  <a:lnTo>
                    <a:pt x="1223025" y="106813"/>
                  </a:lnTo>
                  <a:lnTo>
                    <a:pt x="1358917" y="106813"/>
                  </a:lnTo>
                  <a:lnTo>
                    <a:pt x="1494809" y="53406"/>
                  </a:lnTo>
                  <a:lnTo>
                    <a:pt x="1630700" y="106813"/>
                  </a:lnTo>
                  <a:lnTo>
                    <a:pt x="1766592" y="106813"/>
                  </a:lnTo>
                  <a:lnTo>
                    <a:pt x="1902484" y="106813"/>
                  </a:lnTo>
                  <a:lnTo>
                    <a:pt x="2038375" y="106813"/>
                  </a:lnTo>
                  <a:lnTo>
                    <a:pt x="2174267" y="53406"/>
                  </a:lnTo>
                  <a:lnTo>
                    <a:pt x="2310159" y="53406"/>
                  </a:lnTo>
                  <a:lnTo>
                    <a:pt x="2446051" y="53406"/>
                  </a:lnTo>
                  <a:lnTo>
                    <a:pt x="2581942" y="0"/>
                  </a:lnTo>
                  <a:lnTo>
                    <a:pt x="2717834" y="160220"/>
                  </a:lnTo>
                  <a:lnTo>
                    <a:pt x="2853726" y="267033"/>
                  </a:lnTo>
                  <a:lnTo>
                    <a:pt x="2989618" y="106813"/>
                  </a:lnTo>
                  <a:lnTo>
                    <a:pt x="3125509" y="106813"/>
                  </a:lnTo>
                  <a:lnTo>
                    <a:pt x="3261401" y="106813"/>
                  </a:lnTo>
                  <a:lnTo>
                    <a:pt x="3397293" y="53406"/>
                  </a:lnTo>
                </a:path>
              </a:pathLst>
            </a:custGeom>
            <a:ln w="27101" cap="flat">
              <a:solidFill>
                <a:srgbClr val="80BD41">
                  <a:alpha val="100000"/>
                </a:srgbClr>
              </a:solidFill>
              <a:prstDash val="solid"/>
              <a:round/>
            </a:ln>
          </p:spPr>
          <p:txBody>
            <a:bodyPr/>
            <a:lstStyle/>
            <a:p/>
          </p:txBody>
        </p:sp>
        <p:sp>
          <p:nvSpPr>
            <p:cNvPr id="81" name="pl81"/>
            <p:cNvSpPr/>
            <p:nvPr/>
          </p:nvSpPr>
          <p:spPr>
            <a:xfrm>
              <a:off x="5437664" y="2617711"/>
              <a:ext cx="3397293" cy="747694"/>
            </a:xfrm>
            <a:custGeom>
              <a:avLst/>
              <a:pathLst>
                <a:path w="3397293" h="747694">
                  <a:moveTo>
                    <a:pt x="0" y="53406"/>
                  </a:moveTo>
                  <a:lnTo>
                    <a:pt x="135891" y="106813"/>
                  </a:lnTo>
                  <a:lnTo>
                    <a:pt x="271783" y="53406"/>
                  </a:lnTo>
                  <a:lnTo>
                    <a:pt x="407675" y="53406"/>
                  </a:lnTo>
                  <a:lnTo>
                    <a:pt x="543566" y="53406"/>
                  </a:lnTo>
                  <a:lnTo>
                    <a:pt x="679458" y="0"/>
                  </a:lnTo>
                  <a:lnTo>
                    <a:pt x="815350" y="53406"/>
                  </a:lnTo>
                  <a:lnTo>
                    <a:pt x="951242" y="106813"/>
                  </a:lnTo>
                  <a:lnTo>
                    <a:pt x="1087133" y="0"/>
                  </a:lnTo>
                  <a:lnTo>
                    <a:pt x="1223025" y="53406"/>
                  </a:lnTo>
                  <a:lnTo>
                    <a:pt x="1358917" y="53406"/>
                  </a:lnTo>
                  <a:lnTo>
                    <a:pt x="1494809" y="53406"/>
                  </a:lnTo>
                  <a:lnTo>
                    <a:pt x="1630700" y="53406"/>
                  </a:lnTo>
                  <a:lnTo>
                    <a:pt x="1766592" y="160220"/>
                  </a:lnTo>
                  <a:lnTo>
                    <a:pt x="1902484" y="106813"/>
                  </a:lnTo>
                  <a:lnTo>
                    <a:pt x="2038375" y="53406"/>
                  </a:lnTo>
                  <a:lnTo>
                    <a:pt x="2174267" y="106813"/>
                  </a:lnTo>
                  <a:lnTo>
                    <a:pt x="2310159" y="213627"/>
                  </a:lnTo>
                  <a:lnTo>
                    <a:pt x="2446051" y="373847"/>
                  </a:lnTo>
                  <a:lnTo>
                    <a:pt x="2581942" y="587474"/>
                  </a:lnTo>
                  <a:lnTo>
                    <a:pt x="2717834" y="640881"/>
                  </a:lnTo>
                  <a:lnTo>
                    <a:pt x="2853726" y="747694"/>
                  </a:lnTo>
                  <a:lnTo>
                    <a:pt x="2989618" y="534067"/>
                  </a:lnTo>
                  <a:lnTo>
                    <a:pt x="3125509" y="534067"/>
                  </a:lnTo>
                  <a:lnTo>
                    <a:pt x="3261401" y="534067"/>
                  </a:lnTo>
                  <a:lnTo>
                    <a:pt x="3397293" y="427254"/>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0518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97271"/>
              <a:ext cx="3397293" cy="1762423"/>
            </a:xfrm>
            <a:custGeom>
              <a:avLst/>
              <a:pathLst>
                <a:path w="3397293" h="1762423">
                  <a:moveTo>
                    <a:pt x="0" y="320440"/>
                  </a:moveTo>
                  <a:lnTo>
                    <a:pt x="135891" y="373847"/>
                  </a:lnTo>
                  <a:lnTo>
                    <a:pt x="271783" y="213627"/>
                  </a:lnTo>
                  <a:lnTo>
                    <a:pt x="407675" y="106813"/>
                  </a:lnTo>
                  <a:lnTo>
                    <a:pt x="543566" y="534067"/>
                  </a:lnTo>
                  <a:lnTo>
                    <a:pt x="679458" y="267033"/>
                  </a:lnTo>
                  <a:lnTo>
                    <a:pt x="815350" y="587474"/>
                  </a:lnTo>
                  <a:lnTo>
                    <a:pt x="951242" y="694288"/>
                  </a:lnTo>
                  <a:lnTo>
                    <a:pt x="1087133" y="106813"/>
                  </a:lnTo>
                  <a:lnTo>
                    <a:pt x="1223025" y="53406"/>
                  </a:lnTo>
                  <a:lnTo>
                    <a:pt x="1358917" y="53406"/>
                  </a:lnTo>
                  <a:lnTo>
                    <a:pt x="1494809" y="0"/>
                  </a:lnTo>
                  <a:lnTo>
                    <a:pt x="1630700" y="53406"/>
                  </a:lnTo>
                  <a:lnTo>
                    <a:pt x="1766592" y="640881"/>
                  </a:lnTo>
                  <a:lnTo>
                    <a:pt x="1902484" y="320440"/>
                  </a:lnTo>
                  <a:lnTo>
                    <a:pt x="2038375" y="53406"/>
                  </a:lnTo>
                  <a:lnTo>
                    <a:pt x="2174267" y="267033"/>
                  </a:lnTo>
                  <a:lnTo>
                    <a:pt x="2310159" y="373847"/>
                  </a:lnTo>
                  <a:lnTo>
                    <a:pt x="2446051" y="480661"/>
                  </a:lnTo>
                  <a:lnTo>
                    <a:pt x="2581942" y="907915"/>
                  </a:lnTo>
                  <a:lnTo>
                    <a:pt x="2717834" y="1014728"/>
                  </a:lnTo>
                  <a:lnTo>
                    <a:pt x="2853726" y="1228356"/>
                  </a:lnTo>
                  <a:lnTo>
                    <a:pt x="2989618" y="1228356"/>
                  </a:lnTo>
                  <a:lnTo>
                    <a:pt x="3125509" y="1388576"/>
                  </a:lnTo>
                  <a:lnTo>
                    <a:pt x="3261401" y="1762423"/>
                  </a:lnTo>
                  <a:lnTo>
                    <a:pt x="3397293" y="1762423"/>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11820"/>
              <a:ext cx="0" cy="405891"/>
            </a:xfrm>
            <a:custGeom>
              <a:avLst/>
              <a:pathLst>
                <a:path w="0" h="405891">
                  <a:moveTo>
                    <a:pt x="0" y="40589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11820"/>
              <a:ext cx="0" cy="352484"/>
            </a:xfrm>
            <a:custGeom>
              <a:avLst/>
              <a:pathLst>
                <a:path w="0" h="352484">
                  <a:moveTo>
                    <a:pt x="0" y="35248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11820"/>
              <a:ext cx="0" cy="138857"/>
            </a:xfrm>
            <a:custGeom>
              <a:avLst/>
              <a:pathLst>
                <a:path w="0" h="138857">
                  <a:moveTo>
                    <a:pt x="0" y="1388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11820"/>
              <a:ext cx="0" cy="138857"/>
            </a:xfrm>
            <a:custGeom>
              <a:avLst/>
              <a:pathLst>
                <a:path w="0" h="138857">
                  <a:moveTo>
                    <a:pt x="0" y="1388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11820"/>
              <a:ext cx="0" cy="993366"/>
            </a:xfrm>
            <a:custGeom>
              <a:avLst/>
              <a:pathLst>
                <a:path w="0" h="993366">
                  <a:moveTo>
                    <a:pt x="0" y="9933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11820"/>
              <a:ext cx="0" cy="1847874"/>
            </a:xfrm>
            <a:custGeom>
              <a:avLst/>
              <a:pathLst>
                <a:path w="0" h="1847874">
                  <a:moveTo>
                    <a:pt x="0" y="18478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11820"/>
              <a:ext cx="0" cy="1847874"/>
            </a:xfrm>
            <a:custGeom>
              <a:avLst/>
              <a:pathLst>
                <a:path w="0" h="1847874">
                  <a:moveTo>
                    <a:pt x="0" y="18478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97271"/>
              <a:ext cx="3397293" cy="1762423"/>
            </a:xfrm>
            <a:custGeom>
              <a:avLst/>
              <a:pathLst>
                <a:path w="3397293" h="1762423">
                  <a:moveTo>
                    <a:pt x="0" y="320440"/>
                  </a:moveTo>
                  <a:lnTo>
                    <a:pt x="135891" y="373847"/>
                  </a:lnTo>
                  <a:lnTo>
                    <a:pt x="271783" y="213627"/>
                  </a:lnTo>
                  <a:lnTo>
                    <a:pt x="407675" y="106813"/>
                  </a:lnTo>
                  <a:lnTo>
                    <a:pt x="543566" y="534067"/>
                  </a:lnTo>
                  <a:lnTo>
                    <a:pt x="679458" y="267033"/>
                  </a:lnTo>
                  <a:lnTo>
                    <a:pt x="815350" y="587474"/>
                  </a:lnTo>
                  <a:lnTo>
                    <a:pt x="951242" y="694288"/>
                  </a:lnTo>
                  <a:lnTo>
                    <a:pt x="1087133" y="106813"/>
                  </a:lnTo>
                  <a:lnTo>
                    <a:pt x="1223025" y="53406"/>
                  </a:lnTo>
                  <a:lnTo>
                    <a:pt x="1358917" y="53406"/>
                  </a:lnTo>
                  <a:lnTo>
                    <a:pt x="1494809" y="0"/>
                  </a:lnTo>
                  <a:lnTo>
                    <a:pt x="1630700" y="53406"/>
                  </a:lnTo>
                  <a:lnTo>
                    <a:pt x="1766592" y="640881"/>
                  </a:lnTo>
                  <a:lnTo>
                    <a:pt x="1902484" y="320440"/>
                  </a:lnTo>
                  <a:lnTo>
                    <a:pt x="2038375" y="53406"/>
                  </a:lnTo>
                  <a:lnTo>
                    <a:pt x="2174267" y="267033"/>
                  </a:lnTo>
                  <a:lnTo>
                    <a:pt x="2310159" y="373847"/>
                  </a:lnTo>
                  <a:lnTo>
                    <a:pt x="2446051" y="480661"/>
                  </a:lnTo>
                  <a:lnTo>
                    <a:pt x="2581942" y="907915"/>
                  </a:lnTo>
                  <a:lnTo>
                    <a:pt x="2717834" y="1014728"/>
                  </a:lnTo>
                  <a:lnTo>
                    <a:pt x="2853726" y="1228356"/>
                  </a:lnTo>
                  <a:lnTo>
                    <a:pt x="2989618" y="1228356"/>
                  </a:lnTo>
                  <a:lnTo>
                    <a:pt x="3125509" y="1388576"/>
                  </a:lnTo>
                  <a:lnTo>
                    <a:pt x="3261401" y="1762423"/>
                  </a:lnTo>
                  <a:lnTo>
                    <a:pt x="3397293" y="1762423"/>
                  </a:lnTo>
                </a:path>
              </a:pathLst>
            </a:custGeom>
            <a:ln w="27101" cap="flat">
              <a:solidFill>
                <a:srgbClr val="0058AB">
                  <a:alpha val="100000"/>
                </a:srgbClr>
              </a:solidFill>
              <a:prstDash val="solid"/>
              <a:round/>
            </a:ln>
          </p:spPr>
          <p:txBody>
            <a:bodyPr/>
            <a:lstStyle/>
            <a:p/>
          </p:txBody>
        </p:sp>
        <p:sp>
          <p:nvSpPr>
            <p:cNvPr id="92" name="tx92"/>
            <p:cNvSpPr/>
            <p:nvPr/>
          </p:nvSpPr>
          <p:spPr>
            <a:xfrm>
              <a:off x="5377374" y="21513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56833" y="21513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6736291" y="21500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7415750" y="21500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7989462" y="21500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20725" y="215001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8" name="tx98"/>
            <p:cNvSpPr/>
            <p:nvPr/>
          </p:nvSpPr>
          <p:spPr>
            <a:xfrm>
              <a:off x="8756617" y="215001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9" name="tx99"/>
            <p:cNvSpPr/>
            <p:nvPr/>
          </p:nvSpPr>
          <p:spPr>
            <a:xfrm>
              <a:off x="8902429" y="32194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300447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871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530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6190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20849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611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611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312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937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28201" y="4990743"/>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18" name="tx118"/>
            <p:cNvSpPr/>
            <p:nvPr/>
          </p:nvSpPr>
          <p:spPr>
            <a:xfrm>
              <a:off x="70983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6081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442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39843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526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5067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713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4255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4796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3932590" cy="114824"/>
            </a:xfrm>
            <a:prstGeom prst="rect">
              <a:avLst/>
            </a:prstGeom>
            <a:solidFill>
              <a:srgbClr val="1CABE2">
                <a:alpha val="80000"/>
              </a:srgbClr>
            </a:solidFill>
          </p:spPr>
          <p:txBody>
            <a:bodyPr/>
            <a:lstStyle/>
            <a:p/>
          </p:txBody>
        </p:sp>
        <p:sp>
          <p:nvSpPr>
            <p:cNvPr id="133" name="rc133"/>
            <p:cNvSpPr/>
            <p:nvPr/>
          </p:nvSpPr>
          <p:spPr>
            <a:xfrm>
              <a:off x="1317178" y="5743865"/>
              <a:ext cx="7303734" cy="114824"/>
            </a:xfrm>
            <a:prstGeom prst="rect">
              <a:avLst/>
            </a:prstGeom>
            <a:solidFill>
              <a:srgbClr val="1CABE2">
                <a:alpha val="80000"/>
              </a:srgbClr>
            </a:solidFill>
          </p:spPr>
          <p:txBody>
            <a:bodyPr/>
            <a:lstStyle/>
            <a:p/>
          </p:txBody>
        </p:sp>
        <p:sp>
          <p:nvSpPr>
            <p:cNvPr id="134" name="rc134"/>
            <p:cNvSpPr/>
            <p:nvPr/>
          </p:nvSpPr>
          <p:spPr>
            <a:xfrm>
              <a:off x="1317178" y="5600334"/>
              <a:ext cx="7321564" cy="114824"/>
            </a:xfrm>
            <a:prstGeom prst="rect">
              <a:avLst/>
            </a:prstGeom>
            <a:solidFill>
              <a:srgbClr val="1CABE2">
                <a:alpha val="80000"/>
              </a:srgbClr>
            </a:solidFill>
          </p:spPr>
          <p:txBody>
            <a:bodyPr/>
            <a:lstStyle/>
            <a:p/>
          </p:txBody>
        </p:sp>
        <p:sp>
          <p:nvSpPr>
            <p:cNvPr id="135" name="tx135"/>
            <p:cNvSpPr/>
            <p:nvPr/>
          </p:nvSpPr>
          <p:spPr>
            <a:xfrm>
              <a:off x="818987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89,000</a:t>
              </a:r>
            </a:p>
          </p:txBody>
        </p:sp>
        <p:sp>
          <p:nvSpPr>
            <p:cNvPr id="136" name="tx136"/>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4406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499823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705241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Bolivia (65%) was 25 percentage points lower than the global average (90%) and 24 percentage points lower than the average across all LACR countries (89%).
National DTP1 coverage was 16 percentage points lower than in 2019 (81%).
This equates to 89,000 zero-dose children in 2025 compared to 48,000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Bolivia DTP1 coverage was 65% - this is 16 percentage points lower than in 2019 and more than 10 percentage points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Bolivia ranked number 2 out of 33 countries for lowest DTP1 coverage (based on tied ranks).
Bolivia was in the top 10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Bolivia was among the countries with the lowest coverage and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F26A21">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Bolivia ranked number 6 out of 33 countries with 63,000 zero-dose children.
In 2025, Bolivia ranked number 4 out of 33 countries with 89,000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0898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5616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30335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75054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19773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3257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7976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30269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47413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92132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676282"/>
              <a:ext cx="203168" cy="1009104"/>
            </a:xfrm>
            <a:prstGeom prst="rect">
              <a:avLst/>
            </a:prstGeom>
            <a:solidFill>
              <a:srgbClr val="80BD41">
                <a:alpha val="100000"/>
              </a:srgbClr>
            </a:solidFill>
          </p:spPr>
          <p:txBody>
            <a:bodyPr/>
            <a:lstStyle/>
            <a:p/>
          </p:txBody>
        </p:sp>
        <p:sp>
          <p:nvSpPr>
            <p:cNvPr id="30" name="rc30"/>
            <p:cNvSpPr/>
            <p:nvPr/>
          </p:nvSpPr>
          <p:spPr>
            <a:xfrm>
              <a:off x="1332670" y="3339913"/>
              <a:ext cx="203168" cy="107638"/>
            </a:xfrm>
            <a:prstGeom prst="rect">
              <a:avLst/>
            </a:prstGeom>
            <a:solidFill>
              <a:srgbClr val="0058AB">
                <a:alpha val="100000"/>
              </a:srgbClr>
            </a:solidFill>
          </p:spPr>
          <p:txBody>
            <a:bodyPr/>
            <a:lstStyle/>
            <a:p/>
          </p:txBody>
        </p:sp>
        <p:sp>
          <p:nvSpPr>
            <p:cNvPr id="31" name="rc31"/>
            <p:cNvSpPr/>
            <p:nvPr/>
          </p:nvSpPr>
          <p:spPr>
            <a:xfrm>
              <a:off x="1332670" y="3447551"/>
              <a:ext cx="203168" cy="228731"/>
            </a:xfrm>
            <a:prstGeom prst="rect">
              <a:avLst/>
            </a:prstGeom>
            <a:solidFill>
              <a:srgbClr val="1CABE2">
                <a:alpha val="100000"/>
              </a:srgbClr>
            </a:solidFill>
          </p:spPr>
          <p:txBody>
            <a:bodyPr/>
            <a:lstStyle/>
            <a:p/>
          </p:txBody>
        </p:sp>
        <p:sp>
          <p:nvSpPr>
            <p:cNvPr id="32" name="rc32"/>
            <p:cNvSpPr/>
            <p:nvPr/>
          </p:nvSpPr>
          <p:spPr>
            <a:xfrm>
              <a:off x="1558413" y="3735887"/>
              <a:ext cx="203168" cy="949499"/>
            </a:xfrm>
            <a:prstGeom prst="rect">
              <a:avLst/>
            </a:prstGeom>
            <a:solidFill>
              <a:srgbClr val="80BD41">
                <a:alpha val="100000"/>
              </a:srgbClr>
            </a:solidFill>
          </p:spPr>
          <p:txBody>
            <a:bodyPr/>
            <a:lstStyle/>
            <a:p/>
          </p:txBody>
        </p:sp>
        <p:sp>
          <p:nvSpPr>
            <p:cNvPr id="33" name="rc33"/>
            <p:cNvSpPr/>
            <p:nvPr/>
          </p:nvSpPr>
          <p:spPr>
            <a:xfrm>
              <a:off x="1558413" y="3348061"/>
              <a:ext cx="203168" cy="120358"/>
            </a:xfrm>
            <a:prstGeom prst="rect">
              <a:avLst/>
            </a:prstGeom>
            <a:solidFill>
              <a:srgbClr val="0058AB">
                <a:alpha val="100000"/>
              </a:srgbClr>
            </a:solidFill>
          </p:spPr>
          <p:txBody>
            <a:bodyPr/>
            <a:lstStyle/>
            <a:p/>
          </p:txBody>
        </p:sp>
        <p:sp>
          <p:nvSpPr>
            <p:cNvPr id="34" name="rc34"/>
            <p:cNvSpPr/>
            <p:nvPr/>
          </p:nvSpPr>
          <p:spPr>
            <a:xfrm>
              <a:off x="1558413" y="3468419"/>
              <a:ext cx="203168" cy="267467"/>
            </a:xfrm>
            <a:prstGeom prst="rect">
              <a:avLst/>
            </a:prstGeom>
            <a:solidFill>
              <a:srgbClr val="1CABE2">
                <a:alpha val="100000"/>
              </a:srgbClr>
            </a:solidFill>
          </p:spPr>
          <p:txBody>
            <a:bodyPr/>
            <a:lstStyle/>
            <a:p/>
          </p:txBody>
        </p:sp>
        <p:sp>
          <p:nvSpPr>
            <p:cNvPr id="35" name="rc35"/>
            <p:cNvSpPr/>
            <p:nvPr/>
          </p:nvSpPr>
          <p:spPr>
            <a:xfrm>
              <a:off x="1784155" y="3657824"/>
              <a:ext cx="203168" cy="1027562"/>
            </a:xfrm>
            <a:prstGeom prst="rect">
              <a:avLst/>
            </a:prstGeom>
            <a:solidFill>
              <a:srgbClr val="80BD41">
                <a:alpha val="100000"/>
              </a:srgbClr>
            </a:solidFill>
          </p:spPr>
          <p:txBody>
            <a:bodyPr/>
            <a:lstStyle/>
            <a:p/>
          </p:txBody>
        </p:sp>
        <p:sp>
          <p:nvSpPr>
            <p:cNvPr id="36" name="rc36"/>
            <p:cNvSpPr/>
            <p:nvPr/>
          </p:nvSpPr>
          <p:spPr>
            <a:xfrm>
              <a:off x="1784155" y="3350891"/>
              <a:ext cx="203168" cy="80069"/>
            </a:xfrm>
            <a:prstGeom prst="rect">
              <a:avLst/>
            </a:prstGeom>
            <a:solidFill>
              <a:srgbClr val="0058AB">
                <a:alpha val="100000"/>
              </a:srgbClr>
            </a:solidFill>
          </p:spPr>
          <p:txBody>
            <a:bodyPr/>
            <a:lstStyle/>
            <a:p/>
          </p:txBody>
        </p:sp>
        <p:sp>
          <p:nvSpPr>
            <p:cNvPr id="37" name="rc37"/>
            <p:cNvSpPr/>
            <p:nvPr/>
          </p:nvSpPr>
          <p:spPr>
            <a:xfrm>
              <a:off x="1784155" y="3430961"/>
              <a:ext cx="203168" cy="226863"/>
            </a:xfrm>
            <a:prstGeom prst="rect">
              <a:avLst/>
            </a:prstGeom>
            <a:solidFill>
              <a:srgbClr val="1CABE2">
                <a:alpha val="100000"/>
              </a:srgbClr>
            </a:solidFill>
          </p:spPr>
          <p:txBody>
            <a:bodyPr/>
            <a:lstStyle/>
            <a:p/>
          </p:txBody>
        </p:sp>
        <p:sp>
          <p:nvSpPr>
            <p:cNvPr id="38" name="rc38"/>
            <p:cNvSpPr/>
            <p:nvPr/>
          </p:nvSpPr>
          <p:spPr>
            <a:xfrm>
              <a:off x="2009898" y="3505817"/>
              <a:ext cx="203168" cy="1179569"/>
            </a:xfrm>
            <a:prstGeom prst="rect">
              <a:avLst/>
            </a:prstGeom>
            <a:solidFill>
              <a:srgbClr val="80BD41">
                <a:alpha val="100000"/>
              </a:srgbClr>
            </a:solidFill>
          </p:spPr>
          <p:txBody>
            <a:bodyPr/>
            <a:lstStyle/>
            <a:p/>
          </p:txBody>
        </p:sp>
        <p:sp>
          <p:nvSpPr>
            <p:cNvPr id="39" name="rc39"/>
            <p:cNvSpPr/>
            <p:nvPr/>
          </p:nvSpPr>
          <p:spPr>
            <a:xfrm>
              <a:off x="2009898" y="3344965"/>
              <a:ext cx="203168" cy="53617"/>
            </a:xfrm>
            <a:prstGeom prst="rect">
              <a:avLst/>
            </a:prstGeom>
            <a:solidFill>
              <a:srgbClr val="0058AB">
                <a:alpha val="100000"/>
              </a:srgbClr>
            </a:solidFill>
          </p:spPr>
          <p:txBody>
            <a:bodyPr/>
            <a:lstStyle/>
            <a:p/>
          </p:txBody>
        </p:sp>
        <p:sp>
          <p:nvSpPr>
            <p:cNvPr id="40" name="rc40"/>
            <p:cNvSpPr/>
            <p:nvPr/>
          </p:nvSpPr>
          <p:spPr>
            <a:xfrm>
              <a:off x="2009898" y="3398583"/>
              <a:ext cx="203168" cy="107234"/>
            </a:xfrm>
            <a:prstGeom prst="rect">
              <a:avLst/>
            </a:prstGeom>
            <a:solidFill>
              <a:srgbClr val="1CABE2">
                <a:alpha val="100000"/>
              </a:srgbClr>
            </a:solidFill>
          </p:spPr>
          <p:txBody>
            <a:bodyPr/>
            <a:lstStyle/>
            <a:p/>
          </p:txBody>
        </p:sp>
        <p:sp>
          <p:nvSpPr>
            <p:cNvPr id="41" name="rc41"/>
            <p:cNvSpPr/>
            <p:nvPr/>
          </p:nvSpPr>
          <p:spPr>
            <a:xfrm>
              <a:off x="2235640" y="3556737"/>
              <a:ext cx="203168" cy="1128649"/>
            </a:xfrm>
            <a:prstGeom prst="rect">
              <a:avLst/>
            </a:prstGeom>
            <a:solidFill>
              <a:srgbClr val="80BD41">
                <a:alpha val="100000"/>
              </a:srgbClr>
            </a:solidFill>
          </p:spPr>
          <p:txBody>
            <a:bodyPr/>
            <a:lstStyle/>
            <a:p/>
          </p:txBody>
        </p:sp>
        <p:sp>
          <p:nvSpPr>
            <p:cNvPr id="42" name="rc42"/>
            <p:cNvSpPr/>
            <p:nvPr/>
          </p:nvSpPr>
          <p:spPr>
            <a:xfrm>
              <a:off x="2235640" y="3341759"/>
              <a:ext cx="203168" cy="161233"/>
            </a:xfrm>
            <a:prstGeom prst="rect">
              <a:avLst/>
            </a:prstGeom>
            <a:solidFill>
              <a:srgbClr val="0058AB">
                <a:alpha val="100000"/>
              </a:srgbClr>
            </a:solidFill>
          </p:spPr>
          <p:txBody>
            <a:bodyPr/>
            <a:lstStyle/>
            <a:p/>
          </p:txBody>
        </p:sp>
        <p:sp>
          <p:nvSpPr>
            <p:cNvPr id="43" name="rc43"/>
            <p:cNvSpPr/>
            <p:nvPr/>
          </p:nvSpPr>
          <p:spPr>
            <a:xfrm>
              <a:off x="2235640" y="3502992"/>
              <a:ext cx="203168" cy="53744"/>
            </a:xfrm>
            <a:prstGeom prst="rect">
              <a:avLst/>
            </a:prstGeom>
            <a:solidFill>
              <a:srgbClr val="1CABE2">
                <a:alpha val="100000"/>
              </a:srgbClr>
            </a:solidFill>
          </p:spPr>
          <p:txBody>
            <a:bodyPr/>
            <a:lstStyle/>
            <a:p/>
          </p:txBody>
        </p:sp>
        <p:sp>
          <p:nvSpPr>
            <p:cNvPr id="44" name="rc44"/>
            <p:cNvSpPr/>
            <p:nvPr/>
          </p:nvSpPr>
          <p:spPr>
            <a:xfrm>
              <a:off x="2461382" y="3537112"/>
              <a:ext cx="203168" cy="1148274"/>
            </a:xfrm>
            <a:prstGeom prst="rect">
              <a:avLst/>
            </a:prstGeom>
            <a:solidFill>
              <a:srgbClr val="80BD41">
                <a:alpha val="100000"/>
              </a:srgbClr>
            </a:solidFill>
          </p:spPr>
          <p:txBody>
            <a:bodyPr/>
            <a:lstStyle/>
            <a:p/>
          </p:txBody>
        </p:sp>
        <p:sp>
          <p:nvSpPr>
            <p:cNvPr id="45" name="rc45"/>
            <p:cNvSpPr/>
            <p:nvPr/>
          </p:nvSpPr>
          <p:spPr>
            <a:xfrm>
              <a:off x="2461382" y="3334478"/>
              <a:ext cx="203168" cy="94564"/>
            </a:xfrm>
            <a:prstGeom prst="rect">
              <a:avLst/>
            </a:prstGeom>
            <a:solidFill>
              <a:srgbClr val="0058AB">
                <a:alpha val="100000"/>
              </a:srgbClr>
            </a:solidFill>
          </p:spPr>
          <p:txBody>
            <a:bodyPr/>
            <a:lstStyle/>
            <a:p/>
          </p:txBody>
        </p:sp>
        <p:sp>
          <p:nvSpPr>
            <p:cNvPr id="46" name="rc46"/>
            <p:cNvSpPr/>
            <p:nvPr/>
          </p:nvSpPr>
          <p:spPr>
            <a:xfrm>
              <a:off x="2461382" y="3429043"/>
              <a:ext cx="203168" cy="108069"/>
            </a:xfrm>
            <a:prstGeom prst="rect">
              <a:avLst/>
            </a:prstGeom>
            <a:solidFill>
              <a:srgbClr val="1CABE2">
                <a:alpha val="100000"/>
              </a:srgbClr>
            </a:solidFill>
          </p:spPr>
          <p:txBody>
            <a:bodyPr/>
            <a:lstStyle/>
            <a:p/>
          </p:txBody>
        </p:sp>
        <p:sp>
          <p:nvSpPr>
            <p:cNvPr id="47" name="rc47"/>
            <p:cNvSpPr/>
            <p:nvPr/>
          </p:nvSpPr>
          <p:spPr>
            <a:xfrm>
              <a:off x="2687125" y="3542751"/>
              <a:ext cx="203168" cy="1142636"/>
            </a:xfrm>
            <a:prstGeom prst="rect">
              <a:avLst/>
            </a:prstGeom>
            <a:solidFill>
              <a:srgbClr val="80BD41">
                <a:alpha val="100000"/>
              </a:srgbClr>
            </a:solidFill>
          </p:spPr>
          <p:txBody>
            <a:bodyPr/>
            <a:lstStyle/>
            <a:p/>
          </p:txBody>
        </p:sp>
        <p:sp>
          <p:nvSpPr>
            <p:cNvPr id="48" name="rc48"/>
            <p:cNvSpPr/>
            <p:nvPr/>
          </p:nvSpPr>
          <p:spPr>
            <a:xfrm>
              <a:off x="2687125" y="3308717"/>
              <a:ext cx="203168" cy="178967"/>
            </a:xfrm>
            <a:prstGeom prst="rect">
              <a:avLst/>
            </a:prstGeom>
            <a:solidFill>
              <a:srgbClr val="0058AB">
                <a:alpha val="100000"/>
              </a:srgbClr>
            </a:solidFill>
          </p:spPr>
          <p:txBody>
            <a:bodyPr/>
            <a:lstStyle/>
            <a:p/>
          </p:txBody>
        </p:sp>
        <p:sp>
          <p:nvSpPr>
            <p:cNvPr id="49" name="rc49"/>
            <p:cNvSpPr/>
            <p:nvPr/>
          </p:nvSpPr>
          <p:spPr>
            <a:xfrm>
              <a:off x="2687125" y="3487685"/>
              <a:ext cx="203168" cy="55065"/>
            </a:xfrm>
            <a:prstGeom prst="rect">
              <a:avLst/>
            </a:prstGeom>
            <a:solidFill>
              <a:srgbClr val="1CABE2">
                <a:alpha val="100000"/>
              </a:srgbClr>
            </a:solidFill>
          </p:spPr>
          <p:txBody>
            <a:bodyPr/>
            <a:lstStyle/>
            <a:p/>
          </p:txBody>
        </p:sp>
        <p:sp>
          <p:nvSpPr>
            <p:cNvPr id="50" name="rc50"/>
            <p:cNvSpPr/>
            <p:nvPr/>
          </p:nvSpPr>
          <p:spPr>
            <a:xfrm>
              <a:off x="2912867" y="3527515"/>
              <a:ext cx="203168" cy="1157871"/>
            </a:xfrm>
            <a:prstGeom prst="rect">
              <a:avLst/>
            </a:prstGeom>
            <a:solidFill>
              <a:srgbClr val="80BD41">
                <a:alpha val="100000"/>
              </a:srgbClr>
            </a:solidFill>
          </p:spPr>
          <p:txBody>
            <a:bodyPr/>
            <a:lstStyle/>
            <a:p/>
          </p:txBody>
        </p:sp>
        <p:sp>
          <p:nvSpPr>
            <p:cNvPr id="51" name="rc51"/>
            <p:cNvSpPr/>
            <p:nvPr/>
          </p:nvSpPr>
          <p:spPr>
            <a:xfrm>
              <a:off x="2912867" y="3306970"/>
              <a:ext cx="203168" cy="206762"/>
            </a:xfrm>
            <a:prstGeom prst="rect">
              <a:avLst/>
            </a:prstGeom>
            <a:solidFill>
              <a:srgbClr val="0058AB">
                <a:alpha val="100000"/>
              </a:srgbClr>
            </a:solidFill>
          </p:spPr>
          <p:txBody>
            <a:bodyPr/>
            <a:lstStyle/>
            <a:p/>
          </p:txBody>
        </p:sp>
        <p:sp>
          <p:nvSpPr>
            <p:cNvPr id="52" name="rc52"/>
            <p:cNvSpPr/>
            <p:nvPr/>
          </p:nvSpPr>
          <p:spPr>
            <a:xfrm>
              <a:off x="2912867" y="3513733"/>
              <a:ext cx="203168" cy="13781"/>
            </a:xfrm>
            <a:prstGeom prst="rect">
              <a:avLst/>
            </a:prstGeom>
            <a:solidFill>
              <a:srgbClr val="1CABE2">
                <a:alpha val="100000"/>
              </a:srgbClr>
            </a:solidFill>
          </p:spPr>
          <p:txBody>
            <a:bodyPr/>
            <a:lstStyle/>
            <a:p/>
          </p:txBody>
        </p:sp>
        <p:sp>
          <p:nvSpPr>
            <p:cNvPr id="53" name="rc53"/>
            <p:cNvSpPr/>
            <p:nvPr/>
          </p:nvSpPr>
          <p:spPr>
            <a:xfrm>
              <a:off x="3138609" y="3469846"/>
              <a:ext cx="203168" cy="1215541"/>
            </a:xfrm>
            <a:prstGeom prst="rect">
              <a:avLst/>
            </a:prstGeom>
            <a:solidFill>
              <a:srgbClr val="80BD41">
                <a:alpha val="100000"/>
              </a:srgbClr>
            </a:solidFill>
          </p:spPr>
          <p:txBody>
            <a:bodyPr/>
            <a:lstStyle/>
            <a:p/>
          </p:txBody>
        </p:sp>
        <p:sp>
          <p:nvSpPr>
            <p:cNvPr id="54" name="rc54"/>
            <p:cNvSpPr/>
            <p:nvPr/>
          </p:nvSpPr>
          <p:spPr>
            <a:xfrm>
              <a:off x="3138609" y="3304090"/>
              <a:ext cx="203168" cy="55253"/>
            </a:xfrm>
            <a:prstGeom prst="rect">
              <a:avLst/>
            </a:prstGeom>
            <a:solidFill>
              <a:srgbClr val="0058AB">
                <a:alpha val="100000"/>
              </a:srgbClr>
            </a:solidFill>
          </p:spPr>
          <p:txBody>
            <a:bodyPr/>
            <a:lstStyle/>
            <a:p/>
          </p:txBody>
        </p:sp>
        <p:sp>
          <p:nvSpPr>
            <p:cNvPr id="55" name="rc55"/>
            <p:cNvSpPr/>
            <p:nvPr/>
          </p:nvSpPr>
          <p:spPr>
            <a:xfrm>
              <a:off x="3138609" y="3359344"/>
              <a:ext cx="203168" cy="110501"/>
            </a:xfrm>
            <a:prstGeom prst="rect">
              <a:avLst/>
            </a:prstGeom>
            <a:solidFill>
              <a:srgbClr val="1CABE2">
                <a:alpha val="100000"/>
              </a:srgbClr>
            </a:solidFill>
          </p:spPr>
          <p:txBody>
            <a:bodyPr/>
            <a:lstStyle/>
            <a:p/>
          </p:txBody>
        </p:sp>
        <p:sp>
          <p:nvSpPr>
            <p:cNvPr id="56" name="rc56"/>
            <p:cNvSpPr/>
            <p:nvPr/>
          </p:nvSpPr>
          <p:spPr>
            <a:xfrm>
              <a:off x="3364352" y="3398295"/>
              <a:ext cx="203168" cy="1287091"/>
            </a:xfrm>
            <a:prstGeom prst="rect">
              <a:avLst/>
            </a:prstGeom>
            <a:solidFill>
              <a:srgbClr val="80BD41">
                <a:alpha val="100000"/>
              </a:srgbClr>
            </a:solidFill>
          </p:spPr>
          <p:txBody>
            <a:bodyPr/>
            <a:lstStyle/>
            <a:p/>
          </p:txBody>
        </p:sp>
        <p:sp>
          <p:nvSpPr>
            <p:cNvPr id="57" name="rc57"/>
            <p:cNvSpPr/>
            <p:nvPr/>
          </p:nvSpPr>
          <p:spPr>
            <a:xfrm>
              <a:off x="3364352" y="3301415"/>
              <a:ext cx="203168" cy="41521"/>
            </a:xfrm>
            <a:prstGeom prst="rect">
              <a:avLst/>
            </a:prstGeom>
            <a:solidFill>
              <a:srgbClr val="0058AB">
                <a:alpha val="100000"/>
              </a:srgbClr>
            </a:solidFill>
          </p:spPr>
          <p:txBody>
            <a:bodyPr/>
            <a:lstStyle/>
            <a:p/>
          </p:txBody>
        </p:sp>
        <p:sp>
          <p:nvSpPr>
            <p:cNvPr id="58" name="rc58"/>
            <p:cNvSpPr/>
            <p:nvPr/>
          </p:nvSpPr>
          <p:spPr>
            <a:xfrm>
              <a:off x="3364352" y="3342936"/>
              <a:ext cx="203168" cy="55358"/>
            </a:xfrm>
            <a:prstGeom prst="rect">
              <a:avLst/>
            </a:prstGeom>
            <a:solidFill>
              <a:srgbClr val="1CABE2">
                <a:alpha val="100000"/>
              </a:srgbClr>
            </a:solidFill>
          </p:spPr>
          <p:txBody>
            <a:bodyPr/>
            <a:lstStyle/>
            <a:p/>
          </p:txBody>
        </p:sp>
        <p:sp>
          <p:nvSpPr>
            <p:cNvPr id="59" name="rc59"/>
            <p:cNvSpPr/>
            <p:nvPr/>
          </p:nvSpPr>
          <p:spPr>
            <a:xfrm>
              <a:off x="3590094" y="3422917"/>
              <a:ext cx="203168" cy="1262469"/>
            </a:xfrm>
            <a:prstGeom prst="rect">
              <a:avLst/>
            </a:prstGeom>
            <a:solidFill>
              <a:srgbClr val="80BD41">
                <a:alpha val="100000"/>
              </a:srgbClr>
            </a:solidFill>
          </p:spPr>
          <p:txBody>
            <a:bodyPr/>
            <a:lstStyle/>
            <a:p/>
          </p:txBody>
        </p:sp>
        <p:sp>
          <p:nvSpPr>
            <p:cNvPr id="60" name="rc60"/>
            <p:cNvSpPr/>
            <p:nvPr/>
          </p:nvSpPr>
          <p:spPr>
            <a:xfrm>
              <a:off x="3590094" y="3298059"/>
              <a:ext cx="203168" cy="41621"/>
            </a:xfrm>
            <a:prstGeom prst="rect">
              <a:avLst/>
            </a:prstGeom>
            <a:solidFill>
              <a:srgbClr val="0058AB">
                <a:alpha val="100000"/>
              </a:srgbClr>
            </a:solidFill>
          </p:spPr>
          <p:txBody>
            <a:bodyPr/>
            <a:lstStyle/>
            <a:p/>
          </p:txBody>
        </p:sp>
        <p:sp>
          <p:nvSpPr>
            <p:cNvPr id="61" name="rc61"/>
            <p:cNvSpPr/>
            <p:nvPr/>
          </p:nvSpPr>
          <p:spPr>
            <a:xfrm>
              <a:off x="3590094" y="3339680"/>
              <a:ext cx="203168" cy="83237"/>
            </a:xfrm>
            <a:prstGeom prst="rect">
              <a:avLst/>
            </a:prstGeom>
            <a:solidFill>
              <a:srgbClr val="1CABE2">
                <a:alpha val="100000"/>
              </a:srgbClr>
            </a:solidFill>
          </p:spPr>
          <p:txBody>
            <a:bodyPr/>
            <a:lstStyle/>
            <a:p/>
          </p:txBody>
        </p:sp>
        <p:sp>
          <p:nvSpPr>
            <p:cNvPr id="62" name="rc62"/>
            <p:cNvSpPr/>
            <p:nvPr/>
          </p:nvSpPr>
          <p:spPr>
            <a:xfrm>
              <a:off x="3815836" y="3365010"/>
              <a:ext cx="203168" cy="1320376"/>
            </a:xfrm>
            <a:prstGeom prst="rect">
              <a:avLst/>
            </a:prstGeom>
            <a:solidFill>
              <a:srgbClr val="80BD41">
                <a:alpha val="100000"/>
              </a:srgbClr>
            </a:solidFill>
          </p:spPr>
          <p:txBody>
            <a:bodyPr/>
            <a:lstStyle/>
            <a:p/>
          </p:txBody>
        </p:sp>
        <p:sp>
          <p:nvSpPr>
            <p:cNvPr id="63" name="rc63"/>
            <p:cNvSpPr/>
            <p:nvPr/>
          </p:nvSpPr>
          <p:spPr>
            <a:xfrm>
              <a:off x="3815836" y="3295516"/>
              <a:ext cx="203168" cy="27795"/>
            </a:xfrm>
            <a:prstGeom prst="rect">
              <a:avLst/>
            </a:prstGeom>
            <a:solidFill>
              <a:srgbClr val="0058AB">
                <a:alpha val="100000"/>
              </a:srgbClr>
            </a:solidFill>
          </p:spPr>
          <p:txBody>
            <a:bodyPr/>
            <a:lstStyle/>
            <a:p/>
          </p:txBody>
        </p:sp>
        <p:sp>
          <p:nvSpPr>
            <p:cNvPr id="64" name="rc64"/>
            <p:cNvSpPr/>
            <p:nvPr/>
          </p:nvSpPr>
          <p:spPr>
            <a:xfrm>
              <a:off x="3815836" y="3323312"/>
              <a:ext cx="203168" cy="41698"/>
            </a:xfrm>
            <a:prstGeom prst="rect">
              <a:avLst/>
            </a:prstGeom>
            <a:solidFill>
              <a:srgbClr val="1CABE2">
                <a:alpha val="100000"/>
              </a:srgbClr>
            </a:solidFill>
          </p:spPr>
          <p:txBody>
            <a:bodyPr/>
            <a:lstStyle/>
            <a:p/>
          </p:txBody>
        </p:sp>
        <p:sp>
          <p:nvSpPr>
            <p:cNvPr id="65" name="rc65"/>
            <p:cNvSpPr/>
            <p:nvPr/>
          </p:nvSpPr>
          <p:spPr>
            <a:xfrm>
              <a:off x="4041579" y="3390705"/>
              <a:ext cx="203168" cy="1294681"/>
            </a:xfrm>
            <a:prstGeom prst="rect">
              <a:avLst/>
            </a:prstGeom>
            <a:solidFill>
              <a:srgbClr val="80BD41">
                <a:alpha val="100000"/>
              </a:srgbClr>
            </a:solidFill>
          </p:spPr>
          <p:txBody>
            <a:bodyPr/>
            <a:lstStyle/>
            <a:p/>
          </p:txBody>
        </p:sp>
        <p:sp>
          <p:nvSpPr>
            <p:cNvPr id="66" name="rc66"/>
            <p:cNvSpPr/>
            <p:nvPr/>
          </p:nvSpPr>
          <p:spPr>
            <a:xfrm>
              <a:off x="4041579" y="3293255"/>
              <a:ext cx="203168" cy="41764"/>
            </a:xfrm>
            <a:prstGeom prst="rect">
              <a:avLst/>
            </a:prstGeom>
            <a:solidFill>
              <a:srgbClr val="0058AB">
                <a:alpha val="100000"/>
              </a:srgbClr>
            </a:solidFill>
          </p:spPr>
          <p:txBody>
            <a:bodyPr/>
            <a:lstStyle/>
            <a:p/>
          </p:txBody>
        </p:sp>
        <p:sp>
          <p:nvSpPr>
            <p:cNvPr id="67" name="rc67"/>
            <p:cNvSpPr/>
            <p:nvPr/>
          </p:nvSpPr>
          <p:spPr>
            <a:xfrm>
              <a:off x="4041579" y="3335020"/>
              <a:ext cx="203168" cy="55684"/>
            </a:xfrm>
            <a:prstGeom prst="rect">
              <a:avLst/>
            </a:prstGeom>
            <a:solidFill>
              <a:srgbClr val="1CABE2">
                <a:alpha val="100000"/>
              </a:srgbClr>
            </a:solidFill>
          </p:spPr>
          <p:txBody>
            <a:bodyPr/>
            <a:lstStyle/>
            <a:p/>
          </p:txBody>
        </p:sp>
        <p:sp>
          <p:nvSpPr>
            <p:cNvPr id="68" name="rc68"/>
            <p:cNvSpPr/>
            <p:nvPr/>
          </p:nvSpPr>
          <p:spPr>
            <a:xfrm>
              <a:off x="4267321" y="3487198"/>
              <a:ext cx="203168" cy="1198188"/>
            </a:xfrm>
            <a:prstGeom prst="rect">
              <a:avLst/>
            </a:prstGeom>
            <a:solidFill>
              <a:srgbClr val="80BD41">
                <a:alpha val="100000"/>
              </a:srgbClr>
            </a:solidFill>
          </p:spPr>
          <p:txBody>
            <a:bodyPr/>
            <a:lstStyle/>
            <a:p/>
          </p:txBody>
        </p:sp>
        <p:sp>
          <p:nvSpPr>
            <p:cNvPr id="69" name="rc69"/>
            <p:cNvSpPr/>
            <p:nvPr/>
          </p:nvSpPr>
          <p:spPr>
            <a:xfrm>
              <a:off x="4267321" y="3292144"/>
              <a:ext cx="203168" cy="195054"/>
            </a:xfrm>
            <a:prstGeom prst="rect">
              <a:avLst/>
            </a:prstGeom>
            <a:solidFill>
              <a:srgbClr val="0058AB">
                <a:alpha val="100000"/>
              </a:srgbClr>
            </a:solidFill>
          </p:spPr>
          <p:txBody>
            <a:bodyPr/>
            <a:lstStyle/>
            <a:p/>
          </p:txBody>
        </p:sp>
        <p:sp>
          <p:nvSpPr>
            <p:cNvPr id="70" name="rc70"/>
            <p:cNvSpPr/>
            <p:nvPr/>
          </p:nvSpPr>
          <p:spPr>
            <a:xfrm>
              <a:off x="4267321" y="3487198"/>
              <a:ext cx="203168" cy="0"/>
            </a:xfrm>
            <a:prstGeom prst="rect">
              <a:avLst/>
            </a:prstGeom>
            <a:solidFill>
              <a:srgbClr val="1CABE2">
                <a:alpha val="100000"/>
              </a:srgbClr>
            </a:solidFill>
          </p:spPr>
          <p:txBody>
            <a:bodyPr/>
            <a:lstStyle/>
            <a:p/>
          </p:txBody>
        </p:sp>
        <p:sp>
          <p:nvSpPr>
            <p:cNvPr id="71" name="rc71"/>
            <p:cNvSpPr/>
            <p:nvPr/>
          </p:nvSpPr>
          <p:spPr>
            <a:xfrm>
              <a:off x="4493063" y="3501107"/>
              <a:ext cx="203168" cy="1184279"/>
            </a:xfrm>
            <a:prstGeom prst="rect">
              <a:avLst/>
            </a:prstGeom>
            <a:solidFill>
              <a:srgbClr val="80BD41">
                <a:alpha val="100000"/>
              </a:srgbClr>
            </a:solidFill>
          </p:spPr>
          <p:txBody>
            <a:bodyPr/>
            <a:lstStyle/>
            <a:p/>
          </p:txBody>
        </p:sp>
        <p:sp>
          <p:nvSpPr>
            <p:cNvPr id="72" name="rc72"/>
            <p:cNvSpPr/>
            <p:nvPr/>
          </p:nvSpPr>
          <p:spPr>
            <a:xfrm>
              <a:off x="4493063" y="3292116"/>
              <a:ext cx="203168" cy="111463"/>
            </a:xfrm>
            <a:prstGeom prst="rect">
              <a:avLst/>
            </a:prstGeom>
            <a:solidFill>
              <a:srgbClr val="0058AB">
                <a:alpha val="100000"/>
              </a:srgbClr>
            </a:solidFill>
          </p:spPr>
          <p:txBody>
            <a:bodyPr/>
            <a:lstStyle/>
            <a:p/>
          </p:txBody>
        </p:sp>
        <p:sp>
          <p:nvSpPr>
            <p:cNvPr id="73" name="rc73"/>
            <p:cNvSpPr/>
            <p:nvPr/>
          </p:nvSpPr>
          <p:spPr>
            <a:xfrm>
              <a:off x="4493063" y="3403580"/>
              <a:ext cx="203168" cy="97527"/>
            </a:xfrm>
            <a:prstGeom prst="rect">
              <a:avLst/>
            </a:prstGeom>
            <a:solidFill>
              <a:srgbClr val="1CABE2">
                <a:alpha val="100000"/>
              </a:srgbClr>
            </a:solidFill>
          </p:spPr>
          <p:txBody>
            <a:bodyPr/>
            <a:lstStyle/>
            <a:p/>
          </p:txBody>
        </p:sp>
        <p:sp>
          <p:nvSpPr>
            <p:cNvPr id="74" name="rc74"/>
            <p:cNvSpPr/>
            <p:nvPr/>
          </p:nvSpPr>
          <p:spPr>
            <a:xfrm>
              <a:off x="4718806" y="3445693"/>
              <a:ext cx="203168" cy="1239693"/>
            </a:xfrm>
            <a:prstGeom prst="rect">
              <a:avLst/>
            </a:prstGeom>
            <a:solidFill>
              <a:srgbClr val="80BD41">
                <a:alpha val="100000"/>
              </a:srgbClr>
            </a:solidFill>
          </p:spPr>
          <p:txBody>
            <a:bodyPr/>
            <a:lstStyle/>
            <a:p/>
          </p:txBody>
        </p:sp>
        <p:sp>
          <p:nvSpPr>
            <p:cNvPr id="75" name="rc75"/>
            <p:cNvSpPr/>
            <p:nvPr/>
          </p:nvSpPr>
          <p:spPr>
            <a:xfrm>
              <a:off x="4718806" y="3292470"/>
              <a:ext cx="203168" cy="41787"/>
            </a:xfrm>
            <a:prstGeom prst="rect">
              <a:avLst/>
            </a:prstGeom>
            <a:solidFill>
              <a:srgbClr val="0058AB">
                <a:alpha val="100000"/>
              </a:srgbClr>
            </a:solidFill>
          </p:spPr>
          <p:txBody>
            <a:bodyPr/>
            <a:lstStyle/>
            <a:p/>
          </p:txBody>
        </p:sp>
        <p:sp>
          <p:nvSpPr>
            <p:cNvPr id="76" name="rc76"/>
            <p:cNvSpPr/>
            <p:nvPr/>
          </p:nvSpPr>
          <p:spPr>
            <a:xfrm>
              <a:off x="4718806" y="3334257"/>
              <a:ext cx="203168" cy="111435"/>
            </a:xfrm>
            <a:prstGeom prst="rect">
              <a:avLst/>
            </a:prstGeom>
            <a:solidFill>
              <a:srgbClr val="1CABE2">
                <a:alpha val="100000"/>
              </a:srgbClr>
            </a:solidFill>
          </p:spPr>
          <p:txBody>
            <a:bodyPr/>
            <a:lstStyle/>
            <a:p/>
          </p:txBody>
        </p:sp>
        <p:sp>
          <p:nvSpPr>
            <p:cNvPr id="77" name="rc77"/>
            <p:cNvSpPr/>
            <p:nvPr/>
          </p:nvSpPr>
          <p:spPr>
            <a:xfrm>
              <a:off x="4944548" y="3474268"/>
              <a:ext cx="203168" cy="1211118"/>
            </a:xfrm>
            <a:prstGeom prst="rect">
              <a:avLst/>
            </a:prstGeom>
            <a:solidFill>
              <a:srgbClr val="80BD41">
                <a:alpha val="100000"/>
              </a:srgbClr>
            </a:solidFill>
          </p:spPr>
          <p:txBody>
            <a:bodyPr/>
            <a:lstStyle/>
            <a:p/>
          </p:txBody>
        </p:sp>
        <p:sp>
          <p:nvSpPr>
            <p:cNvPr id="78" name="rc78"/>
            <p:cNvSpPr/>
            <p:nvPr/>
          </p:nvSpPr>
          <p:spPr>
            <a:xfrm>
              <a:off x="4944548" y="3293294"/>
              <a:ext cx="203168" cy="97444"/>
            </a:xfrm>
            <a:prstGeom prst="rect">
              <a:avLst/>
            </a:prstGeom>
            <a:solidFill>
              <a:srgbClr val="0058AB">
                <a:alpha val="100000"/>
              </a:srgbClr>
            </a:solidFill>
          </p:spPr>
          <p:txBody>
            <a:bodyPr/>
            <a:lstStyle/>
            <a:p/>
          </p:txBody>
        </p:sp>
        <p:sp>
          <p:nvSpPr>
            <p:cNvPr id="79" name="rc79"/>
            <p:cNvSpPr/>
            <p:nvPr/>
          </p:nvSpPr>
          <p:spPr>
            <a:xfrm>
              <a:off x="4944548" y="3390738"/>
              <a:ext cx="203168" cy="83529"/>
            </a:xfrm>
            <a:prstGeom prst="rect">
              <a:avLst/>
            </a:prstGeom>
            <a:solidFill>
              <a:srgbClr val="1CABE2">
                <a:alpha val="100000"/>
              </a:srgbClr>
            </a:solidFill>
          </p:spPr>
          <p:txBody>
            <a:bodyPr/>
            <a:lstStyle/>
            <a:p/>
          </p:txBody>
        </p:sp>
        <p:sp>
          <p:nvSpPr>
            <p:cNvPr id="80" name="rc80"/>
            <p:cNvSpPr/>
            <p:nvPr/>
          </p:nvSpPr>
          <p:spPr>
            <a:xfrm>
              <a:off x="5170291" y="3516426"/>
              <a:ext cx="203168" cy="1168961"/>
            </a:xfrm>
            <a:prstGeom prst="rect">
              <a:avLst/>
            </a:prstGeom>
            <a:solidFill>
              <a:srgbClr val="80BD41">
                <a:alpha val="100000"/>
              </a:srgbClr>
            </a:solidFill>
          </p:spPr>
          <p:txBody>
            <a:bodyPr/>
            <a:lstStyle/>
            <a:p/>
          </p:txBody>
        </p:sp>
        <p:sp>
          <p:nvSpPr>
            <p:cNvPr id="81" name="rc81"/>
            <p:cNvSpPr/>
            <p:nvPr/>
          </p:nvSpPr>
          <p:spPr>
            <a:xfrm>
              <a:off x="5170291" y="3293769"/>
              <a:ext cx="203168" cy="125245"/>
            </a:xfrm>
            <a:prstGeom prst="rect">
              <a:avLst/>
            </a:prstGeom>
            <a:solidFill>
              <a:srgbClr val="0058AB">
                <a:alpha val="100000"/>
              </a:srgbClr>
            </a:solidFill>
          </p:spPr>
          <p:txBody>
            <a:bodyPr/>
            <a:lstStyle/>
            <a:p/>
          </p:txBody>
        </p:sp>
        <p:sp>
          <p:nvSpPr>
            <p:cNvPr id="82" name="rc82"/>
            <p:cNvSpPr/>
            <p:nvPr/>
          </p:nvSpPr>
          <p:spPr>
            <a:xfrm>
              <a:off x="5170291" y="3419015"/>
              <a:ext cx="203168" cy="97411"/>
            </a:xfrm>
            <a:prstGeom prst="rect">
              <a:avLst/>
            </a:prstGeom>
            <a:solidFill>
              <a:srgbClr val="1CABE2">
                <a:alpha val="100000"/>
              </a:srgbClr>
            </a:solidFill>
          </p:spPr>
          <p:txBody>
            <a:bodyPr/>
            <a:lstStyle/>
            <a:p/>
          </p:txBody>
        </p:sp>
        <p:sp>
          <p:nvSpPr>
            <p:cNvPr id="83" name="rc83"/>
            <p:cNvSpPr/>
            <p:nvPr/>
          </p:nvSpPr>
          <p:spPr>
            <a:xfrm>
              <a:off x="5396033" y="3530191"/>
              <a:ext cx="203168" cy="1155196"/>
            </a:xfrm>
            <a:prstGeom prst="rect">
              <a:avLst/>
            </a:prstGeom>
            <a:solidFill>
              <a:srgbClr val="80BD41">
                <a:alpha val="100000"/>
              </a:srgbClr>
            </a:solidFill>
          </p:spPr>
          <p:txBody>
            <a:bodyPr/>
            <a:lstStyle/>
            <a:p/>
          </p:txBody>
        </p:sp>
        <p:sp>
          <p:nvSpPr>
            <p:cNvPr id="84" name="rc84"/>
            <p:cNvSpPr/>
            <p:nvPr/>
          </p:nvSpPr>
          <p:spPr>
            <a:xfrm>
              <a:off x="5396033" y="3293581"/>
              <a:ext cx="203168" cy="153095"/>
            </a:xfrm>
            <a:prstGeom prst="rect">
              <a:avLst/>
            </a:prstGeom>
            <a:solidFill>
              <a:srgbClr val="0058AB">
                <a:alpha val="100000"/>
              </a:srgbClr>
            </a:solidFill>
          </p:spPr>
          <p:txBody>
            <a:bodyPr/>
            <a:lstStyle/>
            <a:p/>
          </p:txBody>
        </p:sp>
        <p:sp>
          <p:nvSpPr>
            <p:cNvPr id="85" name="rc85"/>
            <p:cNvSpPr/>
            <p:nvPr/>
          </p:nvSpPr>
          <p:spPr>
            <a:xfrm>
              <a:off x="5396033" y="3446677"/>
              <a:ext cx="203168" cy="83513"/>
            </a:xfrm>
            <a:prstGeom prst="rect">
              <a:avLst/>
            </a:prstGeom>
            <a:solidFill>
              <a:srgbClr val="1CABE2">
                <a:alpha val="100000"/>
              </a:srgbClr>
            </a:solidFill>
          </p:spPr>
          <p:txBody>
            <a:bodyPr/>
            <a:lstStyle/>
            <a:p/>
          </p:txBody>
        </p:sp>
        <p:sp>
          <p:nvSpPr>
            <p:cNvPr id="86" name="rc86"/>
            <p:cNvSpPr/>
            <p:nvPr/>
          </p:nvSpPr>
          <p:spPr>
            <a:xfrm>
              <a:off x="5621775" y="3640974"/>
              <a:ext cx="203168" cy="1044412"/>
            </a:xfrm>
            <a:prstGeom prst="rect">
              <a:avLst/>
            </a:prstGeom>
            <a:solidFill>
              <a:srgbClr val="80BD41">
                <a:alpha val="100000"/>
              </a:srgbClr>
            </a:solidFill>
          </p:spPr>
          <p:txBody>
            <a:bodyPr/>
            <a:lstStyle/>
            <a:p/>
          </p:txBody>
        </p:sp>
        <p:sp>
          <p:nvSpPr>
            <p:cNvPr id="87" name="rc87"/>
            <p:cNvSpPr/>
            <p:nvPr/>
          </p:nvSpPr>
          <p:spPr>
            <a:xfrm>
              <a:off x="5621775" y="3292841"/>
              <a:ext cx="203168" cy="264581"/>
            </a:xfrm>
            <a:prstGeom prst="rect">
              <a:avLst/>
            </a:prstGeom>
            <a:solidFill>
              <a:srgbClr val="0058AB">
                <a:alpha val="100000"/>
              </a:srgbClr>
            </a:solidFill>
          </p:spPr>
          <p:txBody>
            <a:bodyPr/>
            <a:lstStyle/>
            <a:p/>
          </p:txBody>
        </p:sp>
        <p:sp>
          <p:nvSpPr>
            <p:cNvPr id="88" name="rc88"/>
            <p:cNvSpPr/>
            <p:nvPr/>
          </p:nvSpPr>
          <p:spPr>
            <a:xfrm>
              <a:off x="5621775" y="3557422"/>
              <a:ext cx="203168" cy="83552"/>
            </a:xfrm>
            <a:prstGeom prst="rect">
              <a:avLst/>
            </a:prstGeom>
            <a:solidFill>
              <a:srgbClr val="1CABE2">
                <a:alpha val="100000"/>
              </a:srgbClr>
            </a:solidFill>
          </p:spPr>
          <p:txBody>
            <a:bodyPr/>
            <a:lstStyle/>
            <a:p/>
          </p:txBody>
        </p:sp>
        <p:sp>
          <p:nvSpPr>
            <p:cNvPr id="89" name="rc89"/>
            <p:cNvSpPr/>
            <p:nvPr/>
          </p:nvSpPr>
          <p:spPr>
            <a:xfrm>
              <a:off x="5847518" y="3737258"/>
              <a:ext cx="203168" cy="948129"/>
            </a:xfrm>
            <a:prstGeom prst="rect">
              <a:avLst/>
            </a:prstGeom>
            <a:solidFill>
              <a:srgbClr val="80BD41">
                <a:alpha val="100000"/>
              </a:srgbClr>
            </a:solidFill>
          </p:spPr>
          <p:txBody>
            <a:bodyPr/>
            <a:lstStyle/>
            <a:p/>
          </p:txBody>
        </p:sp>
        <p:sp>
          <p:nvSpPr>
            <p:cNvPr id="90" name="rc90"/>
            <p:cNvSpPr/>
            <p:nvPr/>
          </p:nvSpPr>
          <p:spPr>
            <a:xfrm>
              <a:off x="5847518" y="3291077"/>
              <a:ext cx="203168" cy="292802"/>
            </a:xfrm>
            <a:prstGeom prst="rect">
              <a:avLst/>
            </a:prstGeom>
            <a:solidFill>
              <a:srgbClr val="0058AB">
                <a:alpha val="100000"/>
              </a:srgbClr>
            </a:solidFill>
          </p:spPr>
          <p:txBody>
            <a:bodyPr/>
            <a:lstStyle/>
            <a:p/>
          </p:txBody>
        </p:sp>
        <p:sp>
          <p:nvSpPr>
            <p:cNvPr id="91" name="rc91"/>
            <p:cNvSpPr/>
            <p:nvPr/>
          </p:nvSpPr>
          <p:spPr>
            <a:xfrm>
              <a:off x="5847518" y="3583880"/>
              <a:ext cx="203168" cy="153377"/>
            </a:xfrm>
            <a:prstGeom prst="rect">
              <a:avLst/>
            </a:prstGeom>
            <a:solidFill>
              <a:srgbClr val="1CABE2">
                <a:alpha val="100000"/>
              </a:srgbClr>
            </a:solidFill>
          </p:spPr>
          <p:txBody>
            <a:bodyPr/>
            <a:lstStyle/>
            <a:p/>
          </p:txBody>
        </p:sp>
        <p:sp>
          <p:nvSpPr>
            <p:cNvPr id="92" name="rc92"/>
            <p:cNvSpPr/>
            <p:nvPr/>
          </p:nvSpPr>
          <p:spPr>
            <a:xfrm>
              <a:off x="6073260" y="3707146"/>
              <a:ext cx="203168" cy="978240"/>
            </a:xfrm>
            <a:prstGeom prst="rect">
              <a:avLst/>
            </a:prstGeom>
            <a:solidFill>
              <a:srgbClr val="80BD41">
                <a:alpha val="100000"/>
              </a:srgbClr>
            </a:solidFill>
          </p:spPr>
          <p:txBody>
            <a:bodyPr/>
            <a:lstStyle/>
            <a:p/>
          </p:txBody>
        </p:sp>
        <p:sp>
          <p:nvSpPr>
            <p:cNvPr id="93" name="rc93"/>
            <p:cNvSpPr/>
            <p:nvPr/>
          </p:nvSpPr>
          <p:spPr>
            <a:xfrm>
              <a:off x="6073260" y="3287898"/>
              <a:ext cx="203168" cy="349372"/>
            </a:xfrm>
            <a:prstGeom prst="rect">
              <a:avLst/>
            </a:prstGeom>
            <a:solidFill>
              <a:srgbClr val="0058AB">
                <a:alpha val="100000"/>
              </a:srgbClr>
            </a:solidFill>
          </p:spPr>
          <p:txBody>
            <a:bodyPr/>
            <a:lstStyle/>
            <a:p/>
          </p:txBody>
        </p:sp>
        <p:sp>
          <p:nvSpPr>
            <p:cNvPr id="94" name="rc94"/>
            <p:cNvSpPr/>
            <p:nvPr/>
          </p:nvSpPr>
          <p:spPr>
            <a:xfrm>
              <a:off x="6073260" y="3637270"/>
              <a:ext cx="203168" cy="69875"/>
            </a:xfrm>
            <a:prstGeom prst="rect">
              <a:avLst/>
            </a:prstGeom>
            <a:solidFill>
              <a:srgbClr val="1CABE2">
                <a:alpha val="100000"/>
              </a:srgbClr>
            </a:solidFill>
          </p:spPr>
          <p:txBody>
            <a:bodyPr/>
            <a:lstStyle/>
            <a:p/>
          </p:txBody>
        </p:sp>
        <p:sp>
          <p:nvSpPr>
            <p:cNvPr id="95" name="rc95"/>
            <p:cNvSpPr/>
            <p:nvPr/>
          </p:nvSpPr>
          <p:spPr>
            <a:xfrm>
              <a:off x="6299002" y="3719977"/>
              <a:ext cx="203168" cy="965409"/>
            </a:xfrm>
            <a:prstGeom prst="rect">
              <a:avLst/>
            </a:prstGeom>
            <a:solidFill>
              <a:srgbClr val="80BD41">
                <a:alpha val="100000"/>
              </a:srgbClr>
            </a:solidFill>
          </p:spPr>
          <p:txBody>
            <a:bodyPr/>
            <a:lstStyle/>
            <a:p/>
          </p:txBody>
        </p:sp>
        <p:sp>
          <p:nvSpPr>
            <p:cNvPr id="96" name="rc96"/>
            <p:cNvSpPr/>
            <p:nvPr/>
          </p:nvSpPr>
          <p:spPr>
            <a:xfrm>
              <a:off x="6299002" y="3286240"/>
              <a:ext cx="203168" cy="349786"/>
            </a:xfrm>
            <a:prstGeom prst="rect">
              <a:avLst/>
            </a:prstGeom>
            <a:solidFill>
              <a:srgbClr val="0058AB">
                <a:alpha val="100000"/>
              </a:srgbClr>
            </a:solidFill>
          </p:spPr>
          <p:txBody>
            <a:bodyPr/>
            <a:lstStyle/>
            <a:p/>
          </p:txBody>
        </p:sp>
        <p:sp>
          <p:nvSpPr>
            <p:cNvPr id="97" name="rc97"/>
            <p:cNvSpPr/>
            <p:nvPr/>
          </p:nvSpPr>
          <p:spPr>
            <a:xfrm>
              <a:off x="6299002" y="3636027"/>
              <a:ext cx="203168" cy="83950"/>
            </a:xfrm>
            <a:prstGeom prst="rect">
              <a:avLst/>
            </a:prstGeom>
            <a:solidFill>
              <a:srgbClr val="1CABE2">
                <a:alpha val="100000"/>
              </a:srgbClr>
            </a:solidFill>
          </p:spPr>
          <p:txBody>
            <a:bodyPr/>
            <a:lstStyle/>
            <a:p/>
          </p:txBody>
        </p:sp>
        <p:sp>
          <p:nvSpPr>
            <p:cNvPr id="98" name="rc98"/>
            <p:cNvSpPr/>
            <p:nvPr/>
          </p:nvSpPr>
          <p:spPr>
            <a:xfrm>
              <a:off x="6524745" y="3748380"/>
              <a:ext cx="203168" cy="937006"/>
            </a:xfrm>
            <a:prstGeom prst="rect">
              <a:avLst/>
            </a:prstGeom>
            <a:solidFill>
              <a:srgbClr val="80BD41">
                <a:alpha val="100000"/>
              </a:srgbClr>
            </a:solidFill>
          </p:spPr>
          <p:txBody>
            <a:bodyPr/>
            <a:lstStyle/>
            <a:p/>
          </p:txBody>
        </p:sp>
        <p:sp>
          <p:nvSpPr>
            <p:cNvPr id="99" name="rc99"/>
            <p:cNvSpPr/>
            <p:nvPr/>
          </p:nvSpPr>
          <p:spPr>
            <a:xfrm>
              <a:off x="6524745" y="3286870"/>
              <a:ext cx="203168" cy="391584"/>
            </a:xfrm>
            <a:prstGeom prst="rect">
              <a:avLst/>
            </a:prstGeom>
            <a:solidFill>
              <a:srgbClr val="0058AB">
                <a:alpha val="100000"/>
              </a:srgbClr>
            </a:solidFill>
          </p:spPr>
          <p:txBody>
            <a:bodyPr/>
            <a:lstStyle/>
            <a:p/>
          </p:txBody>
        </p:sp>
        <p:sp>
          <p:nvSpPr>
            <p:cNvPr id="100" name="rc100"/>
            <p:cNvSpPr/>
            <p:nvPr/>
          </p:nvSpPr>
          <p:spPr>
            <a:xfrm>
              <a:off x="6524745" y="3678455"/>
              <a:ext cx="203168" cy="69925"/>
            </a:xfrm>
            <a:prstGeom prst="rect">
              <a:avLst/>
            </a:prstGeom>
            <a:solidFill>
              <a:srgbClr val="1CABE2">
                <a:alpha val="100000"/>
              </a:srgbClr>
            </a:solidFill>
          </p:spPr>
          <p:txBody>
            <a:bodyPr/>
            <a:lstStyle/>
            <a:p/>
          </p:txBody>
        </p:sp>
        <p:sp>
          <p:nvSpPr>
            <p:cNvPr id="101" name="rc101"/>
            <p:cNvSpPr/>
            <p:nvPr/>
          </p:nvSpPr>
          <p:spPr>
            <a:xfrm>
              <a:off x="6750487" y="3857041"/>
              <a:ext cx="203168" cy="828345"/>
            </a:xfrm>
            <a:prstGeom prst="rect">
              <a:avLst/>
            </a:prstGeom>
            <a:solidFill>
              <a:srgbClr val="80BD41">
                <a:alpha val="100000"/>
              </a:srgbClr>
            </a:solidFill>
          </p:spPr>
          <p:txBody>
            <a:bodyPr/>
            <a:lstStyle/>
            <a:p/>
          </p:txBody>
        </p:sp>
        <p:sp>
          <p:nvSpPr>
            <p:cNvPr id="102" name="rc102"/>
            <p:cNvSpPr/>
            <p:nvPr/>
          </p:nvSpPr>
          <p:spPr>
            <a:xfrm>
              <a:off x="6750487" y="3281408"/>
              <a:ext cx="203168" cy="491389"/>
            </a:xfrm>
            <a:prstGeom prst="rect">
              <a:avLst/>
            </a:prstGeom>
            <a:solidFill>
              <a:srgbClr val="0058AB">
                <a:alpha val="100000"/>
              </a:srgbClr>
            </a:solidFill>
          </p:spPr>
          <p:txBody>
            <a:bodyPr/>
            <a:lstStyle/>
            <a:p/>
          </p:txBody>
        </p:sp>
        <p:sp>
          <p:nvSpPr>
            <p:cNvPr id="103" name="rc103"/>
            <p:cNvSpPr/>
            <p:nvPr/>
          </p:nvSpPr>
          <p:spPr>
            <a:xfrm>
              <a:off x="6750487" y="3772798"/>
              <a:ext cx="203168" cy="84243"/>
            </a:xfrm>
            <a:prstGeom prst="rect">
              <a:avLst/>
            </a:prstGeom>
            <a:solidFill>
              <a:srgbClr val="1CABE2">
                <a:alpha val="100000"/>
              </a:srgbClr>
            </a:solidFill>
          </p:spPr>
          <p:txBody>
            <a:bodyPr/>
            <a:lstStyle/>
            <a:p/>
          </p:txBody>
        </p:sp>
        <p:sp>
          <p:nvSpPr>
            <p:cNvPr id="104" name="rc104"/>
            <p:cNvSpPr/>
            <p:nvPr/>
          </p:nvSpPr>
          <p:spPr>
            <a:xfrm>
              <a:off x="6976229" y="3855018"/>
              <a:ext cx="203168" cy="830368"/>
            </a:xfrm>
            <a:prstGeom prst="rect">
              <a:avLst/>
            </a:prstGeom>
            <a:solidFill>
              <a:srgbClr val="80BD41">
                <a:alpha val="100000"/>
              </a:srgbClr>
            </a:solidFill>
          </p:spPr>
          <p:txBody>
            <a:bodyPr/>
            <a:lstStyle/>
            <a:p/>
          </p:txBody>
        </p:sp>
        <p:sp>
          <p:nvSpPr>
            <p:cNvPr id="105" name="rc105"/>
            <p:cNvSpPr/>
            <p:nvPr/>
          </p:nvSpPr>
          <p:spPr>
            <a:xfrm>
              <a:off x="6976229" y="3277986"/>
              <a:ext cx="203168" cy="492589"/>
            </a:xfrm>
            <a:prstGeom prst="rect">
              <a:avLst/>
            </a:prstGeom>
            <a:solidFill>
              <a:srgbClr val="0058AB">
                <a:alpha val="100000"/>
              </a:srgbClr>
            </a:solidFill>
          </p:spPr>
          <p:txBody>
            <a:bodyPr/>
            <a:lstStyle/>
            <a:p/>
          </p:txBody>
        </p:sp>
        <p:sp>
          <p:nvSpPr>
            <p:cNvPr id="106" name="rc106"/>
            <p:cNvSpPr/>
            <p:nvPr/>
          </p:nvSpPr>
          <p:spPr>
            <a:xfrm>
              <a:off x="6976229" y="3770576"/>
              <a:ext cx="203168" cy="84442"/>
            </a:xfrm>
            <a:prstGeom prst="rect">
              <a:avLst/>
            </a:prstGeom>
            <a:solidFill>
              <a:srgbClr val="1CABE2">
                <a:alpha val="100000"/>
              </a:srgbClr>
            </a:solidFill>
          </p:spPr>
          <p:txBody>
            <a:bodyPr/>
            <a:lstStyle/>
            <a:p/>
          </p:txBody>
        </p:sp>
        <p:sp>
          <p:nvSpPr>
            <p:cNvPr id="107" name="rc107"/>
            <p:cNvSpPr/>
            <p:nvPr/>
          </p:nvSpPr>
          <p:spPr>
            <a:xfrm>
              <a:off x="7201972" y="3277085"/>
              <a:ext cx="203168" cy="378698"/>
            </a:xfrm>
            <a:prstGeom prst="rect">
              <a:avLst/>
            </a:prstGeom>
            <a:solidFill>
              <a:srgbClr val="F26A21">
                <a:alpha val="100000"/>
              </a:srgbClr>
            </a:solidFill>
          </p:spPr>
          <p:txBody>
            <a:bodyPr/>
            <a:lstStyle/>
            <a:p/>
          </p:txBody>
        </p:sp>
        <p:sp>
          <p:nvSpPr>
            <p:cNvPr id="108" name="rc108"/>
            <p:cNvSpPr/>
            <p:nvPr/>
          </p:nvSpPr>
          <p:spPr>
            <a:xfrm>
              <a:off x="7201972" y="3655784"/>
              <a:ext cx="203168" cy="1029602"/>
            </a:xfrm>
            <a:prstGeom prst="rect">
              <a:avLst/>
            </a:prstGeom>
            <a:solidFill>
              <a:srgbClr val="FFC20E">
                <a:alpha val="100000"/>
              </a:srgbClr>
            </a:solidFill>
          </p:spPr>
          <p:txBody>
            <a:bodyPr/>
            <a:lstStyle/>
            <a:p/>
          </p:txBody>
        </p:sp>
        <p:sp>
          <p:nvSpPr>
            <p:cNvPr id="109" name="rc109"/>
            <p:cNvSpPr/>
            <p:nvPr/>
          </p:nvSpPr>
          <p:spPr>
            <a:xfrm>
              <a:off x="7427714" y="3274642"/>
              <a:ext cx="203168" cy="291140"/>
            </a:xfrm>
            <a:prstGeom prst="rect">
              <a:avLst/>
            </a:prstGeom>
            <a:solidFill>
              <a:srgbClr val="F26A21">
                <a:alpha val="100000"/>
              </a:srgbClr>
            </a:solidFill>
          </p:spPr>
          <p:txBody>
            <a:bodyPr/>
            <a:lstStyle/>
            <a:p/>
          </p:txBody>
        </p:sp>
        <p:sp>
          <p:nvSpPr>
            <p:cNvPr id="110" name="rc110"/>
            <p:cNvSpPr/>
            <p:nvPr/>
          </p:nvSpPr>
          <p:spPr>
            <a:xfrm>
              <a:off x="7427714" y="3565783"/>
              <a:ext cx="203168" cy="1119604"/>
            </a:xfrm>
            <a:prstGeom prst="rect">
              <a:avLst/>
            </a:prstGeom>
            <a:solidFill>
              <a:srgbClr val="FFC20E">
                <a:alpha val="100000"/>
              </a:srgbClr>
            </a:solidFill>
          </p:spPr>
          <p:txBody>
            <a:bodyPr/>
            <a:lstStyle/>
            <a:p/>
          </p:txBody>
        </p:sp>
        <p:sp>
          <p:nvSpPr>
            <p:cNvPr id="111" name="rc111"/>
            <p:cNvSpPr/>
            <p:nvPr/>
          </p:nvSpPr>
          <p:spPr>
            <a:xfrm>
              <a:off x="7653457" y="3274863"/>
              <a:ext cx="203168" cy="223826"/>
            </a:xfrm>
            <a:prstGeom prst="rect">
              <a:avLst/>
            </a:prstGeom>
            <a:solidFill>
              <a:srgbClr val="F26A21">
                <a:alpha val="100000"/>
              </a:srgbClr>
            </a:solidFill>
          </p:spPr>
          <p:txBody>
            <a:bodyPr/>
            <a:lstStyle/>
            <a:p/>
          </p:txBody>
        </p:sp>
        <p:sp>
          <p:nvSpPr>
            <p:cNvPr id="112" name="rc112"/>
            <p:cNvSpPr/>
            <p:nvPr/>
          </p:nvSpPr>
          <p:spPr>
            <a:xfrm>
              <a:off x="7653457" y="3498690"/>
              <a:ext cx="203168" cy="1186696"/>
            </a:xfrm>
            <a:prstGeom prst="rect">
              <a:avLst/>
            </a:prstGeom>
            <a:solidFill>
              <a:srgbClr val="FFC20E">
                <a:alpha val="100000"/>
              </a:srgbClr>
            </a:solidFill>
          </p:spPr>
          <p:txBody>
            <a:bodyPr/>
            <a:lstStyle/>
            <a:p/>
          </p:txBody>
        </p:sp>
        <p:sp>
          <p:nvSpPr>
            <p:cNvPr id="113" name="rc113"/>
            <p:cNvSpPr/>
            <p:nvPr/>
          </p:nvSpPr>
          <p:spPr>
            <a:xfrm>
              <a:off x="7879199" y="3274399"/>
              <a:ext cx="203168" cy="172076"/>
            </a:xfrm>
            <a:prstGeom prst="rect">
              <a:avLst/>
            </a:prstGeom>
            <a:solidFill>
              <a:srgbClr val="F26A21">
                <a:alpha val="100000"/>
              </a:srgbClr>
            </a:solidFill>
          </p:spPr>
          <p:txBody>
            <a:bodyPr/>
            <a:lstStyle/>
            <a:p/>
          </p:txBody>
        </p:sp>
        <p:sp>
          <p:nvSpPr>
            <p:cNvPr id="114" name="rc114"/>
            <p:cNvSpPr/>
            <p:nvPr/>
          </p:nvSpPr>
          <p:spPr>
            <a:xfrm>
              <a:off x="7879199" y="3446475"/>
              <a:ext cx="203168" cy="1238911"/>
            </a:xfrm>
            <a:prstGeom prst="rect">
              <a:avLst/>
            </a:prstGeom>
            <a:solidFill>
              <a:srgbClr val="FFC20E">
                <a:alpha val="100000"/>
              </a:srgbClr>
            </a:solidFill>
          </p:spPr>
          <p:txBody>
            <a:bodyPr/>
            <a:lstStyle/>
            <a:p/>
          </p:txBody>
        </p:sp>
        <p:sp>
          <p:nvSpPr>
            <p:cNvPr id="115" name="rc115"/>
            <p:cNvSpPr/>
            <p:nvPr/>
          </p:nvSpPr>
          <p:spPr>
            <a:xfrm>
              <a:off x="8104941" y="3274631"/>
              <a:ext cx="203168" cy="132290"/>
            </a:xfrm>
            <a:prstGeom prst="rect">
              <a:avLst/>
            </a:prstGeom>
            <a:solidFill>
              <a:srgbClr val="F26A21">
                <a:alpha val="100000"/>
              </a:srgbClr>
            </a:solidFill>
          </p:spPr>
          <p:txBody>
            <a:bodyPr/>
            <a:lstStyle/>
            <a:p/>
          </p:txBody>
        </p:sp>
        <p:sp>
          <p:nvSpPr>
            <p:cNvPr id="116" name="rc116"/>
            <p:cNvSpPr/>
            <p:nvPr/>
          </p:nvSpPr>
          <p:spPr>
            <a:xfrm>
              <a:off x="8104941" y="3406922"/>
              <a:ext cx="203168" cy="1278464"/>
            </a:xfrm>
            <a:prstGeom prst="rect">
              <a:avLst/>
            </a:prstGeom>
            <a:solidFill>
              <a:srgbClr val="FFC20E">
                <a:alpha val="100000"/>
              </a:srgbClr>
            </a:solidFill>
          </p:spPr>
          <p:txBody>
            <a:bodyPr/>
            <a:lstStyle/>
            <a:p/>
          </p:txBody>
        </p:sp>
        <p:sp>
          <p:nvSpPr>
            <p:cNvPr id="117" name="pl117"/>
            <p:cNvSpPr/>
            <p:nvPr/>
          </p:nvSpPr>
          <p:spPr>
            <a:xfrm>
              <a:off x="1434255" y="2097449"/>
              <a:ext cx="5643558" cy="871448"/>
            </a:xfrm>
            <a:custGeom>
              <a:avLst/>
              <a:pathLst>
                <a:path w="5643558" h="871448">
                  <a:moveTo>
                    <a:pt x="0" y="158445"/>
                  </a:moveTo>
                  <a:lnTo>
                    <a:pt x="225742" y="184852"/>
                  </a:lnTo>
                  <a:lnTo>
                    <a:pt x="451484" y="105630"/>
                  </a:lnTo>
                  <a:lnTo>
                    <a:pt x="677227" y="52815"/>
                  </a:lnTo>
                  <a:lnTo>
                    <a:pt x="902969" y="264075"/>
                  </a:lnTo>
                  <a:lnTo>
                    <a:pt x="1128711" y="132037"/>
                  </a:lnTo>
                  <a:lnTo>
                    <a:pt x="1354454" y="290482"/>
                  </a:lnTo>
                  <a:lnTo>
                    <a:pt x="1580196" y="343297"/>
                  </a:lnTo>
                  <a:lnTo>
                    <a:pt x="1805938" y="52815"/>
                  </a:lnTo>
                  <a:lnTo>
                    <a:pt x="2031681" y="26407"/>
                  </a:lnTo>
                  <a:lnTo>
                    <a:pt x="2257423" y="26407"/>
                  </a:lnTo>
                  <a:lnTo>
                    <a:pt x="2483165" y="0"/>
                  </a:lnTo>
                  <a:lnTo>
                    <a:pt x="2708908" y="26407"/>
                  </a:lnTo>
                  <a:lnTo>
                    <a:pt x="2934650" y="316890"/>
                  </a:lnTo>
                  <a:lnTo>
                    <a:pt x="3160393" y="158445"/>
                  </a:lnTo>
                  <a:lnTo>
                    <a:pt x="3386135" y="26407"/>
                  </a:lnTo>
                  <a:lnTo>
                    <a:pt x="3611877" y="132037"/>
                  </a:lnTo>
                  <a:lnTo>
                    <a:pt x="3837620" y="184852"/>
                  </a:lnTo>
                  <a:lnTo>
                    <a:pt x="4063362" y="237667"/>
                  </a:lnTo>
                  <a:lnTo>
                    <a:pt x="4289104" y="448927"/>
                  </a:lnTo>
                  <a:lnTo>
                    <a:pt x="4514847" y="501743"/>
                  </a:lnTo>
                  <a:lnTo>
                    <a:pt x="4740589" y="607373"/>
                  </a:lnTo>
                  <a:lnTo>
                    <a:pt x="4966331" y="607373"/>
                  </a:lnTo>
                  <a:lnTo>
                    <a:pt x="5192074" y="686595"/>
                  </a:lnTo>
                  <a:lnTo>
                    <a:pt x="5417816" y="871448"/>
                  </a:lnTo>
                  <a:lnTo>
                    <a:pt x="5643558" y="871448"/>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176671"/>
              <a:ext cx="5643558" cy="950671"/>
            </a:xfrm>
            <a:custGeom>
              <a:avLst/>
              <a:pathLst>
                <a:path w="5643558" h="950671">
                  <a:moveTo>
                    <a:pt x="0" y="528150"/>
                  </a:moveTo>
                  <a:lnTo>
                    <a:pt x="225742" y="633780"/>
                  </a:lnTo>
                  <a:lnTo>
                    <a:pt x="451484" y="475335"/>
                  </a:lnTo>
                  <a:lnTo>
                    <a:pt x="677227" y="184852"/>
                  </a:lnTo>
                  <a:lnTo>
                    <a:pt x="902969" y="290482"/>
                  </a:lnTo>
                  <a:lnTo>
                    <a:pt x="1128711" y="264075"/>
                  </a:lnTo>
                  <a:lnTo>
                    <a:pt x="1354454" y="316890"/>
                  </a:lnTo>
                  <a:lnTo>
                    <a:pt x="1580196" y="290482"/>
                  </a:lnTo>
                  <a:lnTo>
                    <a:pt x="1805938" y="184852"/>
                  </a:lnTo>
                  <a:lnTo>
                    <a:pt x="2031681" y="52815"/>
                  </a:lnTo>
                  <a:lnTo>
                    <a:pt x="2257423" y="105630"/>
                  </a:lnTo>
                  <a:lnTo>
                    <a:pt x="2483165" y="0"/>
                  </a:lnTo>
                  <a:lnTo>
                    <a:pt x="2708908" y="52815"/>
                  </a:lnTo>
                  <a:lnTo>
                    <a:pt x="2934650" y="237667"/>
                  </a:lnTo>
                  <a:lnTo>
                    <a:pt x="3160393" y="264075"/>
                  </a:lnTo>
                  <a:lnTo>
                    <a:pt x="3386135" y="158445"/>
                  </a:lnTo>
                  <a:lnTo>
                    <a:pt x="3611877" y="211260"/>
                  </a:lnTo>
                  <a:lnTo>
                    <a:pt x="3837620" y="290482"/>
                  </a:lnTo>
                  <a:lnTo>
                    <a:pt x="4063362" y="316890"/>
                  </a:lnTo>
                  <a:lnTo>
                    <a:pt x="4289104" y="528150"/>
                  </a:lnTo>
                  <a:lnTo>
                    <a:pt x="4514847" y="713003"/>
                  </a:lnTo>
                  <a:lnTo>
                    <a:pt x="4740589" y="660188"/>
                  </a:lnTo>
                  <a:lnTo>
                    <a:pt x="4966331" y="686595"/>
                  </a:lnTo>
                  <a:lnTo>
                    <a:pt x="5192074" y="739410"/>
                  </a:lnTo>
                  <a:lnTo>
                    <a:pt x="5417816" y="950671"/>
                  </a:lnTo>
                  <a:lnTo>
                    <a:pt x="5643558" y="950671"/>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0" name="tx120"/>
            <p:cNvSpPr/>
            <p:nvPr/>
          </p:nvSpPr>
          <p:spPr>
            <a:xfrm>
              <a:off x="249463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362335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475206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5655031"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5880773"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5" name="tx125"/>
            <p:cNvSpPr/>
            <p:nvPr/>
          </p:nvSpPr>
          <p:spPr>
            <a:xfrm>
              <a:off x="6106516" y="250218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6" name="tx126"/>
            <p:cNvSpPr/>
            <p:nvPr/>
          </p:nvSpPr>
          <p:spPr>
            <a:xfrm>
              <a:off x="6332258" y="250218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7" name="tx127"/>
            <p:cNvSpPr/>
            <p:nvPr/>
          </p:nvSpPr>
          <p:spPr>
            <a:xfrm>
              <a:off x="6558000" y="258141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72</a:t>
              </a:r>
            </a:p>
          </p:txBody>
        </p:sp>
        <p:sp>
          <p:nvSpPr>
            <p:cNvPr id="128" name="tx128"/>
            <p:cNvSpPr/>
            <p:nvPr/>
          </p:nvSpPr>
          <p:spPr>
            <a:xfrm>
              <a:off x="6783743"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9" name="tx129"/>
            <p:cNvSpPr/>
            <p:nvPr/>
          </p:nvSpPr>
          <p:spPr>
            <a:xfrm>
              <a:off x="7009485"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30" name="tx130"/>
            <p:cNvSpPr/>
            <p:nvPr/>
          </p:nvSpPr>
          <p:spPr>
            <a:xfrm>
              <a:off x="1365926"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1" name="tx131"/>
            <p:cNvSpPr/>
            <p:nvPr/>
          </p:nvSpPr>
          <p:spPr>
            <a:xfrm>
              <a:off x="2494638"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362335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4752062"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4" name="tx134"/>
            <p:cNvSpPr/>
            <p:nvPr/>
          </p:nvSpPr>
          <p:spPr>
            <a:xfrm>
              <a:off x="5655031"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5" name="tx135"/>
            <p:cNvSpPr/>
            <p:nvPr/>
          </p:nvSpPr>
          <p:spPr>
            <a:xfrm>
              <a:off x="5880773"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6" name="tx136"/>
            <p:cNvSpPr/>
            <p:nvPr/>
          </p:nvSpPr>
          <p:spPr>
            <a:xfrm>
              <a:off x="6106516"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7" name="tx137"/>
            <p:cNvSpPr/>
            <p:nvPr/>
          </p:nvSpPr>
          <p:spPr>
            <a:xfrm>
              <a:off x="6332258"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8" name="tx138"/>
            <p:cNvSpPr/>
            <p:nvPr/>
          </p:nvSpPr>
          <p:spPr>
            <a:xfrm>
              <a:off x="6558000"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9" name="tx139"/>
            <p:cNvSpPr/>
            <p:nvPr/>
          </p:nvSpPr>
          <p:spPr>
            <a:xfrm>
              <a:off x="6783743" y="31958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40" name="tx140"/>
            <p:cNvSpPr/>
            <p:nvPr/>
          </p:nvSpPr>
          <p:spPr>
            <a:xfrm>
              <a:off x="7009485" y="31958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08103" y="407514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3" name="tx143"/>
            <p:cNvSpPr/>
            <p:nvPr/>
          </p:nvSpPr>
          <p:spPr>
            <a:xfrm>
              <a:off x="508103" y="352233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4" name="tx144"/>
            <p:cNvSpPr/>
            <p:nvPr/>
          </p:nvSpPr>
          <p:spPr>
            <a:xfrm>
              <a:off x="508103" y="296952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5" name="tx145"/>
            <p:cNvSpPr/>
            <p:nvPr/>
          </p:nvSpPr>
          <p:spPr>
            <a:xfrm>
              <a:off x="508103" y="24167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6" name="tx146"/>
            <p:cNvSpPr/>
            <p:nvPr/>
          </p:nvSpPr>
          <p:spPr>
            <a:xfrm>
              <a:off x="508103" y="186389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15824" y="5522891"/>
              <a:ext cx="201455" cy="201456"/>
            </a:xfrm>
            <a:prstGeom prst="rect">
              <a:avLst/>
            </a:prstGeom>
            <a:solidFill>
              <a:srgbClr val="80BD41">
                <a:alpha val="100000"/>
              </a:srgbClr>
            </a:solidFill>
          </p:spPr>
          <p:txBody>
            <a:bodyPr/>
            <a:lstStyle/>
            <a:p/>
          </p:txBody>
        </p:sp>
        <p:sp>
          <p:nvSpPr>
            <p:cNvPr id="169" name="rc169"/>
            <p:cNvSpPr/>
            <p:nvPr/>
          </p:nvSpPr>
          <p:spPr>
            <a:xfrm>
              <a:off x="2617773" y="5522891"/>
              <a:ext cx="201456" cy="201456"/>
            </a:xfrm>
            <a:prstGeom prst="rect">
              <a:avLst/>
            </a:prstGeom>
            <a:solidFill>
              <a:srgbClr val="1CABE2">
                <a:alpha val="100000"/>
              </a:srgbClr>
            </a:solidFill>
          </p:spPr>
          <p:txBody>
            <a:bodyPr/>
            <a:lstStyle/>
            <a:p/>
          </p:txBody>
        </p:sp>
        <p:sp>
          <p:nvSpPr>
            <p:cNvPr id="170" name="rc170"/>
            <p:cNvSpPr/>
            <p:nvPr/>
          </p:nvSpPr>
          <p:spPr>
            <a:xfrm>
              <a:off x="3690596" y="5522891"/>
              <a:ext cx="201456" cy="201456"/>
            </a:xfrm>
            <a:prstGeom prst="rect">
              <a:avLst/>
            </a:prstGeom>
            <a:solidFill>
              <a:srgbClr val="0058AB">
                <a:alpha val="100000"/>
              </a:srgbClr>
            </a:solidFill>
          </p:spPr>
          <p:txBody>
            <a:bodyPr/>
            <a:lstStyle/>
            <a:p/>
          </p:txBody>
        </p:sp>
        <p:sp>
          <p:nvSpPr>
            <p:cNvPr id="171" name="rc171"/>
            <p:cNvSpPr/>
            <p:nvPr/>
          </p:nvSpPr>
          <p:spPr>
            <a:xfrm>
              <a:off x="4685930" y="5522891"/>
              <a:ext cx="201456" cy="201456"/>
            </a:xfrm>
            <a:prstGeom prst="rect">
              <a:avLst/>
            </a:prstGeom>
            <a:solidFill>
              <a:srgbClr val="FFC20E">
                <a:alpha val="100000"/>
              </a:srgbClr>
            </a:solidFill>
          </p:spPr>
          <p:txBody>
            <a:bodyPr/>
            <a:lstStyle/>
            <a:p/>
          </p:txBody>
        </p:sp>
        <p:sp>
          <p:nvSpPr>
            <p:cNvPr id="172" name="rc172"/>
            <p:cNvSpPr/>
            <p:nvPr/>
          </p:nvSpPr>
          <p:spPr>
            <a:xfrm>
              <a:off x="6590063" y="5522891"/>
              <a:ext cx="201456" cy="201456"/>
            </a:xfrm>
            <a:prstGeom prst="rect">
              <a:avLst/>
            </a:prstGeom>
            <a:solidFill>
              <a:srgbClr val="F26A21">
                <a:alpha val="100000"/>
              </a:srgbClr>
            </a:solidFill>
          </p:spPr>
          <p:txBody>
            <a:bodyPr/>
            <a:lstStyle/>
            <a:p/>
          </p:txBody>
        </p:sp>
        <p:sp>
          <p:nvSpPr>
            <p:cNvPr id="173" name="tx173"/>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83899" y="1513317"/>
              <a:ext cx="416595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Bolivia</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Bolivia is projected to have a  small increase (&lt;10,000) in the number of surviving infants by 2030. Therefore, to achieve the IA2030 ZD target, considerably more (~6.92%) children need to be vaccinated with DTP1 each year.</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8865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6473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4082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81691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266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0278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27886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4331030"/>
              <a:ext cx="215906" cy="719581"/>
            </a:xfrm>
            <a:prstGeom prst="rect">
              <a:avLst/>
            </a:prstGeom>
            <a:solidFill>
              <a:srgbClr val="0058AB">
                <a:alpha val="100000"/>
              </a:srgbClr>
            </a:solidFill>
          </p:spPr>
          <p:txBody>
            <a:bodyPr/>
            <a:lstStyle/>
            <a:p/>
          </p:txBody>
        </p:sp>
        <p:sp>
          <p:nvSpPr>
            <p:cNvPr id="41" name="rc41"/>
            <p:cNvSpPr/>
            <p:nvPr/>
          </p:nvSpPr>
          <p:spPr>
            <a:xfrm>
              <a:off x="1530867" y="4245993"/>
              <a:ext cx="215906" cy="804618"/>
            </a:xfrm>
            <a:prstGeom prst="rect">
              <a:avLst/>
            </a:prstGeom>
            <a:solidFill>
              <a:srgbClr val="0058AB">
                <a:alpha val="100000"/>
              </a:srgbClr>
            </a:solidFill>
          </p:spPr>
          <p:txBody>
            <a:bodyPr/>
            <a:lstStyle/>
            <a:p/>
          </p:txBody>
        </p:sp>
        <p:sp>
          <p:nvSpPr>
            <p:cNvPr id="42" name="rc42"/>
            <p:cNvSpPr/>
            <p:nvPr/>
          </p:nvSpPr>
          <p:spPr>
            <a:xfrm>
              <a:off x="1770763" y="4515332"/>
              <a:ext cx="215906" cy="535279"/>
            </a:xfrm>
            <a:prstGeom prst="rect">
              <a:avLst/>
            </a:prstGeom>
            <a:solidFill>
              <a:srgbClr val="0058AB">
                <a:alpha val="100000"/>
              </a:srgbClr>
            </a:solidFill>
          </p:spPr>
          <p:txBody>
            <a:bodyPr/>
            <a:lstStyle/>
            <a:p/>
          </p:txBody>
        </p:sp>
        <p:sp>
          <p:nvSpPr>
            <p:cNvPr id="43" name="rc43"/>
            <p:cNvSpPr/>
            <p:nvPr/>
          </p:nvSpPr>
          <p:spPr>
            <a:xfrm>
              <a:off x="2010660" y="4692169"/>
              <a:ext cx="215906" cy="358441"/>
            </a:xfrm>
            <a:prstGeom prst="rect">
              <a:avLst/>
            </a:prstGeom>
            <a:solidFill>
              <a:srgbClr val="0058AB">
                <a:alpha val="100000"/>
              </a:srgbClr>
            </a:solidFill>
          </p:spPr>
          <p:txBody>
            <a:bodyPr/>
            <a:lstStyle/>
            <a:p/>
          </p:txBody>
        </p:sp>
        <p:sp>
          <p:nvSpPr>
            <p:cNvPr id="44" name="rc44"/>
            <p:cNvSpPr/>
            <p:nvPr/>
          </p:nvSpPr>
          <p:spPr>
            <a:xfrm>
              <a:off x="2250556" y="3972736"/>
              <a:ext cx="215906" cy="1077875"/>
            </a:xfrm>
            <a:prstGeom prst="rect">
              <a:avLst/>
            </a:prstGeom>
            <a:solidFill>
              <a:srgbClr val="0058AB">
                <a:alpha val="100000"/>
              </a:srgbClr>
            </a:solidFill>
          </p:spPr>
          <p:txBody>
            <a:bodyPr/>
            <a:lstStyle/>
            <a:p/>
          </p:txBody>
        </p:sp>
        <p:sp>
          <p:nvSpPr>
            <p:cNvPr id="45" name="rc45"/>
            <p:cNvSpPr/>
            <p:nvPr/>
          </p:nvSpPr>
          <p:spPr>
            <a:xfrm>
              <a:off x="2490453" y="4418432"/>
              <a:ext cx="215906" cy="632179"/>
            </a:xfrm>
            <a:prstGeom prst="rect">
              <a:avLst/>
            </a:prstGeom>
            <a:solidFill>
              <a:srgbClr val="0058AB">
                <a:alpha val="100000"/>
              </a:srgbClr>
            </a:solidFill>
          </p:spPr>
          <p:txBody>
            <a:bodyPr/>
            <a:lstStyle/>
            <a:p/>
          </p:txBody>
        </p:sp>
        <p:sp>
          <p:nvSpPr>
            <p:cNvPr id="46" name="rc46"/>
            <p:cNvSpPr/>
            <p:nvPr/>
          </p:nvSpPr>
          <p:spPr>
            <a:xfrm>
              <a:off x="2730349" y="3854179"/>
              <a:ext cx="215906" cy="1196432"/>
            </a:xfrm>
            <a:prstGeom prst="rect">
              <a:avLst/>
            </a:prstGeom>
            <a:solidFill>
              <a:srgbClr val="0058AB">
                <a:alpha val="100000"/>
              </a:srgbClr>
            </a:solidFill>
          </p:spPr>
          <p:txBody>
            <a:bodyPr/>
            <a:lstStyle/>
            <a:p/>
          </p:txBody>
        </p:sp>
        <p:sp>
          <p:nvSpPr>
            <p:cNvPr id="47" name="rc47"/>
            <p:cNvSpPr/>
            <p:nvPr/>
          </p:nvSpPr>
          <p:spPr>
            <a:xfrm>
              <a:off x="2970245" y="3668361"/>
              <a:ext cx="215906" cy="1382250"/>
            </a:xfrm>
            <a:prstGeom prst="rect">
              <a:avLst/>
            </a:prstGeom>
            <a:solidFill>
              <a:srgbClr val="0058AB">
                <a:alpha val="100000"/>
              </a:srgbClr>
            </a:solidFill>
          </p:spPr>
          <p:txBody>
            <a:bodyPr/>
            <a:lstStyle/>
            <a:p/>
          </p:txBody>
        </p:sp>
        <p:sp>
          <p:nvSpPr>
            <p:cNvPr id="48" name="rc48"/>
            <p:cNvSpPr/>
            <p:nvPr/>
          </p:nvSpPr>
          <p:spPr>
            <a:xfrm>
              <a:off x="3210142" y="4681230"/>
              <a:ext cx="215906" cy="369381"/>
            </a:xfrm>
            <a:prstGeom prst="rect">
              <a:avLst/>
            </a:prstGeom>
            <a:solidFill>
              <a:srgbClr val="0058AB">
                <a:alpha val="100000"/>
              </a:srgbClr>
            </a:solidFill>
          </p:spPr>
          <p:txBody>
            <a:bodyPr/>
            <a:lstStyle/>
            <a:p/>
          </p:txBody>
        </p:sp>
        <p:sp>
          <p:nvSpPr>
            <p:cNvPr id="49" name="rc49"/>
            <p:cNvSpPr/>
            <p:nvPr/>
          </p:nvSpPr>
          <p:spPr>
            <a:xfrm>
              <a:off x="3450038" y="4773030"/>
              <a:ext cx="215906" cy="277580"/>
            </a:xfrm>
            <a:prstGeom prst="rect">
              <a:avLst/>
            </a:prstGeom>
            <a:solidFill>
              <a:srgbClr val="0058AB">
                <a:alpha val="100000"/>
              </a:srgbClr>
            </a:solidFill>
          </p:spPr>
          <p:txBody>
            <a:bodyPr/>
            <a:lstStyle/>
            <a:p/>
          </p:txBody>
        </p:sp>
        <p:sp>
          <p:nvSpPr>
            <p:cNvPr id="50" name="rc50"/>
            <p:cNvSpPr/>
            <p:nvPr/>
          </p:nvSpPr>
          <p:spPr>
            <a:xfrm>
              <a:off x="3689935" y="4772365"/>
              <a:ext cx="215906" cy="278246"/>
            </a:xfrm>
            <a:prstGeom prst="rect">
              <a:avLst/>
            </a:prstGeom>
            <a:solidFill>
              <a:srgbClr val="0058AB">
                <a:alpha val="100000"/>
              </a:srgbClr>
            </a:solidFill>
          </p:spPr>
          <p:txBody>
            <a:bodyPr/>
            <a:lstStyle/>
            <a:p/>
          </p:txBody>
        </p:sp>
        <p:sp>
          <p:nvSpPr>
            <p:cNvPr id="51" name="rc51"/>
            <p:cNvSpPr/>
            <p:nvPr/>
          </p:nvSpPr>
          <p:spPr>
            <a:xfrm>
              <a:off x="3929831" y="4864794"/>
              <a:ext cx="215906" cy="185817"/>
            </a:xfrm>
            <a:prstGeom prst="rect">
              <a:avLst/>
            </a:prstGeom>
            <a:solidFill>
              <a:srgbClr val="0058AB">
                <a:alpha val="100000"/>
              </a:srgbClr>
            </a:solidFill>
          </p:spPr>
          <p:txBody>
            <a:bodyPr/>
            <a:lstStyle/>
            <a:p/>
          </p:txBody>
        </p:sp>
        <p:sp>
          <p:nvSpPr>
            <p:cNvPr id="52" name="rc52"/>
            <p:cNvSpPr/>
            <p:nvPr/>
          </p:nvSpPr>
          <p:spPr>
            <a:xfrm>
              <a:off x="4169728" y="4771404"/>
              <a:ext cx="215906" cy="279206"/>
            </a:xfrm>
            <a:prstGeom prst="rect">
              <a:avLst/>
            </a:prstGeom>
            <a:solidFill>
              <a:srgbClr val="0058AB">
                <a:alpha val="100000"/>
              </a:srgbClr>
            </a:solidFill>
          </p:spPr>
          <p:txBody>
            <a:bodyPr/>
            <a:lstStyle/>
            <a:p/>
          </p:txBody>
        </p:sp>
        <p:sp>
          <p:nvSpPr>
            <p:cNvPr id="53" name="rc53"/>
            <p:cNvSpPr/>
            <p:nvPr/>
          </p:nvSpPr>
          <p:spPr>
            <a:xfrm>
              <a:off x="4409624" y="3746635"/>
              <a:ext cx="215906" cy="1303976"/>
            </a:xfrm>
            <a:prstGeom prst="rect">
              <a:avLst/>
            </a:prstGeom>
            <a:solidFill>
              <a:srgbClr val="0058AB">
                <a:alpha val="100000"/>
              </a:srgbClr>
            </a:solidFill>
          </p:spPr>
          <p:txBody>
            <a:bodyPr/>
            <a:lstStyle/>
            <a:p/>
          </p:txBody>
        </p:sp>
        <p:sp>
          <p:nvSpPr>
            <p:cNvPr id="54" name="rc54"/>
            <p:cNvSpPr/>
            <p:nvPr/>
          </p:nvSpPr>
          <p:spPr>
            <a:xfrm>
              <a:off x="4649521" y="4305456"/>
              <a:ext cx="215906" cy="745155"/>
            </a:xfrm>
            <a:prstGeom prst="rect">
              <a:avLst/>
            </a:prstGeom>
            <a:solidFill>
              <a:srgbClr val="0058AB">
                <a:alpha val="100000"/>
              </a:srgbClr>
            </a:solidFill>
          </p:spPr>
          <p:txBody>
            <a:bodyPr/>
            <a:lstStyle/>
            <a:p/>
          </p:txBody>
        </p:sp>
        <p:sp>
          <p:nvSpPr>
            <p:cNvPr id="55" name="rc55"/>
            <p:cNvSpPr/>
            <p:nvPr/>
          </p:nvSpPr>
          <p:spPr>
            <a:xfrm>
              <a:off x="4889417" y="4771256"/>
              <a:ext cx="215906" cy="279354"/>
            </a:xfrm>
            <a:prstGeom prst="rect">
              <a:avLst/>
            </a:prstGeom>
            <a:solidFill>
              <a:srgbClr val="0058AB">
                <a:alpha val="100000"/>
              </a:srgbClr>
            </a:solidFill>
          </p:spPr>
          <p:txBody>
            <a:bodyPr/>
            <a:lstStyle/>
            <a:p/>
          </p:txBody>
        </p:sp>
        <p:sp>
          <p:nvSpPr>
            <p:cNvPr id="56" name="rc56"/>
            <p:cNvSpPr/>
            <p:nvPr/>
          </p:nvSpPr>
          <p:spPr>
            <a:xfrm>
              <a:off x="5129313" y="4399178"/>
              <a:ext cx="215906" cy="651433"/>
            </a:xfrm>
            <a:prstGeom prst="rect">
              <a:avLst/>
            </a:prstGeom>
            <a:solidFill>
              <a:srgbClr val="0058AB">
                <a:alpha val="100000"/>
              </a:srgbClr>
            </a:solidFill>
          </p:spPr>
          <p:txBody>
            <a:bodyPr/>
            <a:lstStyle/>
            <a:p/>
          </p:txBody>
        </p:sp>
        <p:sp>
          <p:nvSpPr>
            <p:cNvPr id="57" name="rc57"/>
            <p:cNvSpPr/>
            <p:nvPr/>
          </p:nvSpPr>
          <p:spPr>
            <a:xfrm>
              <a:off x="5369210" y="4213323"/>
              <a:ext cx="215906" cy="837288"/>
            </a:xfrm>
            <a:prstGeom prst="rect">
              <a:avLst/>
            </a:prstGeom>
            <a:solidFill>
              <a:srgbClr val="0058AB">
                <a:alpha val="100000"/>
              </a:srgbClr>
            </a:solidFill>
          </p:spPr>
          <p:txBody>
            <a:bodyPr/>
            <a:lstStyle/>
            <a:p/>
          </p:txBody>
        </p:sp>
        <p:sp>
          <p:nvSpPr>
            <p:cNvPr id="58" name="rc58"/>
            <p:cNvSpPr/>
            <p:nvPr/>
          </p:nvSpPr>
          <p:spPr>
            <a:xfrm>
              <a:off x="5609106" y="4027136"/>
              <a:ext cx="215906" cy="1023475"/>
            </a:xfrm>
            <a:prstGeom prst="rect">
              <a:avLst/>
            </a:prstGeom>
            <a:solidFill>
              <a:srgbClr val="0058AB">
                <a:alpha val="100000"/>
              </a:srgbClr>
            </a:solidFill>
          </p:spPr>
          <p:txBody>
            <a:bodyPr/>
            <a:lstStyle/>
            <a:p/>
          </p:txBody>
        </p:sp>
        <p:sp>
          <p:nvSpPr>
            <p:cNvPr id="59" name="rc59"/>
            <p:cNvSpPr/>
            <p:nvPr/>
          </p:nvSpPr>
          <p:spPr>
            <a:xfrm>
              <a:off x="5849003" y="3281832"/>
              <a:ext cx="215906" cy="1768778"/>
            </a:xfrm>
            <a:prstGeom prst="rect">
              <a:avLst/>
            </a:prstGeom>
            <a:solidFill>
              <a:srgbClr val="0058AB">
                <a:alpha val="100000"/>
              </a:srgbClr>
            </a:solidFill>
          </p:spPr>
          <p:txBody>
            <a:bodyPr/>
            <a:lstStyle/>
            <a:p/>
          </p:txBody>
        </p:sp>
        <p:sp>
          <p:nvSpPr>
            <p:cNvPr id="60" name="rc60"/>
            <p:cNvSpPr/>
            <p:nvPr/>
          </p:nvSpPr>
          <p:spPr>
            <a:xfrm>
              <a:off x="6088899" y="3093169"/>
              <a:ext cx="215906" cy="1957442"/>
            </a:xfrm>
            <a:prstGeom prst="rect">
              <a:avLst/>
            </a:prstGeom>
            <a:solidFill>
              <a:srgbClr val="0058AB">
                <a:alpha val="100000"/>
              </a:srgbClr>
            </a:solidFill>
          </p:spPr>
          <p:txBody>
            <a:bodyPr/>
            <a:lstStyle/>
            <a:p/>
          </p:txBody>
        </p:sp>
        <p:sp>
          <p:nvSpPr>
            <p:cNvPr id="61" name="rc61"/>
            <p:cNvSpPr/>
            <p:nvPr/>
          </p:nvSpPr>
          <p:spPr>
            <a:xfrm>
              <a:off x="6328796" y="2714992"/>
              <a:ext cx="215906" cy="2335618"/>
            </a:xfrm>
            <a:prstGeom prst="rect">
              <a:avLst/>
            </a:prstGeom>
            <a:solidFill>
              <a:srgbClr val="0058AB">
                <a:alpha val="100000"/>
              </a:srgbClr>
            </a:solidFill>
          </p:spPr>
          <p:txBody>
            <a:bodyPr/>
            <a:lstStyle/>
            <a:p/>
          </p:txBody>
        </p:sp>
        <p:sp>
          <p:nvSpPr>
            <p:cNvPr id="62" name="rc62"/>
            <p:cNvSpPr/>
            <p:nvPr/>
          </p:nvSpPr>
          <p:spPr>
            <a:xfrm>
              <a:off x="6568692" y="2712220"/>
              <a:ext cx="215906" cy="2338390"/>
            </a:xfrm>
            <a:prstGeom prst="rect">
              <a:avLst/>
            </a:prstGeom>
            <a:solidFill>
              <a:srgbClr val="0058AB">
                <a:alpha val="100000"/>
              </a:srgbClr>
            </a:solidFill>
          </p:spPr>
          <p:txBody>
            <a:bodyPr/>
            <a:lstStyle/>
            <a:p/>
          </p:txBody>
        </p:sp>
        <p:sp>
          <p:nvSpPr>
            <p:cNvPr id="63" name="rc63"/>
            <p:cNvSpPr/>
            <p:nvPr/>
          </p:nvSpPr>
          <p:spPr>
            <a:xfrm>
              <a:off x="6808589" y="2432792"/>
              <a:ext cx="215906" cy="2617819"/>
            </a:xfrm>
            <a:prstGeom prst="rect">
              <a:avLst/>
            </a:prstGeom>
            <a:solidFill>
              <a:srgbClr val="0058AB">
                <a:alpha val="100000"/>
              </a:srgbClr>
            </a:solidFill>
          </p:spPr>
          <p:txBody>
            <a:bodyPr/>
            <a:lstStyle/>
            <a:p/>
          </p:txBody>
        </p:sp>
        <p:sp>
          <p:nvSpPr>
            <p:cNvPr id="64" name="rc64"/>
            <p:cNvSpPr/>
            <p:nvPr/>
          </p:nvSpPr>
          <p:spPr>
            <a:xfrm>
              <a:off x="7048485" y="1765578"/>
              <a:ext cx="215906" cy="3285033"/>
            </a:xfrm>
            <a:prstGeom prst="rect">
              <a:avLst/>
            </a:prstGeom>
            <a:solidFill>
              <a:srgbClr val="0058AB">
                <a:alpha val="100000"/>
              </a:srgbClr>
            </a:solidFill>
          </p:spPr>
          <p:txBody>
            <a:bodyPr/>
            <a:lstStyle/>
            <a:p/>
          </p:txBody>
        </p:sp>
        <p:sp>
          <p:nvSpPr>
            <p:cNvPr id="65" name="rc65"/>
            <p:cNvSpPr/>
            <p:nvPr/>
          </p:nvSpPr>
          <p:spPr>
            <a:xfrm>
              <a:off x="7288381" y="1757558"/>
              <a:ext cx="215906" cy="3293053"/>
            </a:xfrm>
            <a:prstGeom prst="rect">
              <a:avLst/>
            </a:prstGeom>
            <a:solidFill>
              <a:srgbClr val="0058AB">
                <a:alpha val="100000"/>
              </a:srgbClr>
            </a:solidFill>
          </p:spPr>
          <p:txBody>
            <a:bodyPr/>
            <a:lstStyle/>
            <a:p/>
          </p:txBody>
        </p:sp>
        <p:sp>
          <p:nvSpPr>
            <p:cNvPr id="66" name="rc66"/>
            <p:cNvSpPr/>
            <p:nvPr/>
          </p:nvSpPr>
          <p:spPr>
            <a:xfrm>
              <a:off x="8487864" y="4166240"/>
              <a:ext cx="215906" cy="884370"/>
            </a:xfrm>
            <a:prstGeom prst="rect">
              <a:avLst/>
            </a:prstGeom>
            <a:solidFill>
              <a:srgbClr val="69DBFF">
                <a:alpha val="100000"/>
              </a:srgbClr>
            </a:solidFill>
          </p:spPr>
          <p:txBody>
            <a:bodyPr/>
            <a:lstStyle/>
            <a:p/>
          </p:txBody>
        </p:sp>
        <p:sp>
          <p:nvSpPr>
            <p:cNvPr id="67" name="pl67"/>
            <p:cNvSpPr/>
            <p:nvPr/>
          </p:nvSpPr>
          <p:spPr>
            <a:xfrm>
              <a:off x="6196853" y="3281832"/>
              <a:ext cx="2398964" cy="884389"/>
            </a:xfrm>
            <a:custGeom>
              <a:avLst/>
              <a:pathLst>
                <a:path w="2398964" h="884389">
                  <a:moveTo>
                    <a:pt x="0" y="0"/>
                  </a:moveTo>
                  <a:lnTo>
                    <a:pt x="239896" y="88438"/>
                  </a:lnTo>
                  <a:lnTo>
                    <a:pt x="479792" y="176877"/>
                  </a:lnTo>
                  <a:lnTo>
                    <a:pt x="719689" y="265316"/>
                  </a:lnTo>
                  <a:lnTo>
                    <a:pt x="959585" y="353755"/>
                  </a:lnTo>
                  <a:lnTo>
                    <a:pt x="1199482" y="442194"/>
                  </a:lnTo>
                  <a:lnTo>
                    <a:pt x="1439378" y="530633"/>
                  </a:lnTo>
                  <a:lnTo>
                    <a:pt x="1679275" y="619072"/>
                  </a:lnTo>
                  <a:lnTo>
                    <a:pt x="1919171" y="707511"/>
                  </a:lnTo>
                  <a:lnTo>
                    <a:pt x="2159067" y="795950"/>
                  </a:lnTo>
                  <a:lnTo>
                    <a:pt x="2398964" y="884389"/>
                  </a:lnTo>
                </a:path>
              </a:pathLst>
            </a:custGeom>
            <a:ln w="13550" cap="flat">
              <a:solidFill>
                <a:srgbClr val="000000">
                  <a:alpha val="100000"/>
                </a:srgbClr>
              </a:solidFill>
              <a:prstDash val="solid"/>
              <a:round/>
            </a:ln>
          </p:spPr>
          <p:txBody>
            <a:bodyPr/>
            <a:lstStyle/>
            <a:p/>
          </p:txBody>
        </p:sp>
        <p:sp>
          <p:nvSpPr>
            <p:cNvPr id="68" name="pt68"/>
            <p:cNvSpPr/>
            <p:nvPr/>
          </p:nvSpPr>
          <p:spPr>
            <a:xfrm>
              <a:off x="6172027" y="32570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33454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34338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35223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36107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36992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37876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38760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39645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40529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1413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6926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1" name="tx81"/>
            <p:cNvSpPr/>
            <p:nvPr/>
          </p:nvSpPr>
          <p:spPr>
            <a:xfrm>
              <a:off x="508103" y="314535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2" name="tx82"/>
            <p:cNvSpPr/>
            <p:nvPr/>
          </p:nvSpPr>
          <p:spPr>
            <a:xfrm>
              <a:off x="508103" y="222143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047913" y="1330710"/>
              <a:ext cx="58989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Bolivia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148%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148%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Bolivia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68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43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19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495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56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031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00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21593"/>
              <a:ext cx="239888" cy="786428"/>
            </a:xfrm>
            <a:prstGeom prst="rect">
              <a:avLst/>
            </a:prstGeom>
            <a:solidFill>
              <a:srgbClr val="80BD41">
                <a:alpha val="100000"/>
              </a:srgbClr>
            </a:solidFill>
          </p:spPr>
          <p:txBody>
            <a:bodyPr/>
            <a:lstStyle/>
            <a:p/>
          </p:txBody>
        </p:sp>
        <p:sp>
          <p:nvSpPr>
            <p:cNvPr id="25" name="rc25"/>
            <p:cNvSpPr/>
            <p:nvPr/>
          </p:nvSpPr>
          <p:spPr>
            <a:xfrm>
              <a:off x="1296273" y="3453212"/>
              <a:ext cx="239888" cy="68380"/>
            </a:xfrm>
            <a:prstGeom prst="rect">
              <a:avLst/>
            </a:prstGeom>
            <a:solidFill>
              <a:srgbClr val="1CABE2">
                <a:alpha val="100000"/>
              </a:srgbClr>
            </a:solidFill>
          </p:spPr>
          <p:txBody>
            <a:bodyPr/>
            <a:lstStyle/>
            <a:p/>
          </p:txBody>
        </p:sp>
        <p:sp>
          <p:nvSpPr>
            <p:cNvPr id="26" name="rc26"/>
            <p:cNvSpPr/>
            <p:nvPr/>
          </p:nvSpPr>
          <p:spPr>
            <a:xfrm>
              <a:off x="1562816" y="3534869"/>
              <a:ext cx="239888" cy="773152"/>
            </a:xfrm>
            <a:prstGeom prst="rect">
              <a:avLst/>
            </a:prstGeom>
            <a:solidFill>
              <a:srgbClr val="80BD41">
                <a:alpha val="100000"/>
              </a:srgbClr>
            </a:solidFill>
          </p:spPr>
          <p:txBody>
            <a:bodyPr/>
            <a:lstStyle/>
            <a:p/>
          </p:txBody>
        </p:sp>
        <p:sp>
          <p:nvSpPr>
            <p:cNvPr id="27" name="rc27"/>
            <p:cNvSpPr/>
            <p:nvPr/>
          </p:nvSpPr>
          <p:spPr>
            <a:xfrm>
              <a:off x="1562816" y="3458410"/>
              <a:ext cx="239888" cy="76458"/>
            </a:xfrm>
            <a:prstGeom prst="rect">
              <a:avLst/>
            </a:prstGeom>
            <a:solidFill>
              <a:srgbClr val="1CABE2">
                <a:alpha val="100000"/>
              </a:srgbClr>
            </a:solidFill>
          </p:spPr>
          <p:txBody>
            <a:bodyPr/>
            <a:lstStyle/>
            <a:p/>
          </p:txBody>
        </p:sp>
        <p:sp>
          <p:nvSpPr>
            <p:cNvPr id="28" name="rc28"/>
            <p:cNvSpPr/>
            <p:nvPr/>
          </p:nvSpPr>
          <p:spPr>
            <a:xfrm>
              <a:off x="1829360" y="3511057"/>
              <a:ext cx="239888" cy="796964"/>
            </a:xfrm>
            <a:prstGeom prst="rect">
              <a:avLst/>
            </a:prstGeom>
            <a:solidFill>
              <a:srgbClr val="80BD41">
                <a:alpha val="100000"/>
              </a:srgbClr>
            </a:solidFill>
          </p:spPr>
          <p:txBody>
            <a:bodyPr/>
            <a:lstStyle/>
            <a:p/>
          </p:txBody>
        </p:sp>
        <p:sp>
          <p:nvSpPr>
            <p:cNvPr id="29" name="rc29"/>
            <p:cNvSpPr/>
            <p:nvPr/>
          </p:nvSpPr>
          <p:spPr>
            <a:xfrm>
              <a:off x="1829360" y="3460201"/>
              <a:ext cx="239888" cy="50855"/>
            </a:xfrm>
            <a:prstGeom prst="rect">
              <a:avLst/>
            </a:prstGeom>
            <a:solidFill>
              <a:srgbClr val="1CABE2">
                <a:alpha val="100000"/>
              </a:srgbClr>
            </a:solidFill>
          </p:spPr>
          <p:txBody>
            <a:bodyPr/>
            <a:lstStyle/>
            <a:p/>
          </p:txBody>
        </p:sp>
        <p:sp>
          <p:nvSpPr>
            <p:cNvPr id="30" name="rc30"/>
            <p:cNvSpPr/>
            <p:nvPr/>
          </p:nvSpPr>
          <p:spPr>
            <a:xfrm>
              <a:off x="2095903" y="3490511"/>
              <a:ext cx="239888" cy="817510"/>
            </a:xfrm>
            <a:prstGeom prst="rect">
              <a:avLst/>
            </a:prstGeom>
            <a:solidFill>
              <a:srgbClr val="80BD41">
                <a:alpha val="100000"/>
              </a:srgbClr>
            </a:solidFill>
          </p:spPr>
          <p:txBody>
            <a:bodyPr/>
            <a:lstStyle/>
            <a:p/>
          </p:txBody>
        </p:sp>
        <p:sp>
          <p:nvSpPr>
            <p:cNvPr id="31" name="rc31"/>
            <p:cNvSpPr/>
            <p:nvPr/>
          </p:nvSpPr>
          <p:spPr>
            <a:xfrm>
              <a:off x="2095903" y="3456443"/>
              <a:ext cx="239888" cy="34067"/>
            </a:xfrm>
            <a:prstGeom prst="rect">
              <a:avLst/>
            </a:prstGeom>
            <a:solidFill>
              <a:srgbClr val="1CABE2">
                <a:alpha val="100000"/>
              </a:srgbClr>
            </a:solidFill>
          </p:spPr>
          <p:txBody>
            <a:bodyPr/>
            <a:lstStyle/>
            <a:p/>
          </p:txBody>
        </p:sp>
        <p:sp>
          <p:nvSpPr>
            <p:cNvPr id="32" name="rc32"/>
            <p:cNvSpPr/>
            <p:nvPr/>
          </p:nvSpPr>
          <p:spPr>
            <a:xfrm>
              <a:off x="2362446" y="3556819"/>
              <a:ext cx="239888" cy="751202"/>
            </a:xfrm>
            <a:prstGeom prst="rect">
              <a:avLst/>
            </a:prstGeom>
            <a:solidFill>
              <a:srgbClr val="80BD41">
                <a:alpha val="100000"/>
              </a:srgbClr>
            </a:solidFill>
          </p:spPr>
          <p:txBody>
            <a:bodyPr/>
            <a:lstStyle/>
            <a:p/>
          </p:txBody>
        </p:sp>
        <p:sp>
          <p:nvSpPr>
            <p:cNvPr id="33" name="rc33"/>
            <p:cNvSpPr/>
            <p:nvPr/>
          </p:nvSpPr>
          <p:spPr>
            <a:xfrm>
              <a:off x="2362446" y="3454371"/>
              <a:ext cx="239888" cy="102447"/>
            </a:xfrm>
            <a:prstGeom prst="rect">
              <a:avLst/>
            </a:prstGeom>
            <a:solidFill>
              <a:srgbClr val="1CABE2">
                <a:alpha val="100000"/>
              </a:srgbClr>
            </a:solidFill>
          </p:spPr>
          <p:txBody>
            <a:bodyPr/>
            <a:lstStyle/>
            <a:p/>
          </p:txBody>
        </p:sp>
        <p:sp>
          <p:nvSpPr>
            <p:cNvPr id="34" name="rc34"/>
            <p:cNvSpPr/>
            <p:nvPr/>
          </p:nvSpPr>
          <p:spPr>
            <a:xfrm>
              <a:off x="2628989" y="3509862"/>
              <a:ext cx="239888" cy="798158"/>
            </a:xfrm>
            <a:prstGeom prst="rect">
              <a:avLst/>
            </a:prstGeom>
            <a:solidFill>
              <a:srgbClr val="80BD41">
                <a:alpha val="100000"/>
              </a:srgbClr>
            </a:solidFill>
          </p:spPr>
          <p:txBody>
            <a:bodyPr/>
            <a:lstStyle/>
            <a:p/>
          </p:txBody>
        </p:sp>
        <p:sp>
          <p:nvSpPr>
            <p:cNvPr id="35" name="rc35"/>
            <p:cNvSpPr/>
            <p:nvPr/>
          </p:nvSpPr>
          <p:spPr>
            <a:xfrm>
              <a:off x="2628989" y="3449770"/>
              <a:ext cx="239888" cy="60091"/>
            </a:xfrm>
            <a:prstGeom prst="rect">
              <a:avLst/>
            </a:prstGeom>
            <a:solidFill>
              <a:srgbClr val="1CABE2">
                <a:alpha val="100000"/>
              </a:srgbClr>
            </a:solidFill>
          </p:spPr>
          <p:txBody>
            <a:bodyPr/>
            <a:lstStyle/>
            <a:p/>
          </p:txBody>
        </p:sp>
        <p:sp>
          <p:nvSpPr>
            <p:cNvPr id="36" name="rc36"/>
            <p:cNvSpPr/>
            <p:nvPr/>
          </p:nvSpPr>
          <p:spPr>
            <a:xfrm>
              <a:off x="2895532" y="3547091"/>
              <a:ext cx="239888" cy="760930"/>
            </a:xfrm>
            <a:prstGeom prst="rect">
              <a:avLst/>
            </a:prstGeom>
            <a:solidFill>
              <a:srgbClr val="80BD41">
                <a:alpha val="100000"/>
              </a:srgbClr>
            </a:solidFill>
          </p:spPr>
          <p:txBody>
            <a:bodyPr/>
            <a:lstStyle/>
            <a:p/>
          </p:txBody>
        </p:sp>
        <p:sp>
          <p:nvSpPr>
            <p:cNvPr id="37" name="rc37"/>
            <p:cNvSpPr/>
            <p:nvPr/>
          </p:nvSpPr>
          <p:spPr>
            <a:xfrm>
              <a:off x="2895532" y="3433404"/>
              <a:ext cx="239888" cy="113686"/>
            </a:xfrm>
            <a:prstGeom prst="rect">
              <a:avLst/>
            </a:prstGeom>
            <a:solidFill>
              <a:srgbClr val="1CABE2">
                <a:alpha val="100000"/>
              </a:srgbClr>
            </a:solidFill>
          </p:spPr>
          <p:txBody>
            <a:bodyPr/>
            <a:lstStyle/>
            <a:p/>
          </p:txBody>
        </p:sp>
        <p:sp>
          <p:nvSpPr>
            <p:cNvPr id="38" name="rc38"/>
            <p:cNvSpPr/>
            <p:nvPr/>
          </p:nvSpPr>
          <p:spPr>
            <a:xfrm>
              <a:off x="3162075" y="3563668"/>
              <a:ext cx="239888" cy="744353"/>
            </a:xfrm>
            <a:prstGeom prst="rect">
              <a:avLst/>
            </a:prstGeom>
            <a:solidFill>
              <a:srgbClr val="80BD41">
                <a:alpha val="100000"/>
              </a:srgbClr>
            </a:solidFill>
          </p:spPr>
          <p:txBody>
            <a:bodyPr/>
            <a:lstStyle/>
            <a:p/>
          </p:txBody>
        </p:sp>
        <p:sp>
          <p:nvSpPr>
            <p:cNvPr id="39" name="rc39"/>
            <p:cNvSpPr/>
            <p:nvPr/>
          </p:nvSpPr>
          <p:spPr>
            <a:xfrm>
              <a:off x="3162075" y="3432315"/>
              <a:ext cx="239888" cy="131352"/>
            </a:xfrm>
            <a:prstGeom prst="rect">
              <a:avLst/>
            </a:prstGeom>
            <a:solidFill>
              <a:srgbClr val="1CABE2">
                <a:alpha val="100000"/>
              </a:srgbClr>
            </a:solidFill>
          </p:spPr>
          <p:txBody>
            <a:bodyPr/>
            <a:lstStyle/>
            <a:p/>
          </p:txBody>
        </p:sp>
        <p:sp>
          <p:nvSpPr>
            <p:cNvPr id="40" name="rc40"/>
            <p:cNvSpPr/>
            <p:nvPr/>
          </p:nvSpPr>
          <p:spPr>
            <a:xfrm>
              <a:off x="3428618" y="3465575"/>
              <a:ext cx="239888" cy="842446"/>
            </a:xfrm>
            <a:prstGeom prst="rect">
              <a:avLst/>
            </a:prstGeom>
            <a:solidFill>
              <a:srgbClr val="80BD41">
                <a:alpha val="100000"/>
              </a:srgbClr>
            </a:solidFill>
          </p:spPr>
          <p:txBody>
            <a:bodyPr/>
            <a:lstStyle/>
            <a:p/>
          </p:txBody>
        </p:sp>
        <p:sp>
          <p:nvSpPr>
            <p:cNvPr id="41" name="rc41"/>
            <p:cNvSpPr/>
            <p:nvPr/>
          </p:nvSpPr>
          <p:spPr>
            <a:xfrm>
              <a:off x="3428618" y="3430489"/>
              <a:ext cx="239888" cy="35085"/>
            </a:xfrm>
            <a:prstGeom prst="rect">
              <a:avLst/>
            </a:prstGeom>
            <a:solidFill>
              <a:srgbClr val="1CABE2">
                <a:alpha val="100000"/>
              </a:srgbClr>
            </a:solidFill>
          </p:spPr>
          <p:txBody>
            <a:bodyPr/>
            <a:lstStyle/>
            <a:p/>
          </p:txBody>
        </p:sp>
        <p:sp>
          <p:nvSpPr>
            <p:cNvPr id="42" name="rc42"/>
            <p:cNvSpPr/>
            <p:nvPr/>
          </p:nvSpPr>
          <p:spPr>
            <a:xfrm>
              <a:off x="3695161" y="3455144"/>
              <a:ext cx="239888" cy="852877"/>
            </a:xfrm>
            <a:prstGeom prst="rect">
              <a:avLst/>
            </a:prstGeom>
            <a:solidFill>
              <a:srgbClr val="80BD41">
                <a:alpha val="100000"/>
              </a:srgbClr>
            </a:solidFill>
          </p:spPr>
          <p:txBody>
            <a:bodyPr/>
            <a:lstStyle/>
            <a:p/>
          </p:txBody>
        </p:sp>
        <p:sp>
          <p:nvSpPr>
            <p:cNvPr id="43" name="rc43"/>
            <p:cNvSpPr/>
            <p:nvPr/>
          </p:nvSpPr>
          <p:spPr>
            <a:xfrm>
              <a:off x="3695161" y="3428768"/>
              <a:ext cx="239888" cy="26375"/>
            </a:xfrm>
            <a:prstGeom prst="rect">
              <a:avLst/>
            </a:prstGeom>
            <a:solidFill>
              <a:srgbClr val="1CABE2">
                <a:alpha val="100000"/>
              </a:srgbClr>
            </a:solidFill>
          </p:spPr>
          <p:txBody>
            <a:bodyPr/>
            <a:lstStyle/>
            <a:p/>
          </p:txBody>
        </p:sp>
        <p:sp>
          <p:nvSpPr>
            <p:cNvPr id="44" name="rc44"/>
            <p:cNvSpPr/>
            <p:nvPr/>
          </p:nvSpPr>
          <p:spPr>
            <a:xfrm>
              <a:off x="3961705" y="3453072"/>
              <a:ext cx="239888" cy="854949"/>
            </a:xfrm>
            <a:prstGeom prst="rect">
              <a:avLst/>
            </a:prstGeom>
            <a:solidFill>
              <a:srgbClr val="80BD41">
                <a:alpha val="100000"/>
              </a:srgbClr>
            </a:solidFill>
          </p:spPr>
          <p:txBody>
            <a:bodyPr/>
            <a:lstStyle/>
            <a:p/>
          </p:txBody>
        </p:sp>
        <p:sp>
          <p:nvSpPr>
            <p:cNvPr id="45" name="rc45"/>
            <p:cNvSpPr/>
            <p:nvPr/>
          </p:nvSpPr>
          <p:spPr>
            <a:xfrm>
              <a:off x="3961705" y="3426626"/>
              <a:ext cx="239888" cy="26446"/>
            </a:xfrm>
            <a:prstGeom prst="rect">
              <a:avLst/>
            </a:prstGeom>
            <a:solidFill>
              <a:srgbClr val="1CABE2">
                <a:alpha val="100000"/>
              </a:srgbClr>
            </a:solidFill>
          </p:spPr>
          <p:txBody>
            <a:bodyPr/>
            <a:lstStyle/>
            <a:p/>
          </p:txBody>
        </p:sp>
        <p:sp>
          <p:nvSpPr>
            <p:cNvPr id="46" name="rc46"/>
            <p:cNvSpPr/>
            <p:nvPr/>
          </p:nvSpPr>
          <p:spPr>
            <a:xfrm>
              <a:off x="4228248" y="3442676"/>
              <a:ext cx="239888" cy="865345"/>
            </a:xfrm>
            <a:prstGeom prst="rect">
              <a:avLst/>
            </a:prstGeom>
            <a:solidFill>
              <a:srgbClr val="80BD41">
                <a:alpha val="100000"/>
              </a:srgbClr>
            </a:solidFill>
          </p:spPr>
          <p:txBody>
            <a:bodyPr/>
            <a:lstStyle/>
            <a:p/>
          </p:txBody>
        </p:sp>
        <p:sp>
          <p:nvSpPr>
            <p:cNvPr id="47" name="rc47"/>
            <p:cNvSpPr/>
            <p:nvPr/>
          </p:nvSpPr>
          <p:spPr>
            <a:xfrm>
              <a:off x="4228248" y="3425010"/>
              <a:ext cx="239888" cy="17665"/>
            </a:xfrm>
            <a:prstGeom prst="rect">
              <a:avLst/>
            </a:prstGeom>
            <a:solidFill>
              <a:srgbClr val="1CABE2">
                <a:alpha val="100000"/>
              </a:srgbClr>
            </a:solidFill>
          </p:spPr>
          <p:txBody>
            <a:bodyPr/>
            <a:lstStyle/>
            <a:p/>
          </p:txBody>
        </p:sp>
        <p:sp>
          <p:nvSpPr>
            <p:cNvPr id="48" name="rc48"/>
            <p:cNvSpPr/>
            <p:nvPr/>
          </p:nvSpPr>
          <p:spPr>
            <a:xfrm>
              <a:off x="4494791" y="3450122"/>
              <a:ext cx="239888" cy="857899"/>
            </a:xfrm>
            <a:prstGeom prst="rect">
              <a:avLst/>
            </a:prstGeom>
            <a:solidFill>
              <a:srgbClr val="80BD41">
                <a:alpha val="100000"/>
              </a:srgbClr>
            </a:solidFill>
          </p:spPr>
          <p:txBody>
            <a:bodyPr/>
            <a:lstStyle/>
            <a:p/>
          </p:txBody>
        </p:sp>
        <p:sp>
          <p:nvSpPr>
            <p:cNvPr id="49" name="rc49"/>
            <p:cNvSpPr/>
            <p:nvPr/>
          </p:nvSpPr>
          <p:spPr>
            <a:xfrm>
              <a:off x="4494791" y="3423570"/>
              <a:ext cx="239888" cy="26551"/>
            </a:xfrm>
            <a:prstGeom prst="rect">
              <a:avLst/>
            </a:prstGeom>
            <a:solidFill>
              <a:srgbClr val="1CABE2">
                <a:alpha val="100000"/>
              </a:srgbClr>
            </a:solidFill>
          </p:spPr>
          <p:txBody>
            <a:bodyPr/>
            <a:lstStyle/>
            <a:p/>
          </p:txBody>
        </p:sp>
        <p:sp>
          <p:nvSpPr>
            <p:cNvPr id="50" name="rc50"/>
            <p:cNvSpPr/>
            <p:nvPr/>
          </p:nvSpPr>
          <p:spPr>
            <a:xfrm>
              <a:off x="4761334" y="3546810"/>
              <a:ext cx="239888" cy="761211"/>
            </a:xfrm>
            <a:prstGeom prst="rect">
              <a:avLst/>
            </a:prstGeom>
            <a:solidFill>
              <a:srgbClr val="80BD41">
                <a:alpha val="100000"/>
              </a:srgbClr>
            </a:solidFill>
          </p:spPr>
          <p:txBody>
            <a:bodyPr/>
            <a:lstStyle/>
            <a:p/>
          </p:txBody>
        </p:sp>
        <p:sp>
          <p:nvSpPr>
            <p:cNvPr id="51" name="rc51"/>
            <p:cNvSpPr/>
            <p:nvPr/>
          </p:nvSpPr>
          <p:spPr>
            <a:xfrm>
              <a:off x="4761334" y="3422903"/>
              <a:ext cx="239888" cy="123906"/>
            </a:xfrm>
            <a:prstGeom prst="rect">
              <a:avLst/>
            </a:prstGeom>
            <a:solidFill>
              <a:srgbClr val="1CABE2">
                <a:alpha val="100000"/>
              </a:srgbClr>
            </a:solidFill>
          </p:spPr>
          <p:txBody>
            <a:bodyPr/>
            <a:lstStyle/>
            <a:p/>
          </p:txBody>
        </p:sp>
        <p:sp>
          <p:nvSpPr>
            <p:cNvPr id="52" name="rc52"/>
            <p:cNvSpPr/>
            <p:nvPr/>
          </p:nvSpPr>
          <p:spPr>
            <a:xfrm>
              <a:off x="5027877" y="3493672"/>
              <a:ext cx="239888" cy="814349"/>
            </a:xfrm>
            <a:prstGeom prst="rect">
              <a:avLst/>
            </a:prstGeom>
            <a:solidFill>
              <a:srgbClr val="80BD41">
                <a:alpha val="100000"/>
              </a:srgbClr>
            </a:solidFill>
          </p:spPr>
          <p:txBody>
            <a:bodyPr/>
            <a:lstStyle/>
            <a:p/>
          </p:txBody>
        </p:sp>
        <p:sp>
          <p:nvSpPr>
            <p:cNvPr id="53" name="rc53"/>
            <p:cNvSpPr/>
            <p:nvPr/>
          </p:nvSpPr>
          <p:spPr>
            <a:xfrm>
              <a:off x="5027877" y="3422868"/>
              <a:ext cx="239888" cy="70803"/>
            </a:xfrm>
            <a:prstGeom prst="rect">
              <a:avLst/>
            </a:prstGeom>
            <a:solidFill>
              <a:srgbClr val="1CABE2">
                <a:alpha val="100000"/>
              </a:srgbClr>
            </a:solidFill>
          </p:spPr>
          <p:txBody>
            <a:bodyPr/>
            <a:lstStyle/>
            <a:p/>
          </p:txBody>
        </p:sp>
        <p:sp>
          <p:nvSpPr>
            <p:cNvPr id="54" name="rc54"/>
            <p:cNvSpPr/>
            <p:nvPr/>
          </p:nvSpPr>
          <p:spPr>
            <a:xfrm>
              <a:off x="5294420" y="3449630"/>
              <a:ext cx="239888" cy="858391"/>
            </a:xfrm>
            <a:prstGeom prst="rect">
              <a:avLst/>
            </a:prstGeom>
            <a:solidFill>
              <a:srgbClr val="80BD41">
                <a:alpha val="100000"/>
              </a:srgbClr>
            </a:solidFill>
          </p:spPr>
          <p:txBody>
            <a:bodyPr/>
            <a:lstStyle/>
            <a:p/>
          </p:txBody>
        </p:sp>
        <p:sp>
          <p:nvSpPr>
            <p:cNvPr id="55" name="rc55"/>
            <p:cNvSpPr/>
            <p:nvPr/>
          </p:nvSpPr>
          <p:spPr>
            <a:xfrm>
              <a:off x="5294420" y="3423079"/>
              <a:ext cx="239888" cy="26551"/>
            </a:xfrm>
            <a:prstGeom prst="rect">
              <a:avLst/>
            </a:prstGeom>
            <a:solidFill>
              <a:srgbClr val="1CABE2">
                <a:alpha val="100000"/>
              </a:srgbClr>
            </a:solidFill>
          </p:spPr>
          <p:txBody>
            <a:bodyPr/>
            <a:lstStyle/>
            <a:p/>
          </p:txBody>
        </p:sp>
        <p:sp>
          <p:nvSpPr>
            <p:cNvPr id="56" name="rc56"/>
            <p:cNvSpPr/>
            <p:nvPr/>
          </p:nvSpPr>
          <p:spPr>
            <a:xfrm>
              <a:off x="5560963" y="3485524"/>
              <a:ext cx="239888" cy="822497"/>
            </a:xfrm>
            <a:prstGeom prst="rect">
              <a:avLst/>
            </a:prstGeom>
            <a:solidFill>
              <a:srgbClr val="80BD41">
                <a:alpha val="100000"/>
              </a:srgbClr>
            </a:solidFill>
          </p:spPr>
          <p:txBody>
            <a:bodyPr/>
            <a:lstStyle/>
            <a:p/>
          </p:txBody>
        </p:sp>
        <p:sp>
          <p:nvSpPr>
            <p:cNvPr id="57" name="rc57"/>
            <p:cNvSpPr/>
            <p:nvPr/>
          </p:nvSpPr>
          <p:spPr>
            <a:xfrm>
              <a:off x="5560963" y="3423605"/>
              <a:ext cx="239888" cy="61918"/>
            </a:xfrm>
            <a:prstGeom prst="rect">
              <a:avLst/>
            </a:prstGeom>
            <a:solidFill>
              <a:srgbClr val="1CABE2">
                <a:alpha val="100000"/>
              </a:srgbClr>
            </a:solidFill>
          </p:spPr>
          <p:txBody>
            <a:bodyPr/>
            <a:lstStyle/>
            <a:p/>
          </p:txBody>
        </p:sp>
        <p:sp>
          <p:nvSpPr>
            <p:cNvPr id="58" name="rc58"/>
            <p:cNvSpPr/>
            <p:nvPr/>
          </p:nvSpPr>
          <p:spPr>
            <a:xfrm>
              <a:off x="5827506" y="3503470"/>
              <a:ext cx="239888" cy="804550"/>
            </a:xfrm>
            <a:prstGeom prst="rect">
              <a:avLst/>
            </a:prstGeom>
            <a:solidFill>
              <a:srgbClr val="80BD41">
                <a:alpha val="100000"/>
              </a:srgbClr>
            </a:solidFill>
          </p:spPr>
          <p:txBody>
            <a:bodyPr/>
            <a:lstStyle/>
            <a:p/>
          </p:txBody>
        </p:sp>
        <p:sp>
          <p:nvSpPr>
            <p:cNvPr id="59" name="rc59"/>
            <p:cNvSpPr/>
            <p:nvPr/>
          </p:nvSpPr>
          <p:spPr>
            <a:xfrm>
              <a:off x="5827506" y="3423886"/>
              <a:ext cx="239888" cy="79584"/>
            </a:xfrm>
            <a:prstGeom prst="rect">
              <a:avLst/>
            </a:prstGeom>
            <a:solidFill>
              <a:srgbClr val="1CABE2">
                <a:alpha val="100000"/>
              </a:srgbClr>
            </a:solidFill>
          </p:spPr>
          <p:txBody>
            <a:bodyPr/>
            <a:lstStyle/>
            <a:p/>
          </p:txBody>
        </p:sp>
        <p:sp>
          <p:nvSpPr>
            <p:cNvPr id="60" name="rc60"/>
            <p:cNvSpPr/>
            <p:nvPr/>
          </p:nvSpPr>
          <p:spPr>
            <a:xfrm>
              <a:off x="6094049" y="3521066"/>
              <a:ext cx="239888" cy="786955"/>
            </a:xfrm>
            <a:prstGeom prst="rect">
              <a:avLst/>
            </a:prstGeom>
            <a:solidFill>
              <a:srgbClr val="80BD41">
                <a:alpha val="100000"/>
              </a:srgbClr>
            </a:solidFill>
          </p:spPr>
          <p:txBody>
            <a:bodyPr/>
            <a:lstStyle/>
            <a:p/>
          </p:txBody>
        </p:sp>
        <p:sp>
          <p:nvSpPr>
            <p:cNvPr id="61" name="rc61"/>
            <p:cNvSpPr/>
            <p:nvPr/>
          </p:nvSpPr>
          <p:spPr>
            <a:xfrm>
              <a:off x="6094049" y="3423816"/>
              <a:ext cx="239888" cy="97249"/>
            </a:xfrm>
            <a:prstGeom prst="rect">
              <a:avLst/>
            </a:prstGeom>
            <a:solidFill>
              <a:srgbClr val="1CABE2">
                <a:alpha val="100000"/>
              </a:srgbClr>
            </a:solidFill>
          </p:spPr>
          <p:txBody>
            <a:bodyPr/>
            <a:lstStyle/>
            <a:p/>
          </p:txBody>
        </p:sp>
        <p:sp>
          <p:nvSpPr>
            <p:cNvPr id="62" name="rc62"/>
            <p:cNvSpPr/>
            <p:nvPr/>
          </p:nvSpPr>
          <p:spPr>
            <a:xfrm>
              <a:off x="6360593" y="3591413"/>
              <a:ext cx="239888" cy="716607"/>
            </a:xfrm>
            <a:prstGeom prst="rect">
              <a:avLst/>
            </a:prstGeom>
            <a:solidFill>
              <a:srgbClr val="80BD41">
                <a:alpha val="100000"/>
              </a:srgbClr>
            </a:solidFill>
          </p:spPr>
          <p:txBody>
            <a:bodyPr/>
            <a:lstStyle/>
            <a:p/>
          </p:txBody>
        </p:sp>
        <p:sp>
          <p:nvSpPr>
            <p:cNvPr id="63" name="rc63"/>
            <p:cNvSpPr/>
            <p:nvPr/>
          </p:nvSpPr>
          <p:spPr>
            <a:xfrm>
              <a:off x="6360593" y="3423324"/>
              <a:ext cx="239888" cy="168088"/>
            </a:xfrm>
            <a:prstGeom prst="rect">
              <a:avLst/>
            </a:prstGeom>
            <a:solidFill>
              <a:srgbClr val="1CABE2">
                <a:alpha val="100000"/>
              </a:srgbClr>
            </a:solidFill>
          </p:spPr>
          <p:txBody>
            <a:bodyPr/>
            <a:lstStyle/>
            <a:p/>
          </p:txBody>
        </p:sp>
        <p:sp>
          <p:nvSpPr>
            <p:cNvPr id="64" name="rc64"/>
            <p:cNvSpPr/>
            <p:nvPr/>
          </p:nvSpPr>
          <p:spPr>
            <a:xfrm>
              <a:off x="6627136" y="3608201"/>
              <a:ext cx="239888" cy="699820"/>
            </a:xfrm>
            <a:prstGeom prst="rect">
              <a:avLst/>
            </a:prstGeom>
            <a:solidFill>
              <a:srgbClr val="80BD41">
                <a:alpha val="100000"/>
              </a:srgbClr>
            </a:solidFill>
          </p:spPr>
          <p:txBody>
            <a:bodyPr/>
            <a:lstStyle/>
            <a:p/>
          </p:txBody>
        </p:sp>
        <p:sp>
          <p:nvSpPr>
            <p:cNvPr id="65" name="rc65"/>
            <p:cNvSpPr/>
            <p:nvPr/>
          </p:nvSpPr>
          <p:spPr>
            <a:xfrm>
              <a:off x="6627136" y="3422165"/>
              <a:ext cx="239888" cy="186035"/>
            </a:xfrm>
            <a:prstGeom prst="rect">
              <a:avLst/>
            </a:prstGeom>
            <a:solidFill>
              <a:srgbClr val="1CABE2">
                <a:alpha val="100000"/>
              </a:srgbClr>
            </a:solidFill>
          </p:spPr>
          <p:txBody>
            <a:bodyPr/>
            <a:lstStyle/>
            <a:p/>
          </p:txBody>
        </p:sp>
        <p:sp>
          <p:nvSpPr>
            <p:cNvPr id="66" name="rc66"/>
            <p:cNvSpPr/>
            <p:nvPr/>
          </p:nvSpPr>
          <p:spPr>
            <a:xfrm>
              <a:off x="6893679" y="3642128"/>
              <a:ext cx="239888" cy="665893"/>
            </a:xfrm>
            <a:prstGeom prst="rect">
              <a:avLst/>
            </a:prstGeom>
            <a:solidFill>
              <a:srgbClr val="80BD41">
                <a:alpha val="100000"/>
              </a:srgbClr>
            </a:solidFill>
          </p:spPr>
          <p:txBody>
            <a:bodyPr/>
            <a:lstStyle/>
            <a:p/>
          </p:txBody>
        </p:sp>
        <p:sp>
          <p:nvSpPr>
            <p:cNvPr id="67" name="rc67"/>
            <p:cNvSpPr/>
            <p:nvPr/>
          </p:nvSpPr>
          <p:spPr>
            <a:xfrm>
              <a:off x="6893679" y="3420164"/>
              <a:ext cx="239888" cy="221964"/>
            </a:xfrm>
            <a:prstGeom prst="rect">
              <a:avLst/>
            </a:prstGeom>
            <a:solidFill>
              <a:srgbClr val="1CABE2">
                <a:alpha val="100000"/>
              </a:srgbClr>
            </a:solidFill>
          </p:spPr>
          <p:txBody>
            <a:bodyPr/>
            <a:lstStyle/>
            <a:p/>
          </p:txBody>
        </p:sp>
        <p:sp>
          <p:nvSpPr>
            <p:cNvPr id="68" name="rc68"/>
            <p:cNvSpPr/>
            <p:nvPr/>
          </p:nvSpPr>
          <p:spPr>
            <a:xfrm>
              <a:off x="7160222" y="3641355"/>
              <a:ext cx="239888" cy="666665"/>
            </a:xfrm>
            <a:prstGeom prst="rect">
              <a:avLst/>
            </a:prstGeom>
            <a:solidFill>
              <a:srgbClr val="80BD41">
                <a:alpha val="100000"/>
              </a:srgbClr>
            </a:solidFill>
          </p:spPr>
          <p:txBody>
            <a:bodyPr/>
            <a:lstStyle/>
            <a:p/>
          </p:txBody>
        </p:sp>
        <p:sp>
          <p:nvSpPr>
            <p:cNvPr id="69" name="rc69"/>
            <p:cNvSpPr/>
            <p:nvPr/>
          </p:nvSpPr>
          <p:spPr>
            <a:xfrm>
              <a:off x="7160222" y="3419145"/>
              <a:ext cx="239888" cy="222210"/>
            </a:xfrm>
            <a:prstGeom prst="rect">
              <a:avLst/>
            </a:prstGeom>
            <a:solidFill>
              <a:srgbClr val="1CABE2">
                <a:alpha val="100000"/>
              </a:srgbClr>
            </a:solidFill>
          </p:spPr>
          <p:txBody>
            <a:bodyPr/>
            <a:lstStyle/>
            <a:p/>
          </p:txBody>
        </p:sp>
        <p:sp>
          <p:nvSpPr>
            <p:cNvPr id="70" name="rc70"/>
            <p:cNvSpPr/>
            <p:nvPr/>
          </p:nvSpPr>
          <p:spPr>
            <a:xfrm>
              <a:off x="7426765" y="3668293"/>
              <a:ext cx="239888" cy="639728"/>
            </a:xfrm>
            <a:prstGeom prst="rect">
              <a:avLst/>
            </a:prstGeom>
            <a:solidFill>
              <a:srgbClr val="80BD41">
                <a:alpha val="100000"/>
              </a:srgbClr>
            </a:solidFill>
          </p:spPr>
          <p:txBody>
            <a:bodyPr/>
            <a:lstStyle/>
            <a:p/>
          </p:txBody>
        </p:sp>
        <p:sp>
          <p:nvSpPr>
            <p:cNvPr id="71" name="rc71"/>
            <p:cNvSpPr/>
            <p:nvPr/>
          </p:nvSpPr>
          <p:spPr>
            <a:xfrm>
              <a:off x="7426765" y="3419531"/>
              <a:ext cx="239888" cy="248761"/>
            </a:xfrm>
            <a:prstGeom prst="rect">
              <a:avLst/>
            </a:prstGeom>
            <a:solidFill>
              <a:srgbClr val="1CABE2">
                <a:alpha val="100000"/>
              </a:srgbClr>
            </a:solidFill>
          </p:spPr>
          <p:txBody>
            <a:bodyPr/>
            <a:lstStyle/>
            <a:p/>
          </p:txBody>
        </p:sp>
        <p:sp>
          <p:nvSpPr>
            <p:cNvPr id="72" name="rc72"/>
            <p:cNvSpPr/>
            <p:nvPr/>
          </p:nvSpPr>
          <p:spPr>
            <a:xfrm>
              <a:off x="7693308" y="3728245"/>
              <a:ext cx="239888" cy="579776"/>
            </a:xfrm>
            <a:prstGeom prst="rect">
              <a:avLst/>
            </a:prstGeom>
            <a:solidFill>
              <a:srgbClr val="80BD41">
                <a:alpha val="100000"/>
              </a:srgbClr>
            </a:solidFill>
          </p:spPr>
          <p:txBody>
            <a:bodyPr/>
            <a:lstStyle/>
            <a:p/>
          </p:txBody>
        </p:sp>
        <p:sp>
          <p:nvSpPr>
            <p:cNvPr id="73" name="rc73"/>
            <p:cNvSpPr/>
            <p:nvPr/>
          </p:nvSpPr>
          <p:spPr>
            <a:xfrm>
              <a:off x="7693308" y="3416054"/>
              <a:ext cx="239888" cy="312190"/>
            </a:xfrm>
            <a:prstGeom prst="rect">
              <a:avLst/>
            </a:prstGeom>
            <a:solidFill>
              <a:srgbClr val="1CABE2">
                <a:alpha val="100000"/>
              </a:srgbClr>
            </a:solidFill>
          </p:spPr>
          <p:txBody>
            <a:bodyPr/>
            <a:lstStyle/>
            <a:p/>
          </p:txBody>
        </p:sp>
        <p:sp>
          <p:nvSpPr>
            <p:cNvPr id="74" name="rc74"/>
            <p:cNvSpPr/>
            <p:nvPr/>
          </p:nvSpPr>
          <p:spPr>
            <a:xfrm>
              <a:off x="7959851" y="3726840"/>
              <a:ext cx="239888" cy="581181"/>
            </a:xfrm>
            <a:prstGeom prst="rect">
              <a:avLst/>
            </a:prstGeom>
            <a:solidFill>
              <a:srgbClr val="80BD41">
                <a:alpha val="100000"/>
              </a:srgbClr>
            </a:solidFill>
          </p:spPr>
          <p:txBody>
            <a:bodyPr/>
            <a:lstStyle/>
            <a:p/>
          </p:txBody>
        </p:sp>
        <p:sp>
          <p:nvSpPr>
            <p:cNvPr id="75" name="rc75"/>
            <p:cNvSpPr/>
            <p:nvPr/>
          </p:nvSpPr>
          <p:spPr>
            <a:xfrm>
              <a:off x="7959851" y="3413877"/>
              <a:ext cx="239888" cy="312962"/>
            </a:xfrm>
            <a:prstGeom prst="rect">
              <a:avLst/>
            </a:prstGeom>
            <a:solidFill>
              <a:srgbClr val="1CABE2">
                <a:alpha val="100000"/>
              </a:srgbClr>
            </a:solidFill>
          </p:spPr>
          <p:txBody>
            <a:bodyPr/>
            <a:lstStyle/>
            <a:p/>
          </p:txBody>
        </p:sp>
        <p:sp>
          <p:nvSpPr>
            <p:cNvPr id="76" name="pl76"/>
            <p:cNvSpPr/>
            <p:nvPr/>
          </p:nvSpPr>
          <p:spPr>
            <a:xfrm>
              <a:off x="1416218" y="2117376"/>
              <a:ext cx="6663577" cy="737666"/>
            </a:xfrm>
            <a:custGeom>
              <a:avLst/>
              <a:pathLst>
                <a:path w="6663577" h="737666">
                  <a:moveTo>
                    <a:pt x="0" y="134121"/>
                  </a:moveTo>
                  <a:lnTo>
                    <a:pt x="266543" y="156474"/>
                  </a:lnTo>
                  <a:lnTo>
                    <a:pt x="533086" y="89414"/>
                  </a:lnTo>
                  <a:lnTo>
                    <a:pt x="799629" y="44707"/>
                  </a:lnTo>
                  <a:lnTo>
                    <a:pt x="1066172" y="223535"/>
                  </a:lnTo>
                  <a:lnTo>
                    <a:pt x="1332715" y="111767"/>
                  </a:lnTo>
                  <a:lnTo>
                    <a:pt x="1599258" y="245888"/>
                  </a:lnTo>
                  <a:lnTo>
                    <a:pt x="1865801" y="290595"/>
                  </a:lnTo>
                  <a:lnTo>
                    <a:pt x="2132344" y="44707"/>
                  </a:lnTo>
                  <a:lnTo>
                    <a:pt x="2398888" y="22353"/>
                  </a:lnTo>
                  <a:lnTo>
                    <a:pt x="2665431" y="22353"/>
                  </a:lnTo>
                  <a:lnTo>
                    <a:pt x="2931974" y="0"/>
                  </a:lnTo>
                  <a:lnTo>
                    <a:pt x="3198517" y="22353"/>
                  </a:lnTo>
                  <a:lnTo>
                    <a:pt x="3465060" y="268242"/>
                  </a:lnTo>
                  <a:lnTo>
                    <a:pt x="3731603" y="134121"/>
                  </a:lnTo>
                  <a:lnTo>
                    <a:pt x="3998146" y="22353"/>
                  </a:lnTo>
                  <a:lnTo>
                    <a:pt x="4264689" y="111767"/>
                  </a:lnTo>
                  <a:lnTo>
                    <a:pt x="4531233" y="156474"/>
                  </a:lnTo>
                  <a:lnTo>
                    <a:pt x="4797776" y="201181"/>
                  </a:lnTo>
                  <a:lnTo>
                    <a:pt x="5064319" y="380009"/>
                  </a:lnTo>
                  <a:lnTo>
                    <a:pt x="5330862" y="424716"/>
                  </a:lnTo>
                  <a:lnTo>
                    <a:pt x="5597405" y="514130"/>
                  </a:lnTo>
                  <a:lnTo>
                    <a:pt x="5863948" y="514130"/>
                  </a:lnTo>
                  <a:lnTo>
                    <a:pt x="6130491" y="581191"/>
                  </a:lnTo>
                  <a:lnTo>
                    <a:pt x="6397034" y="737666"/>
                  </a:lnTo>
                  <a:lnTo>
                    <a:pt x="6663577" y="737666"/>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695333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721987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748642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8" name="tx88"/>
            <p:cNvSpPr/>
            <p:nvPr/>
          </p:nvSpPr>
          <p:spPr>
            <a:xfrm>
              <a:off x="1298664" y="33172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243.4</a:t>
              </a:r>
            </a:p>
          </p:txBody>
        </p:sp>
        <p:sp>
          <p:nvSpPr>
            <p:cNvPr id="89" name="tx89"/>
            <p:cNvSpPr/>
            <p:nvPr/>
          </p:nvSpPr>
          <p:spPr>
            <a:xfrm>
              <a:off x="2631380" y="331499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244.4</a:t>
              </a:r>
            </a:p>
          </p:txBody>
        </p:sp>
        <p:sp>
          <p:nvSpPr>
            <p:cNvPr id="90" name="tx90"/>
            <p:cNvSpPr/>
            <p:nvPr/>
          </p:nvSpPr>
          <p:spPr>
            <a:xfrm>
              <a:off x="4003272" y="32907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91" name="tx91"/>
            <p:cNvSpPr/>
            <p:nvPr/>
          </p:nvSpPr>
          <p:spPr>
            <a:xfrm>
              <a:off x="5335988" y="328715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a:t>
              </a:r>
            </a:p>
          </p:txBody>
        </p:sp>
        <p:sp>
          <p:nvSpPr>
            <p:cNvPr id="92" name="tx92"/>
            <p:cNvSpPr/>
            <p:nvPr/>
          </p:nvSpPr>
          <p:spPr>
            <a:xfrm>
              <a:off x="6362984" y="32873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93" name="tx93"/>
            <p:cNvSpPr/>
            <p:nvPr/>
          </p:nvSpPr>
          <p:spPr>
            <a:xfrm>
              <a:off x="6629527" y="3286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252.2</a:t>
              </a:r>
            </a:p>
          </p:txBody>
        </p:sp>
        <p:sp>
          <p:nvSpPr>
            <p:cNvPr id="94" name="tx94"/>
            <p:cNvSpPr/>
            <p:nvPr/>
          </p:nvSpPr>
          <p:spPr>
            <a:xfrm>
              <a:off x="6896070" y="32842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252.8</a:t>
              </a:r>
            </a:p>
          </p:txBody>
        </p:sp>
        <p:sp>
          <p:nvSpPr>
            <p:cNvPr id="95" name="tx95"/>
            <p:cNvSpPr/>
            <p:nvPr/>
          </p:nvSpPr>
          <p:spPr>
            <a:xfrm>
              <a:off x="7162613" y="32831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253.1</a:t>
              </a:r>
            </a:p>
          </p:txBody>
        </p:sp>
        <p:sp>
          <p:nvSpPr>
            <p:cNvPr id="96" name="tx96"/>
            <p:cNvSpPr/>
            <p:nvPr/>
          </p:nvSpPr>
          <p:spPr>
            <a:xfrm>
              <a:off x="7468333" y="328355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a:t>
              </a:r>
            </a:p>
          </p:txBody>
        </p:sp>
        <p:sp>
          <p:nvSpPr>
            <p:cNvPr id="97" name="tx97"/>
            <p:cNvSpPr/>
            <p:nvPr/>
          </p:nvSpPr>
          <p:spPr>
            <a:xfrm>
              <a:off x="7734876" y="32801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a:t>
              </a:r>
            </a:p>
          </p:txBody>
        </p:sp>
        <p:sp>
          <p:nvSpPr>
            <p:cNvPr id="98" name="tx98"/>
            <p:cNvSpPr/>
            <p:nvPr/>
          </p:nvSpPr>
          <p:spPr>
            <a:xfrm>
              <a:off x="7962242" y="32779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254.6</a:t>
              </a:r>
            </a:p>
          </p:txBody>
        </p:sp>
        <p:sp>
          <p:nvSpPr>
            <p:cNvPr id="99" name="pl99"/>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797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223.9</a:t>
              </a:r>
            </a:p>
          </p:txBody>
        </p:sp>
        <p:sp>
          <p:nvSpPr>
            <p:cNvPr id="111" name="tx111"/>
            <p:cNvSpPr/>
            <p:nvPr/>
          </p:nvSpPr>
          <p:spPr>
            <a:xfrm>
              <a:off x="1324790" y="34523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2" name="tx112"/>
            <p:cNvSpPr/>
            <p:nvPr/>
          </p:nvSpPr>
          <p:spPr>
            <a:xfrm>
              <a:off x="2631380" y="38738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227.3</a:t>
              </a:r>
            </a:p>
          </p:txBody>
        </p:sp>
        <p:sp>
          <p:nvSpPr>
            <p:cNvPr id="113" name="tx113"/>
            <p:cNvSpPr/>
            <p:nvPr/>
          </p:nvSpPr>
          <p:spPr>
            <a:xfrm>
              <a:off x="2657505" y="34459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4" name="tx114"/>
            <p:cNvSpPr/>
            <p:nvPr/>
          </p:nvSpPr>
          <p:spPr>
            <a:xfrm>
              <a:off x="3964096" y="38454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243.4</a:t>
              </a:r>
            </a:p>
          </p:txBody>
        </p:sp>
        <p:sp>
          <p:nvSpPr>
            <p:cNvPr id="115" name="tx115"/>
            <p:cNvSpPr/>
            <p:nvPr/>
          </p:nvSpPr>
          <p:spPr>
            <a:xfrm>
              <a:off x="4016347" y="34059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6" name="tx116"/>
            <p:cNvSpPr/>
            <p:nvPr/>
          </p:nvSpPr>
          <p:spPr>
            <a:xfrm>
              <a:off x="5296811" y="384492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244.4</a:t>
              </a:r>
            </a:p>
          </p:txBody>
        </p:sp>
        <p:sp>
          <p:nvSpPr>
            <p:cNvPr id="117" name="tx117"/>
            <p:cNvSpPr/>
            <p:nvPr/>
          </p:nvSpPr>
          <p:spPr>
            <a:xfrm>
              <a:off x="5349062" y="34013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8" name="tx118"/>
            <p:cNvSpPr/>
            <p:nvPr/>
          </p:nvSpPr>
          <p:spPr>
            <a:xfrm>
              <a:off x="6402160" y="391466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19" name="tx119"/>
            <p:cNvSpPr/>
            <p:nvPr/>
          </p:nvSpPr>
          <p:spPr>
            <a:xfrm>
              <a:off x="6389109" y="3472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20" name="tx120"/>
            <p:cNvSpPr/>
            <p:nvPr/>
          </p:nvSpPr>
          <p:spPr>
            <a:xfrm>
              <a:off x="6629527" y="39230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199.3</a:t>
              </a:r>
            </a:p>
          </p:txBody>
        </p:sp>
        <p:sp>
          <p:nvSpPr>
            <p:cNvPr id="121" name="tx121"/>
            <p:cNvSpPr/>
            <p:nvPr/>
          </p:nvSpPr>
          <p:spPr>
            <a:xfrm>
              <a:off x="6694829" y="348008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2" name="tx122"/>
            <p:cNvSpPr/>
            <p:nvPr/>
          </p:nvSpPr>
          <p:spPr>
            <a:xfrm>
              <a:off x="6896070" y="39400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189.6</a:t>
              </a:r>
            </a:p>
          </p:txBody>
        </p:sp>
        <p:sp>
          <p:nvSpPr>
            <p:cNvPr id="123" name="tx123"/>
            <p:cNvSpPr/>
            <p:nvPr/>
          </p:nvSpPr>
          <p:spPr>
            <a:xfrm>
              <a:off x="6922195" y="34960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24" name="tx124"/>
            <p:cNvSpPr/>
            <p:nvPr/>
          </p:nvSpPr>
          <p:spPr>
            <a:xfrm>
              <a:off x="7162613" y="39396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189.8</a:t>
              </a:r>
            </a:p>
          </p:txBody>
        </p:sp>
        <p:sp>
          <p:nvSpPr>
            <p:cNvPr id="125" name="tx125"/>
            <p:cNvSpPr/>
            <p:nvPr/>
          </p:nvSpPr>
          <p:spPr>
            <a:xfrm>
              <a:off x="7188738" y="34951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a:t>
              </a:r>
            </a:p>
          </p:txBody>
        </p:sp>
        <p:sp>
          <p:nvSpPr>
            <p:cNvPr id="126" name="tx126"/>
            <p:cNvSpPr/>
            <p:nvPr/>
          </p:nvSpPr>
          <p:spPr>
            <a:xfrm>
              <a:off x="7429156" y="39531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182.2</a:t>
              </a:r>
            </a:p>
          </p:txBody>
        </p:sp>
        <p:sp>
          <p:nvSpPr>
            <p:cNvPr id="127" name="tx127"/>
            <p:cNvSpPr/>
            <p:nvPr/>
          </p:nvSpPr>
          <p:spPr>
            <a:xfrm>
              <a:off x="7455282" y="3508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28" name="tx128"/>
            <p:cNvSpPr/>
            <p:nvPr/>
          </p:nvSpPr>
          <p:spPr>
            <a:xfrm>
              <a:off x="7695699" y="39830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165.1</a:t>
              </a:r>
            </a:p>
          </p:txBody>
        </p:sp>
        <p:sp>
          <p:nvSpPr>
            <p:cNvPr id="129" name="tx129"/>
            <p:cNvSpPr/>
            <p:nvPr/>
          </p:nvSpPr>
          <p:spPr>
            <a:xfrm>
              <a:off x="7721825" y="35371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88.9</a:t>
              </a:r>
            </a:p>
          </p:txBody>
        </p:sp>
        <p:sp>
          <p:nvSpPr>
            <p:cNvPr id="130" name="tx130"/>
            <p:cNvSpPr/>
            <p:nvPr/>
          </p:nvSpPr>
          <p:spPr>
            <a:xfrm>
              <a:off x="7962242" y="39823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165.5</a:t>
              </a:r>
            </a:p>
          </p:txBody>
        </p:sp>
        <p:sp>
          <p:nvSpPr>
            <p:cNvPr id="131" name="tx131"/>
            <p:cNvSpPr/>
            <p:nvPr/>
          </p:nvSpPr>
          <p:spPr>
            <a:xfrm>
              <a:off x="7988368" y="35353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534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510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148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2000-2025</a:t>
              </a:r>
            </a:p>
          </p:txBody>
        </p:sp>
        <p:sp>
          <p:nvSpPr>
            <p:cNvPr id="162" name="pl162"/>
            <p:cNvSpPr/>
            <p:nvPr/>
          </p:nvSpPr>
          <p:spPr>
            <a:xfrm>
              <a:off x="25875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1699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524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787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612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269287" cy="129091"/>
            </a:xfrm>
            <a:prstGeom prst="rect">
              <a:avLst/>
            </a:prstGeom>
            <a:solidFill>
              <a:srgbClr val="80BD41">
                <a:alpha val="100000"/>
              </a:srgbClr>
            </a:solidFill>
          </p:spPr>
          <p:txBody>
            <a:bodyPr/>
            <a:lstStyle/>
            <a:p/>
          </p:txBody>
        </p:sp>
        <p:sp>
          <p:nvSpPr>
            <p:cNvPr id="172" name="rc172"/>
            <p:cNvSpPr/>
            <p:nvPr/>
          </p:nvSpPr>
          <p:spPr>
            <a:xfrm>
              <a:off x="6565561" y="5954972"/>
              <a:ext cx="1235973" cy="129091"/>
            </a:xfrm>
            <a:prstGeom prst="rect">
              <a:avLst/>
            </a:prstGeom>
            <a:solidFill>
              <a:srgbClr val="1CABE2">
                <a:alpha val="100000"/>
              </a:srgbClr>
            </a:solidFill>
          </p:spPr>
          <p:txBody>
            <a:bodyPr/>
            <a:lstStyle/>
            <a:p/>
          </p:txBody>
        </p:sp>
        <p:sp>
          <p:nvSpPr>
            <p:cNvPr id="173" name="rc173"/>
            <p:cNvSpPr/>
            <p:nvPr/>
          </p:nvSpPr>
          <p:spPr>
            <a:xfrm>
              <a:off x="1296273" y="5793607"/>
              <a:ext cx="4263154" cy="129091"/>
            </a:xfrm>
            <a:prstGeom prst="rect">
              <a:avLst/>
            </a:prstGeom>
            <a:solidFill>
              <a:srgbClr val="80BD41">
                <a:alpha val="100000"/>
              </a:srgbClr>
            </a:solidFill>
          </p:spPr>
          <p:txBody>
            <a:bodyPr/>
            <a:lstStyle/>
            <a:p/>
          </p:txBody>
        </p:sp>
        <p:sp>
          <p:nvSpPr>
            <p:cNvPr id="174" name="rc174"/>
            <p:cNvSpPr/>
            <p:nvPr/>
          </p:nvSpPr>
          <p:spPr>
            <a:xfrm>
              <a:off x="5559428" y="5793607"/>
              <a:ext cx="2295564" cy="129091"/>
            </a:xfrm>
            <a:prstGeom prst="rect">
              <a:avLst/>
            </a:prstGeom>
            <a:solidFill>
              <a:srgbClr val="1CABE2">
                <a:alpha val="100000"/>
              </a:srgbClr>
            </a:solidFill>
          </p:spPr>
          <p:txBody>
            <a:bodyPr/>
            <a:lstStyle/>
            <a:p/>
          </p:txBody>
        </p:sp>
        <p:sp>
          <p:nvSpPr>
            <p:cNvPr id="175" name="rc175"/>
            <p:cNvSpPr/>
            <p:nvPr/>
          </p:nvSpPr>
          <p:spPr>
            <a:xfrm>
              <a:off x="1296273" y="5632243"/>
              <a:ext cx="4273484" cy="129091"/>
            </a:xfrm>
            <a:prstGeom prst="rect">
              <a:avLst/>
            </a:prstGeom>
            <a:solidFill>
              <a:srgbClr val="80BD41">
                <a:alpha val="100000"/>
              </a:srgbClr>
            </a:solidFill>
          </p:spPr>
          <p:txBody>
            <a:bodyPr/>
            <a:lstStyle/>
            <a:p/>
          </p:txBody>
        </p:sp>
        <p:sp>
          <p:nvSpPr>
            <p:cNvPr id="176" name="rc176"/>
            <p:cNvSpPr/>
            <p:nvPr/>
          </p:nvSpPr>
          <p:spPr>
            <a:xfrm>
              <a:off x="5569758" y="5632243"/>
              <a:ext cx="2301245" cy="129091"/>
            </a:xfrm>
            <a:prstGeom prst="rect">
              <a:avLst/>
            </a:prstGeom>
            <a:solidFill>
              <a:srgbClr val="1CABE2">
                <a:alpha val="100000"/>
              </a:srgbClr>
            </a:solidFill>
          </p:spPr>
          <p:txBody>
            <a:bodyPr/>
            <a:lstStyle/>
            <a:p/>
          </p:txBody>
        </p:sp>
        <p:sp>
          <p:nvSpPr>
            <p:cNvPr id="177" name="tx177"/>
            <p:cNvSpPr/>
            <p:nvPr/>
          </p:nvSpPr>
          <p:spPr>
            <a:xfrm>
              <a:off x="7982117"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251.9</a:t>
              </a:r>
            </a:p>
          </p:txBody>
        </p:sp>
        <p:sp>
          <p:nvSpPr>
            <p:cNvPr id="178" name="tx178"/>
            <p:cNvSpPr/>
            <p:nvPr/>
          </p:nvSpPr>
          <p:spPr>
            <a:xfrm>
              <a:off x="8086465"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79" name="tx179"/>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254.6</a:t>
              </a:r>
            </a:p>
          </p:txBody>
        </p:sp>
        <p:sp>
          <p:nvSpPr>
            <p:cNvPr id="180" name="tx180"/>
            <p:cNvSpPr/>
            <p:nvPr/>
          </p:nvSpPr>
          <p:spPr>
            <a:xfrm>
              <a:off x="3840483" y="59790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81" name="tx181"/>
            <p:cNvSpPr/>
            <p:nvPr/>
          </p:nvSpPr>
          <p:spPr>
            <a:xfrm>
              <a:off x="707805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47.9</a:t>
              </a:r>
            </a:p>
          </p:txBody>
        </p:sp>
        <p:sp>
          <p:nvSpPr>
            <p:cNvPr id="182" name="tx182"/>
            <p:cNvSpPr/>
            <p:nvPr/>
          </p:nvSpPr>
          <p:spPr>
            <a:xfrm>
              <a:off x="329221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165.1</a:t>
              </a:r>
            </a:p>
          </p:txBody>
        </p:sp>
        <p:sp>
          <p:nvSpPr>
            <p:cNvPr id="183" name="tx183"/>
            <p:cNvSpPr/>
            <p:nvPr/>
          </p:nvSpPr>
          <p:spPr>
            <a:xfrm>
              <a:off x="660171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88.9</a:t>
              </a:r>
            </a:p>
          </p:txBody>
        </p:sp>
        <p:sp>
          <p:nvSpPr>
            <p:cNvPr id="184" name="tx184"/>
            <p:cNvSpPr/>
            <p:nvPr/>
          </p:nvSpPr>
          <p:spPr>
            <a:xfrm>
              <a:off x="329737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165.5</a:t>
              </a:r>
            </a:p>
          </p:txBody>
        </p:sp>
        <p:sp>
          <p:nvSpPr>
            <p:cNvPr id="185" name="tx185"/>
            <p:cNvSpPr/>
            <p:nvPr/>
          </p:nvSpPr>
          <p:spPr>
            <a:xfrm>
              <a:off x="661488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76220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1" name="tx191"/>
            <p:cNvSpPr/>
            <p:nvPr/>
          </p:nvSpPr>
          <p:spPr>
            <a:xfrm>
              <a:off x="634468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(65%) was lower than in 2019 (81%).
The number of children vaccinated with DTP1 decreased 19% compared to in 2019.
The number of surviving infants increased approximately 1%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787368"/>
            </a:xfrm>
            <a:custGeom>
              <a:avLst/>
              <a:pathLst>
                <a:path w="3397293" h="787368">
                  <a:moveTo>
                    <a:pt x="0" y="437426"/>
                  </a:moveTo>
                  <a:lnTo>
                    <a:pt x="135891" y="524912"/>
                  </a:lnTo>
                  <a:lnTo>
                    <a:pt x="271783" y="393684"/>
                  </a:lnTo>
                  <a:lnTo>
                    <a:pt x="407675" y="153099"/>
                  </a:lnTo>
                  <a:lnTo>
                    <a:pt x="543566" y="240584"/>
                  </a:lnTo>
                  <a:lnTo>
                    <a:pt x="679458" y="218713"/>
                  </a:lnTo>
                  <a:lnTo>
                    <a:pt x="815350" y="262456"/>
                  </a:lnTo>
                  <a:lnTo>
                    <a:pt x="951242" y="240584"/>
                  </a:lnTo>
                  <a:lnTo>
                    <a:pt x="1087133" y="153099"/>
                  </a:lnTo>
                  <a:lnTo>
                    <a:pt x="1223025" y="43742"/>
                  </a:lnTo>
                  <a:lnTo>
                    <a:pt x="1358917" y="87485"/>
                  </a:lnTo>
                  <a:lnTo>
                    <a:pt x="1494809" y="0"/>
                  </a:lnTo>
                  <a:lnTo>
                    <a:pt x="1630700" y="43742"/>
                  </a:lnTo>
                  <a:lnTo>
                    <a:pt x="1766592" y="196842"/>
                  </a:lnTo>
                  <a:lnTo>
                    <a:pt x="1902484" y="218713"/>
                  </a:lnTo>
                  <a:lnTo>
                    <a:pt x="2038375" y="131228"/>
                  </a:lnTo>
                  <a:lnTo>
                    <a:pt x="2174267" y="174970"/>
                  </a:lnTo>
                  <a:lnTo>
                    <a:pt x="2310159" y="240584"/>
                  </a:lnTo>
                  <a:lnTo>
                    <a:pt x="2446051" y="262456"/>
                  </a:lnTo>
                  <a:lnTo>
                    <a:pt x="2581942" y="437426"/>
                  </a:lnTo>
                  <a:lnTo>
                    <a:pt x="2717834" y="590526"/>
                  </a:lnTo>
                  <a:lnTo>
                    <a:pt x="2853726" y="546783"/>
                  </a:lnTo>
                  <a:lnTo>
                    <a:pt x="2989618" y="568655"/>
                  </a:lnTo>
                  <a:lnTo>
                    <a:pt x="3125509" y="612397"/>
                  </a:lnTo>
                  <a:lnTo>
                    <a:pt x="3261401" y="787368"/>
                  </a:lnTo>
                  <a:lnTo>
                    <a:pt x="3397293" y="78736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787368"/>
            </a:xfrm>
            <a:custGeom>
              <a:avLst/>
              <a:pathLst>
                <a:path w="3397293" h="787368">
                  <a:moveTo>
                    <a:pt x="0" y="437426"/>
                  </a:moveTo>
                  <a:lnTo>
                    <a:pt x="135891" y="524912"/>
                  </a:lnTo>
                  <a:lnTo>
                    <a:pt x="271783" y="393684"/>
                  </a:lnTo>
                  <a:lnTo>
                    <a:pt x="407675" y="153099"/>
                  </a:lnTo>
                  <a:lnTo>
                    <a:pt x="543566" y="240584"/>
                  </a:lnTo>
                  <a:lnTo>
                    <a:pt x="679458" y="218713"/>
                  </a:lnTo>
                  <a:lnTo>
                    <a:pt x="815350" y="262456"/>
                  </a:lnTo>
                  <a:lnTo>
                    <a:pt x="951242" y="240584"/>
                  </a:lnTo>
                  <a:lnTo>
                    <a:pt x="1087133" y="153099"/>
                  </a:lnTo>
                  <a:lnTo>
                    <a:pt x="1223025" y="43742"/>
                  </a:lnTo>
                  <a:lnTo>
                    <a:pt x="1358917" y="87485"/>
                  </a:lnTo>
                  <a:lnTo>
                    <a:pt x="1494809" y="0"/>
                  </a:lnTo>
                  <a:lnTo>
                    <a:pt x="1630700" y="43742"/>
                  </a:lnTo>
                  <a:lnTo>
                    <a:pt x="1766592" y="196842"/>
                  </a:lnTo>
                  <a:lnTo>
                    <a:pt x="1902484" y="218713"/>
                  </a:lnTo>
                  <a:lnTo>
                    <a:pt x="2038375" y="131228"/>
                  </a:lnTo>
                  <a:lnTo>
                    <a:pt x="2174267" y="174970"/>
                  </a:lnTo>
                  <a:lnTo>
                    <a:pt x="2310159" y="240584"/>
                  </a:lnTo>
                  <a:lnTo>
                    <a:pt x="2446051" y="262456"/>
                  </a:lnTo>
                  <a:lnTo>
                    <a:pt x="2581942" y="437426"/>
                  </a:lnTo>
                  <a:lnTo>
                    <a:pt x="2717834" y="590526"/>
                  </a:lnTo>
                  <a:lnTo>
                    <a:pt x="2853726" y="546783"/>
                  </a:lnTo>
                  <a:lnTo>
                    <a:pt x="2989618" y="568655"/>
                  </a:lnTo>
                  <a:lnTo>
                    <a:pt x="3125509" y="612397"/>
                  </a:lnTo>
                  <a:lnTo>
                    <a:pt x="3261401" y="787368"/>
                  </a:lnTo>
                  <a:lnTo>
                    <a:pt x="3397293" y="78736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787368"/>
            </a:xfrm>
            <a:custGeom>
              <a:avLst/>
              <a:pathLst>
                <a:path w="3397293" h="787368">
                  <a:moveTo>
                    <a:pt x="0" y="437426"/>
                  </a:moveTo>
                  <a:lnTo>
                    <a:pt x="135891" y="524912"/>
                  </a:lnTo>
                  <a:lnTo>
                    <a:pt x="271783" y="393684"/>
                  </a:lnTo>
                  <a:lnTo>
                    <a:pt x="407675" y="153099"/>
                  </a:lnTo>
                  <a:lnTo>
                    <a:pt x="543566" y="240584"/>
                  </a:lnTo>
                  <a:lnTo>
                    <a:pt x="679458" y="218713"/>
                  </a:lnTo>
                  <a:lnTo>
                    <a:pt x="815350" y="262456"/>
                  </a:lnTo>
                  <a:lnTo>
                    <a:pt x="951242" y="240584"/>
                  </a:lnTo>
                  <a:lnTo>
                    <a:pt x="1087133" y="153099"/>
                  </a:lnTo>
                  <a:lnTo>
                    <a:pt x="1223025" y="43742"/>
                  </a:lnTo>
                  <a:lnTo>
                    <a:pt x="1358917" y="87485"/>
                  </a:lnTo>
                  <a:lnTo>
                    <a:pt x="1494809" y="0"/>
                  </a:lnTo>
                  <a:lnTo>
                    <a:pt x="1630700" y="43742"/>
                  </a:lnTo>
                  <a:lnTo>
                    <a:pt x="1766592" y="196842"/>
                  </a:lnTo>
                  <a:lnTo>
                    <a:pt x="1902484" y="218713"/>
                  </a:lnTo>
                  <a:lnTo>
                    <a:pt x="2038375" y="131228"/>
                  </a:lnTo>
                  <a:lnTo>
                    <a:pt x="2174267" y="174970"/>
                  </a:lnTo>
                  <a:lnTo>
                    <a:pt x="2310159" y="240584"/>
                  </a:lnTo>
                  <a:lnTo>
                    <a:pt x="2446051" y="262456"/>
                  </a:lnTo>
                  <a:lnTo>
                    <a:pt x="2581942" y="437426"/>
                  </a:lnTo>
                  <a:lnTo>
                    <a:pt x="2717834" y="590526"/>
                  </a:lnTo>
                  <a:lnTo>
                    <a:pt x="2853726" y="546783"/>
                  </a:lnTo>
                  <a:lnTo>
                    <a:pt x="2989618" y="568655"/>
                  </a:lnTo>
                  <a:lnTo>
                    <a:pt x="3125509" y="612397"/>
                  </a:lnTo>
                  <a:lnTo>
                    <a:pt x="3261401" y="787368"/>
                  </a:lnTo>
                  <a:lnTo>
                    <a:pt x="3397293" y="78736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02" y="4990743"/>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0" name="tx60"/>
            <p:cNvSpPr/>
            <p:nvPr/>
          </p:nvSpPr>
          <p:spPr>
            <a:xfrm>
              <a:off x="27816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16634" y="1405107"/>
              <a:ext cx="24059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Bolivia, 2000-2025</a:t>
              </a:r>
            </a:p>
          </p:txBody>
        </p:sp>
        <p:sp>
          <p:nvSpPr>
            <p:cNvPr id="63" name="pl63"/>
            <p:cNvSpPr/>
            <p:nvPr/>
          </p:nvSpPr>
          <p:spPr>
            <a:xfrm>
              <a:off x="5267799" y="40097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05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112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20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128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601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09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616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624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62440"/>
              <a:ext cx="3397293" cy="1797254"/>
            </a:xfrm>
            <a:custGeom>
              <a:avLst/>
              <a:pathLst>
                <a:path w="3397293" h="1797254">
                  <a:moveTo>
                    <a:pt x="0" y="998474"/>
                  </a:moveTo>
                  <a:lnTo>
                    <a:pt x="135891" y="1198169"/>
                  </a:lnTo>
                  <a:lnTo>
                    <a:pt x="271783" y="898627"/>
                  </a:lnTo>
                  <a:lnTo>
                    <a:pt x="407675" y="349466"/>
                  </a:lnTo>
                  <a:lnTo>
                    <a:pt x="543566" y="549161"/>
                  </a:lnTo>
                  <a:lnTo>
                    <a:pt x="679458" y="499237"/>
                  </a:lnTo>
                  <a:lnTo>
                    <a:pt x="815350" y="599084"/>
                  </a:lnTo>
                  <a:lnTo>
                    <a:pt x="951242" y="549161"/>
                  </a:lnTo>
                  <a:lnTo>
                    <a:pt x="1087133" y="349466"/>
                  </a:lnTo>
                  <a:lnTo>
                    <a:pt x="1223025" y="99847"/>
                  </a:lnTo>
                  <a:lnTo>
                    <a:pt x="1358917" y="199694"/>
                  </a:lnTo>
                  <a:lnTo>
                    <a:pt x="1494809" y="0"/>
                  </a:lnTo>
                  <a:lnTo>
                    <a:pt x="1630700" y="99847"/>
                  </a:lnTo>
                  <a:lnTo>
                    <a:pt x="1766592" y="449313"/>
                  </a:lnTo>
                  <a:lnTo>
                    <a:pt x="1902484" y="499237"/>
                  </a:lnTo>
                  <a:lnTo>
                    <a:pt x="2038375" y="299542"/>
                  </a:lnTo>
                  <a:lnTo>
                    <a:pt x="2174267" y="399389"/>
                  </a:lnTo>
                  <a:lnTo>
                    <a:pt x="2310159" y="549161"/>
                  </a:lnTo>
                  <a:lnTo>
                    <a:pt x="2446051" y="599084"/>
                  </a:lnTo>
                  <a:lnTo>
                    <a:pt x="2581942" y="998474"/>
                  </a:lnTo>
                  <a:lnTo>
                    <a:pt x="2717834" y="1347940"/>
                  </a:lnTo>
                  <a:lnTo>
                    <a:pt x="2853726" y="1248093"/>
                  </a:lnTo>
                  <a:lnTo>
                    <a:pt x="2989618" y="1298017"/>
                  </a:lnTo>
                  <a:lnTo>
                    <a:pt x="3125509" y="1397864"/>
                  </a:lnTo>
                  <a:lnTo>
                    <a:pt x="3261401" y="1797254"/>
                  </a:lnTo>
                  <a:lnTo>
                    <a:pt x="3397293" y="1797254"/>
                  </a:lnTo>
                </a:path>
              </a:pathLst>
            </a:custGeom>
            <a:ln w="27101" cap="flat">
              <a:solidFill>
                <a:srgbClr val="0058AB">
                  <a:alpha val="100000"/>
                </a:srgbClr>
              </a:solidFill>
              <a:prstDash val="solid"/>
              <a:round/>
            </a:ln>
          </p:spPr>
          <p:txBody>
            <a:bodyPr/>
            <a:lstStyle/>
            <a:p/>
          </p:txBody>
        </p:sp>
        <p:sp>
          <p:nvSpPr>
            <p:cNvPr id="81" name="pl81"/>
            <p:cNvSpPr/>
            <p:nvPr/>
          </p:nvSpPr>
          <p:spPr>
            <a:xfrm>
              <a:off x="5437664" y="3260915"/>
              <a:ext cx="3397293" cy="698932"/>
            </a:xfrm>
            <a:custGeom>
              <a:avLst/>
              <a:pathLst>
                <a:path w="3397293" h="698932">
                  <a:moveTo>
                    <a:pt x="0" y="698932"/>
                  </a:moveTo>
                  <a:lnTo>
                    <a:pt x="135891" y="698932"/>
                  </a:lnTo>
                  <a:lnTo>
                    <a:pt x="271783" y="698932"/>
                  </a:lnTo>
                  <a:lnTo>
                    <a:pt x="407675" y="599084"/>
                  </a:lnTo>
                  <a:lnTo>
                    <a:pt x="543566" y="499237"/>
                  </a:lnTo>
                  <a:lnTo>
                    <a:pt x="679458" y="449313"/>
                  </a:lnTo>
                  <a:lnTo>
                    <a:pt x="815350" y="399389"/>
                  </a:lnTo>
                  <a:lnTo>
                    <a:pt x="951242" y="399389"/>
                  </a:lnTo>
                  <a:lnTo>
                    <a:pt x="1087133" y="249618"/>
                  </a:lnTo>
                  <a:lnTo>
                    <a:pt x="1223025" y="149771"/>
                  </a:lnTo>
                  <a:lnTo>
                    <a:pt x="1358917" y="149771"/>
                  </a:lnTo>
                  <a:lnTo>
                    <a:pt x="1494809" y="99847"/>
                  </a:lnTo>
                  <a:lnTo>
                    <a:pt x="1630700" y="99847"/>
                  </a:lnTo>
                  <a:lnTo>
                    <a:pt x="1766592" y="99847"/>
                  </a:lnTo>
                  <a:lnTo>
                    <a:pt x="1902484" y="99847"/>
                  </a:lnTo>
                  <a:lnTo>
                    <a:pt x="2038375" y="49923"/>
                  </a:lnTo>
                  <a:lnTo>
                    <a:pt x="2174267" y="0"/>
                  </a:lnTo>
                  <a:lnTo>
                    <a:pt x="2310159" y="0"/>
                  </a:lnTo>
                  <a:lnTo>
                    <a:pt x="2446051" y="0"/>
                  </a:lnTo>
                  <a:lnTo>
                    <a:pt x="2581942" y="0"/>
                  </a:lnTo>
                  <a:lnTo>
                    <a:pt x="2717834" y="149771"/>
                  </a:lnTo>
                  <a:lnTo>
                    <a:pt x="2853726" y="249618"/>
                  </a:lnTo>
                  <a:lnTo>
                    <a:pt x="2989618" y="49923"/>
                  </a:lnTo>
                  <a:lnTo>
                    <a:pt x="3125509" y="99847"/>
                  </a:lnTo>
                  <a:lnTo>
                    <a:pt x="3261401" y="99847"/>
                  </a:lnTo>
                  <a:lnTo>
                    <a:pt x="3397293" y="4992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561982"/>
              <a:ext cx="3397293" cy="898627"/>
            </a:xfrm>
            <a:custGeom>
              <a:avLst/>
              <a:pathLst>
                <a:path w="3397293" h="898627">
                  <a:moveTo>
                    <a:pt x="0" y="149771"/>
                  </a:moveTo>
                  <a:lnTo>
                    <a:pt x="135891" y="199694"/>
                  </a:lnTo>
                  <a:lnTo>
                    <a:pt x="271783" y="149771"/>
                  </a:lnTo>
                  <a:lnTo>
                    <a:pt x="407675" y="99847"/>
                  </a:lnTo>
                  <a:lnTo>
                    <a:pt x="543566" y="49923"/>
                  </a:lnTo>
                  <a:lnTo>
                    <a:pt x="679458" y="0"/>
                  </a:lnTo>
                  <a:lnTo>
                    <a:pt x="815350" y="49923"/>
                  </a:lnTo>
                  <a:lnTo>
                    <a:pt x="951242" y="49923"/>
                  </a:lnTo>
                  <a:lnTo>
                    <a:pt x="1087133" y="99847"/>
                  </a:lnTo>
                  <a:lnTo>
                    <a:pt x="1223025" y="0"/>
                  </a:lnTo>
                  <a:lnTo>
                    <a:pt x="1358917" y="49923"/>
                  </a:lnTo>
                  <a:lnTo>
                    <a:pt x="1494809" y="49923"/>
                  </a:lnTo>
                  <a:lnTo>
                    <a:pt x="1630700" y="49923"/>
                  </a:lnTo>
                  <a:lnTo>
                    <a:pt x="1766592" y="199694"/>
                  </a:lnTo>
                  <a:lnTo>
                    <a:pt x="1902484" y="249618"/>
                  </a:lnTo>
                  <a:lnTo>
                    <a:pt x="2038375" y="199694"/>
                  </a:lnTo>
                  <a:lnTo>
                    <a:pt x="2174267" y="249618"/>
                  </a:lnTo>
                  <a:lnTo>
                    <a:pt x="2310159" y="449313"/>
                  </a:lnTo>
                  <a:lnTo>
                    <a:pt x="2446051" y="399389"/>
                  </a:lnTo>
                  <a:lnTo>
                    <a:pt x="2581942" y="698932"/>
                  </a:lnTo>
                  <a:lnTo>
                    <a:pt x="2717834" y="848703"/>
                  </a:lnTo>
                  <a:lnTo>
                    <a:pt x="2853726" y="898627"/>
                  </a:lnTo>
                  <a:lnTo>
                    <a:pt x="2989618" y="748856"/>
                  </a:lnTo>
                  <a:lnTo>
                    <a:pt x="3125509" y="599084"/>
                  </a:lnTo>
                  <a:lnTo>
                    <a:pt x="3261401" y="549161"/>
                  </a:lnTo>
                  <a:lnTo>
                    <a:pt x="3397293" y="54916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26091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62440"/>
              <a:ext cx="3397293" cy="1797254"/>
            </a:xfrm>
            <a:custGeom>
              <a:avLst/>
              <a:pathLst>
                <a:path w="3397293" h="1797254">
                  <a:moveTo>
                    <a:pt x="0" y="998474"/>
                  </a:moveTo>
                  <a:lnTo>
                    <a:pt x="135891" y="1198169"/>
                  </a:lnTo>
                  <a:lnTo>
                    <a:pt x="271783" y="898627"/>
                  </a:lnTo>
                  <a:lnTo>
                    <a:pt x="407675" y="349466"/>
                  </a:lnTo>
                  <a:lnTo>
                    <a:pt x="543566" y="549161"/>
                  </a:lnTo>
                  <a:lnTo>
                    <a:pt x="679458" y="499237"/>
                  </a:lnTo>
                  <a:lnTo>
                    <a:pt x="815350" y="599084"/>
                  </a:lnTo>
                  <a:lnTo>
                    <a:pt x="951242" y="549161"/>
                  </a:lnTo>
                  <a:lnTo>
                    <a:pt x="1087133" y="349466"/>
                  </a:lnTo>
                  <a:lnTo>
                    <a:pt x="1223025" y="99847"/>
                  </a:lnTo>
                  <a:lnTo>
                    <a:pt x="1358917" y="199694"/>
                  </a:lnTo>
                  <a:lnTo>
                    <a:pt x="1494809" y="0"/>
                  </a:lnTo>
                  <a:lnTo>
                    <a:pt x="1630700" y="99847"/>
                  </a:lnTo>
                  <a:lnTo>
                    <a:pt x="1766592" y="449313"/>
                  </a:lnTo>
                  <a:lnTo>
                    <a:pt x="1902484" y="499237"/>
                  </a:lnTo>
                  <a:lnTo>
                    <a:pt x="2038375" y="299542"/>
                  </a:lnTo>
                  <a:lnTo>
                    <a:pt x="2174267" y="399389"/>
                  </a:lnTo>
                  <a:lnTo>
                    <a:pt x="2310159" y="549161"/>
                  </a:lnTo>
                  <a:lnTo>
                    <a:pt x="2446051" y="599084"/>
                  </a:lnTo>
                  <a:lnTo>
                    <a:pt x="2581942" y="998474"/>
                  </a:lnTo>
                  <a:lnTo>
                    <a:pt x="2717834" y="1347940"/>
                  </a:lnTo>
                  <a:lnTo>
                    <a:pt x="2853726" y="1248093"/>
                  </a:lnTo>
                  <a:lnTo>
                    <a:pt x="2989618" y="1298017"/>
                  </a:lnTo>
                  <a:lnTo>
                    <a:pt x="3125509" y="1397864"/>
                  </a:lnTo>
                  <a:lnTo>
                    <a:pt x="3261401" y="1797254"/>
                  </a:lnTo>
                  <a:lnTo>
                    <a:pt x="3397293" y="1797254"/>
                  </a:lnTo>
                </a:path>
              </a:pathLst>
            </a:custGeom>
            <a:ln w="43362" cap="flat">
              <a:solidFill>
                <a:srgbClr val="000000">
                  <a:alpha val="100000"/>
                </a:srgbClr>
              </a:solidFill>
              <a:prstDash val="solid"/>
              <a:round/>
            </a:ln>
          </p:spPr>
          <p:txBody>
            <a:bodyPr/>
            <a:lstStyle/>
            <a:p/>
          </p:txBody>
        </p:sp>
        <p:sp>
          <p:nvSpPr>
            <p:cNvPr id="85" name="pl85"/>
            <p:cNvSpPr/>
            <p:nvPr/>
          </p:nvSpPr>
          <p:spPr>
            <a:xfrm>
              <a:off x="5437664" y="2332333"/>
              <a:ext cx="0" cy="928581"/>
            </a:xfrm>
            <a:custGeom>
              <a:avLst/>
              <a:pathLst>
                <a:path w="0" h="928581">
                  <a:moveTo>
                    <a:pt x="0" y="92858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332333"/>
              <a:ext cx="0" cy="429344"/>
            </a:xfrm>
            <a:custGeom>
              <a:avLst/>
              <a:pathLst>
                <a:path w="0" h="429344">
                  <a:moveTo>
                    <a:pt x="0" y="42934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332333"/>
              <a:ext cx="0" cy="129801"/>
            </a:xfrm>
            <a:custGeom>
              <a:avLst/>
              <a:pathLst>
                <a:path w="0" h="129801">
                  <a:moveTo>
                    <a:pt x="0" y="12980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33233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332333"/>
              <a:ext cx="0" cy="928581"/>
            </a:xfrm>
            <a:custGeom>
              <a:avLst/>
              <a:pathLst>
                <a:path w="0" h="928581">
                  <a:moveTo>
                    <a:pt x="0" y="92858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332333"/>
              <a:ext cx="0" cy="1727361"/>
            </a:xfrm>
            <a:custGeom>
              <a:avLst/>
              <a:pathLst>
                <a:path w="0" h="1727361">
                  <a:moveTo>
                    <a:pt x="0" y="17273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332333"/>
              <a:ext cx="0" cy="1727361"/>
            </a:xfrm>
            <a:custGeom>
              <a:avLst/>
              <a:pathLst>
                <a:path w="0" h="1727361">
                  <a:moveTo>
                    <a:pt x="0" y="172736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62440"/>
              <a:ext cx="3397293" cy="1797254"/>
            </a:xfrm>
            <a:custGeom>
              <a:avLst/>
              <a:pathLst>
                <a:path w="3397293" h="1797254">
                  <a:moveTo>
                    <a:pt x="0" y="998474"/>
                  </a:moveTo>
                  <a:lnTo>
                    <a:pt x="135891" y="1198169"/>
                  </a:lnTo>
                  <a:lnTo>
                    <a:pt x="271783" y="898627"/>
                  </a:lnTo>
                  <a:lnTo>
                    <a:pt x="407675" y="349466"/>
                  </a:lnTo>
                  <a:lnTo>
                    <a:pt x="543566" y="549161"/>
                  </a:lnTo>
                  <a:lnTo>
                    <a:pt x="679458" y="499237"/>
                  </a:lnTo>
                  <a:lnTo>
                    <a:pt x="815350" y="599084"/>
                  </a:lnTo>
                  <a:lnTo>
                    <a:pt x="951242" y="549161"/>
                  </a:lnTo>
                  <a:lnTo>
                    <a:pt x="1087133" y="349466"/>
                  </a:lnTo>
                  <a:lnTo>
                    <a:pt x="1223025" y="99847"/>
                  </a:lnTo>
                  <a:lnTo>
                    <a:pt x="1358917" y="199694"/>
                  </a:lnTo>
                  <a:lnTo>
                    <a:pt x="1494809" y="0"/>
                  </a:lnTo>
                  <a:lnTo>
                    <a:pt x="1630700" y="99847"/>
                  </a:lnTo>
                  <a:lnTo>
                    <a:pt x="1766592" y="449313"/>
                  </a:lnTo>
                  <a:lnTo>
                    <a:pt x="1902484" y="499237"/>
                  </a:lnTo>
                  <a:lnTo>
                    <a:pt x="2038375" y="299542"/>
                  </a:lnTo>
                  <a:lnTo>
                    <a:pt x="2174267" y="399389"/>
                  </a:lnTo>
                  <a:lnTo>
                    <a:pt x="2310159" y="549161"/>
                  </a:lnTo>
                  <a:lnTo>
                    <a:pt x="2446051" y="599084"/>
                  </a:lnTo>
                  <a:lnTo>
                    <a:pt x="2581942" y="998474"/>
                  </a:lnTo>
                  <a:lnTo>
                    <a:pt x="2717834" y="1347940"/>
                  </a:lnTo>
                  <a:lnTo>
                    <a:pt x="2853726" y="1248093"/>
                  </a:lnTo>
                  <a:lnTo>
                    <a:pt x="2989618" y="1298017"/>
                  </a:lnTo>
                  <a:lnTo>
                    <a:pt x="3125509" y="1397864"/>
                  </a:lnTo>
                  <a:lnTo>
                    <a:pt x="3261401" y="1797254"/>
                  </a:lnTo>
                  <a:lnTo>
                    <a:pt x="3397293" y="1797254"/>
                  </a:lnTo>
                </a:path>
              </a:pathLst>
            </a:custGeom>
            <a:ln w="27101" cap="flat">
              <a:solidFill>
                <a:srgbClr val="0058AB">
                  <a:alpha val="100000"/>
                </a:srgbClr>
              </a:solidFill>
              <a:prstDash val="solid"/>
              <a:round/>
            </a:ln>
          </p:spPr>
          <p:txBody>
            <a:bodyPr/>
            <a:lstStyle/>
            <a:p/>
          </p:txBody>
        </p:sp>
        <p:sp>
          <p:nvSpPr>
            <p:cNvPr id="93" name="tx93"/>
            <p:cNvSpPr/>
            <p:nvPr/>
          </p:nvSpPr>
          <p:spPr>
            <a:xfrm>
              <a:off x="5407519" y="22719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56833" y="22719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6736291" y="22719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7415750" y="22732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7989462" y="22719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20725" y="227192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9" name="tx99"/>
            <p:cNvSpPr/>
            <p:nvPr/>
          </p:nvSpPr>
          <p:spPr>
            <a:xfrm>
              <a:off x="8756617" y="227192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0" name="tx100"/>
            <p:cNvSpPr/>
            <p:nvPr/>
          </p:nvSpPr>
          <p:spPr>
            <a:xfrm>
              <a:off x="8902429" y="32717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30706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7080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20880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7095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22103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71102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611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611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12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37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28201" y="4990743"/>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20" name="tx120"/>
            <p:cNvSpPr/>
            <p:nvPr/>
          </p:nvSpPr>
          <p:spPr>
            <a:xfrm>
              <a:off x="70983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081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939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9475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7010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546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707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8243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5778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3314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4417236" cy="114824"/>
            </a:xfrm>
            <a:prstGeom prst="rect">
              <a:avLst/>
            </a:prstGeom>
            <a:solidFill>
              <a:srgbClr val="1CABE2">
                <a:alpha val="80000"/>
              </a:srgbClr>
            </a:solidFill>
          </p:spPr>
          <p:txBody>
            <a:bodyPr/>
            <a:lstStyle/>
            <a:p/>
          </p:txBody>
        </p:sp>
        <p:sp>
          <p:nvSpPr>
            <p:cNvPr id="136" name="rc136"/>
            <p:cNvSpPr/>
            <p:nvPr/>
          </p:nvSpPr>
          <p:spPr>
            <a:xfrm>
              <a:off x="1317178" y="5743865"/>
              <a:ext cx="7303818"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5303378"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9" name="tx139"/>
            <p:cNvSpPr/>
            <p:nvPr/>
          </p:nvSpPr>
          <p:spPr>
            <a:xfrm>
              <a:off x="8111584"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104,000</a:t>
              </a:r>
            </a:p>
          </p:txBody>
        </p:sp>
        <p:sp>
          <p:nvSpPr>
            <p:cNvPr id="140" name="tx140"/>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4346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6" name="tx146"/>
            <p:cNvSpPr/>
            <p:nvPr/>
          </p:nvSpPr>
          <p:spPr>
            <a:xfrm>
              <a:off x="439702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615059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8" name="tx148"/>
            <p:cNvSpPr/>
            <p:nvPr/>
          </p:nvSpPr>
          <p:spPr>
            <a:xfrm>
              <a:off x="782646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Bolivia (59%) was 26 percentage points lower than the global average (85%) and 24 percentage points lower than the average across all LACR countries (83%).
National DTP3 coverage was 16 percentage points lower than in 2019 (75%).
This equates to 104,000 un- and undervaccinated children in 2025 compared to 63,000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Bolivia DTP3 coverage was 59% - this is 16 percentage points lower than in 2019 and more than 10 percentage points lower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Bolivia ranked number 3 out of 33 countries for lowest DTP3 coverage (based on tied ranks).
Bolivia was in the top 10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Bolivia was among the countries with the lowest coverage and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44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94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43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493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369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619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1868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95887"/>
              <a:ext cx="239888" cy="616121"/>
            </a:xfrm>
            <a:prstGeom prst="rect">
              <a:avLst/>
            </a:prstGeom>
            <a:solidFill>
              <a:srgbClr val="80BD41">
                <a:alpha val="100000"/>
              </a:srgbClr>
            </a:solidFill>
          </p:spPr>
          <p:txBody>
            <a:bodyPr/>
            <a:lstStyle/>
            <a:p/>
          </p:txBody>
        </p:sp>
        <p:sp>
          <p:nvSpPr>
            <p:cNvPr id="25" name="rc25"/>
            <p:cNvSpPr/>
            <p:nvPr/>
          </p:nvSpPr>
          <p:spPr>
            <a:xfrm>
              <a:off x="1296273" y="3390502"/>
              <a:ext cx="239888" cy="205385"/>
            </a:xfrm>
            <a:prstGeom prst="rect">
              <a:avLst/>
            </a:prstGeom>
            <a:solidFill>
              <a:srgbClr val="1CABE2">
                <a:alpha val="100000"/>
              </a:srgbClr>
            </a:solidFill>
          </p:spPr>
          <p:txBody>
            <a:bodyPr/>
            <a:lstStyle/>
            <a:p/>
          </p:txBody>
        </p:sp>
        <p:sp>
          <p:nvSpPr>
            <p:cNvPr id="26" name="rc26"/>
            <p:cNvSpPr/>
            <p:nvPr/>
          </p:nvSpPr>
          <p:spPr>
            <a:xfrm>
              <a:off x="1562816" y="3632273"/>
              <a:ext cx="239888" cy="579736"/>
            </a:xfrm>
            <a:prstGeom prst="rect">
              <a:avLst/>
            </a:prstGeom>
            <a:solidFill>
              <a:srgbClr val="80BD41">
                <a:alpha val="100000"/>
              </a:srgbClr>
            </a:solidFill>
          </p:spPr>
          <p:txBody>
            <a:bodyPr/>
            <a:lstStyle/>
            <a:p/>
          </p:txBody>
        </p:sp>
        <p:sp>
          <p:nvSpPr>
            <p:cNvPr id="27" name="rc27"/>
            <p:cNvSpPr/>
            <p:nvPr/>
          </p:nvSpPr>
          <p:spPr>
            <a:xfrm>
              <a:off x="1562816" y="3395464"/>
              <a:ext cx="239888" cy="236808"/>
            </a:xfrm>
            <a:prstGeom prst="rect">
              <a:avLst/>
            </a:prstGeom>
            <a:solidFill>
              <a:srgbClr val="1CABE2">
                <a:alpha val="100000"/>
              </a:srgbClr>
            </a:solidFill>
          </p:spPr>
          <p:txBody>
            <a:bodyPr/>
            <a:lstStyle/>
            <a:p/>
          </p:txBody>
        </p:sp>
        <p:sp>
          <p:nvSpPr>
            <p:cNvPr id="28" name="rc28"/>
            <p:cNvSpPr/>
            <p:nvPr/>
          </p:nvSpPr>
          <p:spPr>
            <a:xfrm>
              <a:off x="1829360" y="3584614"/>
              <a:ext cx="239888" cy="627395"/>
            </a:xfrm>
            <a:prstGeom prst="rect">
              <a:avLst/>
            </a:prstGeom>
            <a:solidFill>
              <a:srgbClr val="80BD41">
                <a:alpha val="100000"/>
              </a:srgbClr>
            </a:solidFill>
          </p:spPr>
          <p:txBody>
            <a:bodyPr/>
            <a:lstStyle/>
            <a:p/>
          </p:txBody>
        </p:sp>
        <p:sp>
          <p:nvSpPr>
            <p:cNvPr id="29" name="rc29"/>
            <p:cNvSpPr/>
            <p:nvPr/>
          </p:nvSpPr>
          <p:spPr>
            <a:xfrm>
              <a:off x="1829360" y="3397219"/>
              <a:ext cx="239888" cy="187394"/>
            </a:xfrm>
            <a:prstGeom prst="rect">
              <a:avLst/>
            </a:prstGeom>
            <a:solidFill>
              <a:srgbClr val="1CABE2">
                <a:alpha val="100000"/>
              </a:srgbClr>
            </a:solidFill>
          </p:spPr>
          <p:txBody>
            <a:bodyPr/>
            <a:lstStyle/>
            <a:p/>
          </p:txBody>
        </p:sp>
        <p:sp>
          <p:nvSpPr>
            <p:cNvPr id="30" name="rc30"/>
            <p:cNvSpPr/>
            <p:nvPr/>
          </p:nvSpPr>
          <p:spPr>
            <a:xfrm>
              <a:off x="2095903" y="3491794"/>
              <a:ext cx="239888" cy="720215"/>
            </a:xfrm>
            <a:prstGeom prst="rect">
              <a:avLst/>
            </a:prstGeom>
            <a:solidFill>
              <a:srgbClr val="80BD41">
                <a:alpha val="100000"/>
              </a:srgbClr>
            </a:solidFill>
          </p:spPr>
          <p:txBody>
            <a:bodyPr/>
            <a:lstStyle/>
            <a:p/>
          </p:txBody>
        </p:sp>
        <p:sp>
          <p:nvSpPr>
            <p:cNvPr id="31" name="rc31"/>
            <p:cNvSpPr/>
            <p:nvPr/>
          </p:nvSpPr>
          <p:spPr>
            <a:xfrm>
              <a:off x="2095903" y="3393574"/>
              <a:ext cx="239888" cy="98220"/>
            </a:xfrm>
            <a:prstGeom prst="rect">
              <a:avLst/>
            </a:prstGeom>
            <a:solidFill>
              <a:srgbClr val="1CABE2">
                <a:alpha val="100000"/>
              </a:srgbClr>
            </a:solidFill>
          </p:spPr>
          <p:txBody>
            <a:bodyPr/>
            <a:lstStyle/>
            <a:p/>
          </p:txBody>
        </p:sp>
        <p:sp>
          <p:nvSpPr>
            <p:cNvPr id="32" name="rc32"/>
            <p:cNvSpPr/>
            <p:nvPr/>
          </p:nvSpPr>
          <p:spPr>
            <a:xfrm>
              <a:off x="2362446" y="3522914"/>
              <a:ext cx="239888" cy="689095"/>
            </a:xfrm>
            <a:prstGeom prst="rect">
              <a:avLst/>
            </a:prstGeom>
            <a:solidFill>
              <a:srgbClr val="80BD41">
                <a:alpha val="100000"/>
              </a:srgbClr>
            </a:solidFill>
          </p:spPr>
          <p:txBody>
            <a:bodyPr/>
            <a:lstStyle/>
            <a:p/>
          </p:txBody>
        </p:sp>
        <p:sp>
          <p:nvSpPr>
            <p:cNvPr id="33" name="rc33"/>
            <p:cNvSpPr/>
            <p:nvPr/>
          </p:nvSpPr>
          <p:spPr>
            <a:xfrm>
              <a:off x="2362446" y="3391650"/>
              <a:ext cx="239888" cy="131264"/>
            </a:xfrm>
            <a:prstGeom prst="rect">
              <a:avLst/>
            </a:prstGeom>
            <a:solidFill>
              <a:srgbClr val="1CABE2">
                <a:alpha val="100000"/>
              </a:srgbClr>
            </a:solidFill>
          </p:spPr>
          <p:txBody>
            <a:bodyPr/>
            <a:lstStyle/>
            <a:p/>
          </p:txBody>
        </p:sp>
        <p:sp>
          <p:nvSpPr>
            <p:cNvPr id="34" name="rc34"/>
            <p:cNvSpPr/>
            <p:nvPr/>
          </p:nvSpPr>
          <p:spPr>
            <a:xfrm>
              <a:off x="2628989" y="3510898"/>
              <a:ext cx="239888" cy="701110"/>
            </a:xfrm>
            <a:prstGeom prst="rect">
              <a:avLst/>
            </a:prstGeom>
            <a:solidFill>
              <a:srgbClr val="80BD41">
                <a:alpha val="100000"/>
              </a:srgbClr>
            </a:solidFill>
          </p:spPr>
          <p:txBody>
            <a:bodyPr/>
            <a:lstStyle/>
            <a:p/>
          </p:txBody>
        </p:sp>
        <p:sp>
          <p:nvSpPr>
            <p:cNvPr id="35" name="rc35"/>
            <p:cNvSpPr/>
            <p:nvPr/>
          </p:nvSpPr>
          <p:spPr>
            <a:xfrm>
              <a:off x="2628989" y="3387161"/>
              <a:ext cx="239888" cy="123737"/>
            </a:xfrm>
            <a:prstGeom prst="rect">
              <a:avLst/>
            </a:prstGeom>
            <a:solidFill>
              <a:srgbClr val="1CABE2">
                <a:alpha val="100000"/>
              </a:srgbClr>
            </a:solidFill>
          </p:spPr>
          <p:txBody>
            <a:bodyPr/>
            <a:lstStyle/>
            <a:p/>
          </p:txBody>
        </p:sp>
        <p:sp>
          <p:nvSpPr>
            <p:cNvPr id="36" name="rc36"/>
            <p:cNvSpPr/>
            <p:nvPr/>
          </p:nvSpPr>
          <p:spPr>
            <a:xfrm>
              <a:off x="2895532" y="3514341"/>
              <a:ext cx="239888" cy="697668"/>
            </a:xfrm>
            <a:prstGeom prst="rect">
              <a:avLst/>
            </a:prstGeom>
            <a:solidFill>
              <a:srgbClr val="80BD41">
                <a:alpha val="100000"/>
              </a:srgbClr>
            </a:solidFill>
          </p:spPr>
          <p:txBody>
            <a:bodyPr/>
            <a:lstStyle/>
            <a:p/>
          </p:txBody>
        </p:sp>
        <p:sp>
          <p:nvSpPr>
            <p:cNvPr id="37" name="rc37"/>
            <p:cNvSpPr/>
            <p:nvPr/>
          </p:nvSpPr>
          <p:spPr>
            <a:xfrm>
              <a:off x="2895532" y="3371432"/>
              <a:ext cx="239888" cy="142908"/>
            </a:xfrm>
            <a:prstGeom prst="rect">
              <a:avLst/>
            </a:prstGeom>
            <a:solidFill>
              <a:srgbClr val="1CABE2">
                <a:alpha val="100000"/>
              </a:srgbClr>
            </a:solidFill>
          </p:spPr>
          <p:txBody>
            <a:bodyPr/>
            <a:lstStyle/>
            <a:p/>
          </p:txBody>
        </p:sp>
        <p:sp>
          <p:nvSpPr>
            <p:cNvPr id="38" name="rc38"/>
            <p:cNvSpPr/>
            <p:nvPr/>
          </p:nvSpPr>
          <p:spPr>
            <a:xfrm>
              <a:off x="3162075" y="3505059"/>
              <a:ext cx="239888" cy="706950"/>
            </a:xfrm>
            <a:prstGeom prst="rect">
              <a:avLst/>
            </a:prstGeom>
            <a:solidFill>
              <a:srgbClr val="80BD41">
                <a:alpha val="100000"/>
              </a:srgbClr>
            </a:solidFill>
          </p:spPr>
          <p:txBody>
            <a:bodyPr/>
            <a:lstStyle/>
            <a:p/>
          </p:txBody>
        </p:sp>
        <p:sp>
          <p:nvSpPr>
            <p:cNvPr id="39" name="rc39"/>
            <p:cNvSpPr/>
            <p:nvPr/>
          </p:nvSpPr>
          <p:spPr>
            <a:xfrm>
              <a:off x="3162075" y="3370386"/>
              <a:ext cx="239888" cy="134673"/>
            </a:xfrm>
            <a:prstGeom prst="rect">
              <a:avLst/>
            </a:prstGeom>
            <a:solidFill>
              <a:srgbClr val="1CABE2">
                <a:alpha val="100000"/>
              </a:srgbClr>
            </a:solidFill>
          </p:spPr>
          <p:txBody>
            <a:bodyPr/>
            <a:lstStyle/>
            <a:p/>
          </p:txBody>
        </p:sp>
        <p:sp>
          <p:nvSpPr>
            <p:cNvPr id="40" name="rc40"/>
            <p:cNvSpPr/>
            <p:nvPr/>
          </p:nvSpPr>
          <p:spPr>
            <a:xfrm>
              <a:off x="3428618" y="3469855"/>
              <a:ext cx="239888" cy="742154"/>
            </a:xfrm>
            <a:prstGeom prst="rect">
              <a:avLst/>
            </a:prstGeom>
            <a:solidFill>
              <a:srgbClr val="80BD41">
                <a:alpha val="100000"/>
              </a:srgbClr>
            </a:solidFill>
          </p:spPr>
          <p:txBody>
            <a:bodyPr/>
            <a:lstStyle/>
            <a:p/>
          </p:txBody>
        </p:sp>
        <p:sp>
          <p:nvSpPr>
            <p:cNvPr id="41" name="rc41"/>
            <p:cNvSpPr/>
            <p:nvPr/>
          </p:nvSpPr>
          <p:spPr>
            <a:xfrm>
              <a:off x="3428618" y="3368664"/>
              <a:ext cx="239888" cy="101190"/>
            </a:xfrm>
            <a:prstGeom prst="rect">
              <a:avLst/>
            </a:prstGeom>
            <a:solidFill>
              <a:srgbClr val="1CABE2">
                <a:alpha val="100000"/>
              </a:srgbClr>
            </a:solidFill>
          </p:spPr>
          <p:txBody>
            <a:bodyPr/>
            <a:lstStyle/>
            <a:p/>
          </p:txBody>
        </p:sp>
        <p:sp>
          <p:nvSpPr>
            <p:cNvPr id="42" name="rc42"/>
            <p:cNvSpPr/>
            <p:nvPr/>
          </p:nvSpPr>
          <p:spPr>
            <a:xfrm>
              <a:off x="3695161" y="3426145"/>
              <a:ext cx="239888" cy="785864"/>
            </a:xfrm>
            <a:prstGeom prst="rect">
              <a:avLst/>
            </a:prstGeom>
            <a:solidFill>
              <a:srgbClr val="80BD41">
                <a:alpha val="100000"/>
              </a:srgbClr>
            </a:solidFill>
          </p:spPr>
          <p:txBody>
            <a:bodyPr/>
            <a:lstStyle/>
            <a:p/>
          </p:txBody>
        </p:sp>
        <p:sp>
          <p:nvSpPr>
            <p:cNvPr id="43" name="rc43"/>
            <p:cNvSpPr/>
            <p:nvPr/>
          </p:nvSpPr>
          <p:spPr>
            <a:xfrm>
              <a:off x="3695161" y="3367010"/>
              <a:ext cx="239888" cy="59134"/>
            </a:xfrm>
            <a:prstGeom prst="rect">
              <a:avLst/>
            </a:prstGeom>
            <a:solidFill>
              <a:srgbClr val="1CABE2">
                <a:alpha val="100000"/>
              </a:srgbClr>
            </a:solidFill>
          </p:spPr>
          <p:txBody>
            <a:bodyPr/>
            <a:lstStyle/>
            <a:p/>
          </p:txBody>
        </p:sp>
        <p:sp>
          <p:nvSpPr>
            <p:cNvPr id="44" name="rc44"/>
            <p:cNvSpPr/>
            <p:nvPr/>
          </p:nvSpPr>
          <p:spPr>
            <a:xfrm>
              <a:off x="3961705" y="3441199"/>
              <a:ext cx="239888" cy="770810"/>
            </a:xfrm>
            <a:prstGeom prst="rect">
              <a:avLst/>
            </a:prstGeom>
            <a:solidFill>
              <a:srgbClr val="80BD41">
                <a:alpha val="100000"/>
              </a:srgbClr>
            </a:solidFill>
          </p:spPr>
          <p:txBody>
            <a:bodyPr/>
            <a:lstStyle/>
            <a:p/>
          </p:txBody>
        </p:sp>
        <p:sp>
          <p:nvSpPr>
            <p:cNvPr id="45" name="rc45"/>
            <p:cNvSpPr/>
            <p:nvPr/>
          </p:nvSpPr>
          <p:spPr>
            <a:xfrm>
              <a:off x="3961705" y="3364952"/>
              <a:ext cx="239888" cy="76247"/>
            </a:xfrm>
            <a:prstGeom prst="rect">
              <a:avLst/>
            </a:prstGeom>
            <a:solidFill>
              <a:srgbClr val="1CABE2">
                <a:alpha val="100000"/>
              </a:srgbClr>
            </a:solidFill>
          </p:spPr>
          <p:txBody>
            <a:bodyPr/>
            <a:lstStyle/>
            <a:p/>
          </p:txBody>
        </p:sp>
        <p:sp>
          <p:nvSpPr>
            <p:cNvPr id="46" name="rc46"/>
            <p:cNvSpPr/>
            <p:nvPr/>
          </p:nvSpPr>
          <p:spPr>
            <a:xfrm>
              <a:off x="4228248" y="3405826"/>
              <a:ext cx="239888" cy="806183"/>
            </a:xfrm>
            <a:prstGeom prst="rect">
              <a:avLst/>
            </a:prstGeom>
            <a:solidFill>
              <a:srgbClr val="80BD41">
                <a:alpha val="100000"/>
              </a:srgbClr>
            </a:solidFill>
          </p:spPr>
          <p:txBody>
            <a:bodyPr/>
            <a:lstStyle/>
            <a:p/>
          </p:txBody>
        </p:sp>
        <p:sp>
          <p:nvSpPr>
            <p:cNvPr id="47" name="rc47"/>
            <p:cNvSpPr/>
            <p:nvPr/>
          </p:nvSpPr>
          <p:spPr>
            <a:xfrm>
              <a:off x="4228248" y="3363399"/>
              <a:ext cx="239888" cy="42427"/>
            </a:xfrm>
            <a:prstGeom prst="rect">
              <a:avLst/>
            </a:prstGeom>
            <a:solidFill>
              <a:srgbClr val="1CABE2">
                <a:alpha val="100000"/>
              </a:srgbClr>
            </a:solidFill>
          </p:spPr>
          <p:txBody>
            <a:bodyPr/>
            <a:lstStyle/>
            <a:p/>
          </p:txBody>
        </p:sp>
        <p:sp>
          <p:nvSpPr>
            <p:cNvPr id="48" name="rc48"/>
            <p:cNvSpPr/>
            <p:nvPr/>
          </p:nvSpPr>
          <p:spPr>
            <a:xfrm>
              <a:off x="4494791" y="3421521"/>
              <a:ext cx="239888" cy="790488"/>
            </a:xfrm>
            <a:prstGeom prst="rect">
              <a:avLst/>
            </a:prstGeom>
            <a:solidFill>
              <a:srgbClr val="80BD41">
                <a:alpha val="100000"/>
              </a:srgbClr>
            </a:solidFill>
          </p:spPr>
          <p:txBody>
            <a:bodyPr/>
            <a:lstStyle/>
            <a:p/>
          </p:txBody>
        </p:sp>
        <p:sp>
          <p:nvSpPr>
            <p:cNvPr id="49" name="rc49"/>
            <p:cNvSpPr/>
            <p:nvPr/>
          </p:nvSpPr>
          <p:spPr>
            <a:xfrm>
              <a:off x="4494791" y="3362015"/>
              <a:ext cx="239888" cy="59506"/>
            </a:xfrm>
            <a:prstGeom prst="rect">
              <a:avLst/>
            </a:prstGeom>
            <a:solidFill>
              <a:srgbClr val="1CABE2">
                <a:alpha val="100000"/>
              </a:srgbClr>
            </a:solidFill>
          </p:spPr>
          <p:txBody>
            <a:bodyPr/>
            <a:lstStyle/>
            <a:p/>
          </p:txBody>
        </p:sp>
        <p:sp>
          <p:nvSpPr>
            <p:cNvPr id="50" name="rc50"/>
            <p:cNvSpPr/>
            <p:nvPr/>
          </p:nvSpPr>
          <p:spPr>
            <a:xfrm>
              <a:off x="4761334" y="3480453"/>
              <a:ext cx="239888" cy="731555"/>
            </a:xfrm>
            <a:prstGeom prst="rect">
              <a:avLst/>
            </a:prstGeom>
            <a:solidFill>
              <a:srgbClr val="80BD41">
                <a:alpha val="100000"/>
              </a:srgbClr>
            </a:solidFill>
          </p:spPr>
          <p:txBody>
            <a:bodyPr/>
            <a:lstStyle/>
            <a:p/>
          </p:txBody>
        </p:sp>
        <p:sp>
          <p:nvSpPr>
            <p:cNvPr id="51" name="rc51"/>
            <p:cNvSpPr/>
            <p:nvPr/>
          </p:nvSpPr>
          <p:spPr>
            <a:xfrm>
              <a:off x="4761334" y="3361374"/>
              <a:ext cx="239888" cy="119079"/>
            </a:xfrm>
            <a:prstGeom prst="rect">
              <a:avLst/>
            </a:prstGeom>
            <a:solidFill>
              <a:srgbClr val="1CABE2">
                <a:alpha val="100000"/>
              </a:srgbClr>
            </a:solidFill>
          </p:spPr>
          <p:txBody>
            <a:bodyPr/>
            <a:lstStyle/>
            <a:p/>
          </p:txBody>
        </p:sp>
        <p:sp>
          <p:nvSpPr>
            <p:cNvPr id="52" name="rc52"/>
            <p:cNvSpPr/>
            <p:nvPr/>
          </p:nvSpPr>
          <p:spPr>
            <a:xfrm>
              <a:off x="5027877" y="3488925"/>
              <a:ext cx="239888" cy="723083"/>
            </a:xfrm>
            <a:prstGeom prst="rect">
              <a:avLst/>
            </a:prstGeom>
            <a:solidFill>
              <a:srgbClr val="80BD41">
                <a:alpha val="100000"/>
              </a:srgbClr>
            </a:solidFill>
          </p:spPr>
          <p:txBody>
            <a:bodyPr/>
            <a:lstStyle/>
            <a:p/>
          </p:txBody>
        </p:sp>
        <p:sp>
          <p:nvSpPr>
            <p:cNvPr id="53" name="rc53"/>
            <p:cNvSpPr/>
            <p:nvPr/>
          </p:nvSpPr>
          <p:spPr>
            <a:xfrm>
              <a:off x="5027877" y="3361340"/>
              <a:ext cx="239888" cy="127585"/>
            </a:xfrm>
            <a:prstGeom prst="rect">
              <a:avLst/>
            </a:prstGeom>
            <a:solidFill>
              <a:srgbClr val="1CABE2">
                <a:alpha val="100000"/>
              </a:srgbClr>
            </a:solidFill>
          </p:spPr>
          <p:txBody>
            <a:bodyPr/>
            <a:lstStyle/>
            <a:p/>
          </p:txBody>
        </p:sp>
        <p:sp>
          <p:nvSpPr>
            <p:cNvPr id="54" name="rc54"/>
            <p:cNvSpPr/>
            <p:nvPr/>
          </p:nvSpPr>
          <p:spPr>
            <a:xfrm>
              <a:off x="5294420" y="3455105"/>
              <a:ext cx="239888" cy="756904"/>
            </a:xfrm>
            <a:prstGeom prst="rect">
              <a:avLst/>
            </a:prstGeom>
            <a:solidFill>
              <a:srgbClr val="80BD41">
                <a:alpha val="100000"/>
              </a:srgbClr>
            </a:solidFill>
          </p:spPr>
          <p:txBody>
            <a:bodyPr/>
            <a:lstStyle/>
            <a:p/>
          </p:txBody>
        </p:sp>
        <p:sp>
          <p:nvSpPr>
            <p:cNvPr id="55" name="rc55"/>
            <p:cNvSpPr/>
            <p:nvPr/>
          </p:nvSpPr>
          <p:spPr>
            <a:xfrm>
              <a:off x="5294420" y="3361543"/>
              <a:ext cx="239888" cy="93562"/>
            </a:xfrm>
            <a:prstGeom prst="rect">
              <a:avLst/>
            </a:prstGeom>
            <a:solidFill>
              <a:srgbClr val="1CABE2">
                <a:alpha val="100000"/>
              </a:srgbClr>
            </a:solidFill>
          </p:spPr>
          <p:txBody>
            <a:bodyPr/>
            <a:lstStyle/>
            <a:p/>
          </p:txBody>
        </p:sp>
        <p:sp>
          <p:nvSpPr>
            <p:cNvPr id="56" name="rc56"/>
            <p:cNvSpPr/>
            <p:nvPr/>
          </p:nvSpPr>
          <p:spPr>
            <a:xfrm>
              <a:off x="5560963" y="3472555"/>
              <a:ext cx="239888" cy="739454"/>
            </a:xfrm>
            <a:prstGeom prst="rect">
              <a:avLst/>
            </a:prstGeom>
            <a:solidFill>
              <a:srgbClr val="80BD41">
                <a:alpha val="100000"/>
              </a:srgbClr>
            </a:solidFill>
          </p:spPr>
          <p:txBody>
            <a:bodyPr/>
            <a:lstStyle/>
            <a:p/>
          </p:txBody>
        </p:sp>
        <p:sp>
          <p:nvSpPr>
            <p:cNvPr id="57" name="rc57"/>
            <p:cNvSpPr/>
            <p:nvPr/>
          </p:nvSpPr>
          <p:spPr>
            <a:xfrm>
              <a:off x="5560963" y="3362049"/>
              <a:ext cx="239888" cy="110506"/>
            </a:xfrm>
            <a:prstGeom prst="rect">
              <a:avLst/>
            </a:prstGeom>
            <a:solidFill>
              <a:srgbClr val="1CABE2">
                <a:alpha val="100000"/>
              </a:srgbClr>
            </a:solidFill>
          </p:spPr>
          <p:txBody>
            <a:bodyPr/>
            <a:lstStyle/>
            <a:p/>
          </p:txBody>
        </p:sp>
        <p:sp>
          <p:nvSpPr>
            <p:cNvPr id="58" name="rc58"/>
            <p:cNvSpPr/>
            <p:nvPr/>
          </p:nvSpPr>
          <p:spPr>
            <a:xfrm>
              <a:off x="5827506" y="3498275"/>
              <a:ext cx="239888" cy="713734"/>
            </a:xfrm>
            <a:prstGeom prst="rect">
              <a:avLst/>
            </a:prstGeom>
            <a:solidFill>
              <a:srgbClr val="80BD41">
                <a:alpha val="100000"/>
              </a:srgbClr>
            </a:solidFill>
          </p:spPr>
          <p:txBody>
            <a:bodyPr/>
            <a:lstStyle/>
            <a:p/>
          </p:txBody>
        </p:sp>
        <p:sp>
          <p:nvSpPr>
            <p:cNvPr id="59" name="rc59"/>
            <p:cNvSpPr/>
            <p:nvPr/>
          </p:nvSpPr>
          <p:spPr>
            <a:xfrm>
              <a:off x="5827506" y="3362319"/>
              <a:ext cx="239888" cy="135955"/>
            </a:xfrm>
            <a:prstGeom prst="rect">
              <a:avLst/>
            </a:prstGeom>
            <a:solidFill>
              <a:srgbClr val="1CABE2">
                <a:alpha val="100000"/>
              </a:srgbClr>
            </a:solidFill>
          </p:spPr>
          <p:txBody>
            <a:bodyPr/>
            <a:lstStyle/>
            <a:p/>
          </p:txBody>
        </p:sp>
        <p:sp>
          <p:nvSpPr>
            <p:cNvPr id="60" name="rc60"/>
            <p:cNvSpPr/>
            <p:nvPr/>
          </p:nvSpPr>
          <p:spPr>
            <a:xfrm>
              <a:off x="6094049" y="3506679"/>
              <a:ext cx="239888" cy="705330"/>
            </a:xfrm>
            <a:prstGeom prst="rect">
              <a:avLst/>
            </a:prstGeom>
            <a:solidFill>
              <a:srgbClr val="80BD41">
                <a:alpha val="100000"/>
              </a:srgbClr>
            </a:solidFill>
          </p:spPr>
          <p:txBody>
            <a:bodyPr/>
            <a:lstStyle/>
            <a:p/>
          </p:txBody>
        </p:sp>
        <p:sp>
          <p:nvSpPr>
            <p:cNvPr id="61" name="rc61"/>
            <p:cNvSpPr/>
            <p:nvPr/>
          </p:nvSpPr>
          <p:spPr>
            <a:xfrm>
              <a:off x="6094049" y="3362218"/>
              <a:ext cx="239888" cy="144461"/>
            </a:xfrm>
            <a:prstGeom prst="rect">
              <a:avLst/>
            </a:prstGeom>
            <a:solidFill>
              <a:srgbClr val="1CABE2">
                <a:alpha val="100000"/>
              </a:srgbClr>
            </a:solidFill>
          </p:spPr>
          <p:txBody>
            <a:bodyPr/>
            <a:lstStyle/>
            <a:p/>
          </p:txBody>
        </p:sp>
        <p:sp>
          <p:nvSpPr>
            <p:cNvPr id="62" name="rc62"/>
            <p:cNvSpPr/>
            <p:nvPr/>
          </p:nvSpPr>
          <p:spPr>
            <a:xfrm>
              <a:off x="6360593" y="3574319"/>
              <a:ext cx="239888" cy="637689"/>
            </a:xfrm>
            <a:prstGeom prst="rect">
              <a:avLst/>
            </a:prstGeom>
            <a:solidFill>
              <a:srgbClr val="80BD41">
                <a:alpha val="100000"/>
              </a:srgbClr>
            </a:solidFill>
          </p:spPr>
          <p:txBody>
            <a:bodyPr/>
            <a:lstStyle/>
            <a:p/>
          </p:txBody>
        </p:sp>
        <p:sp>
          <p:nvSpPr>
            <p:cNvPr id="63" name="rc63"/>
            <p:cNvSpPr/>
            <p:nvPr/>
          </p:nvSpPr>
          <p:spPr>
            <a:xfrm>
              <a:off x="6360593" y="3361745"/>
              <a:ext cx="239888" cy="212574"/>
            </a:xfrm>
            <a:prstGeom prst="rect">
              <a:avLst/>
            </a:prstGeom>
            <a:solidFill>
              <a:srgbClr val="1CABE2">
                <a:alpha val="100000"/>
              </a:srgbClr>
            </a:solidFill>
          </p:spPr>
          <p:txBody>
            <a:bodyPr/>
            <a:lstStyle/>
            <a:p/>
          </p:txBody>
        </p:sp>
        <p:sp>
          <p:nvSpPr>
            <p:cNvPr id="64" name="rc64"/>
            <p:cNvSpPr/>
            <p:nvPr/>
          </p:nvSpPr>
          <p:spPr>
            <a:xfrm>
              <a:off x="6627136" y="3633117"/>
              <a:ext cx="239888" cy="578892"/>
            </a:xfrm>
            <a:prstGeom prst="rect">
              <a:avLst/>
            </a:prstGeom>
            <a:solidFill>
              <a:srgbClr val="80BD41">
                <a:alpha val="100000"/>
              </a:srgbClr>
            </a:solidFill>
          </p:spPr>
          <p:txBody>
            <a:bodyPr/>
            <a:lstStyle/>
            <a:p/>
          </p:txBody>
        </p:sp>
        <p:sp>
          <p:nvSpPr>
            <p:cNvPr id="65" name="rc65"/>
            <p:cNvSpPr/>
            <p:nvPr/>
          </p:nvSpPr>
          <p:spPr>
            <a:xfrm>
              <a:off x="6627136" y="3360699"/>
              <a:ext cx="239888" cy="272418"/>
            </a:xfrm>
            <a:prstGeom prst="rect">
              <a:avLst/>
            </a:prstGeom>
            <a:solidFill>
              <a:srgbClr val="1CABE2">
                <a:alpha val="100000"/>
              </a:srgbClr>
            </a:solidFill>
          </p:spPr>
          <p:txBody>
            <a:bodyPr/>
            <a:lstStyle/>
            <a:p/>
          </p:txBody>
        </p:sp>
        <p:sp>
          <p:nvSpPr>
            <p:cNvPr id="66" name="rc66"/>
            <p:cNvSpPr/>
            <p:nvPr/>
          </p:nvSpPr>
          <p:spPr>
            <a:xfrm>
              <a:off x="6893679" y="3614721"/>
              <a:ext cx="239888" cy="597287"/>
            </a:xfrm>
            <a:prstGeom prst="rect">
              <a:avLst/>
            </a:prstGeom>
            <a:solidFill>
              <a:srgbClr val="80BD41">
                <a:alpha val="100000"/>
              </a:srgbClr>
            </a:solidFill>
          </p:spPr>
          <p:txBody>
            <a:bodyPr/>
            <a:lstStyle/>
            <a:p/>
          </p:txBody>
        </p:sp>
        <p:sp>
          <p:nvSpPr>
            <p:cNvPr id="67" name="rc67"/>
            <p:cNvSpPr/>
            <p:nvPr/>
          </p:nvSpPr>
          <p:spPr>
            <a:xfrm>
              <a:off x="6893679" y="3358741"/>
              <a:ext cx="239888" cy="255980"/>
            </a:xfrm>
            <a:prstGeom prst="rect">
              <a:avLst/>
            </a:prstGeom>
            <a:solidFill>
              <a:srgbClr val="1CABE2">
                <a:alpha val="100000"/>
              </a:srgbClr>
            </a:solidFill>
          </p:spPr>
          <p:txBody>
            <a:bodyPr/>
            <a:lstStyle/>
            <a:p/>
          </p:txBody>
        </p:sp>
        <p:sp>
          <p:nvSpPr>
            <p:cNvPr id="68" name="rc68"/>
            <p:cNvSpPr/>
            <p:nvPr/>
          </p:nvSpPr>
          <p:spPr>
            <a:xfrm>
              <a:off x="7160222" y="3622552"/>
              <a:ext cx="239888" cy="589457"/>
            </a:xfrm>
            <a:prstGeom prst="rect">
              <a:avLst/>
            </a:prstGeom>
            <a:solidFill>
              <a:srgbClr val="80BD41">
                <a:alpha val="100000"/>
              </a:srgbClr>
            </a:solidFill>
          </p:spPr>
          <p:txBody>
            <a:bodyPr/>
            <a:lstStyle/>
            <a:p/>
          </p:txBody>
        </p:sp>
        <p:sp>
          <p:nvSpPr>
            <p:cNvPr id="69" name="rc69"/>
            <p:cNvSpPr/>
            <p:nvPr/>
          </p:nvSpPr>
          <p:spPr>
            <a:xfrm>
              <a:off x="7160222" y="3357728"/>
              <a:ext cx="239888" cy="264823"/>
            </a:xfrm>
            <a:prstGeom prst="rect">
              <a:avLst/>
            </a:prstGeom>
            <a:solidFill>
              <a:srgbClr val="1CABE2">
                <a:alpha val="100000"/>
              </a:srgbClr>
            </a:solidFill>
          </p:spPr>
          <p:txBody>
            <a:bodyPr/>
            <a:lstStyle/>
            <a:p/>
          </p:txBody>
        </p:sp>
        <p:sp>
          <p:nvSpPr>
            <p:cNvPr id="70" name="rc70"/>
            <p:cNvSpPr/>
            <p:nvPr/>
          </p:nvSpPr>
          <p:spPr>
            <a:xfrm>
              <a:off x="7426765" y="3639901"/>
              <a:ext cx="239888" cy="572108"/>
            </a:xfrm>
            <a:prstGeom prst="rect">
              <a:avLst/>
            </a:prstGeom>
            <a:solidFill>
              <a:srgbClr val="80BD41">
                <a:alpha val="100000"/>
              </a:srgbClr>
            </a:solidFill>
          </p:spPr>
          <p:txBody>
            <a:bodyPr/>
            <a:lstStyle/>
            <a:p/>
          </p:txBody>
        </p:sp>
        <p:sp>
          <p:nvSpPr>
            <p:cNvPr id="71" name="rc71"/>
            <p:cNvSpPr/>
            <p:nvPr/>
          </p:nvSpPr>
          <p:spPr>
            <a:xfrm>
              <a:off x="7426765" y="3358133"/>
              <a:ext cx="239888" cy="281767"/>
            </a:xfrm>
            <a:prstGeom prst="rect">
              <a:avLst/>
            </a:prstGeom>
            <a:solidFill>
              <a:srgbClr val="1CABE2">
                <a:alpha val="100000"/>
              </a:srgbClr>
            </a:solidFill>
          </p:spPr>
          <p:txBody>
            <a:bodyPr/>
            <a:lstStyle/>
            <a:p/>
          </p:txBody>
        </p:sp>
        <p:sp>
          <p:nvSpPr>
            <p:cNvPr id="72" name="rc72"/>
            <p:cNvSpPr/>
            <p:nvPr/>
          </p:nvSpPr>
          <p:spPr>
            <a:xfrm>
              <a:off x="7693308" y="3706259"/>
              <a:ext cx="239888" cy="505750"/>
            </a:xfrm>
            <a:prstGeom prst="rect">
              <a:avLst/>
            </a:prstGeom>
            <a:solidFill>
              <a:srgbClr val="80BD41">
                <a:alpha val="100000"/>
              </a:srgbClr>
            </a:solidFill>
          </p:spPr>
          <p:txBody>
            <a:bodyPr/>
            <a:lstStyle/>
            <a:p/>
          </p:txBody>
        </p:sp>
        <p:sp>
          <p:nvSpPr>
            <p:cNvPr id="73" name="rc73"/>
            <p:cNvSpPr/>
            <p:nvPr/>
          </p:nvSpPr>
          <p:spPr>
            <a:xfrm>
              <a:off x="7693308" y="3354792"/>
              <a:ext cx="239888" cy="351466"/>
            </a:xfrm>
            <a:prstGeom prst="rect">
              <a:avLst/>
            </a:prstGeom>
            <a:solidFill>
              <a:srgbClr val="1CABE2">
                <a:alpha val="100000"/>
              </a:srgbClr>
            </a:solidFill>
          </p:spPr>
          <p:txBody>
            <a:bodyPr/>
            <a:lstStyle/>
            <a:p/>
          </p:txBody>
        </p:sp>
        <p:sp>
          <p:nvSpPr>
            <p:cNvPr id="74" name="rc74"/>
            <p:cNvSpPr/>
            <p:nvPr/>
          </p:nvSpPr>
          <p:spPr>
            <a:xfrm>
              <a:off x="7959851" y="3705010"/>
              <a:ext cx="239888" cy="506999"/>
            </a:xfrm>
            <a:prstGeom prst="rect">
              <a:avLst/>
            </a:prstGeom>
            <a:solidFill>
              <a:srgbClr val="80BD41">
                <a:alpha val="100000"/>
              </a:srgbClr>
            </a:solidFill>
          </p:spPr>
          <p:txBody>
            <a:bodyPr/>
            <a:lstStyle/>
            <a:p/>
          </p:txBody>
        </p:sp>
        <p:sp>
          <p:nvSpPr>
            <p:cNvPr id="75" name="rc75"/>
            <p:cNvSpPr/>
            <p:nvPr/>
          </p:nvSpPr>
          <p:spPr>
            <a:xfrm>
              <a:off x="7959851" y="3352699"/>
              <a:ext cx="239888" cy="352310"/>
            </a:xfrm>
            <a:prstGeom prst="rect">
              <a:avLst/>
            </a:prstGeom>
            <a:solidFill>
              <a:srgbClr val="1CABE2">
                <a:alpha val="100000"/>
              </a:srgbClr>
            </a:solidFill>
          </p:spPr>
          <p:txBody>
            <a:bodyPr/>
            <a:lstStyle/>
            <a:p/>
          </p:txBody>
        </p:sp>
        <p:sp>
          <p:nvSpPr>
            <p:cNvPr id="76" name="pl76"/>
            <p:cNvSpPr/>
            <p:nvPr/>
          </p:nvSpPr>
          <p:spPr>
            <a:xfrm>
              <a:off x="1416218" y="2171156"/>
              <a:ext cx="6663577" cy="773375"/>
            </a:xfrm>
            <a:custGeom>
              <a:avLst/>
              <a:pathLst>
                <a:path w="6663577" h="773375">
                  <a:moveTo>
                    <a:pt x="0" y="429653"/>
                  </a:moveTo>
                  <a:lnTo>
                    <a:pt x="266543" y="515583"/>
                  </a:lnTo>
                  <a:lnTo>
                    <a:pt x="533086" y="386687"/>
                  </a:lnTo>
                  <a:lnTo>
                    <a:pt x="799629" y="150378"/>
                  </a:lnTo>
                  <a:lnTo>
                    <a:pt x="1066172" y="236309"/>
                  </a:lnTo>
                  <a:lnTo>
                    <a:pt x="1332715" y="214826"/>
                  </a:lnTo>
                  <a:lnTo>
                    <a:pt x="1599258" y="257791"/>
                  </a:lnTo>
                  <a:lnTo>
                    <a:pt x="1865801" y="236309"/>
                  </a:lnTo>
                  <a:lnTo>
                    <a:pt x="2132344" y="150378"/>
                  </a:lnTo>
                  <a:lnTo>
                    <a:pt x="2398888" y="42965"/>
                  </a:lnTo>
                  <a:lnTo>
                    <a:pt x="2665431" y="85930"/>
                  </a:lnTo>
                  <a:lnTo>
                    <a:pt x="2931974" y="0"/>
                  </a:lnTo>
                  <a:lnTo>
                    <a:pt x="3198517" y="42965"/>
                  </a:lnTo>
                  <a:lnTo>
                    <a:pt x="3465060" y="193343"/>
                  </a:lnTo>
                  <a:lnTo>
                    <a:pt x="3731603" y="214826"/>
                  </a:lnTo>
                  <a:lnTo>
                    <a:pt x="3998146" y="128895"/>
                  </a:lnTo>
                  <a:lnTo>
                    <a:pt x="4264689" y="171861"/>
                  </a:lnTo>
                  <a:lnTo>
                    <a:pt x="4531233" y="236309"/>
                  </a:lnTo>
                  <a:lnTo>
                    <a:pt x="4797776" y="257791"/>
                  </a:lnTo>
                  <a:lnTo>
                    <a:pt x="5064319" y="429653"/>
                  </a:lnTo>
                  <a:lnTo>
                    <a:pt x="5330862" y="580031"/>
                  </a:lnTo>
                  <a:lnTo>
                    <a:pt x="5597405" y="537066"/>
                  </a:lnTo>
                  <a:lnTo>
                    <a:pt x="5863948" y="558549"/>
                  </a:lnTo>
                  <a:lnTo>
                    <a:pt x="6130491" y="601514"/>
                  </a:lnTo>
                  <a:lnTo>
                    <a:pt x="6397034" y="773375"/>
                  </a:lnTo>
                  <a:lnTo>
                    <a:pt x="6663577" y="77337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420247"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8" name="tx88"/>
            <p:cNvSpPr/>
            <p:nvPr/>
          </p:nvSpPr>
          <p:spPr>
            <a:xfrm>
              <a:off x="1298664" y="32545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243.4</a:t>
              </a:r>
            </a:p>
          </p:txBody>
        </p:sp>
        <p:sp>
          <p:nvSpPr>
            <p:cNvPr id="89" name="tx89"/>
            <p:cNvSpPr/>
            <p:nvPr/>
          </p:nvSpPr>
          <p:spPr>
            <a:xfrm>
              <a:off x="2631380" y="325241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244.4</a:t>
              </a:r>
            </a:p>
          </p:txBody>
        </p:sp>
        <p:sp>
          <p:nvSpPr>
            <p:cNvPr id="90" name="tx90"/>
            <p:cNvSpPr/>
            <p:nvPr/>
          </p:nvSpPr>
          <p:spPr>
            <a:xfrm>
              <a:off x="4003272" y="322902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91" name="tx91"/>
            <p:cNvSpPr/>
            <p:nvPr/>
          </p:nvSpPr>
          <p:spPr>
            <a:xfrm>
              <a:off x="5335988" y="322561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a:t>
              </a:r>
            </a:p>
          </p:txBody>
        </p:sp>
        <p:sp>
          <p:nvSpPr>
            <p:cNvPr id="92" name="tx92"/>
            <p:cNvSpPr/>
            <p:nvPr/>
          </p:nvSpPr>
          <p:spPr>
            <a:xfrm>
              <a:off x="6362984" y="32258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93" name="tx93"/>
            <p:cNvSpPr/>
            <p:nvPr/>
          </p:nvSpPr>
          <p:spPr>
            <a:xfrm>
              <a:off x="6629527" y="32247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252.2</a:t>
              </a:r>
            </a:p>
          </p:txBody>
        </p:sp>
        <p:sp>
          <p:nvSpPr>
            <p:cNvPr id="94" name="tx94"/>
            <p:cNvSpPr/>
            <p:nvPr/>
          </p:nvSpPr>
          <p:spPr>
            <a:xfrm>
              <a:off x="6896070" y="3222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252.8</a:t>
              </a:r>
            </a:p>
          </p:txBody>
        </p:sp>
        <p:sp>
          <p:nvSpPr>
            <p:cNvPr id="95" name="tx95"/>
            <p:cNvSpPr/>
            <p:nvPr/>
          </p:nvSpPr>
          <p:spPr>
            <a:xfrm>
              <a:off x="7162613" y="32217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253.1</a:t>
              </a:r>
            </a:p>
          </p:txBody>
        </p:sp>
        <p:sp>
          <p:nvSpPr>
            <p:cNvPr id="96" name="tx96"/>
            <p:cNvSpPr/>
            <p:nvPr/>
          </p:nvSpPr>
          <p:spPr>
            <a:xfrm>
              <a:off x="7468333" y="322216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a:t>
              </a:r>
            </a:p>
          </p:txBody>
        </p:sp>
        <p:sp>
          <p:nvSpPr>
            <p:cNvPr id="97" name="tx97"/>
            <p:cNvSpPr/>
            <p:nvPr/>
          </p:nvSpPr>
          <p:spPr>
            <a:xfrm>
              <a:off x="7734876" y="32188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a:t>
              </a:r>
            </a:p>
          </p:txBody>
        </p:sp>
        <p:sp>
          <p:nvSpPr>
            <p:cNvPr id="98" name="tx98"/>
            <p:cNvSpPr/>
            <p:nvPr/>
          </p:nvSpPr>
          <p:spPr>
            <a:xfrm>
              <a:off x="7962242" y="32167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254.6</a:t>
              </a:r>
            </a:p>
          </p:txBody>
        </p:sp>
        <p:sp>
          <p:nvSpPr>
            <p:cNvPr id="99" name="pl99"/>
            <p:cNvSpPr/>
            <p:nvPr/>
          </p:nvSpPr>
          <p:spPr>
            <a:xfrm>
              <a:off x="1416218"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689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182.5</a:t>
              </a:r>
            </a:p>
          </p:txBody>
        </p:sp>
        <p:sp>
          <p:nvSpPr>
            <p:cNvPr id="111" name="tx111"/>
            <p:cNvSpPr/>
            <p:nvPr/>
          </p:nvSpPr>
          <p:spPr>
            <a:xfrm>
              <a:off x="1324790" y="3458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a:t>
              </a:r>
            </a:p>
          </p:txBody>
        </p:sp>
        <p:sp>
          <p:nvSpPr>
            <p:cNvPr id="112" name="tx112"/>
            <p:cNvSpPr/>
            <p:nvPr/>
          </p:nvSpPr>
          <p:spPr>
            <a:xfrm>
              <a:off x="2631380" y="38264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207.7</a:t>
              </a:r>
            </a:p>
          </p:txBody>
        </p:sp>
        <p:sp>
          <p:nvSpPr>
            <p:cNvPr id="113" name="tx113"/>
            <p:cNvSpPr/>
            <p:nvPr/>
          </p:nvSpPr>
          <p:spPr>
            <a:xfrm>
              <a:off x="2657505" y="34139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14" name="tx114"/>
            <p:cNvSpPr/>
            <p:nvPr/>
          </p:nvSpPr>
          <p:spPr>
            <a:xfrm>
              <a:off x="3964096" y="37915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228.4</a:t>
              </a:r>
            </a:p>
          </p:txBody>
        </p:sp>
        <p:sp>
          <p:nvSpPr>
            <p:cNvPr id="115" name="tx115"/>
            <p:cNvSpPr/>
            <p:nvPr/>
          </p:nvSpPr>
          <p:spPr>
            <a:xfrm>
              <a:off x="3990221" y="3368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6" name="tx116"/>
            <p:cNvSpPr/>
            <p:nvPr/>
          </p:nvSpPr>
          <p:spPr>
            <a:xfrm>
              <a:off x="5296811" y="37996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224.2</a:t>
              </a:r>
            </a:p>
          </p:txBody>
        </p:sp>
        <p:sp>
          <p:nvSpPr>
            <p:cNvPr id="117" name="tx117"/>
            <p:cNvSpPr/>
            <p:nvPr/>
          </p:nvSpPr>
          <p:spPr>
            <a:xfrm>
              <a:off x="5322937" y="33744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18" name="tx118"/>
            <p:cNvSpPr/>
            <p:nvPr/>
          </p:nvSpPr>
          <p:spPr>
            <a:xfrm>
              <a:off x="6362984" y="38581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188.9</a:t>
              </a:r>
            </a:p>
          </p:txBody>
        </p:sp>
        <p:sp>
          <p:nvSpPr>
            <p:cNvPr id="119" name="tx119"/>
            <p:cNvSpPr/>
            <p:nvPr/>
          </p:nvSpPr>
          <p:spPr>
            <a:xfrm>
              <a:off x="6428286" y="343293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0" name="tx120"/>
            <p:cNvSpPr/>
            <p:nvPr/>
          </p:nvSpPr>
          <p:spPr>
            <a:xfrm>
              <a:off x="6629527" y="38875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171.5</a:t>
              </a:r>
            </a:p>
          </p:txBody>
        </p:sp>
        <p:sp>
          <p:nvSpPr>
            <p:cNvPr id="121" name="tx121"/>
            <p:cNvSpPr/>
            <p:nvPr/>
          </p:nvSpPr>
          <p:spPr>
            <a:xfrm>
              <a:off x="6655652" y="34618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80.7</a:t>
              </a:r>
            </a:p>
          </p:txBody>
        </p:sp>
        <p:sp>
          <p:nvSpPr>
            <p:cNvPr id="122" name="tx122"/>
            <p:cNvSpPr/>
            <p:nvPr/>
          </p:nvSpPr>
          <p:spPr>
            <a:xfrm>
              <a:off x="6935247" y="387946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23" name="tx123"/>
            <p:cNvSpPr/>
            <p:nvPr/>
          </p:nvSpPr>
          <p:spPr>
            <a:xfrm>
              <a:off x="6922195" y="3451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75.8</a:t>
              </a:r>
            </a:p>
          </p:txBody>
        </p:sp>
        <p:sp>
          <p:nvSpPr>
            <p:cNvPr id="124" name="tx124"/>
            <p:cNvSpPr/>
            <p:nvPr/>
          </p:nvSpPr>
          <p:spPr>
            <a:xfrm>
              <a:off x="7162613" y="38822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174.6</a:t>
              </a:r>
            </a:p>
          </p:txBody>
        </p:sp>
        <p:sp>
          <p:nvSpPr>
            <p:cNvPr id="125" name="tx125"/>
            <p:cNvSpPr/>
            <p:nvPr/>
          </p:nvSpPr>
          <p:spPr>
            <a:xfrm>
              <a:off x="7188738" y="3455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78.5</a:t>
              </a:r>
            </a:p>
          </p:txBody>
        </p:sp>
        <p:sp>
          <p:nvSpPr>
            <p:cNvPr id="126" name="tx126"/>
            <p:cNvSpPr/>
            <p:nvPr/>
          </p:nvSpPr>
          <p:spPr>
            <a:xfrm>
              <a:off x="7429156" y="38909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169.5</a:t>
              </a:r>
            </a:p>
          </p:txBody>
        </p:sp>
        <p:sp>
          <p:nvSpPr>
            <p:cNvPr id="127" name="tx127"/>
            <p:cNvSpPr/>
            <p:nvPr/>
          </p:nvSpPr>
          <p:spPr>
            <a:xfrm>
              <a:off x="7455282" y="34639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83.5</a:t>
              </a:r>
            </a:p>
          </p:txBody>
        </p:sp>
        <p:sp>
          <p:nvSpPr>
            <p:cNvPr id="128" name="tx128"/>
            <p:cNvSpPr/>
            <p:nvPr/>
          </p:nvSpPr>
          <p:spPr>
            <a:xfrm>
              <a:off x="7695699" y="39240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149.8</a:t>
              </a:r>
            </a:p>
          </p:txBody>
        </p:sp>
        <p:sp>
          <p:nvSpPr>
            <p:cNvPr id="129" name="tx129"/>
            <p:cNvSpPr/>
            <p:nvPr/>
          </p:nvSpPr>
          <p:spPr>
            <a:xfrm>
              <a:off x="7695699" y="34954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104.1</a:t>
              </a:r>
            </a:p>
          </p:txBody>
        </p:sp>
        <p:sp>
          <p:nvSpPr>
            <p:cNvPr id="130" name="tx130"/>
            <p:cNvSpPr/>
            <p:nvPr/>
          </p:nvSpPr>
          <p:spPr>
            <a:xfrm>
              <a:off x="7962242" y="39234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150.2</a:t>
              </a:r>
            </a:p>
          </p:txBody>
        </p:sp>
        <p:sp>
          <p:nvSpPr>
            <p:cNvPr id="131" name="tx131"/>
            <p:cNvSpPr/>
            <p:nvPr/>
          </p:nvSpPr>
          <p:spPr>
            <a:xfrm>
              <a:off x="7962242" y="34938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104.4</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4848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097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1347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2000-2025</a:t>
              </a:r>
            </a:p>
          </p:txBody>
        </p:sp>
        <p:sp>
          <p:nvSpPr>
            <p:cNvPr id="162" name="pl162"/>
            <p:cNvSpPr/>
            <p:nvPr/>
          </p:nvSpPr>
          <p:spPr>
            <a:xfrm>
              <a:off x="25875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1699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524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787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612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4879075" cy="124062"/>
            </a:xfrm>
            <a:prstGeom prst="rect">
              <a:avLst/>
            </a:prstGeom>
            <a:solidFill>
              <a:srgbClr val="80BD41">
                <a:alpha val="100000"/>
              </a:srgbClr>
            </a:solidFill>
          </p:spPr>
          <p:txBody>
            <a:bodyPr/>
            <a:lstStyle/>
            <a:p/>
          </p:txBody>
        </p:sp>
        <p:sp>
          <p:nvSpPr>
            <p:cNvPr id="172" name="rc172"/>
            <p:cNvSpPr/>
            <p:nvPr/>
          </p:nvSpPr>
          <p:spPr>
            <a:xfrm>
              <a:off x="6175349" y="5840557"/>
              <a:ext cx="1626444" cy="124062"/>
            </a:xfrm>
            <a:prstGeom prst="rect">
              <a:avLst/>
            </a:prstGeom>
            <a:solidFill>
              <a:srgbClr val="1CABE2">
                <a:alpha val="100000"/>
              </a:srgbClr>
            </a:solidFill>
          </p:spPr>
          <p:txBody>
            <a:bodyPr/>
            <a:lstStyle/>
            <a:p/>
          </p:txBody>
        </p:sp>
        <p:sp>
          <p:nvSpPr>
            <p:cNvPr id="173" name="rc173"/>
            <p:cNvSpPr/>
            <p:nvPr/>
          </p:nvSpPr>
          <p:spPr>
            <a:xfrm>
              <a:off x="1296273" y="5685479"/>
              <a:ext cx="3869584" cy="124062"/>
            </a:xfrm>
            <a:prstGeom prst="rect">
              <a:avLst/>
            </a:prstGeom>
            <a:solidFill>
              <a:srgbClr val="80BD41">
                <a:alpha val="100000"/>
              </a:srgbClr>
            </a:solidFill>
          </p:spPr>
          <p:txBody>
            <a:bodyPr/>
            <a:lstStyle/>
            <a:p/>
          </p:txBody>
        </p:sp>
        <p:sp>
          <p:nvSpPr>
            <p:cNvPr id="174" name="rc174"/>
            <p:cNvSpPr/>
            <p:nvPr/>
          </p:nvSpPr>
          <p:spPr>
            <a:xfrm>
              <a:off x="5165858" y="5685479"/>
              <a:ext cx="2689134" cy="124062"/>
            </a:xfrm>
            <a:prstGeom prst="rect">
              <a:avLst/>
            </a:prstGeom>
            <a:solidFill>
              <a:srgbClr val="1CABE2">
                <a:alpha val="100000"/>
              </a:srgbClr>
            </a:solidFill>
          </p:spPr>
          <p:txBody>
            <a:bodyPr/>
            <a:lstStyle/>
            <a:p/>
          </p:txBody>
        </p:sp>
        <p:sp>
          <p:nvSpPr>
            <p:cNvPr id="175" name="rc175"/>
            <p:cNvSpPr/>
            <p:nvPr/>
          </p:nvSpPr>
          <p:spPr>
            <a:xfrm>
              <a:off x="1296273" y="5530401"/>
              <a:ext cx="3879139" cy="124062"/>
            </a:xfrm>
            <a:prstGeom prst="rect">
              <a:avLst/>
            </a:prstGeom>
            <a:solidFill>
              <a:srgbClr val="80BD41">
                <a:alpha val="100000"/>
              </a:srgbClr>
            </a:solidFill>
          </p:spPr>
          <p:txBody>
            <a:bodyPr/>
            <a:lstStyle/>
            <a:p/>
          </p:txBody>
        </p:sp>
        <p:sp>
          <p:nvSpPr>
            <p:cNvPr id="176" name="rc176"/>
            <p:cNvSpPr/>
            <p:nvPr/>
          </p:nvSpPr>
          <p:spPr>
            <a:xfrm>
              <a:off x="5175413" y="5530401"/>
              <a:ext cx="2695590" cy="124062"/>
            </a:xfrm>
            <a:prstGeom prst="rect">
              <a:avLst/>
            </a:prstGeom>
            <a:solidFill>
              <a:srgbClr val="1CABE2">
                <a:alpha val="100000"/>
              </a:srgbClr>
            </a:solidFill>
          </p:spPr>
          <p:txBody>
            <a:bodyPr/>
            <a:lstStyle/>
            <a:p/>
          </p:txBody>
        </p:sp>
        <p:sp>
          <p:nvSpPr>
            <p:cNvPr id="177" name="tx177"/>
            <p:cNvSpPr/>
            <p:nvPr/>
          </p:nvSpPr>
          <p:spPr>
            <a:xfrm>
              <a:off x="7982117"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251.9</a:t>
              </a:r>
            </a:p>
          </p:txBody>
        </p:sp>
        <p:sp>
          <p:nvSpPr>
            <p:cNvPr id="178" name="tx178"/>
            <p:cNvSpPr/>
            <p:nvPr/>
          </p:nvSpPr>
          <p:spPr>
            <a:xfrm>
              <a:off x="8086465"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79" name="tx179"/>
            <p:cNvSpPr/>
            <p:nvPr/>
          </p:nvSpPr>
          <p:spPr>
            <a:xfrm>
              <a:off x="805505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254.6</a:t>
              </a:r>
            </a:p>
          </p:txBody>
        </p:sp>
        <p:sp>
          <p:nvSpPr>
            <p:cNvPr id="180" name="tx180"/>
            <p:cNvSpPr/>
            <p:nvPr/>
          </p:nvSpPr>
          <p:spPr>
            <a:xfrm>
              <a:off x="3600172"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188.9</a:t>
              </a:r>
            </a:p>
          </p:txBody>
        </p:sp>
        <p:sp>
          <p:nvSpPr>
            <p:cNvPr id="181" name="tx181"/>
            <p:cNvSpPr/>
            <p:nvPr/>
          </p:nvSpPr>
          <p:spPr>
            <a:xfrm>
              <a:off x="6928281" y="58620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82" name="tx182"/>
            <p:cNvSpPr/>
            <p:nvPr/>
          </p:nvSpPr>
          <p:spPr>
            <a:xfrm>
              <a:off x="3095427"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149.8</a:t>
              </a:r>
            </a:p>
          </p:txBody>
        </p:sp>
        <p:sp>
          <p:nvSpPr>
            <p:cNvPr id="183" name="tx183"/>
            <p:cNvSpPr/>
            <p:nvPr/>
          </p:nvSpPr>
          <p:spPr>
            <a:xfrm>
              <a:off x="6374787"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104.1</a:t>
              </a:r>
            </a:p>
          </p:txBody>
        </p:sp>
        <p:sp>
          <p:nvSpPr>
            <p:cNvPr id="184" name="tx184"/>
            <p:cNvSpPr/>
            <p:nvPr/>
          </p:nvSpPr>
          <p:spPr>
            <a:xfrm>
              <a:off x="3100205"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150.2</a:t>
              </a:r>
            </a:p>
          </p:txBody>
        </p:sp>
        <p:sp>
          <p:nvSpPr>
            <p:cNvPr id="185" name="tx185"/>
            <p:cNvSpPr/>
            <p:nvPr/>
          </p:nvSpPr>
          <p:spPr>
            <a:xfrm>
              <a:off x="6387570"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104.4</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76220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1" name="tx191"/>
            <p:cNvSpPr/>
            <p:nvPr/>
          </p:nvSpPr>
          <p:spPr>
            <a:xfrm>
              <a:off x="634468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(59%) was lower than in 2019 (75%).
The number of children vaccinated with DTP3 decreased 20% compared to in 2019.
The number of surviving infants increased approximately 1%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9397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579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2183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759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3987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4049218"/>
              <a:ext cx="239399" cy="162791"/>
            </a:xfrm>
            <a:prstGeom prst="rect">
              <a:avLst/>
            </a:prstGeom>
            <a:solidFill>
              <a:srgbClr val="E2231A">
                <a:alpha val="90196"/>
              </a:srgbClr>
            </a:solidFill>
          </p:spPr>
          <p:txBody>
            <a:bodyPr/>
            <a:lstStyle/>
            <a:p/>
          </p:txBody>
        </p:sp>
        <p:sp>
          <p:nvSpPr>
            <p:cNvPr id="23" name="rc23"/>
            <p:cNvSpPr/>
            <p:nvPr/>
          </p:nvSpPr>
          <p:spPr>
            <a:xfrm>
              <a:off x="1577053" y="4090654"/>
              <a:ext cx="239399" cy="121355"/>
            </a:xfrm>
            <a:prstGeom prst="rect">
              <a:avLst/>
            </a:prstGeom>
            <a:solidFill>
              <a:srgbClr val="E2231A">
                <a:alpha val="90196"/>
              </a:srgbClr>
            </a:solidFill>
          </p:spPr>
          <p:txBody>
            <a:bodyPr/>
            <a:lstStyle/>
            <a:p/>
          </p:txBody>
        </p:sp>
        <p:sp>
          <p:nvSpPr>
            <p:cNvPr id="24" name="rc24"/>
            <p:cNvSpPr/>
            <p:nvPr/>
          </p:nvSpPr>
          <p:spPr>
            <a:xfrm>
              <a:off x="1843053" y="4121187"/>
              <a:ext cx="239399" cy="90822"/>
            </a:xfrm>
            <a:prstGeom prst="rect">
              <a:avLst/>
            </a:prstGeom>
            <a:solidFill>
              <a:srgbClr val="E2231A">
                <a:alpha val="90196"/>
              </a:srgbClr>
            </a:solidFill>
          </p:spPr>
          <p:txBody>
            <a:bodyPr/>
            <a:lstStyle/>
            <a:p/>
          </p:txBody>
        </p:sp>
        <p:sp>
          <p:nvSpPr>
            <p:cNvPr id="25" name="rc25"/>
            <p:cNvSpPr/>
            <p:nvPr/>
          </p:nvSpPr>
          <p:spPr>
            <a:xfrm>
              <a:off x="2109053" y="4171464"/>
              <a:ext cx="239399" cy="40545"/>
            </a:xfrm>
            <a:prstGeom prst="rect">
              <a:avLst/>
            </a:prstGeom>
            <a:solidFill>
              <a:srgbClr val="E2231A">
                <a:alpha val="90196"/>
              </a:srgbClr>
            </a:solidFill>
          </p:spPr>
          <p:txBody>
            <a:bodyPr/>
            <a:lstStyle/>
            <a:p/>
          </p:txBody>
        </p:sp>
        <p:sp>
          <p:nvSpPr>
            <p:cNvPr id="26" name="rc26"/>
            <p:cNvSpPr/>
            <p:nvPr/>
          </p:nvSpPr>
          <p:spPr>
            <a:xfrm>
              <a:off x="2375052" y="4110406"/>
              <a:ext cx="239399" cy="101603"/>
            </a:xfrm>
            <a:prstGeom prst="rect">
              <a:avLst/>
            </a:prstGeom>
            <a:solidFill>
              <a:srgbClr val="E2231A">
                <a:alpha val="90196"/>
              </a:srgbClr>
            </a:solidFill>
          </p:spPr>
          <p:txBody>
            <a:bodyPr/>
            <a:lstStyle/>
            <a:p/>
          </p:txBody>
        </p:sp>
        <p:sp>
          <p:nvSpPr>
            <p:cNvPr id="27" name="rc27"/>
            <p:cNvSpPr/>
            <p:nvPr/>
          </p:nvSpPr>
          <p:spPr>
            <a:xfrm>
              <a:off x="2641052" y="4099637"/>
              <a:ext cx="239399" cy="112371"/>
            </a:xfrm>
            <a:prstGeom prst="rect">
              <a:avLst/>
            </a:prstGeom>
            <a:solidFill>
              <a:srgbClr val="E2231A">
                <a:alpha val="90196"/>
              </a:srgbClr>
            </a:solidFill>
          </p:spPr>
          <p:txBody>
            <a:bodyPr/>
            <a:lstStyle/>
            <a:p/>
          </p:txBody>
        </p:sp>
        <p:sp>
          <p:nvSpPr>
            <p:cNvPr id="28" name="rc28"/>
            <p:cNvSpPr/>
            <p:nvPr/>
          </p:nvSpPr>
          <p:spPr>
            <a:xfrm>
              <a:off x="2907052" y="4087084"/>
              <a:ext cx="239399" cy="124925"/>
            </a:xfrm>
            <a:prstGeom prst="rect">
              <a:avLst/>
            </a:prstGeom>
            <a:solidFill>
              <a:srgbClr val="E2231A">
                <a:alpha val="90196"/>
              </a:srgbClr>
            </a:solidFill>
          </p:spPr>
          <p:txBody>
            <a:bodyPr/>
            <a:lstStyle/>
            <a:p/>
          </p:txBody>
        </p:sp>
        <p:sp>
          <p:nvSpPr>
            <p:cNvPr id="29" name="rc29"/>
            <p:cNvSpPr/>
            <p:nvPr/>
          </p:nvSpPr>
          <p:spPr>
            <a:xfrm>
              <a:off x="3173051" y="4066082"/>
              <a:ext cx="239399" cy="145927"/>
            </a:xfrm>
            <a:prstGeom prst="rect">
              <a:avLst/>
            </a:prstGeom>
            <a:solidFill>
              <a:srgbClr val="E2231A">
                <a:alpha val="90196"/>
              </a:srgbClr>
            </a:solidFill>
          </p:spPr>
          <p:txBody>
            <a:bodyPr/>
            <a:lstStyle/>
            <a:p/>
          </p:txBody>
        </p:sp>
        <p:sp>
          <p:nvSpPr>
            <p:cNvPr id="30" name="rc30"/>
            <p:cNvSpPr/>
            <p:nvPr/>
          </p:nvSpPr>
          <p:spPr>
            <a:xfrm>
              <a:off x="3439051" y="4128448"/>
              <a:ext cx="239399" cy="83560"/>
            </a:xfrm>
            <a:prstGeom prst="rect">
              <a:avLst/>
            </a:prstGeom>
            <a:solidFill>
              <a:srgbClr val="E2231A">
                <a:alpha val="90196"/>
              </a:srgbClr>
            </a:solidFill>
          </p:spPr>
          <p:txBody>
            <a:bodyPr/>
            <a:lstStyle/>
            <a:p/>
          </p:txBody>
        </p:sp>
        <p:sp>
          <p:nvSpPr>
            <p:cNvPr id="31" name="rc31"/>
            <p:cNvSpPr/>
            <p:nvPr/>
          </p:nvSpPr>
          <p:spPr>
            <a:xfrm>
              <a:off x="3705050" y="4138749"/>
              <a:ext cx="239399" cy="73260"/>
            </a:xfrm>
            <a:prstGeom prst="rect">
              <a:avLst/>
            </a:prstGeom>
            <a:solidFill>
              <a:srgbClr val="E2231A">
                <a:alpha val="90196"/>
              </a:srgbClr>
            </a:solidFill>
          </p:spPr>
          <p:txBody>
            <a:bodyPr/>
            <a:lstStyle/>
            <a:p/>
          </p:txBody>
        </p:sp>
        <p:sp>
          <p:nvSpPr>
            <p:cNvPr id="32" name="rc32"/>
            <p:cNvSpPr/>
            <p:nvPr/>
          </p:nvSpPr>
          <p:spPr>
            <a:xfrm>
              <a:off x="3971050" y="4086118"/>
              <a:ext cx="239399" cy="125891"/>
            </a:xfrm>
            <a:prstGeom prst="rect">
              <a:avLst/>
            </a:prstGeom>
            <a:solidFill>
              <a:srgbClr val="E2231A">
                <a:alpha val="90196"/>
              </a:srgbClr>
            </a:solidFill>
          </p:spPr>
          <p:txBody>
            <a:bodyPr/>
            <a:lstStyle/>
            <a:p/>
          </p:txBody>
        </p:sp>
        <p:sp>
          <p:nvSpPr>
            <p:cNvPr id="33" name="rc33"/>
            <p:cNvSpPr/>
            <p:nvPr/>
          </p:nvSpPr>
          <p:spPr>
            <a:xfrm>
              <a:off x="4237050" y="4169967"/>
              <a:ext cx="239399" cy="42041"/>
            </a:xfrm>
            <a:prstGeom prst="rect">
              <a:avLst/>
            </a:prstGeom>
            <a:solidFill>
              <a:srgbClr val="E2231A">
                <a:alpha val="90196"/>
              </a:srgbClr>
            </a:solidFill>
          </p:spPr>
          <p:txBody>
            <a:bodyPr/>
            <a:lstStyle/>
            <a:p/>
          </p:txBody>
        </p:sp>
        <p:sp>
          <p:nvSpPr>
            <p:cNvPr id="34" name="rc34"/>
            <p:cNvSpPr/>
            <p:nvPr/>
          </p:nvSpPr>
          <p:spPr>
            <a:xfrm>
              <a:off x="4503049" y="4127792"/>
              <a:ext cx="239399" cy="84217"/>
            </a:xfrm>
            <a:prstGeom prst="rect">
              <a:avLst/>
            </a:prstGeom>
            <a:solidFill>
              <a:srgbClr val="E2231A">
                <a:alpha val="90196"/>
              </a:srgbClr>
            </a:solidFill>
          </p:spPr>
          <p:txBody>
            <a:bodyPr/>
            <a:lstStyle/>
            <a:p/>
          </p:txBody>
        </p:sp>
        <p:sp>
          <p:nvSpPr>
            <p:cNvPr id="35" name="rc35"/>
            <p:cNvSpPr/>
            <p:nvPr/>
          </p:nvSpPr>
          <p:spPr>
            <a:xfrm>
              <a:off x="4769049" y="4075044"/>
              <a:ext cx="239399" cy="136964"/>
            </a:xfrm>
            <a:prstGeom prst="rect">
              <a:avLst/>
            </a:prstGeom>
            <a:solidFill>
              <a:srgbClr val="E2231A">
                <a:alpha val="90196"/>
              </a:srgbClr>
            </a:solidFill>
          </p:spPr>
          <p:txBody>
            <a:bodyPr/>
            <a:lstStyle/>
            <a:p/>
          </p:txBody>
        </p:sp>
        <p:sp>
          <p:nvSpPr>
            <p:cNvPr id="36" name="rc36"/>
            <p:cNvSpPr/>
            <p:nvPr/>
          </p:nvSpPr>
          <p:spPr>
            <a:xfrm>
              <a:off x="5035049" y="4096113"/>
              <a:ext cx="239399" cy="115895"/>
            </a:xfrm>
            <a:prstGeom prst="rect">
              <a:avLst/>
            </a:prstGeom>
            <a:solidFill>
              <a:srgbClr val="E2231A">
                <a:alpha val="90196"/>
              </a:srgbClr>
            </a:solidFill>
          </p:spPr>
          <p:txBody>
            <a:bodyPr/>
            <a:lstStyle/>
            <a:p/>
          </p:txBody>
        </p:sp>
        <p:sp>
          <p:nvSpPr>
            <p:cNvPr id="37" name="rc37"/>
            <p:cNvSpPr/>
            <p:nvPr/>
          </p:nvSpPr>
          <p:spPr>
            <a:xfrm>
              <a:off x="5301048" y="4159345"/>
              <a:ext cx="239399" cy="52664"/>
            </a:xfrm>
            <a:prstGeom prst="rect">
              <a:avLst/>
            </a:prstGeom>
            <a:solidFill>
              <a:srgbClr val="E2231A">
                <a:alpha val="90196"/>
              </a:srgbClr>
            </a:solidFill>
          </p:spPr>
          <p:txBody>
            <a:bodyPr/>
            <a:lstStyle/>
            <a:p/>
          </p:txBody>
        </p:sp>
        <p:sp>
          <p:nvSpPr>
            <p:cNvPr id="38" name="rc38"/>
            <p:cNvSpPr/>
            <p:nvPr/>
          </p:nvSpPr>
          <p:spPr>
            <a:xfrm>
              <a:off x="5567048" y="4148848"/>
              <a:ext cx="239399" cy="63160"/>
            </a:xfrm>
            <a:prstGeom prst="rect">
              <a:avLst/>
            </a:prstGeom>
            <a:solidFill>
              <a:srgbClr val="E2231A">
                <a:alpha val="90196"/>
              </a:srgbClr>
            </a:solidFill>
          </p:spPr>
          <p:txBody>
            <a:bodyPr/>
            <a:lstStyle/>
            <a:p/>
          </p:txBody>
        </p:sp>
        <p:sp>
          <p:nvSpPr>
            <p:cNvPr id="39" name="rc39"/>
            <p:cNvSpPr/>
            <p:nvPr/>
          </p:nvSpPr>
          <p:spPr>
            <a:xfrm>
              <a:off x="5833047" y="4033111"/>
              <a:ext cx="239399" cy="178897"/>
            </a:xfrm>
            <a:prstGeom prst="rect">
              <a:avLst/>
            </a:prstGeom>
            <a:solidFill>
              <a:srgbClr val="E2231A">
                <a:alpha val="90196"/>
              </a:srgbClr>
            </a:solidFill>
          </p:spPr>
          <p:txBody>
            <a:bodyPr/>
            <a:lstStyle/>
            <a:p/>
          </p:txBody>
        </p:sp>
        <p:sp>
          <p:nvSpPr>
            <p:cNvPr id="40" name="rc40"/>
            <p:cNvSpPr/>
            <p:nvPr/>
          </p:nvSpPr>
          <p:spPr>
            <a:xfrm>
              <a:off x="6099047" y="4096239"/>
              <a:ext cx="239399" cy="115770"/>
            </a:xfrm>
            <a:prstGeom prst="rect">
              <a:avLst/>
            </a:prstGeom>
            <a:solidFill>
              <a:srgbClr val="E2231A">
                <a:alpha val="90196"/>
              </a:srgbClr>
            </a:solidFill>
          </p:spPr>
          <p:txBody>
            <a:bodyPr/>
            <a:lstStyle/>
            <a:p/>
          </p:txBody>
        </p:sp>
        <p:sp>
          <p:nvSpPr>
            <p:cNvPr id="41" name="rc41"/>
            <p:cNvSpPr/>
            <p:nvPr/>
          </p:nvSpPr>
          <p:spPr>
            <a:xfrm>
              <a:off x="6365047" y="3990873"/>
              <a:ext cx="239399" cy="221136"/>
            </a:xfrm>
            <a:prstGeom prst="rect">
              <a:avLst/>
            </a:prstGeom>
            <a:solidFill>
              <a:srgbClr val="E2231A">
                <a:alpha val="90196"/>
              </a:srgbClr>
            </a:solidFill>
          </p:spPr>
          <p:txBody>
            <a:bodyPr/>
            <a:lstStyle/>
            <a:p/>
          </p:txBody>
        </p:sp>
        <p:sp>
          <p:nvSpPr>
            <p:cNvPr id="42" name="rc42"/>
            <p:cNvSpPr/>
            <p:nvPr/>
          </p:nvSpPr>
          <p:spPr>
            <a:xfrm>
              <a:off x="6631046" y="3937875"/>
              <a:ext cx="239399" cy="274134"/>
            </a:xfrm>
            <a:prstGeom prst="rect">
              <a:avLst/>
            </a:prstGeom>
            <a:solidFill>
              <a:srgbClr val="E2231A">
                <a:alpha val="90196"/>
              </a:srgbClr>
            </a:solidFill>
          </p:spPr>
          <p:txBody>
            <a:bodyPr/>
            <a:lstStyle/>
            <a:p/>
          </p:txBody>
        </p:sp>
        <p:sp>
          <p:nvSpPr>
            <p:cNvPr id="43" name="rc43"/>
            <p:cNvSpPr/>
            <p:nvPr/>
          </p:nvSpPr>
          <p:spPr>
            <a:xfrm>
              <a:off x="6897046" y="3947815"/>
              <a:ext cx="239399" cy="264193"/>
            </a:xfrm>
            <a:prstGeom prst="rect">
              <a:avLst/>
            </a:prstGeom>
            <a:solidFill>
              <a:srgbClr val="E2231A">
                <a:alpha val="90196"/>
              </a:srgbClr>
            </a:solidFill>
          </p:spPr>
          <p:txBody>
            <a:bodyPr/>
            <a:lstStyle/>
            <a:p/>
          </p:txBody>
        </p:sp>
        <p:sp>
          <p:nvSpPr>
            <p:cNvPr id="44" name="rc44"/>
            <p:cNvSpPr/>
            <p:nvPr/>
          </p:nvSpPr>
          <p:spPr>
            <a:xfrm>
              <a:off x="7163045" y="3884019"/>
              <a:ext cx="239399" cy="327990"/>
            </a:xfrm>
            <a:prstGeom prst="rect">
              <a:avLst/>
            </a:prstGeom>
            <a:solidFill>
              <a:srgbClr val="E2231A">
                <a:alpha val="90196"/>
              </a:srgbClr>
            </a:solidFill>
          </p:spPr>
          <p:txBody>
            <a:bodyPr/>
            <a:lstStyle/>
            <a:p/>
          </p:txBody>
        </p:sp>
        <p:sp>
          <p:nvSpPr>
            <p:cNvPr id="45" name="rc45"/>
            <p:cNvSpPr/>
            <p:nvPr/>
          </p:nvSpPr>
          <p:spPr>
            <a:xfrm>
              <a:off x="7429045" y="3873593"/>
              <a:ext cx="239399" cy="338415"/>
            </a:xfrm>
            <a:prstGeom prst="rect">
              <a:avLst/>
            </a:prstGeom>
            <a:solidFill>
              <a:srgbClr val="E2231A">
                <a:alpha val="90196"/>
              </a:srgbClr>
            </a:solidFill>
          </p:spPr>
          <p:txBody>
            <a:bodyPr/>
            <a:lstStyle/>
            <a:p/>
          </p:txBody>
        </p:sp>
        <p:sp>
          <p:nvSpPr>
            <p:cNvPr id="46" name="rc46"/>
            <p:cNvSpPr/>
            <p:nvPr/>
          </p:nvSpPr>
          <p:spPr>
            <a:xfrm>
              <a:off x="7695045" y="3861654"/>
              <a:ext cx="239399" cy="350354"/>
            </a:xfrm>
            <a:prstGeom prst="rect">
              <a:avLst/>
            </a:prstGeom>
            <a:solidFill>
              <a:srgbClr val="E2231A">
                <a:alpha val="90196"/>
              </a:srgbClr>
            </a:solidFill>
          </p:spPr>
          <p:txBody>
            <a:bodyPr/>
            <a:lstStyle/>
            <a:p/>
          </p:txBody>
        </p:sp>
        <p:sp>
          <p:nvSpPr>
            <p:cNvPr id="47" name="rc47"/>
            <p:cNvSpPr/>
            <p:nvPr/>
          </p:nvSpPr>
          <p:spPr>
            <a:xfrm>
              <a:off x="7961044" y="3860802"/>
              <a:ext cx="239399" cy="351207"/>
            </a:xfrm>
            <a:prstGeom prst="rect">
              <a:avLst/>
            </a:prstGeom>
            <a:solidFill>
              <a:srgbClr val="E2231A">
                <a:alpha val="90196"/>
              </a:srgbClr>
            </a:solidFill>
          </p:spPr>
          <p:txBody>
            <a:bodyPr/>
            <a:lstStyle/>
            <a:p/>
          </p:txBody>
        </p:sp>
        <p:sp>
          <p:nvSpPr>
            <p:cNvPr id="48" name="rc48"/>
            <p:cNvSpPr/>
            <p:nvPr/>
          </p:nvSpPr>
          <p:spPr>
            <a:xfrm>
              <a:off x="6099047" y="3567529"/>
              <a:ext cx="239399" cy="528709"/>
            </a:xfrm>
            <a:prstGeom prst="rect">
              <a:avLst/>
            </a:prstGeom>
            <a:solidFill>
              <a:srgbClr val="B3B3B3">
                <a:alpha val="90196"/>
              </a:srgbClr>
            </a:solidFill>
          </p:spPr>
          <p:txBody>
            <a:bodyPr/>
            <a:lstStyle/>
            <a:p/>
          </p:txBody>
        </p:sp>
        <p:sp>
          <p:nvSpPr>
            <p:cNvPr id="49" name="rc49"/>
            <p:cNvSpPr/>
            <p:nvPr/>
          </p:nvSpPr>
          <p:spPr>
            <a:xfrm>
              <a:off x="6365047" y="3629888"/>
              <a:ext cx="239399" cy="360985"/>
            </a:xfrm>
            <a:prstGeom prst="rect">
              <a:avLst/>
            </a:prstGeom>
            <a:solidFill>
              <a:srgbClr val="B3B3B3">
                <a:alpha val="90196"/>
              </a:srgbClr>
            </a:solidFill>
          </p:spPr>
          <p:txBody>
            <a:bodyPr/>
            <a:lstStyle/>
            <a:p/>
          </p:txBody>
        </p:sp>
        <p:sp>
          <p:nvSpPr>
            <p:cNvPr id="50" name="rc50"/>
            <p:cNvSpPr/>
            <p:nvPr/>
          </p:nvSpPr>
          <p:spPr>
            <a:xfrm>
              <a:off x="6631046" y="3650455"/>
              <a:ext cx="239399" cy="287419"/>
            </a:xfrm>
            <a:prstGeom prst="rect">
              <a:avLst/>
            </a:prstGeom>
            <a:solidFill>
              <a:srgbClr val="B3B3B3">
                <a:alpha val="90196"/>
              </a:srgbClr>
            </a:solidFill>
          </p:spPr>
          <p:txBody>
            <a:bodyPr/>
            <a:lstStyle/>
            <a:p/>
          </p:txBody>
        </p:sp>
        <p:sp>
          <p:nvSpPr>
            <p:cNvPr id="51" name="rc51"/>
            <p:cNvSpPr/>
            <p:nvPr/>
          </p:nvSpPr>
          <p:spPr>
            <a:xfrm>
              <a:off x="6897046" y="3753985"/>
              <a:ext cx="239399" cy="193830"/>
            </a:xfrm>
            <a:prstGeom prst="rect">
              <a:avLst/>
            </a:prstGeom>
            <a:solidFill>
              <a:srgbClr val="B3B3B3">
                <a:alpha val="90196"/>
              </a:srgbClr>
            </a:solidFill>
          </p:spPr>
          <p:txBody>
            <a:bodyPr/>
            <a:lstStyle/>
            <a:p/>
          </p:txBody>
        </p:sp>
        <p:sp>
          <p:nvSpPr>
            <p:cNvPr id="52" name="rc52"/>
            <p:cNvSpPr/>
            <p:nvPr/>
          </p:nvSpPr>
          <p:spPr>
            <a:xfrm>
              <a:off x="7163045" y="3680206"/>
              <a:ext cx="239399" cy="203812"/>
            </a:xfrm>
            <a:prstGeom prst="rect">
              <a:avLst/>
            </a:prstGeom>
            <a:solidFill>
              <a:srgbClr val="B3B3B3">
                <a:alpha val="90196"/>
              </a:srgbClr>
            </a:solidFill>
          </p:spPr>
          <p:txBody>
            <a:bodyPr/>
            <a:lstStyle/>
            <a:p/>
          </p:txBody>
        </p:sp>
        <p:sp>
          <p:nvSpPr>
            <p:cNvPr id="53" name="rc53"/>
            <p:cNvSpPr/>
            <p:nvPr/>
          </p:nvSpPr>
          <p:spPr>
            <a:xfrm>
              <a:off x="7429045" y="3689357"/>
              <a:ext cx="239399" cy="184236"/>
            </a:xfrm>
            <a:prstGeom prst="rect">
              <a:avLst/>
            </a:prstGeom>
            <a:solidFill>
              <a:srgbClr val="B3B3B3">
                <a:alpha val="90196"/>
              </a:srgbClr>
            </a:solidFill>
          </p:spPr>
          <p:txBody>
            <a:bodyPr/>
            <a:lstStyle/>
            <a:p/>
          </p:txBody>
        </p:sp>
        <p:sp>
          <p:nvSpPr>
            <p:cNvPr id="54" name="rc54"/>
            <p:cNvSpPr/>
            <p:nvPr/>
          </p:nvSpPr>
          <p:spPr>
            <a:xfrm>
              <a:off x="7695045" y="3803451"/>
              <a:ext cx="239399" cy="58202"/>
            </a:xfrm>
            <a:prstGeom prst="rect">
              <a:avLst/>
            </a:prstGeom>
            <a:solidFill>
              <a:srgbClr val="B3B3B3">
                <a:alpha val="90196"/>
              </a:srgbClr>
            </a:solidFill>
          </p:spPr>
          <p:txBody>
            <a:bodyPr/>
            <a:lstStyle/>
            <a:p/>
          </p:txBody>
        </p:sp>
        <p:sp>
          <p:nvSpPr>
            <p:cNvPr id="55" name="rc55"/>
            <p:cNvSpPr/>
            <p:nvPr/>
          </p:nvSpPr>
          <p:spPr>
            <a:xfrm>
              <a:off x="7961044" y="3803188"/>
              <a:ext cx="239399" cy="57613"/>
            </a:xfrm>
            <a:prstGeom prst="rect">
              <a:avLst/>
            </a:prstGeom>
            <a:solidFill>
              <a:srgbClr val="B3B3B3">
                <a:alpha val="90196"/>
              </a:srgbClr>
            </a:solidFill>
          </p:spPr>
          <p:txBody>
            <a:bodyPr/>
            <a:lstStyle/>
            <a:p/>
          </p:txBody>
        </p:sp>
        <p:sp>
          <p:nvSpPr>
            <p:cNvPr id="56" name="pl56"/>
            <p:cNvSpPr/>
            <p:nvPr/>
          </p:nvSpPr>
          <p:spPr>
            <a:xfrm>
              <a:off x="1430754" y="2149674"/>
              <a:ext cx="6649990" cy="622997"/>
            </a:xfrm>
            <a:custGeom>
              <a:avLst/>
              <a:pathLst>
                <a:path w="6649990" h="622997">
                  <a:moveTo>
                    <a:pt x="0" y="257791"/>
                  </a:moveTo>
                  <a:lnTo>
                    <a:pt x="265999" y="171861"/>
                  </a:lnTo>
                  <a:lnTo>
                    <a:pt x="531999" y="107413"/>
                  </a:lnTo>
                  <a:lnTo>
                    <a:pt x="797998" y="0"/>
                  </a:lnTo>
                  <a:lnTo>
                    <a:pt x="1063998" y="128895"/>
                  </a:lnTo>
                  <a:lnTo>
                    <a:pt x="1329998" y="150378"/>
                  </a:lnTo>
                  <a:lnTo>
                    <a:pt x="1595997" y="171861"/>
                  </a:lnTo>
                  <a:lnTo>
                    <a:pt x="1861997" y="214826"/>
                  </a:lnTo>
                  <a:lnTo>
                    <a:pt x="2127996" y="85930"/>
                  </a:lnTo>
                  <a:lnTo>
                    <a:pt x="2393996" y="64447"/>
                  </a:lnTo>
                  <a:lnTo>
                    <a:pt x="2659996" y="171861"/>
                  </a:lnTo>
                  <a:lnTo>
                    <a:pt x="2925995" y="0"/>
                  </a:lnTo>
                  <a:lnTo>
                    <a:pt x="3191995" y="85930"/>
                  </a:lnTo>
                  <a:lnTo>
                    <a:pt x="3457995" y="193343"/>
                  </a:lnTo>
                  <a:lnTo>
                    <a:pt x="3723994" y="150378"/>
                  </a:lnTo>
                  <a:lnTo>
                    <a:pt x="3989994" y="21482"/>
                  </a:lnTo>
                  <a:lnTo>
                    <a:pt x="4255993" y="42965"/>
                  </a:lnTo>
                  <a:lnTo>
                    <a:pt x="4521993" y="279274"/>
                  </a:lnTo>
                  <a:lnTo>
                    <a:pt x="4787993" y="150378"/>
                  </a:lnTo>
                  <a:lnTo>
                    <a:pt x="5053992" y="365205"/>
                  </a:lnTo>
                  <a:lnTo>
                    <a:pt x="5319992" y="472618"/>
                  </a:lnTo>
                  <a:lnTo>
                    <a:pt x="5585991" y="451135"/>
                  </a:lnTo>
                  <a:lnTo>
                    <a:pt x="5851991" y="580031"/>
                  </a:lnTo>
                  <a:lnTo>
                    <a:pt x="6117991" y="601514"/>
                  </a:lnTo>
                  <a:lnTo>
                    <a:pt x="6383990" y="622997"/>
                  </a:lnTo>
                  <a:lnTo>
                    <a:pt x="6649990" y="622997"/>
                  </a:lnTo>
                </a:path>
              </a:pathLst>
            </a:custGeom>
            <a:ln w="27101" cap="flat">
              <a:solidFill>
                <a:srgbClr val="3283FE">
                  <a:alpha val="100000"/>
                </a:srgbClr>
              </a:solidFill>
              <a:prstDash val="solid"/>
              <a:round/>
            </a:ln>
          </p:spPr>
          <p:txBody>
            <a:bodyPr/>
            <a:lstStyle/>
            <a:p/>
          </p:txBody>
        </p:sp>
        <p:sp>
          <p:nvSpPr>
            <p:cNvPr id="57" name="pl57"/>
            <p:cNvSpPr/>
            <p:nvPr/>
          </p:nvSpPr>
          <p:spPr>
            <a:xfrm>
              <a:off x="6218747" y="2901567"/>
              <a:ext cx="1861997" cy="494101"/>
            </a:xfrm>
            <a:custGeom>
              <a:avLst/>
              <a:pathLst>
                <a:path w="1861997" h="494101">
                  <a:moveTo>
                    <a:pt x="0" y="494101"/>
                  </a:moveTo>
                  <a:lnTo>
                    <a:pt x="265999" y="365205"/>
                  </a:lnTo>
                  <a:lnTo>
                    <a:pt x="531999" y="322239"/>
                  </a:lnTo>
                  <a:lnTo>
                    <a:pt x="797998" y="107413"/>
                  </a:lnTo>
                  <a:lnTo>
                    <a:pt x="1063998" y="257791"/>
                  </a:lnTo>
                  <a:lnTo>
                    <a:pt x="1329998" y="236309"/>
                  </a:lnTo>
                  <a:lnTo>
                    <a:pt x="1595997" y="0"/>
                  </a:lnTo>
                  <a:lnTo>
                    <a:pt x="1861997" y="0"/>
                  </a:lnTo>
                </a:path>
              </a:pathLst>
            </a:custGeom>
            <a:ln w="27101" cap="flat">
              <a:solidFill>
                <a:srgbClr val="FFA500">
                  <a:alpha val="100000"/>
                </a:srgbClr>
              </a:solidFill>
              <a:prstDash val="solid"/>
              <a:round/>
            </a:ln>
          </p:spPr>
          <p:txBody>
            <a:bodyPr/>
            <a:lstStyle/>
            <a:p/>
          </p:txBody>
        </p:sp>
        <p:sp>
          <p:nvSpPr>
            <p:cNvPr id="58" name="tx58"/>
            <p:cNvSpPr/>
            <p:nvPr/>
          </p:nvSpPr>
          <p:spPr>
            <a:xfrm>
              <a:off x="1360416"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59" name="tx59"/>
            <p:cNvSpPr/>
            <p:nvPr/>
          </p:nvSpPr>
          <p:spPr>
            <a:xfrm>
              <a:off x="2690414"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0" name="tx60"/>
            <p:cNvSpPr/>
            <p:nvPr/>
          </p:nvSpPr>
          <p:spPr>
            <a:xfrm>
              <a:off x="402041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61" name="tx61"/>
            <p:cNvSpPr/>
            <p:nvPr/>
          </p:nvSpPr>
          <p:spPr>
            <a:xfrm>
              <a:off x="5350410"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2" name="tx62"/>
            <p:cNvSpPr/>
            <p:nvPr/>
          </p:nvSpPr>
          <p:spPr>
            <a:xfrm>
              <a:off x="6414408"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3" name="tx63"/>
            <p:cNvSpPr/>
            <p:nvPr/>
          </p:nvSpPr>
          <p:spPr>
            <a:xfrm>
              <a:off x="6414408" y="333014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44</a:t>
              </a:r>
            </a:p>
          </p:txBody>
        </p:sp>
        <p:sp>
          <p:nvSpPr>
            <p:cNvPr id="64" name="tx64"/>
            <p:cNvSpPr/>
            <p:nvPr/>
          </p:nvSpPr>
          <p:spPr>
            <a:xfrm>
              <a:off x="668040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5" name="tx65"/>
            <p:cNvSpPr/>
            <p:nvPr/>
          </p:nvSpPr>
          <p:spPr>
            <a:xfrm>
              <a:off x="6680408"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46</a:t>
              </a:r>
            </a:p>
          </p:txBody>
        </p:sp>
        <p:sp>
          <p:nvSpPr>
            <p:cNvPr id="66" name="tx66"/>
            <p:cNvSpPr/>
            <p:nvPr/>
          </p:nvSpPr>
          <p:spPr>
            <a:xfrm>
              <a:off x="6946408"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67" name="tx67"/>
            <p:cNvSpPr/>
            <p:nvPr/>
          </p:nvSpPr>
          <p:spPr>
            <a:xfrm>
              <a:off x="6946408" y="3070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56</a:t>
              </a:r>
            </a:p>
          </p:txBody>
        </p:sp>
        <p:sp>
          <p:nvSpPr>
            <p:cNvPr id="68" name="tx68"/>
            <p:cNvSpPr/>
            <p:nvPr/>
          </p:nvSpPr>
          <p:spPr>
            <a:xfrm>
              <a:off x="7212407"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9" name="tx69"/>
            <p:cNvSpPr/>
            <p:nvPr/>
          </p:nvSpPr>
          <p:spPr>
            <a:xfrm>
              <a:off x="7212407" y="32208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49</a:t>
              </a:r>
            </a:p>
          </p:txBody>
        </p:sp>
        <p:sp>
          <p:nvSpPr>
            <p:cNvPr id="70" name="tx70"/>
            <p:cNvSpPr/>
            <p:nvPr/>
          </p:nvSpPr>
          <p:spPr>
            <a:xfrm>
              <a:off x="7478407"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1" name="tx71"/>
            <p:cNvSpPr/>
            <p:nvPr/>
          </p:nvSpPr>
          <p:spPr>
            <a:xfrm>
              <a:off x="7478407" y="31993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50</a:t>
              </a:r>
            </a:p>
          </p:txBody>
        </p:sp>
        <p:sp>
          <p:nvSpPr>
            <p:cNvPr id="72" name="tx72"/>
            <p:cNvSpPr/>
            <p:nvPr/>
          </p:nvSpPr>
          <p:spPr>
            <a:xfrm>
              <a:off x="7744407"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73" name="tx73"/>
            <p:cNvSpPr/>
            <p:nvPr/>
          </p:nvSpPr>
          <p:spPr>
            <a:xfrm>
              <a:off x="7744407"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61</a:t>
              </a:r>
            </a:p>
          </p:txBody>
        </p:sp>
        <p:sp>
          <p:nvSpPr>
            <p:cNvPr id="74" name="tx74"/>
            <p:cNvSpPr/>
            <p:nvPr/>
          </p:nvSpPr>
          <p:spPr>
            <a:xfrm>
              <a:off x="8010406"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75" name="tx75"/>
            <p:cNvSpPr/>
            <p:nvPr/>
          </p:nvSpPr>
          <p:spPr>
            <a:xfrm>
              <a:off x="8010406"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61</a:t>
              </a:r>
            </a:p>
          </p:txBody>
        </p:sp>
        <p:sp>
          <p:nvSpPr>
            <p:cNvPr id="76" name="tx76"/>
            <p:cNvSpPr/>
            <p:nvPr/>
          </p:nvSpPr>
          <p:spPr>
            <a:xfrm>
              <a:off x="1370464" y="40901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7" name="tx77"/>
            <p:cNvSpPr/>
            <p:nvPr/>
          </p:nvSpPr>
          <p:spPr>
            <a:xfrm>
              <a:off x="2700462" y="41167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78" name="tx78"/>
            <p:cNvSpPr/>
            <p:nvPr/>
          </p:nvSpPr>
          <p:spPr>
            <a:xfrm>
              <a:off x="4030460" y="41085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79" name="tx79"/>
            <p:cNvSpPr/>
            <p:nvPr/>
          </p:nvSpPr>
          <p:spPr>
            <a:xfrm>
              <a:off x="5360458" y="4145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0" name="tx80"/>
            <p:cNvSpPr/>
            <p:nvPr/>
          </p:nvSpPr>
          <p:spPr>
            <a:xfrm>
              <a:off x="6424457" y="40609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1" name="tx81"/>
            <p:cNvSpPr/>
            <p:nvPr/>
          </p:nvSpPr>
          <p:spPr>
            <a:xfrm>
              <a:off x="6690456" y="4034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2" name="tx82"/>
            <p:cNvSpPr/>
            <p:nvPr/>
          </p:nvSpPr>
          <p:spPr>
            <a:xfrm>
              <a:off x="6956456" y="40394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83" name="tx83"/>
            <p:cNvSpPr/>
            <p:nvPr/>
          </p:nvSpPr>
          <p:spPr>
            <a:xfrm>
              <a:off x="7222456" y="4007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4" name="tx84"/>
            <p:cNvSpPr/>
            <p:nvPr/>
          </p:nvSpPr>
          <p:spPr>
            <a:xfrm>
              <a:off x="7488455" y="40023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85" name="tx85"/>
            <p:cNvSpPr/>
            <p:nvPr/>
          </p:nvSpPr>
          <p:spPr>
            <a:xfrm>
              <a:off x="7754455" y="3996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6" name="tx86"/>
            <p:cNvSpPr/>
            <p:nvPr/>
          </p:nvSpPr>
          <p:spPr>
            <a:xfrm>
              <a:off x="8020454" y="39959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7" name="tx87"/>
            <p:cNvSpPr/>
            <p:nvPr/>
          </p:nvSpPr>
          <p:spPr>
            <a:xfrm>
              <a:off x="6424457" y="3769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8" name="tx88"/>
            <p:cNvSpPr/>
            <p:nvPr/>
          </p:nvSpPr>
          <p:spPr>
            <a:xfrm>
              <a:off x="6690456" y="37537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9" name="tx89"/>
            <p:cNvSpPr/>
            <p:nvPr/>
          </p:nvSpPr>
          <p:spPr>
            <a:xfrm>
              <a:off x="6956456" y="3810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0" name="tx90"/>
            <p:cNvSpPr/>
            <p:nvPr/>
          </p:nvSpPr>
          <p:spPr>
            <a:xfrm>
              <a:off x="7222456" y="37416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1" name="tx91"/>
            <p:cNvSpPr/>
            <p:nvPr/>
          </p:nvSpPr>
          <p:spPr>
            <a:xfrm>
              <a:off x="7488455" y="374267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2" name="tx92"/>
            <p:cNvSpPr/>
            <p:nvPr/>
          </p:nvSpPr>
          <p:spPr>
            <a:xfrm>
              <a:off x="7754455" y="37934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3" name="tx93"/>
            <p:cNvSpPr/>
            <p:nvPr/>
          </p:nvSpPr>
          <p:spPr>
            <a:xfrm>
              <a:off x="8020454" y="37928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4" name="tx94"/>
            <p:cNvSpPr/>
            <p:nvPr/>
          </p:nvSpPr>
          <p:spPr>
            <a:xfrm>
              <a:off x="6403355" y="352360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139</a:t>
              </a:r>
            </a:p>
          </p:txBody>
        </p:sp>
        <p:sp>
          <p:nvSpPr>
            <p:cNvPr id="95" name="tx95"/>
            <p:cNvSpPr/>
            <p:nvPr/>
          </p:nvSpPr>
          <p:spPr>
            <a:xfrm>
              <a:off x="6669355" y="354417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96" name="tx96"/>
            <p:cNvSpPr/>
            <p:nvPr/>
          </p:nvSpPr>
          <p:spPr>
            <a:xfrm>
              <a:off x="6935355" y="364775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110</a:t>
              </a:r>
            </a:p>
          </p:txBody>
        </p:sp>
        <p:sp>
          <p:nvSpPr>
            <p:cNvPr id="97" name="tx97"/>
            <p:cNvSpPr/>
            <p:nvPr/>
          </p:nvSpPr>
          <p:spPr>
            <a:xfrm>
              <a:off x="7201354" y="3575163"/>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127</a:t>
              </a:r>
            </a:p>
          </p:txBody>
        </p:sp>
        <p:sp>
          <p:nvSpPr>
            <p:cNvPr id="98" name="tx98"/>
            <p:cNvSpPr/>
            <p:nvPr/>
          </p:nvSpPr>
          <p:spPr>
            <a:xfrm>
              <a:off x="7467354" y="358312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125</a:t>
              </a:r>
            </a:p>
          </p:txBody>
        </p:sp>
        <p:sp>
          <p:nvSpPr>
            <p:cNvPr id="99" name="tx99"/>
            <p:cNvSpPr/>
            <p:nvPr/>
          </p:nvSpPr>
          <p:spPr>
            <a:xfrm>
              <a:off x="7760484" y="36972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tx100"/>
            <p:cNvSpPr/>
            <p:nvPr/>
          </p:nvSpPr>
          <p:spPr>
            <a:xfrm>
              <a:off x="8026483" y="36969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1" name="tx101"/>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2" name="tx102"/>
            <p:cNvSpPr/>
            <p:nvPr/>
          </p:nvSpPr>
          <p:spPr>
            <a:xfrm>
              <a:off x="577692" y="332382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3" name="tx103"/>
            <p:cNvSpPr/>
            <p:nvPr/>
          </p:nvSpPr>
          <p:spPr>
            <a:xfrm>
              <a:off x="577692" y="248775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4" name="tx10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0" name="tx12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1" name="tx12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2" name="pl122"/>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3" name="pl123"/>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4" name="tx124"/>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86533" y="5080163"/>
              <a:ext cx="201456" cy="201456"/>
            </a:xfrm>
            <a:prstGeom prst="rect">
              <a:avLst/>
            </a:prstGeom>
            <a:solidFill>
              <a:srgbClr val="E2231A">
                <a:alpha val="90196"/>
              </a:srgbClr>
            </a:solidFill>
          </p:spPr>
          <p:txBody>
            <a:bodyPr/>
            <a:lstStyle/>
            <a:p/>
          </p:txBody>
        </p:sp>
        <p:sp>
          <p:nvSpPr>
            <p:cNvPr id="127" name="rc127"/>
            <p:cNvSpPr/>
            <p:nvPr/>
          </p:nvSpPr>
          <p:spPr>
            <a:xfrm>
              <a:off x="5650692" y="5080163"/>
              <a:ext cx="201456" cy="201456"/>
            </a:xfrm>
            <a:prstGeom prst="rect">
              <a:avLst/>
            </a:prstGeom>
            <a:solidFill>
              <a:srgbClr val="B3B3B3">
                <a:alpha val="90196"/>
              </a:srgbClr>
            </a:solidFill>
          </p:spPr>
          <p:txBody>
            <a:bodyPr/>
            <a:lstStyle/>
            <a:p/>
          </p:txBody>
        </p:sp>
        <p:sp>
          <p:nvSpPr>
            <p:cNvPr id="128" name="tx128"/>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1" name="tx131"/>
            <p:cNvSpPr/>
            <p:nvPr/>
          </p:nvSpPr>
          <p:spPr>
            <a:xfrm>
              <a:off x="966584" y="1594448"/>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2000-2025</a:t>
              </a:r>
            </a:p>
          </p:txBody>
        </p:sp>
        <p:sp>
          <p:nvSpPr>
            <p:cNvPr id="132" name="pl132"/>
            <p:cNvSpPr/>
            <p:nvPr/>
          </p:nvSpPr>
          <p:spPr>
            <a:xfrm>
              <a:off x="25479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0216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4953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7" name="pl137"/>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8" name="pl138"/>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7847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2584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311054" y="5840557"/>
              <a:ext cx="2617139" cy="124062"/>
            </a:xfrm>
            <a:prstGeom prst="rect">
              <a:avLst/>
            </a:prstGeom>
            <a:solidFill>
              <a:srgbClr val="E2231A">
                <a:alpha val="90196"/>
              </a:srgbClr>
            </a:solidFill>
          </p:spPr>
          <p:txBody>
            <a:bodyPr/>
            <a:lstStyle/>
            <a:p/>
          </p:txBody>
        </p:sp>
        <p:sp>
          <p:nvSpPr>
            <p:cNvPr id="142" name="rc142"/>
            <p:cNvSpPr/>
            <p:nvPr/>
          </p:nvSpPr>
          <p:spPr>
            <a:xfrm>
              <a:off x="1311054" y="5685479"/>
              <a:ext cx="4146437" cy="124062"/>
            </a:xfrm>
            <a:prstGeom prst="rect">
              <a:avLst/>
            </a:prstGeom>
            <a:solidFill>
              <a:srgbClr val="E2231A">
                <a:alpha val="90196"/>
              </a:srgbClr>
            </a:solidFill>
          </p:spPr>
          <p:txBody>
            <a:bodyPr/>
            <a:lstStyle/>
            <a:p/>
          </p:txBody>
        </p:sp>
        <p:sp>
          <p:nvSpPr>
            <p:cNvPr id="143" name="rc143"/>
            <p:cNvSpPr/>
            <p:nvPr/>
          </p:nvSpPr>
          <p:spPr>
            <a:xfrm>
              <a:off x="1311054" y="5530401"/>
              <a:ext cx="4156530" cy="124062"/>
            </a:xfrm>
            <a:prstGeom prst="rect">
              <a:avLst/>
            </a:prstGeom>
            <a:solidFill>
              <a:srgbClr val="E2231A">
                <a:alpha val="90196"/>
              </a:srgbClr>
            </a:solidFill>
          </p:spPr>
          <p:txBody>
            <a:bodyPr/>
            <a:lstStyle/>
            <a:p/>
          </p:txBody>
        </p:sp>
        <p:sp>
          <p:nvSpPr>
            <p:cNvPr id="144" name="rc144"/>
            <p:cNvSpPr/>
            <p:nvPr/>
          </p:nvSpPr>
          <p:spPr>
            <a:xfrm>
              <a:off x="3928193" y="5840557"/>
              <a:ext cx="4272251" cy="124062"/>
            </a:xfrm>
            <a:prstGeom prst="rect">
              <a:avLst/>
            </a:prstGeom>
            <a:solidFill>
              <a:srgbClr val="B3B3B3">
                <a:alpha val="90196"/>
              </a:srgbClr>
            </a:solidFill>
          </p:spPr>
          <p:txBody>
            <a:bodyPr/>
            <a:lstStyle/>
            <a:p/>
          </p:txBody>
        </p:sp>
        <p:sp>
          <p:nvSpPr>
            <p:cNvPr id="145" name="rc145"/>
            <p:cNvSpPr/>
            <p:nvPr/>
          </p:nvSpPr>
          <p:spPr>
            <a:xfrm>
              <a:off x="5457492" y="5685479"/>
              <a:ext cx="688830" cy="124062"/>
            </a:xfrm>
            <a:prstGeom prst="rect">
              <a:avLst/>
            </a:prstGeom>
            <a:solidFill>
              <a:srgbClr val="B3B3B3">
                <a:alpha val="90196"/>
              </a:srgbClr>
            </a:solidFill>
          </p:spPr>
          <p:txBody>
            <a:bodyPr/>
            <a:lstStyle/>
            <a:p/>
          </p:txBody>
        </p:sp>
        <p:sp>
          <p:nvSpPr>
            <p:cNvPr id="146" name="rc146"/>
            <p:cNvSpPr/>
            <p:nvPr/>
          </p:nvSpPr>
          <p:spPr>
            <a:xfrm>
              <a:off x="5467585" y="5530401"/>
              <a:ext cx="681854" cy="124062"/>
            </a:xfrm>
            <a:prstGeom prst="rect">
              <a:avLst/>
            </a:prstGeom>
            <a:solidFill>
              <a:srgbClr val="B3B3B3">
                <a:alpha val="90196"/>
              </a:srgbClr>
            </a:solidFill>
          </p:spPr>
          <p:txBody>
            <a:bodyPr/>
            <a:lstStyle/>
            <a:p/>
          </p:txBody>
        </p:sp>
        <p:sp>
          <p:nvSpPr>
            <p:cNvPr id="147" name="tx147"/>
            <p:cNvSpPr/>
            <p:nvPr/>
          </p:nvSpPr>
          <p:spPr>
            <a:xfrm>
              <a:off x="8345125"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139.3</a:t>
              </a:r>
            </a:p>
          </p:txBody>
        </p:sp>
        <p:sp>
          <p:nvSpPr>
            <p:cNvPr id="148" name="tx148"/>
            <p:cNvSpPr/>
            <p:nvPr/>
          </p:nvSpPr>
          <p:spPr>
            <a:xfrm>
              <a:off x="6258849"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97.7</a:t>
              </a:r>
            </a:p>
          </p:txBody>
        </p:sp>
        <p:sp>
          <p:nvSpPr>
            <p:cNvPr id="149" name="tx149"/>
            <p:cNvSpPr/>
            <p:nvPr/>
          </p:nvSpPr>
          <p:spPr>
            <a:xfrm>
              <a:off x="626196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97.8</a:t>
              </a:r>
            </a:p>
          </p:txBody>
        </p:sp>
        <p:sp>
          <p:nvSpPr>
            <p:cNvPr id="150" name="tx150"/>
            <p:cNvSpPr/>
            <p:nvPr/>
          </p:nvSpPr>
          <p:spPr>
            <a:xfrm>
              <a:off x="250709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52.9</a:t>
              </a:r>
            </a:p>
          </p:txBody>
        </p:sp>
        <p:sp>
          <p:nvSpPr>
            <p:cNvPr id="151" name="tx151"/>
            <p:cNvSpPr/>
            <p:nvPr/>
          </p:nvSpPr>
          <p:spPr>
            <a:xfrm>
              <a:off x="3271746"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83.8</a:t>
              </a:r>
            </a:p>
          </p:txBody>
        </p:sp>
        <p:sp>
          <p:nvSpPr>
            <p:cNvPr id="152" name="tx152"/>
            <p:cNvSpPr/>
            <p:nvPr/>
          </p:nvSpPr>
          <p:spPr>
            <a:xfrm>
              <a:off x="3325010" y="554929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a:t>
              </a:r>
            </a:p>
          </p:txBody>
        </p:sp>
        <p:sp>
          <p:nvSpPr>
            <p:cNvPr id="153" name="tx153"/>
            <p:cNvSpPr/>
            <p:nvPr/>
          </p:nvSpPr>
          <p:spPr>
            <a:xfrm>
              <a:off x="595179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86.4</a:t>
              </a:r>
            </a:p>
          </p:txBody>
        </p:sp>
        <p:sp>
          <p:nvSpPr>
            <p:cNvPr id="154" name="tx154"/>
            <p:cNvSpPr/>
            <p:nvPr/>
          </p:nvSpPr>
          <p:spPr>
            <a:xfrm>
              <a:off x="5689380"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13.9</a:t>
              </a:r>
            </a:p>
          </p:txBody>
        </p:sp>
        <p:sp>
          <p:nvSpPr>
            <p:cNvPr id="155" name="tx155"/>
            <p:cNvSpPr/>
            <p:nvPr/>
          </p:nvSpPr>
          <p:spPr>
            <a:xfrm>
              <a:off x="5695985"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13.8</a:t>
              </a:r>
            </a:p>
          </p:txBody>
        </p:sp>
        <p:sp>
          <p:nvSpPr>
            <p:cNvPr id="156" name="tx156"/>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9" name="tx159"/>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0" name="tx160"/>
            <p:cNvSpPr/>
            <p:nvPr/>
          </p:nvSpPr>
          <p:spPr>
            <a:xfrm>
              <a:off x="366048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1" name="tx161"/>
            <p:cNvSpPr/>
            <p:nvPr/>
          </p:nvSpPr>
          <p:spPr>
            <a:xfrm>
              <a:off x="609534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2" name="tx162"/>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4" name="tx16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67%. This is lower than in 2019, where coverage was 79%.
84,000 children missed their routine first dose of measles vaccine.
MCV2 is typically administered to children between 18 months and five years old. MCV2 coverage remained constant at 61% in 2025.</a:t>
            </a:r>
          </a:p>
        </p:txBody>
      </p:sp>
      <p:sp>
        <p:nvSpPr>
          <p:cNvPr id="1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67% in 2025 - below the 95% level needed to prevent outbreaks and, leaving 84,000 children without any protection against measles. MCV2 coverage also remained constant at 61% - below the IA2030 target of 90%.</a:t>
            </a:r>
          </a:p>
        </p:txBody>
      </p:sp>
      <p:grpSp xmlns:pic="http://schemas.openxmlformats.org/drawingml/2006/picture">
        <p:nvGrpSpPr>
          <p:cNvPr id="167" name=""/>
          <p:cNvGrpSpPr/>
          <p:nvPr/>
        </p:nvGrpSpPr>
        <p:grpSpPr>
          <a:xfrm>
            <a:off x="292608" y="1097280"/>
            <a:ext cx="8595360" cy="28575"/>
            <a:chOff x="292608" y="1097280"/>
            <a:chExt cx="8595360" cy="28575"/>
          </a:xfrm>
        </p:grpSpPr>
        <p:sp>
          <p:nvSpPr>
            <p:cNvPr id="1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634269"/>
            </a:xfrm>
            <a:custGeom>
              <a:avLst/>
              <a:pathLst>
                <a:path w="3397293" h="634269">
                  <a:moveTo>
                    <a:pt x="0" y="262456"/>
                  </a:moveTo>
                  <a:lnTo>
                    <a:pt x="135891" y="174970"/>
                  </a:lnTo>
                  <a:lnTo>
                    <a:pt x="271783" y="109356"/>
                  </a:lnTo>
                  <a:lnTo>
                    <a:pt x="407675" y="0"/>
                  </a:lnTo>
                  <a:lnTo>
                    <a:pt x="543566" y="131228"/>
                  </a:lnTo>
                  <a:lnTo>
                    <a:pt x="679458" y="153099"/>
                  </a:lnTo>
                  <a:lnTo>
                    <a:pt x="815350" y="174970"/>
                  </a:lnTo>
                  <a:lnTo>
                    <a:pt x="951242" y="218713"/>
                  </a:lnTo>
                  <a:lnTo>
                    <a:pt x="1087133" y="87485"/>
                  </a:lnTo>
                  <a:lnTo>
                    <a:pt x="1223025" y="65614"/>
                  </a:lnTo>
                  <a:lnTo>
                    <a:pt x="1358917" y="174970"/>
                  </a:lnTo>
                  <a:lnTo>
                    <a:pt x="1494809" y="0"/>
                  </a:lnTo>
                  <a:lnTo>
                    <a:pt x="1630700" y="87485"/>
                  </a:lnTo>
                  <a:lnTo>
                    <a:pt x="1766592" y="196842"/>
                  </a:lnTo>
                  <a:lnTo>
                    <a:pt x="1902484" y="153099"/>
                  </a:lnTo>
                  <a:lnTo>
                    <a:pt x="2038375" y="21871"/>
                  </a:lnTo>
                  <a:lnTo>
                    <a:pt x="2174267" y="43742"/>
                  </a:lnTo>
                  <a:lnTo>
                    <a:pt x="2310159" y="284327"/>
                  </a:lnTo>
                  <a:lnTo>
                    <a:pt x="2446051" y="153099"/>
                  </a:lnTo>
                  <a:lnTo>
                    <a:pt x="2581942" y="371812"/>
                  </a:lnTo>
                  <a:lnTo>
                    <a:pt x="2717834" y="481169"/>
                  </a:lnTo>
                  <a:lnTo>
                    <a:pt x="2853726" y="459298"/>
                  </a:lnTo>
                  <a:lnTo>
                    <a:pt x="2989618" y="590526"/>
                  </a:lnTo>
                  <a:lnTo>
                    <a:pt x="3125509" y="612397"/>
                  </a:lnTo>
                  <a:lnTo>
                    <a:pt x="3261401" y="634269"/>
                  </a:lnTo>
                  <a:lnTo>
                    <a:pt x="3397293" y="63426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634269"/>
            </a:xfrm>
            <a:custGeom>
              <a:avLst/>
              <a:pathLst>
                <a:path w="3397293" h="634269">
                  <a:moveTo>
                    <a:pt x="0" y="262456"/>
                  </a:moveTo>
                  <a:lnTo>
                    <a:pt x="135891" y="174970"/>
                  </a:lnTo>
                  <a:lnTo>
                    <a:pt x="271783" y="109356"/>
                  </a:lnTo>
                  <a:lnTo>
                    <a:pt x="407675" y="0"/>
                  </a:lnTo>
                  <a:lnTo>
                    <a:pt x="543566" y="131228"/>
                  </a:lnTo>
                  <a:lnTo>
                    <a:pt x="679458" y="153099"/>
                  </a:lnTo>
                  <a:lnTo>
                    <a:pt x="815350" y="174970"/>
                  </a:lnTo>
                  <a:lnTo>
                    <a:pt x="951242" y="218713"/>
                  </a:lnTo>
                  <a:lnTo>
                    <a:pt x="1087133" y="87485"/>
                  </a:lnTo>
                  <a:lnTo>
                    <a:pt x="1223025" y="65614"/>
                  </a:lnTo>
                  <a:lnTo>
                    <a:pt x="1358917" y="174970"/>
                  </a:lnTo>
                  <a:lnTo>
                    <a:pt x="1494809" y="0"/>
                  </a:lnTo>
                  <a:lnTo>
                    <a:pt x="1630700" y="87485"/>
                  </a:lnTo>
                  <a:lnTo>
                    <a:pt x="1766592" y="196842"/>
                  </a:lnTo>
                  <a:lnTo>
                    <a:pt x="1902484" y="153099"/>
                  </a:lnTo>
                  <a:lnTo>
                    <a:pt x="2038375" y="21871"/>
                  </a:lnTo>
                  <a:lnTo>
                    <a:pt x="2174267" y="43742"/>
                  </a:lnTo>
                  <a:lnTo>
                    <a:pt x="2310159" y="284327"/>
                  </a:lnTo>
                  <a:lnTo>
                    <a:pt x="2446051" y="153099"/>
                  </a:lnTo>
                  <a:lnTo>
                    <a:pt x="2581942" y="371812"/>
                  </a:lnTo>
                  <a:lnTo>
                    <a:pt x="2717834" y="481169"/>
                  </a:lnTo>
                  <a:lnTo>
                    <a:pt x="2853726" y="459298"/>
                  </a:lnTo>
                  <a:lnTo>
                    <a:pt x="2989618" y="590526"/>
                  </a:lnTo>
                  <a:lnTo>
                    <a:pt x="3125509" y="612397"/>
                  </a:lnTo>
                  <a:lnTo>
                    <a:pt x="3261401" y="634269"/>
                  </a:lnTo>
                  <a:lnTo>
                    <a:pt x="3397293" y="63426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634269"/>
            </a:xfrm>
            <a:custGeom>
              <a:avLst/>
              <a:pathLst>
                <a:path w="3397293" h="634269">
                  <a:moveTo>
                    <a:pt x="0" y="262456"/>
                  </a:moveTo>
                  <a:lnTo>
                    <a:pt x="135891" y="174970"/>
                  </a:lnTo>
                  <a:lnTo>
                    <a:pt x="271783" y="109356"/>
                  </a:lnTo>
                  <a:lnTo>
                    <a:pt x="407675" y="0"/>
                  </a:lnTo>
                  <a:lnTo>
                    <a:pt x="543566" y="131228"/>
                  </a:lnTo>
                  <a:lnTo>
                    <a:pt x="679458" y="153099"/>
                  </a:lnTo>
                  <a:lnTo>
                    <a:pt x="815350" y="174970"/>
                  </a:lnTo>
                  <a:lnTo>
                    <a:pt x="951242" y="218713"/>
                  </a:lnTo>
                  <a:lnTo>
                    <a:pt x="1087133" y="87485"/>
                  </a:lnTo>
                  <a:lnTo>
                    <a:pt x="1223025" y="65614"/>
                  </a:lnTo>
                  <a:lnTo>
                    <a:pt x="1358917" y="174970"/>
                  </a:lnTo>
                  <a:lnTo>
                    <a:pt x="1494809" y="0"/>
                  </a:lnTo>
                  <a:lnTo>
                    <a:pt x="1630700" y="87485"/>
                  </a:lnTo>
                  <a:lnTo>
                    <a:pt x="1766592" y="196842"/>
                  </a:lnTo>
                  <a:lnTo>
                    <a:pt x="1902484" y="153099"/>
                  </a:lnTo>
                  <a:lnTo>
                    <a:pt x="2038375" y="21871"/>
                  </a:lnTo>
                  <a:lnTo>
                    <a:pt x="2174267" y="43742"/>
                  </a:lnTo>
                  <a:lnTo>
                    <a:pt x="2310159" y="284327"/>
                  </a:lnTo>
                  <a:lnTo>
                    <a:pt x="2446051" y="153099"/>
                  </a:lnTo>
                  <a:lnTo>
                    <a:pt x="2581942" y="371812"/>
                  </a:lnTo>
                  <a:lnTo>
                    <a:pt x="2717834" y="481169"/>
                  </a:lnTo>
                  <a:lnTo>
                    <a:pt x="2853726" y="459298"/>
                  </a:lnTo>
                  <a:lnTo>
                    <a:pt x="2989618" y="590526"/>
                  </a:lnTo>
                  <a:lnTo>
                    <a:pt x="3125509" y="612397"/>
                  </a:lnTo>
                  <a:lnTo>
                    <a:pt x="3261401" y="634269"/>
                  </a:lnTo>
                  <a:lnTo>
                    <a:pt x="3397293" y="63426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02" y="4990743"/>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0" name="tx60"/>
            <p:cNvSpPr/>
            <p:nvPr/>
          </p:nvSpPr>
          <p:spPr>
            <a:xfrm>
              <a:off x="27816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99704" y="1403693"/>
              <a:ext cx="24398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Bolivia,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29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661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19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72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863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927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459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09986"/>
              <a:ext cx="3397293" cy="1585672"/>
            </a:xfrm>
            <a:custGeom>
              <a:avLst/>
              <a:pathLst>
                <a:path w="3397293" h="1585672">
                  <a:moveTo>
                    <a:pt x="0" y="656140"/>
                  </a:moveTo>
                  <a:lnTo>
                    <a:pt x="135891" y="437426"/>
                  </a:lnTo>
                  <a:lnTo>
                    <a:pt x="271783" y="273391"/>
                  </a:lnTo>
                  <a:lnTo>
                    <a:pt x="407675" y="0"/>
                  </a:lnTo>
                  <a:lnTo>
                    <a:pt x="543566" y="328070"/>
                  </a:lnTo>
                  <a:lnTo>
                    <a:pt x="679458" y="382748"/>
                  </a:lnTo>
                  <a:lnTo>
                    <a:pt x="815350" y="437426"/>
                  </a:lnTo>
                  <a:lnTo>
                    <a:pt x="951242" y="546783"/>
                  </a:lnTo>
                  <a:lnTo>
                    <a:pt x="1087133" y="218713"/>
                  </a:lnTo>
                  <a:lnTo>
                    <a:pt x="1223025" y="164035"/>
                  </a:lnTo>
                  <a:lnTo>
                    <a:pt x="1358917" y="437426"/>
                  </a:lnTo>
                  <a:lnTo>
                    <a:pt x="1494809" y="0"/>
                  </a:lnTo>
                  <a:lnTo>
                    <a:pt x="1630700" y="218713"/>
                  </a:lnTo>
                  <a:lnTo>
                    <a:pt x="1766592" y="492105"/>
                  </a:lnTo>
                  <a:lnTo>
                    <a:pt x="1902484" y="382748"/>
                  </a:lnTo>
                  <a:lnTo>
                    <a:pt x="2038375" y="54678"/>
                  </a:lnTo>
                  <a:lnTo>
                    <a:pt x="2174267" y="109356"/>
                  </a:lnTo>
                  <a:lnTo>
                    <a:pt x="2310159" y="710818"/>
                  </a:lnTo>
                  <a:lnTo>
                    <a:pt x="2446051" y="382748"/>
                  </a:lnTo>
                  <a:lnTo>
                    <a:pt x="2581942" y="929532"/>
                  </a:lnTo>
                  <a:lnTo>
                    <a:pt x="2717834" y="1202924"/>
                  </a:lnTo>
                  <a:lnTo>
                    <a:pt x="2853726" y="1148245"/>
                  </a:lnTo>
                  <a:lnTo>
                    <a:pt x="2989618" y="1476316"/>
                  </a:lnTo>
                  <a:lnTo>
                    <a:pt x="3125509" y="1530994"/>
                  </a:lnTo>
                  <a:lnTo>
                    <a:pt x="3261401" y="1585672"/>
                  </a:lnTo>
                  <a:lnTo>
                    <a:pt x="3397293" y="1585672"/>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39519"/>
              <a:ext cx="3397293" cy="820175"/>
            </a:xfrm>
            <a:custGeom>
              <a:avLst/>
              <a:pathLst>
                <a:path w="3397293" h="820175">
                  <a:moveTo>
                    <a:pt x="0" y="820175"/>
                  </a:moveTo>
                  <a:lnTo>
                    <a:pt x="135891" y="765497"/>
                  </a:lnTo>
                  <a:lnTo>
                    <a:pt x="271783" y="765497"/>
                  </a:lnTo>
                  <a:lnTo>
                    <a:pt x="407675" y="710818"/>
                  </a:lnTo>
                  <a:lnTo>
                    <a:pt x="543566" y="601462"/>
                  </a:lnTo>
                  <a:lnTo>
                    <a:pt x="679458" y="492105"/>
                  </a:lnTo>
                  <a:lnTo>
                    <a:pt x="815350" y="382748"/>
                  </a:lnTo>
                  <a:lnTo>
                    <a:pt x="951242" y="382748"/>
                  </a:lnTo>
                  <a:lnTo>
                    <a:pt x="1087133" y="273391"/>
                  </a:lnTo>
                  <a:lnTo>
                    <a:pt x="1223025" y="164035"/>
                  </a:lnTo>
                  <a:lnTo>
                    <a:pt x="1358917" y="109356"/>
                  </a:lnTo>
                  <a:lnTo>
                    <a:pt x="1494809" y="109356"/>
                  </a:lnTo>
                  <a:lnTo>
                    <a:pt x="1630700" y="109356"/>
                  </a:lnTo>
                  <a:lnTo>
                    <a:pt x="1766592" y="109356"/>
                  </a:lnTo>
                  <a:lnTo>
                    <a:pt x="1902484" y="109356"/>
                  </a:lnTo>
                  <a:lnTo>
                    <a:pt x="2038375" y="109356"/>
                  </a:lnTo>
                  <a:lnTo>
                    <a:pt x="2174267" y="54678"/>
                  </a:lnTo>
                  <a:lnTo>
                    <a:pt x="2310159" y="54678"/>
                  </a:lnTo>
                  <a:lnTo>
                    <a:pt x="2446051" y="0"/>
                  </a:lnTo>
                  <a:lnTo>
                    <a:pt x="2581942" y="0"/>
                  </a:lnTo>
                  <a:lnTo>
                    <a:pt x="2717834" y="164035"/>
                  </a:lnTo>
                  <a:lnTo>
                    <a:pt x="2853726" y="273391"/>
                  </a:lnTo>
                  <a:lnTo>
                    <a:pt x="2989618" y="164035"/>
                  </a:lnTo>
                  <a:lnTo>
                    <a:pt x="3125509" y="164035"/>
                  </a:lnTo>
                  <a:lnTo>
                    <a:pt x="3261401" y="109356"/>
                  </a:lnTo>
                  <a:lnTo>
                    <a:pt x="3397293" y="109356"/>
                  </a:lnTo>
                </a:path>
              </a:pathLst>
            </a:custGeom>
            <a:ln w="27101" cap="flat">
              <a:solidFill>
                <a:srgbClr val="80BD41">
                  <a:alpha val="100000"/>
                </a:srgbClr>
              </a:solidFill>
              <a:prstDash val="solid"/>
              <a:round/>
            </a:ln>
          </p:spPr>
          <p:txBody>
            <a:bodyPr/>
            <a:lstStyle/>
            <a:p/>
          </p:txBody>
        </p:sp>
        <p:sp>
          <p:nvSpPr>
            <p:cNvPr id="81" name="pl81"/>
            <p:cNvSpPr/>
            <p:nvPr/>
          </p:nvSpPr>
          <p:spPr>
            <a:xfrm>
              <a:off x="5437664" y="2747413"/>
              <a:ext cx="3397293" cy="765497"/>
            </a:xfrm>
            <a:custGeom>
              <a:avLst/>
              <a:pathLst>
                <a:path w="3397293" h="765497">
                  <a:moveTo>
                    <a:pt x="0" y="109356"/>
                  </a:moveTo>
                  <a:lnTo>
                    <a:pt x="135891" y="0"/>
                  </a:lnTo>
                  <a:lnTo>
                    <a:pt x="271783" y="109356"/>
                  </a:lnTo>
                  <a:lnTo>
                    <a:pt x="407675" y="54678"/>
                  </a:lnTo>
                  <a:lnTo>
                    <a:pt x="543566" y="109356"/>
                  </a:lnTo>
                  <a:lnTo>
                    <a:pt x="679458" y="164035"/>
                  </a:lnTo>
                  <a:lnTo>
                    <a:pt x="815350" y="54678"/>
                  </a:lnTo>
                  <a:lnTo>
                    <a:pt x="951242" y="54678"/>
                  </a:lnTo>
                  <a:lnTo>
                    <a:pt x="1087133" y="0"/>
                  </a:lnTo>
                  <a:lnTo>
                    <a:pt x="1223025" y="0"/>
                  </a:lnTo>
                  <a:lnTo>
                    <a:pt x="1358917" y="109356"/>
                  </a:lnTo>
                  <a:lnTo>
                    <a:pt x="1494809" y="0"/>
                  </a:lnTo>
                  <a:lnTo>
                    <a:pt x="1630700" y="0"/>
                  </a:lnTo>
                  <a:lnTo>
                    <a:pt x="1766592" y="164035"/>
                  </a:lnTo>
                  <a:lnTo>
                    <a:pt x="1902484" y="109356"/>
                  </a:lnTo>
                  <a:lnTo>
                    <a:pt x="2038375" y="109356"/>
                  </a:lnTo>
                  <a:lnTo>
                    <a:pt x="2174267" y="109356"/>
                  </a:lnTo>
                  <a:lnTo>
                    <a:pt x="2310159" y="492105"/>
                  </a:lnTo>
                  <a:lnTo>
                    <a:pt x="2446051" y="218713"/>
                  </a:lnTo>
                  <a:lnTo>
                    <a:pt x="2581942" y="492105"/>
                  </a:lnTo>
                  <a:lnTo>
                    <a:pt x="2717834" y="601462"/>
                  </a:lnTo>
                  <a:lnTo>
                    <a:pt x="2853726" y="656140"/>
                  </a:lnTo>
                  <a:lnTo>
                    <a:pt x="2989618" y="765497"/>
                  </a:lnTo>
                  <a:lnTo>
                    <a:pt x="3125509" y="601462"/>
                  </a:lnTo>
                  <a:lnTo>
                    <a:pt x="3261401" y="437426"/>
                  </a:lnTo>
                  <a:lnTo>
                    <a:pt x="3397293" y="492105"/>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395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09986"/>
              <a:ext cx="3397293" cy="1585672"/>
            </a:xfrm>
            <a:custGeom>
              <a:avLst/>
              <a:pathLst>
                <a:path w="3397293" h="1585672">
                  <a:moveTo>
                    <a:pt x="0" y="656140"/>
                  </a:moveTo>
                  <a:lnTo>
                    <a:pt x="135891" y="437426"/>
                  </a:lnTo>
                  <a:lnTo>
                    <a:pt x="271783" y="273391"/>
                  </a:lnTo>
                  <a:lnTo>
                    <a:pt x="407675" y="0"/>
                  </a:lnTo>
                  <a:lnTo>
                    <a:pt x="543566" y="328070"/>
                  </a:lnTo>
                  <a:lnTo>
                    <a:pt x="679458" y="382748"/>
                  </a:lnTo>
                  <a:lnTo>
                    <a:pt x="815350" y="437426"/>
                  </a:lnTo>
                  <a:lnTo>
                    <a:pt x="951242" y="546783"/>
                  </a:lnTo>
                  <a:lnTo>
                    <a:pt x="1087133" y="218713"/>
                  </a:lnTo>
                  <a:lnTo>
                    <a:pt x="1223025" y="164035"/>
                  </a:lnTo>
                  <a:lnTo>
                    <a:pt x="1358917" y="437426"/>
                  </a:lnTo>
                  <a:lnTo>
                    <a:pt x="1494809" y="0"/>
                  </a:lnTo>
                  <a:lnTo>
                    <a:pt x="1630700" y="218713"/>
                  </a:lnTo>
                  <a:lnTo>
                    <a:pt x="1766592" y="492105"/>
                  </a:lnTo>
                  <a:lnTo>
                    <a:pt x="1902484" y="382748"/>
                  </a:lnTo>
                  <a:lnTo>
                    <a:pt x="2038375" y="54678"/>
                  </a:lnTo>
                  <a:lnTo>
                    <a:pt x="2174267" y="109356"/>
                  </a:lnTo>
                  <a:lnTo>
                    <a:pt x="2310159" y="710818"/>
                  </a:lnTo>
                  <a:lnTo>
                    <a:pt x="2446051" y="382748"/>
                  </a:lnTo>
                  <a:lnTo>
                    <a:pt x="2581942" y="929532"/>
                  </a:lnTo>
                  <a:lnTo>
                    <a:pt x="2717834" y="1202924"/>
                  </a:lnTo>
                  <a:lnTo>
                    <a:pt x="2853726" y="1148245"/>
                  </a:lnTo>
                  <a:lnTo>
                    <a:pt x="2989618" y="1476316"/>
                  </a:lnTo>
                  <a:lnTo>
                    <a:pt x="3125509" y="1530994"/>
                  </a:lnTo>
                  <a:lnTo>
                    <a:pt x="3261401" y="1585672"/>
                  </a:lnTo>
                  <a:lnTo>
                    <a:pt x="3397293" y="1585672"/>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22501"/>
              <a:ext cx="0" cy="743625"/>
            </a:xfrm>
            <a:custGeom>
              <a:avLst/>
              <a:pathLst>
                <a:path w="0" h="743625">
                  <a:moveTo>
                    <a:pt x="0" y="74362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22501"/>
              <a:ext cx="0" cy="470234"/>
            </a:xfrm>
            <a:custGeom>
              <a:avLst/>
              <a:pathLst>
                <a:path w="0" h="470234">
                  <a:moveTo>
                    <a:pt x="0" y="47023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22501"/>
              <a:ext cx="0" cy="524912"/>
            </a:xfrm>
            <a:custGeom>
              <a:avLst/>
              <a:pathLst>
                <a:path w="0" h="524912">
                  <a:moveTo>
                    <a:pt x="0" y="52491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22501"/>
              <a:ext cx="0" cy="142163"/>
            </a:xfrm>
            <a:custGeom>
              <a:avLst/>
              <a:pathLst>
                <a:path w="0" h="142163">
                  <a:moveTo>
                    <a:pt x="0" y="14216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22501"/>
              <a:ext cx="0" cy="1017017"/>
            </a:xfrm>
            <a:custGeom>
              <a:avLst/>
              <a:pathLst>
                <a:path w="0" h="1017017">
                  <a:moveTo>
                    <a:pt x="0" y="101701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22501"/>
              <a:ext cx="0" cy="1673158"/>
            </a:xfrm>
            <a:custGeom>
              <a:avLst/>
              <a:pathLst>
                <a:path w="0" h="1673158">
                  <a:moveTo>
                    <a:pt x="0" y="167315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22501"/>
              <a:ext cx="0" cy="1673158"/>
            </a:xfrm>
            <a:custGeom>
              <a:avLst/>
              <a:pathLst>
                <a:path w="0" h="1673158">
                  <a:moveTo>
                    <a:pt x="0" y="167315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09986"/>
              <a:ext cx="3397293" cy="1585672"/>
            </a:xfrm>
            <a:custGeom>
              <a:avLst/>
              <a:pathLst>
                <a:path w="3397293" h="1585672">
                  <a:moveTo>
                    <a:pt x="0" y="656140"/>
                  </a:moveTo>
                  <a:lnTo>
                    <a:pt x="135891" y="437426"/>
                  </a:lnTo>
                  <a:lnTo>
                    <a:pt x="271783" y="273391"/>
                  </a:lnTo>
                  <a:lnTo>
                    <a:pt x="407675" y="0"/>
                  </a:lnTo>
                  <a:lnTo>
                    <a:pt x="543566" y="328070"/>
                  </a:lnTo>
                  <a:lnTo>
                    <a:pt x="679458" y="382748"/>
                  </a:lnTo>
                  <a:lnTo>
                    <a:pt x="815350" y="437426"/>
                  </a:lnTo>
                  <a:lnTo>
                    <a:pt x="951242" y="546783"/>
                  </a:lnTo>
                  <a:lnTo>
                    <a:pt x="1087133" y="218713"/>
                  </a:lnTo>
                  <a:lnTo>
                    <a:pt x="1223025" y="164035"/>
                  </a:lnTo>
                  <a:lnTo>
                    <a:pt x="1358917" y="437426"/>
                  </a:lnTo>
                  <a:lnTo>
                    <a:pt x="1494809" y="0"/>
                  </a:lnTo>
                  <a:lnTo>
                    <a:pt x="1630700" y="218713"/>
                  </a:lnTo>
                  <a:lnTo>
                    <a:pt x="1766592" y="492105"/>
                  </a:lnTo>
                  <a:lnTo>
                    <a:pt x="1902484" y="382748"/>
                  </a:lnTo>
                  <a:lnTo>
                    <a:pt x="2038375" y="54678"/>
                  </a:lnTo>
                  <a:lnTo>
                    <a:pt x="2174267" y="109356"/>
                  </a:lnTo>
                  <a:lnTo>
                    <a:pt x="2310159" y="710818"/>
                  </a:lnTo>
                  <a:lnTo>
                    <a:pt x="2446051" y="382748"/>
                  </a:lnTo>
                  <a:lnTo>
                    <a:pt x="2581942" y="929532"/>
                  </a:lnTo>
                  <a:lnTo>
                    <a:pt x="2717834" y="1202924"/>
                  </a:lnTo>
                  <a:lnTo>
                    <a:pt x="2853726" y="1148245"/>
                  </a:lnTo>
                  <a:lnTo>
                    <a:pt x="2989618" y="1476316"/>
                  </a:lnTo>
                  <a:lnTo>
                    <a:pt x="3125509" y="1530994"/>
                  </a:lnTo>
                  <a:lnTo>
                    <a:pt x="3261401" y="1585672"/>
                  </a:lnTo>
                  <a:lnTo>
                    <a:pt x="3397293" y="1585672"/>
                  </a:lnTo>
                </a:path>
              </a:pathLst>
            </a:custGeom>
            <a:ln w="27101" cap="flat">
              <a:solidFill>
                <a:srgbClr val="0058AB">
                  <a:alpha val="100000"/>
                </a:srgbClr>
              </a:solidFill>
              <a:prstDash val="solid"/>
              <a:round/>
            </a:ln>
          </p:spPr>
          <p:txBody>
            <a:bodyPr/>
            <a:lstStyle/>
            <a:p/>
          </p:txBody>
        </p:sp>
        <p:sp>
          <p:nvSpPr>
            <p:cNvPr id="92" name="tx92"/>
            <p:cNvSpPr/>
            <p:nvPr/>
          </p:nvSpPr>
          <p:spPr>
            <a:xfrm>
              <a:off x="5407519" y="21615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05683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766436" y="2160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7415750"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7989462" y="2160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20725" y="216151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8" name="tx98"/>
            <p:cNvSpPr/>
            <p:nvPr/>
          </p:nvSpPr>
          <p:spPr>
            <a:xfrm>
              <a:off x="8756617" y="216151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9" name="tx99"/>
            <p:cNvSpPr/>
            <p:nvPr/>
          </p:nvSpPr>
          <p:spPr>
            <a:xfrm>
              <a:off x="8902429" y="33097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31990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73418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874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6406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20938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611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611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312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937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28201" y="4990743"/>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18" name="tx118"/>
            <p:cNvSpPr/>
            <p:nvPr/>
          </p:nvSpPr>
          <p:spPr>
            <a:xfrm>
              <a:off x="70983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6081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886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9315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6745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4174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0601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8030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54599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2889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4609987" cy="114824"/>
            </a:xfrm>
            <a:prstGeom prst="rect">
              <a:avLst/>
            </a:prstGeom>
            <a:solidFill>
              <a:srgbClr val="E2231A">
                <a:alpha val="80000"/>
              </a:srgbClr>
            </a:solidFill>
          </p:spPr>
          <p:txBody>
            <a:bodyPr/>
            <a:lstStyle/>
            <a:p/>
          </p:txBody>
        </p:sp>
        <p:sp>
          <p:nvSpPr>
            <p:cNvPr id="134" name="rc134"/>
            <p:cNvSpPr/>
            <p:nvPr/>
          </p:nvSpPr>
          <p:spPr>
            <a:xfrm>
              <a:off x="1317178" y="5743865"/>
              <a:ext cx="7303786" cy="114824"/>
            </a:xfrm>
            <a:prstGeom prst="rect">
              <a:avLst/>
            </a:prstGeom>
            <a:solidFill>
              <a:srgbClr val="E2231A">
                <a:alpha val="80000"/>
              </a:srgbClr>
            </a:solidFill>
          </p:spPr>
          <p:txBody>
            <a:bodyPr/>
            <a:lstStyle/>
            <a:p/>
          </p:txBody>
        </p:sp>
        <p:sp>
          <p:nvSpPr>
            <p:cNvPr id="135" name="rc135"/>
            <p:cNvSpPr/>
            <p:nvPr/>
          </p:nvSpPr>
          <p:spPr>
            <a:xfrm>
              <a:off x="1317178" y="5600334"/>
              <a:ext cx="7321564" cy="114824"/>
            </a:xfrm>
            <a:prstGeom prst="rect">
              <a:avLst/>
            </a:prstGeom>
            <a:solidFill>
              <a:srgbClr val="E2231A">
                <a:alpha val="80000"/>
              </a:srgbClr>
            </a:solidFill>
          </p:spPr>
          <p:txBody>
            <a:bodyPr/>
            <a:lstStyle/>
            <a:p/>
          </p:txBody>
        </p:sp>
        <p:sp>
          <p:nvSpPr>
            <p:cNvPr id="136" name="tx136"/>
            <p:cNvSpPr/>
            <p:nvPr/>
          </p:nvSpPr>
          <p:spPr>
            <a:xfrm>
              <a:off x="5496129"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7" name="tx137"/>
            <p:cNvSpPr/>
            <p:nvPr/>
          </p:nvSpPr>
          <p:spPr>
            <a:xfrm>
              <a:off x="8189928"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84,000</a:t>
              </a:r>
            </a:p>
          </p:txBody>
        </p:sp>
        <p:sp>
          <p:nvSpPr>
            <p:cNvPr id="138" name="tx138"/>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63283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437577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611871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6" name="tx146"/>
            <p:cNvSpPr/>
            <p:nvPr/>
          </p:nvSpPr>
          <p:spPr>
            <a:xfrm>
              <a:off x="786165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7" name="tx147"/>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Bolivia (67%) was 17 percentage points lower than the global average (84%) and 19 percentage points lower than the average across all LACR countries (86%).
National MCV1 coverage was 12 percentage points lower than in 2019 (79%).
This equates to 84,000 unvaccinated children in 2025 compared to 53,000 unvaccinated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Bolivia MCV1 coverage was 67% - this is 12 percentage points lower than in 2019 and more than 10 percentage points lower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Bolivia ranked number 3 out of 33 countries for lowest MCV1 coverage (based on tied ranks).
Bolivia was in the top 10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Bolivia was among the countries with the lowest coverage and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68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43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19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495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56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031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00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90008"/>
              <a:ext cx="239888" cy="718012"/>
            </a:xfrm>
            <a:prstGeom prst="rect">
              <a:avLst/>
            </a:prstGeom>
            <a:solidFill>
              <a:srgbClr val="80BD41">
                <a:alpha val="100000"/>
              </a:srgbClr>
            </a:solidFill>
          </p:spPr>
          <p:txBody>
            <a:bodyPr/>
            <a:lstStyle/>
            <a:p/>
          </p:txBody>
        </p:sp>
        <p:sp>
          <p:nvSpPr>
            <p:cNvPr id="25" name="rc25"/>
            <p:cNvSpPr/>
            <p:nvPr/>
          </p:nvSpPr>
          <p:spPr>
            <a:xfrm>
              <a:off x="1296273" y="3453247"/>
              <a:ext cx="239888" cy="136760"/>
            </a:xfrm>
            <a:prstGeom prst="rect">
              <a:avLst/>
            </a:prstGeom>
            <a:solidFill>
              <a:srgbClr val="E2231A">
                <a:alpha val="100000"/>
              </a:srgbClr>
            </a:solidFill>
          </p:spPr>
          <p:txBody>
            <a:bodyPr/>
            <a:lstStyle/>
            <a:p/>
          </p:txBody>
        </p:sp>
        <p:sp>
          <p:nvSpPr>
            <p:cNvPr id="26" name="rc26"/>
            <p:cNvSpPr/>
            <p:nvPr/>
          </p:nvSpPr>
          <p:spPr>
            <a:xfrm>
              <a:off x="1562816" y="3560366"/>
              <a:ext cx="239888" cy="747654"/>
            </a:xfrm>
            <a:prstGeom prst="rect">
              <a:avLst/>
            </a:prstGeom>
            <a:solidFill>
              <a:srgbClr val="80BD41">
                <a:alpha val="100000"/>
              </a:srgbClr>
            </a:solidFill>
          </p:spPr>
          <p:txBody>
            <a:bodyPr/>
            <a:lstStyle/>
            <a:p/>
          </p:txBody>
        </p:sp>
        <p:sp>
          <p:nvSpPr>
            <p:cNvPr id="27" name="rc27"/>
            <p:cNvSpPr/>
            <p:nvPr/>
          </p:nvSpPr>
          <p:spPr>
            <a:xfrm>
              <a:off x="1562816" y="3458410"/>
              <a:ext cx="239888" cy="101956"/>
            </a:xfrm>
            <a:prstGeom prst="rect">
              <a:avLst/>
            </a:prstGeom>
            <a:solidFill>
              <a:srgbClr val="E2231A">
                <a:alpha val="100000"/>
              </a:srgbClr>
            </a:solidFill>
          </p:spPr>
          <p:txBody>
            <a:bodyPr/>
            <a:lstStyle/>
            <a:p/>
          </p:txBody>
        </p:sp>
        <p:sp>
          <p:nvSpPr>
            <p:cNvPr id="28" name="rc28"/>
            <p:cNvSpPr/>
            <p:nvPr/>
          </p:nvSpPr>
          <p:spPr>
            <a:xfrm>
              <a:off x="1829360" y="3536484"/>
              <a:ext cx="239888" cy="771537"/>
            </a:xfrm>
            <a:prstGeom prst="rect">
              <a:avLst/>
            </a:prstGeom>
            <a:solidFill>
              <a:srgbClr val="80BD41">
                <a:alpha val="100000"/>
              </a:srgbClr>
            </a:solidFill>
          </p:spPr>
          <p:txBody>
            <a:bodyPr/>
            <a:lstStyle/>
            <a:p/>
          </p:txBody>
        </p:sp>
        <p:sp>
          <p:nvSpPr>
            <p:cNvPr id="29" name="rc29"/>
            <p:cNvSpPr/>
            <p:nvPr/>
          </p:nvSpPr>
          <p:spPr>
            <a:xfrm>
              <a:off x="1829360" y="3460166"/>
              <a:ext cx="239888" cy="76317"/>
            </a:xfrm>
            <a:prstGeom prst="rect">
              <a:avLst/>
            </a:prstGeom>
            <a:solidFill>
              <a:srgbClr val="E2231A">
                <a:alpha val="100000"/>
              </a:srgbClr>
            </a:solidFill>
          </p:spPr>
          <p:txBody>
            <a:bodyPr/>
            <a:lstStyle/>
            <a:p/>
          </p:txBody>
        </p:sp>
        <p:sp>
          <p:nvSpPr>
            <p:cNvPr id="30" name="rc30"/>
            <p:cNvSpPr/>
            <p:nvPr/>
          </p:nvSpPr>
          <p:spPr>
            <a:xfrm>
              <a:off x="2095903" y="3490511"/>
              <a:ext cx="239888" cy="817510"/>
            </a:xfrm>
            <a:prstGeom prst="rect">
              <a:avLst/>
            </a:prstGeom>
            <a:solidFill>
              <a:srgbClr val="80BD41">
                <a:alpha val="100000"/>
              </a:srgbClr>
            </a:solidFill>
          </p:spPr>
          <p:txBody>
            <a:bodyPr/>
            <a:lstStyle/>
            <a:p/>
          </p:txBody>
        </p:sp>
        <p:sp>
          <p:nvSpPr>
            <p:cNvPr id="31" name="rc31"/>
            <p:cNvSpPr/>
            <p:nvPr/>
          </p:nvSpPr>
          <p:spPr>
            <a:xfrm>
              <a:off x="2095903" y="3456443"/>
              <a:ext cx="239888" cy="34067"/>
            </a:xfrm>
            <a:prstGeom prst="rect">
              <a:avLst/>
            </a:prstGeom>
            <a:solidFill>
              <a:srgbClr val="E2231A">
                <a:alpha val="100000"/>
              </a:srgbClr>
            </a:solidFill>
          </p:spPr>
          <p:txBody>
            <a:bodyPr/>
            <a:lstStyle/>
            <a:p/>
          </p:txBody>
        </p:sp>
        <p:sp>
          <p:nvSpPr>
            <p:cNvPr id="32" name="rc32"/>
            <p:cNvSpPr/>
            <p:nvPr/>
          </p:nvSpPr>
          <p:spPr>
            <a:xfrm>
              <a:off x="2362446" y="3539750"/>
              <a:ext cx="239888" cy="768270"/>
            </a:xfrm>
            <a:prstGeom prst="rect">
              <a:avLst/>
            </a:prstGeom>
            <a:solidFill>
              <a:srgbClr val="80BD41">
                <a:alpha val="100000"/>
              </a:srgbClr>
            </a:solidFill>
          </p:spPr>
          <p:txBody>
            <a:bodyPr/>
            <a:lstStyle/>
            <a:p/>
          </p:txBody>
        </p:sp>
        <p:sp>
          <p:nvSpPr>
            <p:cNvPr id="33" name="rc33"/>
            <p:cNvSpPr/>
            <p:nvPr/>
          </p:nvSpPr>
          <p:spPr>
            <a:xfrm>
              <a:off x="2362446" y="3454406"/>
              <a:ext cx="239888" cy="85343"/>
            </a:xfrm>
            <a:prstGeom prst="rect">
              <a:avLst/>
            </a:prstGeom>
            <a:solidFill>
              <a:srgbClr val="E2231A">
                <a:alpha val="100000"/>
              </a:srgbClr>
            </a:solidFill>
          </p:spPr>
          <p:txBody>
            <a:bodyPr/>
            <a:lstStyle/>
            <a:p/>
          </p:txBody>
        </p:sp>
        <p:sp>
          <p:nvSpPr>
            <p:cNvPr id="34" name="rc34"/>
            <p:cNvSpPr/>
            <p:nvPr/>
          </p:nvSpPr>
          <p:spPr>
            <a:xfrm>
              <a:off x="2628989" y="3544176"/>
              <a:ext cx="239888" cy="763845"/>
            </a:xfrm>
            <a:prstGeom prst="rect">
              <a:avLst/>
            </a:prstGeom>
            <a:solidFill>
              <a:srgbClr val="80BD41">
                <a:alpha val="100000"/>
              </a:srgbClr>
            </a:solidFill>
          </p:spPr>
          <p:txBody>
            <a:bodyPr/>
            <a:lstStyle/>
            <a:p/>
          </p:txBody>
        </p:sp>
        <p:sp>
          <p:nvSpPr>
            <p:cNvPr id="35" name="rc35"/>
            <p:cNvSpPr/>
            <p:nvPr/>
          </p:nvSpPr>
          <p:spPr>
            <a:xfrm>
              <a:off x="2628989" y="3449770"/>
              <a:ext cx="239888" cy="94405"/>
            </a:xfrm>
            <a:prstGeom prst="rect">
              <a:avLst/>
            </a:prstGeom>
            <a:solidFill>
              <a:srgbClr val="E2231A">
                <a:alpha val="100000"/>
              </a:srgbClr>
            </a:solidFill>
          </p:spPr>
          <p:txBody>
            <a:bodyPr/>
            <a:lstStyle/>
            <a:p/>
          </p:txBody>
        </p:sp>
        <p:sp>
          <p:nvSpPr>
            <p:cNvPr id="36" name="rc36"/>
            <p:cNvSpPr/>
            <p:nvPr/>
          </p:nvSpPr>
          <p:spPr>
            <a:xfrm>
              <a:off x="2895532" y="3538346"/>
              <a:ext cx="239888" cy="769675"/>
            </a:xfrm>
            <a:prstGeom prst="rect">
              <a:avLst/>
            </a:prstGeom>
            <a:solidFill>
              <a:srgbClr val="80BD41">
                <a:alpha val="100000"/>
              </a:srgbClr>
            </a:solidFill>
          </p:spPr>
          <p:txBody>
            <a:bodyPr/>
            <a:lstStyle/>
            <a:p/>
          </p:txBody>
        </p:sp>
        <p:sp>
          <p:nvSpPr>
            <p:cNvPr id="37" name="rc37"/>
            <p:cNvSpPr/>
            <p:nvPr/>
          </p:nvSpPr>
          <p:spPr>
            <a:xfrm>
              <a:off x="2895532" y="3433404"/>
              <a:ext cx="239888" cy="104941"/>
            </a:xfrm>
            <a:prstGeom prst="rect">
              <a:avLst/>
            </a:prstGeom>
            <a:solidFill>
              <a:srgbClr val="E2231A">
                <a:alpha val="100000"/>
              </a:srgbClr>
            </a:solidFill>
          </p:spPr>
          <p:txBody>
            <a:bodyPr/>
            <a:lstStyle/>
            <a:p/>
          </p:txBody>
        </p:sp>
        <p:sp>
          <p:nvSpPr>
            <p:cNvPr id="38" name="rc38"/>
            <p:cNvSpPr/>
            <p:nvPr/>
          </p:nvSpPr>
          <p:spPr>
            <a:xfrm>
              <a:off x="3162075" y="3554887"/>
              <a:ext cx="239888" cy="753133"/>
            </a:xfrm>
            <a:prstGeom prst="rect">
              <a:avLst/>
            </a:prstGeom>
            <a:solidFill>
              <a:srgbClr val="80BD41">
                <a:alpha val="100000"/>
              </a:srgbClr>
            </a:solidFill>
          </p:spPr>
          <p:txBody>
            <a:bodyPr/>
            <a:lstStyle/>
            <a:p/>
          </p:txBody>
        </p:sp>
        <p:sp>
          <p:nvSpPr>
            <p:cNvPr id="39" name="rc39"/>
            <p:cNvSpPr/>
            <p:nvPr/>
          </p:nvSpPr>
          <p:spPr>
            <a:xfrm>
              <a:off x="3162075" y="3432280"/>
              <a:ext cx="239888" cy="122607"/>
            </a:xfrm>
            <a:prstGeom prst="rect">
              <a:avLst/>
            </a:prstGeom>
            <a:solidFill>
              <a:srgbClr val="E2231A">
                <a:alpha val="100000"/>
              </a:srgbClr>
            </a:solidFill>
          </p:spPr>
          <p:txBody>
            <a:bodyPr/>
            <a:lstStyle/>
            <a:p/>
          </p:txBody>
        </p:sp>
        <p:sp>
          <p:nvSpPr>
            <p:cNvPr id="40" name="rc40"/>
            <p:cNvSpPr/>
            <p:nvPr/>
          </p:nvSpPr>
          <p:spPr>
            <a:xfrm>
              <a:off x="3428618" y="3500661"/>
              <a:ext cx="239888" cy="807360"/>
            </a:xfrm>
            <a:prstGeom prst="rect">
              <a:avLst/>
            </a:prstGeom>
            <a:solidFill>
              <a:srgbClr val="80BD41">
                <a:alpha val="100000"/>
              </a:srgbClr>
            </a:solidFill>
          </p:spPr>
          <p:txBody>
            <a:bodyPr/>
            <a:lstStyle/>
            <a:p/>
          </p:txBody>
        </p:sp>
        <p:sp>
          <p:nvSpPr>
            <p:cNvPr id="41" name="rc41"/>
            <p:cNvSpPr/>
            <p:nvPr/>
          </p:nvSpPr>
          <p:spPr>
            <a:xfrm>
              <a:off x="3428618" y="3430454"/>
              <a:ext cx="239888" cy="70206"/>
            </a:xfrm>
            <a:prstGeom prst="rect">
              <a:avLst/>
            </a:prstGeom>
            <a:solidFill>
              <a:srgbClr val="E2231A">
                <a:alpha val="100000"/>
              </a:srgbClr>
            </a:solidFill>
          </p:spPr>
          <p:txBody>
            <a:bodyPr/>
            <a:lstStyle/>
            <a:p/>
          </p:txBody>
        </p:sp>
        <p:sp>
          <p:nvSpPr>
            <p:cNvPr id="42" name="rc42"/>
            <p:cNvSpPr/>
            <p:nvPr/>
          </p:nvSpPr>
          <p:spPr>
            <a:xfrm>
              <a:off x="3695161" y="3490300"/>
              <a:ext cx="239888" cy="817721"/>
            </a:xfrm>
            <a:prstGeom prst="rect">
              <a:avLst/>
            </a:prstGeom>
            <a:solidFill>
              <a:srgbClr val="80BD41">
                <a:alpha val="100000"/>
              </a:srgbClr>
            </a:solidFill>
          </p:spPr>
          <p:txBody>
            <a:bodyPr/>
            <a:lstStyle/>
            <a:p/>
          </p:txBody>
        </p:sp>
        <p:sp>
          <p:nvSpPr>
            <p:cNvPr id="43" name="rc43"/>
            <p:cNvSpPr/>
            <p:nvPr/>
          </p:nvSpPr>
          <p:spPr>
            <a:xfrm>
              <a:off x="3695161" y="3428768"/>
              <a:ext cx="239888" cy="61531"/>
            </a:xfrm>
            <a:prstGeom prst="rect">
              <a:avLst/>
            </a:prstGeom>
            <a:solidFill>
              <a:srgbClr val="E2231A">
                <a:alpha val="100000"/>
              </a:srgbClr>
            </a:solidFill>
          </p:spPr>
          <p:txBody>
            <a:bodyPr/>
            <a:lstStyle/>
            <a:p/>
          </p:txBody>
        </p:sp>
        <p:sp>
          <p:nvSpPr>
            <p:cNvPr id="44" name="rc44"/>
            <p:cNvSpPr/>
            <p:nvPr/>
          </p:nvSpPr>
          <p:spPr>
            <a:xfrm>
              <a:off x="3961705" y="3532410"/>
              <a:ext cx="239888" cy="775611"/>
            </a:xfrm>
            <a:prstGeom prst="rect">
              <a:avLst/>
            </a:prstGeom>
            <a:solidFill>
              <a:srgbClr val="80BD41">
                <a:alpha val="100000"/>
              </a:srgbClr>
            </a:solidFill>
          </p:spPr>
          <p:txBody>
            <a:bodyPr/>
            <a:lstStyle/>
            <a:p/>
          </p:txBody>
        </p:sp>
        <p:sp>
          <p:nvSpPr>
            <p:cNvPr id="45" name="rc45"/>
            <p:cNvSpPr/>
            <p:nvPr/>
          </p:nvSpPr>
          <p:spPr>
            <a:xfrm>
              <a:off x="3961705" y="3426661"/>
              <a:ext cx="239888" cy="105749"/>
            </a:xfrm>
            <a:prstGeom prst="rect">
              <a:avLst/>
            </a:prstGeom>
            <a:solidFill>
              <a:srgbClr val="E2231A">
                <a:alpha val="100000"/>
              </a:srgbClr>
            </a:solidFill>
          </p:spPr>
          <p:txBody>
            <a:bodyPr/>
            <a:lstStyle/>
            <a:p/>
          </p:txBody>
        </p:sp>
        <p:sp>
          <p:nvSpPr>
            <p:cNvPr id="46" name="rc46"/>
            <p:cNvSpPr/>
            <p:nvPr/>
          </p:nvSpPr>
          <p:spPr>
            <a:xfrm>
              <a:off x="4228248" y="3460342"/>
              <a:ext cx="239888" cy="847679"/>
            </a:xfrm>
            <a:prstGeom prst="rect">
              <a:avLst/>
            </a:prstGeom>
            <a:solidFill>
              <a:srgbClr val="80BD41">
                <a:alpha val="100000"/>
              </a:srgbClr>
            </a:solidFill>
          </p:spPr>
          <p:txBody>
            <a:bodyPr/>
            <a:lstStyle/>
            <a:p/>
          </p:txBody>
        </p:sp>
        <p:sp>
          <p:nvSpPr>
            <p:cNvPr id="47" name="rc47"/>
            <p:cNvSpPr/>
            <p:nvPr/>
          </p:nvSpPr>
          <p:spPr>
            <a:xfrm>
              <a:off x="4228248" y="3425010"/>
              <a:ext cx="239888" cy="35331"/>
            </a:xfrm>
            <a:prstGeom prst="rect">
              <a:avLst/>
            </a:prstGeom>
            <a:solidFill>
              <a:srgbClr val="E2231A">
                <a:alpha val="100000"/>
              </a:srgbClr>
            </a:solidFill>
          </p:spPr>
          <p:txBody>
            <a:bodyPr/>
            <a:lstStyle/>
            <a:p/>
          </p:txBody>
        </p:sp>
        <p:sp>
          <p:nvSpPr>
            <p:cNvPr id="48" name="rc48"/>
            <p:cNvSpPr/>
            <p:nvPr/>
          </p:nvSpPr>
          <p:spPr>
            <a:xfrm>
              <a:off x="4494791" y="3494339"/>
              <a:ext cx="239888" cy="813682"/>
            </a:xfrm>
            <a:prstGeom prst="rect">
              <a:avLst/>
            </a:prstGeom>
            <a:solidFill>
              <a:srgbClr val="80BD41">
                <a:alpha val="100000"/>
              </a:srgbClr>
            </a:solidFill>
          </p:spPr>
          <p:txBody>
            <a:bodyPr/>
            <a:lstStyle/>
            <a:p/>
          </p:txBody>
        </p:sp>
        <p:sp>
          <p:nvSpPr>
            <p:cNvPr id="49" name="rc49"/>
            <p:cNvSpPr/>
            <p:nvPr/>
          </p:nvSpPr>
          <p:spPr>
            <a:xfrm>
              <a:off x="4494791" y="3423570"/>
              <a:ext cx="239888" cy="70768"/>
            </a:xfrm>
            <a:prstGeom prst="rect">
              <a:avLst/>
            </a:prstGeom>
            <a:solidFill>
              <a:srgbClr val="E2231A">
                <a:alpha val="100000"/>
              </a:srgbClr>
            </a:solidFill>
          </p:spPr>
          <p:txBody>
            <a:bodyPr/>
            <a:lstStyle/>
            <a:p/>
          </p:txBody>
        </p:sp>
        <p:sp>
          <p:nvSpPr>
            <p:cNvPr id="50" name="rc50"/>
            <p:cNvSpPr/>
            <p:nvPr/>
          </p:nvSpPr>
          <p:spPr>
            <a:xfrm>
              <a:off x="4761334" y="3537959"/>
              <a:ext cx="239888" cy="770061"/>
            </a:xfrm>
            <a:prstGeom prst="rect">
              <a:avLst/>
            </a:prstGeom>
            <a:solidFill>
              <a:srgbClr val="80BD41">
                <a:alpha val="100000"/>
              </a:srgbClr>
            </a:solidFill>
          </p:spPr>
          <p:txBody>
            <a:bodyPr/>
            <a:lstStyle/>
            <a:p/>
          </p:txBody>
        </p:sp>
        <p:sp>
          <p:nvSpPr>
            <p:cNvPr id="51" name="rc51"/>
            <p:cNvSpPr/>
            <p:nvPr/>
          </p:nvSpPr>
          <p:spPr>
            <a:xfrm>
              <a:off x="4761334" y="3422903"/>
              <a:ext cx="239888" cy="115056"/>
            </a:xfrm>
            <a:prstGeom prst="rect">
              <a:avLst/>
            </a:prstGeom>
            <a:solidFill>
              <a:srgbClr val="E2231A">
                <a:alpha val="100000"/>
              </a:srgbClr>
            </a:solidFill>
          </p:spPr>
          <p:txBody>
            <a:bodyPr/>
            <a:lstStyle/>
            <a:p/>
          </p:txBody>
        </p:sp>
        <p:sp>
          <p:nvSpPr>
            <p:cNvPr id="52" name="rc52"/>
            <p:cNvSpPr/>
            <p:nvPr/>
          </p:nvSpPr>
          <p:spPr>
            <a:xfrm>
              <a:off x="5027877" y="3520223"/>
              <a:ext cx="239888" cy="787798"/>
            </a:xfrm>
            <a:prstGeom prst="rect">
              <a:avLst/>
            </a:prstGeom>
            <a:solidFill>
              <a:srgbClr val="80BD41">
                <a:alpha val="100000"/>
              </a:srgbClr>
            </a:solidFill>
          </p:spPr>
          <p:txBody>
            <a:bodyPr/>
            <a:lstStyle/>
            <a:p/>
          </p:txBody>
        </p:sp>
        <p:sp>
          <p:nvSpPr>
            <p:cNvPr id="53" name="rc53"/>
            <p:cNvSpPr/>
            <p:nvPr/>
          </p:nvSpPr>
          <p:spPr>
            <a:xfrm>
              <a:off x="5027877" y="3422868"/>
              <a:ext cx="239888" cy="97355"/>
            </a:xfrm>
            <a:prstGeom prst="rect">
              <a:avLst/>
            </a:prstGeom>
            <a:solidFill>
              <a:srgbClr val="E2231A">
                <a:alpha val="100000"/>
              </a:srgbClr>
            </a:solidFill>
          </p:spPr>
          <p:txBody>
            <a:bodyPr/>
            <a:lstStyle/>
            <a:p/>
          </p:txBody>
        </p:sp>
        <p:sp>
          <p:nvSpPr>
            <p:cNvPr id="54" name="rc54"/>
            <p:cNvSpPr/>
            <p:nvPr/>
          </p:nvSpPr>
          <p:spPr>
            <a:xfrm>
              <a:off x="5294420" y="3467331"/>
              <a:ext cx="239888" cy="840690"/>
            </a:xfrm>
            <a:prstGeom prst="rect">
              <a:avLst/>
            </a:prstGeom>
            <a:solidFill>
              <a:srgbClr val="80BD41">
                <a:alpha val="100000"/>
              </a:srgbClr>
            </a:solidFill>
          </p:spPr>
          <p:txBody>
            <a:bodyPr/>
            <a:lstStyle/>
            <a:p/>
          </p:txBody>
        </p:sp>
        <p:sp>
          <p:nvSpPr>
            <p:cNvPr id="55" name="rc55"/>
            <p:cNvSpPr/>
            <p:nvPr/>
          </p:nvSpPr>
          <p:spPr>
            <a:xfrm>
              <a:off x="5294420" y="3423079"/>
              <a:ext cx="239888" cy="44252"/>
            </a:xfrm>
            <a:prstGeom prst="rect">
              <a:avLst/>
            </a:prstGeom>
            <a:solidFill>
              <a:srgbClr val="E2231A">
                <a:alpha val="100000"/>
              </a:srgbClr>
            </a:solidFill>
          </p:spPr>
          <p:txBody>
            <a:bodyPr/>
            <a:lstStyle/>
            <a:p/>
          </p:txBody>
        </p:sp>
        <p:sp>
          <p:nvSpPr>
            <p:cNvPr id="56" name="rc56"/>
            <p:cNvSpPr/>
            <p:nvPr/>
          </p:nvSpPr>
          <p:spPr>
            <a:xfrm>
              <a:off x="5560963" y="3476673"/>
              <a:ext cx="239888" cy="831348"/>
            </a:xfrm>
            <a:prstGeom prst="rect">
              <a:avLst/>
            </a:prstGeom>
            <a:solidFill>
              <a:srgbClr val="80BD41">
                <a:alpha val="100000"/>
              </a:srgbClr>
            </a:solidFill>
          </p:spPr>
          <p:txBody>
            <a:bodyPr/>
            <a:lstStyle/>
            <a:p/>
          </p:txBody>
        </p:sp>
        <p:sp>
          <p:nvSpPr>
            <p:cNvPr id="57" name="rc57"/>
            <p:cNvSpPr/>
            <p:nvPr/>
          </p:nvSpPr>
          <p:spPr>
            <a:xfrm>
              <a:off x="5560963" y="3423605"/>
              <a:ext cx="239888" cy="53067"/>
            </a:xfrm>
            <a:prstGeom prst="rect">
              <a:avLst/>
            </a:prstGeom>
            <a:solidFill>
              <a:srgbClr val="E2231A">
                <a:alpha val="100000"/>
              </a:srgbClr>
            </a:solidFill>
          </p:spPr>
          <p:txBody>
            <a:bodyPr/>
            <a:lstStyle/>
            <a:p/>
          </p:txBody>
        </p:sp>
        <p:sp>
          <p:nvSpPr>
            <p:cNvPr id="58" name="rc58"/>
            <p:cNvSpPr/>
            <p:nvPr/>
          </p:nvSpPr>
          <p:spPr>
            <a:xfrm>
              <a:off x="5827506" y="3574204"/>
              <a:ext cx="239888" cy="733817"/>
            </a:xfrm>
            <a:prstGeom prst="rect">
              <a:avLst/>
            </a:prstGeom>
            <a:solidFill>
              <a:srgbClr val="80BD41">
                <a:alpha val="100000"/>
              </a:srgbClr>
            </a:solidFill>
          </p:spPr>
          <p:txBody>
            <a:bodyPr/>
            <a:lstStyle/>
            <a:p/>
          </p:txBody>
        </p:sp>
        <p:sp>
          <p:nvSpPr>
            <p:cNvPr id="59" name="rc59"/>
            <p:cNvSpPr/>
            <p:nvPr/>
          </p:nvSpPr>
          <p:spPr>
            <a:xfrm>
              <a:off x="5827506" y="3423886"/>
              <a:ext cx="239888" cy="150317"/>
            </a:xfrm>
            <a:prstGeom prst="rect">
              <a:avLst/>
            </a:prstGeom>
            <a:solidFill>
              <a:srgbClr val="E2231A">
                <a:alpha val="100000"/>
              </a:srgbClr>
            </a:solidFill>
          </p:spPr>
          <p:txBody>
            <a:bodyPr/>
            <a:lstStyle/>
            <a:p/>
          </p:txBody>
        </p:sp>
        <p:sp>
          <p:nvSpPr>
            <p:cNvPr id="60" name="rc60"/>
            <p:cNvSpPr/>
            <p:nvPr/>
          </p:nvSpPr>
          <p:spPr>
            <a:xfrm>
              <a:off x="6094049" y="3521066"/>
              <a:ext cx="239888" cy="786955"/>
            </a:xfrm>
            <a:prstGeom prst="rect">
              <a:avLst/>
            </a:prstGeom>
            <a:solidFill>
              <a:srgbClr val="80BD41">
                <a:alpha val="100000"/>
              </a:srgbClr>
            </a:solidFill>
          </p:spPr>
          <p:txBody>
            <a:bodyPr/>
            <a:lstStyle/>
            <a:p/>
          </p:txBody>
        </p:sp>
        <p:sp>
          <p:nvSpPr>
            <p:cNvPr id="61" name="rc61"/>
            <p:cNvSpPr/>
            <p:nvPr/>
          </p:nvSpPr>
          <p:spPr>
            <a:xfrm>
              <a:off x="6094049" y="3423816"/>
              <a:ext cx="239888" cy="97249"/>
            </a:xfrm>
            <a:prstGeom prst="rect">
              <a:avLst/>
            </a:prstGeom>
            <a:solidFill>
              <a:srgbClr val="E2231A">
                <a:alpha val="100000"/>
              </a:srgbClr>
            </a:solidFill>
          </p:spPr>
          <p:txBody>
            <a:bodyPr/>
            <a:lstStyle/>
            <a:p/>
          </p:txBody>
        </p:sp>
        <p:sp>
          <p:nvSpPr>
            <p:cNvPr id="62" name="rc62"/>
            <p:cNvSpPr/>
            <p:nvPr/>
          </p:nvSpPr>
          <p:spPr>
            <a:xfrm>
              <a:off x="6360593" y="3609114"/>
              <a:ext cx="239888" cy="698906"/>
            </a:xfrm>
            <a:prstGeom prst="rect">
              <a:avLst/>
            </a:prstGeom>
            <a:solidFill>
              <a:srgbClr val="80BD41">
                <a:alpha val="100000"/>
              </a:srgbClr>
            </a:solidFill>
          </p:spPr>
          <p:txBody>
            <a:bodyPr/>
            <a:lstStyle/>
            <a:p/>
          </p:txBody>
        </p:sp>
        <p:sp>
          <p:nvSpPr>
            <p:cNvPr id="63" name="rc63"/>
            <p:cNvSpPr/>
            <p:nvPr/>
          </p:nvSpPr>
          <p:spPr>
            <a:xfrm>
              <a:off x="6360593" y="3423324"/>
              <a:ext cx="239888" cy="185789"/>
            </a:xfrm>
            <a:prstGeom prst="rect">
              <a:avLst/>
            </a:prstGeom>
            <a:solidFill>
              <a:srgbClr val="E2231A">
                <a:alpha val="100000"/>
              </a:srgbClr>
            </a:solidFill>
          </p:spPr>
          <p:txBody>
            <a:bodyPr/>
            <a:lstStyle/>
            <a:p/>
          </p:txBody>
        </p:sp>
        <p:sp>
          <p:nvSpPr>
            <p:cNvPr id="64" name="rc64"/>
            <p:cNvSpPr/>
            <p:nvPr/>
          </p:nvSpPr>
          <p:spPr>
            <a:xfrm>
              <a:off x="6627136" y="3652524"/>
              <a:ext cx="239888" cy="655497"/>
            </a:xfrm>
            <a:prstGeom prst="rect">
              <a:avLst/>
            </a:prstGeom>
            <a:solidFill>
              <a:srgbClr val="80BD41">
                <a:alpha val="100000"/>
              </a:srgbClr>
            </a:solidFill>
          </p:spPr>
          <p:txBody>
            <a:bodyPr/>
            <a:lstStyle/>
            <a:p/>
          </p:txBody>
        </p:sp>
        <p:sp>
          <p:nvSpPr>
            <p:cNvPr id="65" name="rc65"/>
            <p:cNvSpPr/>
            <p:nvPr/>
          </p:nvSpPr>
          <p:spPr>
            <a:xfrm>
              <a:off x="6627136" y="3422201"/>
              <a:ext cx="239888" cy="230323"/>
            </a:xfrm>
            <a:prstGeom prst="rect">
              <a:avLst/>
            </a:prstGeom>
            <a:solidFill>
              <a:srgbClr val="E2231A">
                <a:alpha val="100000"/>
              </a:srgbClr>
            </a:solidFill>
          </p:spPr>
          <p:txBody>
            <a:bodyPr/>
            <a:lstStyle/>
            <a:p/>
          </p:txBody>
        </p:sp>
        <p:sp>
          <p:nvSpPr>
            <p:cNvPr id="66" name="rc66"/>
            <p:cNvSpPr/>
            <p:nvPr/>
          </p:nvSpPr>
          <p:spPr>
            <a:xfrm>
              <a:off x="6893679" y="3642128"/>
              <a:ext cx="239888" cy="665893"/>
            </a:xfrm>
            <a:prstGeom prst="rect">
              <a:avLst/>
            </a:prstGeom>
            <a:solidFill>
              <a:srgbClr val="80BD41">
                <a:alpha val="100000"/>
              </a:srgbClr>
            </a:solidFill>
          </p:spPr>
          <p:txBody>
            <a:bodyPr/>
            <a:lstStyle/>
            <a:p/>
          </p:txBody>
        </p:sp>
        <p:sp>
          <p:nvSpPr>
            <p:cNvPr id="67" name="rc67"/>
            <p:cNvSpPr/>
            <p:nvPr/>
          </p:nvSpPr>
          <p:spPr>
            <a:xfrm>
              <a:off x="6893679" y="3420164"/>
              <a:ext cx="239888" cy="221964"/>
            </a:xfrm>
            <a:prstGeom prst="rect">
              <a:avLst/>
            </a:prstGeom>
            <a:solidFill>
              <a:srgbClr val="E2231A">
                <a:alpha val="100000"/>
              </a:srgbClr>
            </a:solidFill>
          </p:spPr>
          <p:txBody>
            <a:bodyPr/>
            <a:lstStyle/>
            <a:p/>
          </p:txBody>
        </p:sp>
        <p:sp>
          <p:nvSpPr>
            <p:cNvPr id="68" name="rc68"/>
            <p:cNvSpPr/>
            <p:nvPr/>
          </p:nvSpPr>
          <p:spPr>
            <a:xfrm>
              <a:off x="7160222" y="3694669"/>
              <a:ext cx="239888" cy="613352"/>
            </a:xfrm>
            <a:prstGeom prst="rect">
              <a:avLst/>
            </a:prstGeom>
            <a:solidFill>
              <a:srgbClr val="80BD41">
                <a:alpha val="100000"/>
              </a:srgbClr>
            </a:solidFill>
          </p:spPr>
          <p:txBody>
            <a:bodyPr/>
            <a:lstStyle/>
            <a:p/>
          </p:txBody>
        </p:sp>
        <p:sp>
          <p:nvSpPr>
            <p:cNvPr id="69" name="rc69"/>
            <p:cNvSpPr/>
            <p:nvPr/>
          </p:nvSpPr>
          <p:spPr>
            <a:xfrm>
              <a:off x="7160222" y="3419110"/>
              <a:ext cx="239888" cy="275558"/>
            </a:xfrm>
            <a:prstGeom prst="rect">
              <a:avLst/>
            </a:prstGeom>
            <a:solidFill>
              <a:srgbClr val="E2231A">
                <a:alpha val="100000"/>
              </a:srgbClr>
            </a:solidFill>
          </p:spPr>
          <p:txBody>
            <a:bodyPr/>
            <a:lstStyle/>
            <a:p/>
          </p:txBody>
        </p:sp>
        <p:sp>
          <p:nvSpPr>
            <p:cNvPr id="70" name="rc70"/>
            <p:cNvSpPr/>
            <p:nvPr/>
          </p:nvSpPr>
          <p:spPr>
            <a:xfrm>
              <a:off x="7426765" y="3703835"/>
              <a:ext cx="239888" cy="604185"/>
            </a:xfrm>
            <a:prstGeom prst="rect">
              <a:avLst/>
            </a:prstGeom>
            <a:solidFill>
              <a:srgbClr val="80BD41">
                <a:alpha val="100000"/>
              </a:srgbClr>
            </a:solidFill>
          </p:spPr>
          <p:txBody>
            <a:bodyPr/>
            <a:lstStyle/>
            <a:p/>
          </p:txBody>
        </p:sp>
        <p:sp>
          <p:nvSpPr>
            <p:cNvPr id="71" name="rc71"/>
            <p:cNvSpPr/>
            <p:nvPr/>
          </p:nvSpPr>
          <p:spPr>
            <a:xfrm>
              <a:off x="7426765" y="3419531"/>
              <a:ext cx="239888" cy="284304"/>
            </a:xfrm>
            <a:prstGeom prst="rect">
              <a:avLst/>
            </a:prstGeom>
            <a:solidFill>
              <a:srgbClr val="E2231A">
                <a:alpha val="100000"/>
              </a:srgbClr>
            </a:solidFill>
          </p:spPr>
          <p:txBody>
            <a:bodyPr/>
            <a:lstStyle/>
            <a:p/>
          </p:txBody>
        </p:sp>
        <p:sp>
          <p:nvSpPr>
            <p:cNvPr id="72" name="rc72"/>
            <p:cNvSpPr/>
            <p:nvPr/>
          </p:nvSpPr>
          <p:spPr>
            <a:xfrm>
              <a:off x="7693308" y="3710403"/>
              <a:ext cx="239888" cy="597618"/>
            </a:xfrm>
            <a:prstGeom prst="rect">
              <a:avLst/>
            </a:prstGeom>
            <a:solidFill>
              <a:srgbClr val="80BD41">
                <a:alpha val="100000"/>
              </a:srgbClr>
            </a:solidFill>
          </p:spPr>
          <p:txBody>
            <a:bodyPr/>
            <a:lstStyle/>
            <a:p/>
          </p:txBody>
        </p:sp>
        <p:sp>
          <p:nvSpPr>
            <p:cNvPr id="73" name="rc73"/>
            <p:cNvSpPr/>
            <p:nvPr/>
          </p:nvSpPr>
          <p:spPr>
            <a:xfrm>
              <a:off x="7693308" y="3416054"/>
              <a:ext cx="239888" cy="294348"/>
            </a:xfrm>
            <a:prstGeom prst="rect">
              <a:avLst/>
            </a:prstGeom>
            <a:solidFill>
              <a:srgbClr val="E2231A">
                <a:alpha val="100000"/>
              </a:srgbClr>
            </a:solidFill>
          </p:spPr>
          <p:txBody>
            <a:bodyPr/>
            <a:lstStyle/>
            <a:p/>
          </p:txBody>
        </p:sp>
        <p:sp>
          <p:nvSpPr>
            <p:cNvPr id="74" name="rc74"/>
            <p:cNvSpPr/>
            <p:nvPr/>
          </p:nvSpPr>
          <p:spPr>
            <a:xfrm>
              <a:off x="7959851" y="3708963"/>
              <a:ext cx="239888" cy="599058"/>
            </a:xfrm>
            <a:prstGeom prst="rect">
              <a:avLst/>
            </a:prstGeom>
            <a:solidFill>
              <a:srgbClr val="80BD41">
                <a:alpha val="100000"/>
              </a:srgbClr>
            </a:solidFill>
          </p:spPr>
          <p:txBody>
            <a:bodyPr/>
            <a:lstStyle/>
            <a:p/>
          </p:txBody>
        </p:sp>
        <p:sp>
          <p:nvSpPr>
            <p:cNvPr id="75" name="rc75"/>
            <p:cNvSpPr/>
            <p:nvPr/>
          </p:nvSpPr>
          <p:spPr>
            <a:xfrm>
              <a:off x="7959851" y="3413912"/>
              <a:ext cx="239888" cy="295051"/>
            </a:xfrm>
            <a:prstGeom prst="rect">
              <a:avLst/>
            </a:prstGeom>
            <a:solidFill>
              <a:srgbClr val="E2231A">
                <a:alpha val="100000"/>
              </a:srgbClr>
            </a:solidFill>
          </p:spPr>
          <p:txBody>
            <a:bodyPr/>
            <a:lstStyle/>
            <a:p/>
          </p:txBody>
        </p:sp>
        <p:sp>
          <p:nvSpPr>
            <p:cNvPr id="76" name="pl76"/>
            <p:cNvSpPr/>
            <p:nvPr/>
          </p:nvSpPr>
          <p:spPr>
            <a:xfrm>
              <a:off x="1416218" y="2162083"/>
              <a:ext cx="6663577" cy="648252"/>
            </a:xfrm>
            <a:custGeom>
              <a:avLst/>
              <a:pathLst>
                <a:path w="6663577" h="648252">
                  <a:moveTo>
                    <a:pt x="0" y="268242"/>
                  </a:moveTo>
                  <a:lnTo>
                    <a:pt x="266543" y="178828"/>
                  </a:lnTo>
                  <a:lnTo>
                    <a:pt x="533086" y="111767"/>
                  </a:lnTo>
                  <a:lnTo>
                    <a:pt x="799629" y="0"/>
                  </a:lnTo>
                  <a:lnTo>
                    <a:pt x="1066172" y="134121"/>
                  </a:lnTo>
                  <a:lnTo>
                    <a:pt x="1332715" y="156474"/>
                  </a:lnTo>
                  <a:lnTo>
                    <a:pt x="1599258" y="178828"/>
                  </a:lnTo>
                  <a:lnTo>
                    <a:pt x="1865801" y="223535"/>
                  </a:lnTo>
                  <a:lnTo>
                    <a:pt x="2132344" y="89414"/>
                  </a:lnTo>
                  <a:lnTo>
                    <a:pt x="2398888" y="67060"/>
                  </a:lnTo>
                  <a:lnTo>
                    <a:pt x="2665431" y="178828"/>
                  </a:lnTo>
                  <a:lnTo>
                    <a:pt x="2931974" y="0"/>
                  </a:lnTo>
                  <a:lnTo>
                    <a:pt x="3198517" y="89414"/>
                  </a:lnTo>
                  <a:lnTo>
                    <a:pt x="3465060" y="201181"/>
                  </a:lnTo>
                  <a:lnTo>
                    <a:pt x="3731603" y="156474"/>
                  </a:lnTo>
                  <a:lnTo>
                    <a:pt x="3998146" y="22353"/>
                  </a:lnTo>
                  <a:lnTo>
                    <a:pt x="4264689" y="44707"/>
                  </a:lnTo>
                  <a:lnTo>
                    <a:pt x="4531233" y="290595"/>
                  </a:lnTo>
                  <a:lnTo>
                    <a:pt x="4797776" y="156474"/>
                  </a:lnTo>
                  <a:lnTo>
                    <a:pt x="5064319" y="380009"/>
                  </a:lnTo>
                  <a:lnTo>
                    <a:pt x="5330862" y="491777"/>
                  </a:lnTo>
                  <a:lnTo>
                    <a:pt x="5597405" y="469423"/>
                  </a:lnTo>
                  <a:lnTo>
                    <a:pt x="5863948" y="603545"/>
                  </a:lnTo>
                  <a:lnTo>
                    <a:pt x="6130491" y="625898"/>
                  </a:lnTo>
                  <a:lnTo>
                    <a:pt x="6397034" y="648252"/>
                  </a:lnTo>
                  <a:lnTo>
                    <a:pt x="6663577" y="648252"/>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686790"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695333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8" name="tx88"/>
            <p:cNvSpPr/>
            <p:nvPr/>
          </p:nvSpPr>
          <p:spPr>
            <a:xfrm>
              <a:off x="1298664" y="33172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243.4</a:t>
              </a:r>
            </a:p>
          </p:txBody>
        </p:sp>
        <p:sp>
          <p:nvSpPr>
            <p:cNvPr id="89" name="tx89"/>
            <p:cNvSpPr/>
            <p:nvPr/>
          </p:nvSpPr>
          <p:spPr>
            <a:xfrm>
              <a:off x="2631380" y="331499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244.4</a:t>
              </a:r>
            </a:p>
          </p:txBody>
        </p:sp>
        <p:sp>
          <p:nvSpPr>
            <p:cNvPr id="90" name="tx90"/>
            <p:cNvSpPr/>
            <p:nvPr/>
          </p:nvSpPr>
          <p:spPr>
            <a:xfrm>
              <a:off x="4003272" y="32907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91" name="tx91"/>
            <p:cNvSpPr/>
            <p:nvPr/>
          </p:nvSpPr>
          <p:spPr>
            <a:xfrm>
              <a:off x="5335988" y="328715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a:t>
              </a:r>
            </a:p>
          </p:txBody>
        </p:sp>
        <p:sp>
          <p:nvSpPr>
            <p:cNvPr id="92" name="tx92"/>
            <p:cNvSpPr/>
            <p:nvPr/>
          </p:nvSpPr>
          <p:spPr>
            <a:xfrm>
              <a:off x="6362984" y="32873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93" name="tx93"/>
            <p:cNvSpPr/>
            <p:nvPr/>
          </p:nvSpPr>
          <p:spPr>
            <a:xfrm>
              <a:off x="6629527" y="3286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252.2</a:t>
              </a:r>
            </a:p>
          </p:txBody>
        </p:sp>
        <p:sp>
          <p:nvSpPr>
            <p:cNvPr id="94" name="tx94"/>
            <p:cNvSpPr/>
            <p:nvPr/>
          </p:nvSpPr>
          <p:spPr>
            <a:xfrm>
              <a:off x="6896070" y="32842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252.8</a:t>
              </a:r>
            </a:p>
          </p:txBody>
        </p:sp>
        <p:sp>
          <p:nvSpPr>
            <p:cNvPr id="95" name="tx95"/>
            <p:cNvSpPr/>
            <p:nvPr/>
          </p:nvSpPr>
          <p:spPr>
            <a:xfrm>
              <a:off x="7162613" y="32831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253.1</a:t>
              </a:r>
            </a:p>
          </p:txBody>
        </p:sp>
        <p:sp>
          <p:nvSpPr>
            <p:cNvPr id="96" name="tx96"/>
            <p:cNvSpPr/>
            <p:nvPr/>
          </p:nvSpPr>
          <p:spPr>
            <a:xfrm>
              <a:off x="7468333" y="328355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a:t>
              </a:r>
            </a:p>
          </p:txBody>
        </p:sp>
        <p:sp>
          <p:nvSpPr>
            <p:cNvPr id="97" name="tx97"/>
            <p:cNvSpPr/>
            <p:nvPr/>
          </p:nvSpPr>
          <p:spPr>
            <a:xfrm>
              <a:off x="7734876" y="32801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a:t>
              </a:r>
            </a:p>
          </p:txBody>
        </p:sp>
        <p:sp>
          <p:nvSpPr>
            <p:cNvPr id="98" name="tx98"/>
            <p:cNvSpPr/>
            <p:nvPr/>
          </p:nvSpPr>
          <p:spPr>
            <a:xfrm>
              <a:off x="7962242" y="32779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254.6</a:t>
              </a:r>
            </a:p>
          </p:txBody>
        </p:sp>
        <p:sp>
          <p:nvSpPr>
            <p:cNvPr id="99" name="pl99"/>
            <p:cNvSpPr/>
            <p:nvPr/>
          </p:nvSpPr>
          <p:spPr>
            <a:xfrm>
              <a:off x="1416218"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9139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204.4</a:t>
              </a:r>
            </a:p>
          </p:txBody>
        </p:sp>
        <p:sp>
          <p:nvSpPr>
            <p:cNvPr id="111" name="tx111"/>
            <p:cNvSpPr/>
            <p:nvPr/>
          </p:nvSpPr>
          <p:spPr>
            <a:xfrm>
              <a:off x="1324790" y="34865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a:t>
              </a:r>
            </a:p>
          </p:txBody>
        </p:sp>
        <p:sp>
          <p:nvSpPr>
            <p:cNvPr id="112" name="tx112"/>
            <p:cNvSpPr/>
            <p:nvPr/>
          </p:nvSpPr>
          <p:spPr>
            <a:xfrm>
              <a:off x="2631380" y="38910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217.5</a:t>
              </a:r>
            </a:p>
          </p:txBody>
        </p:sp>
        <p:sp>
          <p:nvSpPr>
            <p:cNvPr id="113" name="tx113"/>
            <p:cNvSpPr/>
            <p:nvPr/>
          </p:nvSpPr>
          <p:spPr>
            <a:xfrm>
              <a:off x="2657505" y="3461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14" name="tx114"/>
            <p:cNvSpPr/>
            <p:nvPr/>
          </p:nvSpPr>
          <p:spPr>
            <a:xfrm>
              <a:off x="3964096" y="38851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220.8</a:t>
              </a:r>
            </a:p>
          </p:txBody>
        </p:sp>
        <p:sp>
          <p:nvSpPr>
            <p:cNvPr id="115" name="tx115"/>
            <p:cNvSpPr/>
            <p:nvPr/>
          </p:nvSpPr>
          <p:spPr>
            <a:xfrm>
              <a:off x="3990221" y="34444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16" name="tx116"/>
            <p:cNvSpPr/>
            <p:nvPr/>
          </p:nvSpPr>
          <p:spPr>
            <a:xfrm>
              <a:off x="5296811" y="38525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239.4</a:t>
              </a:r>
            </a:p>
          </p:txBody>
        </p:sp>
        <p:sp>
          <p:nvSpPr>
            <p:cNvPr id="117" name="tx117"/>
            <p:cNvSpPr/>
            <p:nvPr/>
          </p:nvSpPr>
          <p:spPr>
            <a:xfrm>
              <a:off x="5322937" y="3410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8" name="tx118"/>
            <p:cNvSpPr/>
            <p:nvPr/>
          </p:nvSpPr>
          <p:spPr>
            <a:xfrm>
              <a:off x="6402160" y="392352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19" name="tx119"/>
            <p:cNvSpPr/>
            <p:nvPr/>
          </p:nvSpPr>
          <p:spPr>
            <a:xfrm>
              <a:off x="6389109" y="3481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a:t>
              </a:r>
            </a:p>
          </p:txBody>
        </p:sp>
        <p:sp>
          <p:nvSpPr>
            <p:cNvPr id="120" name="tx120"/>
            <p:cNvSpPr/>
            <p:nvPr/>
          </p:nvSpPr>
          <p:spPr>
            <a:xfrm>
              <a:off x="6629527" y="39452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186.6</a:t>
              </a:r>
            </a:p>
          </p:txBody>
        </p:sp>
        <p:sp>
          <p:nvSpPr>
            <p:cNvPr id="121" name="tx121"/>
            <p:cNvSpPr/>
            <p:nvPr/>
          </p:nvSpPr>
          <p:spPr>
            <a:xfrm>
              <a:off x="6655652" y="35023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65.6</a:t>
              </a:r>
            </a:p>
          </p:txBody>
        </p:sp>
        <p:sp>
          <p:nvSpPr>
            <p:cNvPr id="122" name="tx122"/>
            <p:cNvSpPr/>
            <p:nvPr/>
          </p:nvSpPr>
          <p:spPr>
            <a:xfrm>
              <a:off x="6896070" y="39400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189.6</a:t>
              </a:r>
            </a:p>
          </p:txBody>
        </p:sp>
        <p:sp>
          <p:nvSpPr>
            <p:cNvPr id="123" name="tx123"/>
            <p:cNvSpPr/>
            <p:nvPr/>
          </p:nvSpPr>
          <p:spPr>
            <a:xfrm>
              <a:off x="6922195" y="34960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24" name="tx124"/>
            <p:cNvSpPr/>
            <p:nvPr/>
          </p:nvSpPr>
          <p:spPr>
            <a:xfrm>
              <a:off x="7162613" y="39662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174.6</a:t>
              </a:r>
            </a:p>
          </p:txBody>
        </p:sp>
        <p:sp>
          <p:nvSpPr>
            <p:cNvPr id="125" name="tx125"/>
            <p:cNvSpPr/>
            <p:nvPr/>
          </p:nvSpPr>
          <p:spPr>
            <a:xfrm>
              <a:off x="7188738" y="35218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78.5</a:t>
              </a:r>
            </a:p>
          </p:txBody>
        </p:sp>
        <p:sp>
          <p:nvSpPr>
            <p:cNvPr id="126" name="tx126"/>
            <p:cNvSpPr/>
            <p:nvPr/>
          </p:nvSpPr>
          <p:spPr>
            <a:xfrm>
              <a:off x="7468333" y="3972027"/>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7" name="tx127"/>
            <p:cNvSpPr/>
            <p:nvPr/>
          </p:nvSpPr>
          <p:spPr>
            <a:xfrm>
              <a:off x="7494458" y="352663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28" name="tx128"/>
            <p:cNvSpPr/>
            <p:nvPr/>
          </p:nvSpPr>
          <p:spPr>
            <a:xfrm>
              <a:off x="7695699" y="39741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170.2</a:t>
              </a:r>
            </a:p>
          </p:txBody>
        </p:sp>
        <p:sp>
          <p:nvSpPr>
            <p:cNvPr id="129" name="tx129"/>
            <p:cNvSpPr/>
            <p:nvPr/>
          </p:nvSpPr>
          <p:spPr>
            <a:xfrm>
              <a:off x="7721825" y="35281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30" name="tx130"/>
            <p:cNvSpPr/>
            <p:nvPr/>
          </p:nvSpPr>
          <p:spPr>
            <a:xfrm>
              <a:off x="7962242" y="39734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170.6</a:t>
              </a:r>
            </a:p>
          </p:txBody>
        </p:sp>
        <p:sp>
          <p:nvSpPr>
            <p:cNvPr id="131" name="tx131"/>
            <p:cNvSpPr/>
            <p:nvPr/>
          </p:nvSpPr>
          <p:spPr>
            <a:xfrm>
              <a:off x="8027545" y="352638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534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510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148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2000-2025</a:t>
              </a:r>
            </a:p>
          </p:txBody>
        </p:sp>
        <p:sp>
          <p:nvSpPr>
            <p:cNvPr id="162" name="pl162"/>
            <p:cNvSpPr/>
            <p:nvPr/>
          </p:nvSpPr>
          <p:spPr>
            <a:xfrm>
              <a:off x="25875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1699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524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787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612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139130" cy="129091"/>
            </a:xfrm>
            <a:prstGeom prst="rect">
              <a:avLst/>
            </a:prstGeom>
            <a:solidFill>
              <a:srgbClr val="80BD41">
                <a:alpha val="100000"/>
              </a:srgbClr>
            </a:solidFill>
          </p:spPr>
          <p:txBody>
            <a:bodyPr/>
            <a:lstStyle/>
            <a:p/>
          </p:txBody>
        </p:sp>
        <p:sp>
          <p:nvSpPr>
            <p:cNvPr id="172" name="rc172"/>
            <p:cNvSpPr/>
            <p:nvPr/>
          </p:nvSpPr>
          <p:spPr>
            <a:xfrm>
              <a:off x="6435404" y="5954972"/>
              <a:ext cx="1366130" cy="129091"/>
            </a:xfrm>
            <a:prstGeom prst="rect">
              <a:avLst/>
            </a:prstGeom>
            <a:solidFill>
              <a:srgbClr val="E2231A">
                <a:alpha val="100000"/>
              </a:srgbClr>
            </a:solidFill>
          </p:spPr>
          <p:txBody>
            <a:bodyPr/>
            <a:lstStyle/>
            <a:p/>
          </p:txBody>
        </p:sp>
        <p:sp>
          <p:nvSpPr>
            <p:cNvPr id="173" name="rc173"/>
            <p:cNvSpPr/>
            <p:nvPr/>
          </p:nvSpPr>
          <p:spPr>
            <a:xfrm>
              <a:off x="1296273" y="5793607"/>
              <a:ext cx="4394344" cy="129091"/>
            </a:xfrm>
            <a:prstGeom prst="rect">
              <a:avLst/>
            </a:prstGeom>
            <a:solidFill>
              <a:srgbClr val="80BD41">
                <a:alpha val="100000"/>
              </a:srgbClr>
            </a:solidFill>
          </p:spPr>
          <p:txBody>
            <a:bodyPr/>
            <a:lstStyle/>
            <a:p/>
          </p:txBody>
        </p:sp>
        <p:sp>
          <p:nvSpPr>
            <p:cNvPr id="174" name="rc174"/>
            <p:cNvSpPr/>
            <p:nvPr/>
          </p:nvSpPr>
          <p:spPr>
            <a:xfrm>
              <a:off x="5690618" y="5793607"/>
              <a:ext cx="2164374" cy="129091"/>
            </a:xfrm>
            <a:prstGeom prst="rect">
              <a:avLst/>
            </a:prstGeom>
            <a:solidFill>
              <a:srgbClr val="E2231A">
                <a:alpha val="100000"/>
              </a:srgbClr>
            </a:solidFill>
          </p:spPr>
          <p:txBody>
            <a:bodyPr/>
            <a:lstStyle/>
            <a:p/>
          </p:txBody>
        </p:sp>
        <p:sp>
          <p:nvSpPr>
            <p:cNvPr id="175" name="rc175"/>
            <p:cNvSpPr/>
            <p:nvPr/>
          </p:nvSpPr>
          <p:spPr>
            <a:xfrm>
              <a:off x="1296273" y="5632243"/>
              <a:ext cx="4404932" cy="129091"/>
            </a:xfrm>
            <a:prstGeom prst="rect">
              <a:avLst/>
            </a:prstGeom>
            <a:solidFill>
              <a:srgbClr val="80BD41">
                <a:alpha val="100000"/>
              </a:srgbClr>
            </a:solidFill>
          </p:spPr>
          <p:txBody>
            <a:bodyPr/>
            <a:lstStyle/>
            <a:p/>
          </p:txBody>
        </p:sp>
        <p:sp>
          <p:nvSpPr>
            <p:cNvPr id="176" name="rc176"/>
            <p:cNvSpPr/>
            <p:nvPr/>
          </p:nvSpPr>
          <p:spPr>
            <a:xfrm>
              <a:off x="5701206" y="5632243"/>
              <a:ext cx="2169539" cy="129091"/>
            </a:xfrm>
            <a:prstGeom prst="rect">
              <a:avLst/>
            </a:prstGeom>
            <a:solidFill>
              <a:srgbClr val="E2231A">
                <a:alpha val="100000"/>
              </a:srgbClr>
            </a:solidFill>
          </p:spPr>
          <p:txBody>
            <a:bodyPr/>
            <a:lstStyle/>
            <a:p/>
          </p:txBody>
        </p:sp>
        <p:sp>
          <p:nvSpPr>
            <p:cNvPr id="177" name="tx177"/>
            <p:cNvSpPr/>
            <p:nvPr/>
          </p:nvSpPr>
          <p:spPr>
            <a:xfrm>
              <a:off x="7982117"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251.9</a:t>
              </a:r>
            </a:p>
          </p:txBody>
        </p:sp>
        <p:sp>
          <p:nvSpPr>
            <p:cNvPr id="178" name="tx178"/>
            <p:cNvSpPr/>
            <p:nvPr/>
          </p:nvSpPr>
          <p:spPr>
            <a:xfrm>
              <a:off x="8086465"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79" name="tx179"/>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254.6</a:t>
              </a:r>
            </a:p>
          </p:txBody>
        </p:sp>
        <p:sp>
          <p:nvSpPr>
            <p:cNvPr id="180" name="tx180"/>
            <p:cNvSpPr/>
            <p:nvPr/>
          </p:nvSpPr>
          <p:spPr>
            <a:xfrm>
              <a:off x="3775404" y="59790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81" name="tx181"/>
            <p:cNvSpPr/>
            <p:nvPr/>
          </p:nvSpPr>
          <p:spPr>
            <a:xfrm>
              <a:off x="701297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52.9</a:t>
              </a:r>
            </a:p>
          </p:txBody>
        </p:sp>
        <p:sp>
          <p:nvSpPr>
            <p:cNvPr id="182" name="tx182"/>
            <p:cNvSpPr/>
            <p:nvPr/>
          </p:nvSpPr>
          <p:spPr>
            <a:xfrm>
              <a:off x="3357807"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170.2</a:t>
              </a:r>
            </a:p>
          </p:txBody>
        </p:sp>
        <p:sp>
          <p:nvSpPr>
            <p:cNvPr id="183" name="tx183"/>
            <p:cNvSpPr/>
            <p:nvPr/>
          </p:nvSpPr>
          <p:spPr>
            <a:xfrm>
              <a:off x="666731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83.8</a:t>
              </a:r>
            </a:p>
          </p:txBody>
        </p:sp>
        <p:sp>
          <p:nvSpPr>
            <p:cNvPr id="184" name="tx184"/>
            <p:cNvSpPr/>
            <p:nvPr/>
          </p:nvSpPr>
          <p:spPr>
            <a:xfrm>
              <a:off x="3363101"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170.6</a:t>
              </a:r>
            </a:p>
          </p:txBody>
        </p:sp>
        <p:sp>
          <p:nvSpPr>
            <p:cNvPr id="185" name="tx185"/>
            <p:cNvSpPr/>
            <p:nvPr/>
          </p:nvSpPr>
          <p:spPr>
            <a:xfrm>
              <a:off x="6725686"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76220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1" name="tx191"/>
            <p:cNvSpPr/>
            <p:nvPr/>
          </p:nvSpPr>
          <p:spPr>
            <a:xfrm>
              <a:off x="634468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(67%) was lower than in 2019 (79%).
The number of children vaccinated with MCV1 decreased 14% compared to in 2019.
The number of surviving infants increased approximately 1%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8375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4600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0824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67049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1487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07712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13936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303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9997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961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392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089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7854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64818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21783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8747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5711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2676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973990" y="4952633"/>
              <a:ext cx="512678" cy="0"/>
            </a:xfrm>
            <a:prstGeom prst="rect">
              <a:avLst/>
            </a:prstGeom>
            <a:solidFill>
              <a:srgbClr val="1CABE2">
                <a:alpha val="100000"/>
              </a:srgbClr>
            </a:solidFill>
          </p:spPr>
          <p:txBody>
            <a:bodyPr/>
            <a:lstStyle/>
            <a:p/>
          </p:txBody>
        </p:sp>
        <p:sp>
          <p:nvSpPr>
            <p:cNvPr id="24" name="rc24"/>
            <p:cNvSpPr/>
            <p:nvPr/>
          </p:nvSpPr>
          <p:spPr>
            <a:xfrm>
              <a:off x="1543633" y="4952633"/>
              <a:ext cx="512678" cy="0"/>
            </a:xfrm>
            <a:prstGeom prst="rect">
              <a:avLst/>
            </a:prstGeom>
            <a:solidFill>
              <a:srgbClr val="1CABE2">
                <a:alpha val="100000"/>
              </a:srgbClr>
            </a:solidFill>
          </p:spPr>
          <p:txBody>
            <a:bodyPr/>
            <a:lstStyle/>
            <a:p/>
          </p:txBody>
        </p:sp>
        <p:sp>
          <p:nvSpPr>
            <p:cNvPr id="25" name="rc25"/>
            <p:cNvSpPr/>
            <p:nvPr/>
          </p:nvSpPr>
          <p:spPr>
            <a:xfrm>
              <a:off x="2113276" y="4952633"/>
              <a:ext cx="512678" cy="0"/>
            </a:xfrm>
            <a:prstGeom prst="rect">
              <a:avLst/>
            </a:prstGeom>
            <a:solidFill>
              <a:srgbClr val="1CABE2">
                <a:alpha val="100000"/>
              </a:srgbClr>
            </a:solidFill>
          </p:spPr>
          <p:txBody>
            <a:bodyPr/>
            <a:lstStyle/>
            <a:p/>
          </p:txBody>
        </p:sp>
        <p:sp>
          <p:nvSpPr>
            <p:cNvPr id="26" name="rc26"/>
            <p:cNvSpPr/>
            <p:nvPr/>
          </p:nvSpPr>
          <p:spPr>
            <a:xfrm>
              <a:off x="2682919" y="4952633"/>
              <a:ext cx="512678" cy="0"/>
            </a:xfrm>
            <a:prstGeom prst="rect">
              <a:avLst/>
            </a:prstGeom>
            <a:solidFill>
              <a:srgbClr val="1CABE2">
                <a:alpha val="100000"/>
              </a:srgbClr>
            </a:solidFill>
          </p:spPr>
          <p:txBody>
            <a:bodyPr/>
            <a:lstStyle/>
            <a:p/>
          </p:txBody>
        </p:sp>
        <p:sp>
          <p:nvSpPr>
            <p:cNvPr id="27" name="rc27"/>
            <p:cNvSpPr/>
            <p:nvPr/>
          </p:nvSpPr>
          <p:spPr>
            <a:xfrm>
              <a:off x="3252563" y="4952633"/>
              <a:ext cx="512678" cy="0"/>
            </a:xfrm>
            <a:prstGeom prst="rect">
              <a:avLst/>
            </a:prstGeom>
            <a:solidFill>
              <a:srgbClr val="1CABE2">
                <a:alpha val="100000"/>
              </a:srgbClr>
            </a:solidFill>
          </p:spPr>
          <p:txBody>
            <a:bodyPr/>
            <a:lstStyle/>
            <a:p/>
          </p:txBody>
        </p:sp>
        <p:sp>
          <p:nvSpPr>
            <p:cNvPr id="28" name="rc28"/>
            <p:cNvSpPr/>
            <p:nvPr/>
          </p:nvSpPr>
          <p:spPr>
            <a:xfrm>
              <a:off x="3822206" y="4948882"/>
              <a:ext cx="512678" cy="3751"/>
            </a:xfrm>
            <a:prstGeom prst="rect">
              <a:avLst/>
            </a:prstGeom>
            <a:solidFill>
              <a:srgbClr val="1CABE2">
                <a:alpha val="100000"/>
              </a:srgbClr>
            </a:solidFill>
          </p:spPr>
          <p:txBody>
            <a:bodyPr/>
            <a:lstStyle/>
            <a:p/>
          </p:txBody>
        </p:sp>
        <p:sp>
          <p:nvSpPr>
            <p:cNvPr id="29" name="rc29"/>
            <p:cNvSpPr/>
            <p:nvPr/>
          </p:nvSpPr>
          <p:spPr>
            <a:xfrm>
              <a:off x="4391849" y="4952633"/>
              <a:ext cx="512678" cy="0"/>
            </a:xfrm>
            <a:prstGeom prst="rect">
              <a:avLst/>
            </a:prstGeom>
            <a:solidFill>
              <a:srgbClr val="1CABE2">
                <a:alpha val="100000"/>
              </a:srgbClr>
            </a:solidFill>
          </p:spPr>
          <p:txBody>
            <a:bodyPr/>
            <a:lstStyle/>
            <a:p/>
          </p:txBody>
        </p:sp>
        <p:sp>
          <p:nvSpPr>
            <p:cNvPr id="30" name="rc30"/>
            <p:cNvSpPr/>
            <p:nvPr/>
          </p:nvSpPr>
          <p:spPr>
            <a:xfrm>
              <a:off x="4961493" y="4952633"/>
              <a:ext cx="512678" cy="0"/>
            </a:xfrm>
            <a:prstGeom prst="rect">
              <a:avLst/>
            </a:prstGeom>
            <a:solidFill>
              <a:srgbClr val="1CABE2">
                <a:alpha val="100000"/>
              </a:srgbClr>
            </a:solidFill>
          </p:spPr>
          <p:txBody>
            <a:bodyPr/>
            <a:lstStyle/>
            <a:p/>
          </p:txBody>
        </p:sp>
        <p:sp>
          <p:nvSpPr>
            <p:cNvPr id="31" name="rc31"/>
            <p:cNvSpPr/>
            <p:nvPr/>
          </p:nvSpPr>
          <p:spPr>
            <a:xfrm>
              <a:off x="5531136" y="4952633"/>
              <a:ext cx="512678" cy="0"/>
            </a:xfrm>
            <a:prstGeom prst="rect">
              <a:avLst/>
            </a:prstGeom>
            <a:solidFill>
              <a:srgbClr val="1CABE2">
                <a:alpha val="100000"/>
              </a:srgbClr>
            </a:solidFill>
          </p:spPr>
          <p:txBody>
            <a:bodyPr/>
            <a:lstStyle/>
            <a:p/>
          </p:txBody>
        </p:sp>
        <p:sp>
          <p:nvSpPr>
            <p:cNvPr id="32" name="rc32"/>
            <p:cNvSpPr/>
            <p:nvPr/>
          </p:nvSpPr>
          <p:spPr>
            <a:xfrm>
              <a:off x="6100779" y="4945131"/>
              <a:ext cx="512678" cy="7502"/>
            </a:xfrm>
            <a:prstGeom prst="rect">
              <a:avLst/>
            </a:prstGeom>
            <a:solidFill>
              <a:srgbClr val="1CABE2">
                <a:alpha val="100000"/>
              </a:srgbClr>
            </a:solidFill>
          </p:spPr>
          <p:txBody>
            <a:bodyPr/>
            <a:lstStyle/>
            <a:p/>
          </p:txBody>
        </p:sp>
        <p:sp>
          <p:nvSpPr>
            <p:cNvPr id="33" name="rc33"/>
            <p:cNvSpPr/>
            <p:nvPr/>
          </p:nvSpPr>
          <p:spPr>
            <a:xfrm>
              <a:off x="6670423" y="4016754"/>
              <a:ext cx="512678" cy="935878"/>
            </a:xfrm>
            <a:prstGeom prst="rect">
              <a:avLst/>
            </a:prstGeom>
            <a:solidFill>
              <a:srgbClr val="1CABE2">
                <a:alpha val="100000"/>
              </a:srgbClr>
            </a:solidFill>
          </p:spPr>
          <p:txBody>
            <a:bodyPr/>
            <a:lstStyle/>
            <a:p/>
          </p:txBody>
        </p:sp>
        <p:sp>
          <p:nvSpPr>
            <p:cNvPr id="34" name="pl34"/>
            <p:cNvSpPr/>
            <p:nvPr/>
          </p:nvSpPr>
          <p:spPr>
            <a:xfrm>
              <a:off x="1230329" y="1989016"/>
              <a:ext cx="5696432" cy="873486"/>
            </a:xfrm>
            <a:custGeom>
              <a:avLst/>
              <a:pathLst>
                <a:path w="5696432" h="873486">
                  <a:moveTo>
                    <a:pt x="0" y="0"/>
                  </a:moveTo>
                  <a:lnTo>
                    <a:pt x="569643" y="31195"/>
                  </a:lnTo>
                  <a:lnTo>
                    <a:pt x="1139286" y="374351"/>
                  </a:lnTo>
                  <a:lnTo>
                    <a:pt x="1708929" y="187175"/>
                  </a:lnTo>
                  <a:lnTo>
                    <a:pt x="2278573" y="499135"/>
                  </a:lnTo>
                  <a:lnTo>
                    <a:pt x="2848216" y="655115"/>
                  </a:lnTo>
                  <a:lnTo>
                    <a:pt x="3417859" y="623919"/>
                  </a:lnTo>
                  <a:lnTo>
                    <a:pt x="3987503" y="811095"/>
                  </a:lnTo>
                  <a:lnTo>
                    <a:pt x="4557146" y="842291"/>
                  </a:lnTo>
                  <a:lnTo>
                    <a:pt x="5126789" y="873486"/>
                  </a:lnTo>
                  <a:lnTo>
                    <a:pt x="5696432" y="873486"/>
                  </a:lnTo>
                </a:path>
              </a:pathLst>
            </a:custGeom>
            <a:ln w="27101" cap="flat">
              <a:solidFill>
                <a:srgbClr val="00833D">
                  <a:alpha val="100000"/>
                </a:srgbClr>
              </a:solidFill>
              <a:prstDash val="solid"/>
              <a:round/>
            </a:ln>
          </p:spPr>
          <p:txBody>
            <a:bodyPr/>
            <a:lstStyle/>
            <a:p/>
          </p:txBody>
        </p:sp>
        <p:sp>
          <p:nvSpPr>
            <p:cNvPr id="35" name="pl35"/>
            <p:cNvSpPr/>
            <p:nvPr/>
          </p:nvSpPr>
          <p:spPr>
            <a:xfrm>
              <a:off x="2939259" y="3049679"/>
              <a:ext cx="3987503" cy="717507"/>
            </a:xfrm>
            <a:custGeom>
              <a:avLst/>
              <a:pathLst>
                <a:path w="3987503" h="717507">
                  <a:moveTo>
                    <a:pt x="0" y="717507"/>
                  </a:moveTo>
                  <a:lnTo>
                    <a:pt x="569643" y="530331"/>
                  </a:lnTo>
                  <a:lnTo>
                    <a:pt x="1139286" y="467939"/>
                  </a:lnTo>
                  <a:lnTo>
                    <a:pt x="1708929" y="155979"/>
                  </a:lnTo>
                  <a:lnTo>
                    <a:pt x="2278573" y="374351"/>
                  </a:lnTo>
                  <a:lnTo>
                    <a:pt x="2848216" y="343155"/>
                  </a:lnTo>
                  <a:lnTo>
                    <a:pt x="3417859" y="0"/>
                  </a:lnTo>
                  <a:lnTo>
                    <a:pt x="3987503" y="0"/>
                  </a:lnTo>
                </a:path>
              </a:pathLst>
            </a:custGeom>
            <a:ln w="27101" cap="flat">
              <a:solidFill>
                <a:srgbClr val="002759">
                  <a:alpha val="100000"/>
                </a:srgbClr>
              </a:solidFill>
              <a:prstDash val="solid"/>
              <a:round/>
            </a:ln>
          </p:spPr>
          <p:txBody>
            <a:bodyPr/>
            <a:lstStyle/>
            <a:p/>
          </p:txBody>
        </p:sp>
        <p:sp>
          <p:nvSpPr>
            <p:cNvPr id="36" name="pt36"/>
            <p:cNvSpPr/>
            <p:nvPr/>
          </p:nvSpPr>
          <p:spPr>
            <a:xfrm>
              <a:off x="1198728"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768371"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338014"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907658"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477301"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046944"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616588"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186231" y="2768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755874"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325517"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895161"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907658" y="37355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477301" y="35484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4046944" y="34860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4616588" y="31740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5186231" y="33924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5755874" y="33612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325517" y="30180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6895161" y="30180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tx55"/>
            <p:cNvSpPr/>
            <p:nvPr/>
          </p:nvSpPr>
          <p:spPr>
            <a:xfrm>
              <a:off x="119717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176681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233645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290610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347574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4045386" y="482049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1" name="tx61"/>
            <p:cNvSpPr/>
            <p:nvPr/>
          </p:nvSpPr>
          <p:spPr>
            <a:xfrm>
              <a:off x="461503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518467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575431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6323959" y="4817093"/>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5" name="tx65"/>
            <p:cNvSpPr/>
            <p:nvPr/>
          </p:nvSpPr>
          <p:spPr>
            <a:xfrm>
              <a:off x="6827284"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499</a:t>
              </a:r>
            </a:p>
          </p:txBody>
        </p:sp>
        <p:sp>
          <p:nvSpPr>
            <p:cNvPr id="66" name="pl66"/>
            <p:cNvSpPr/>
            <p:nvPr/>
          </p:nvSpPr>
          <p:spPr>
            <a:xfrm>
              <a:off x="6945899" y="2826159"/>
              <a:ext cx="916404" cy="35600"/>
            </a:xfrm>
            <a:custGeom>
              <a:avLst/>
              <a:pathLst>
                <a:path w="916404" h="35600">
                  <a:moveTo>
                    <a:pt x="916404" y="0"/>
                  </a:moveTo>
                  <a:lnTo>
                    <a:pt x="0" y="35600"/>
                  </a:lnTo>
                </a:path>
              </a:pathLst>
            </a:custGeom>
          </p:spPr>
          <p:txBody>
            <a:bodyPr/>
            <a:lstStyle/>
            <a:p/>
          </p:txBody>
        </p:sp>
        <p:sp>
          <p:nvSpPr>
            <p:cNvPr id="67" name="pl67"/>
            <p:cNvSpPr/>
            <p:nvPr/>
          </p:nvSpPr>
          <p:spPr>
            <a:xfrm>
              <a:off x="6945864" y="3050588"/>
              <a:ext cx="916439" cy="43636"/>
            </a:xfrm>
            <a:custGeom>
              <a:avLst/>
              <a:pathLst>
                <a:path w="916439" h="43636">
                  <a:moveTo>
                    <a:pt x="916439" y="43636"/>
                  </a:moveTo>
                  <a:lnTo>
                    <a:pt x="0" y="0"/>
                  </a:lnTo>
                </a:path>
              </a:pathLst>
            </a:custGeom>
          </p:spPr>
          <p:txBody>
            <a:bodyPr/>
            <a:lstStyle/>
            <a:p/>
          </p:txBody>
        </p:sp>
        <p:sp>
          <p:nvSpPr>
            <p:cNvPr id="68" name="pg68"/>
            <p:cNvSpPr/>
            <p:nvPr/>
          </p:nvSpPr>
          <p:spPr>
            <a:xfrm>
              <a:off x="7793724" y="273762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9" name="tx69"/>
            <p:cNvSpPr/>
            <p:nvPr/>
          </p:nvSpPr>
          <p:spPr>
            <a:xfrm>
              <a:off x="7816584" y="277874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67%</a:t>
              </a:r>
            </a:p>
          </p:txBody>
        </p:sp>
        <p:sp>
          <p:nvSpPr>
            <p:cNvPr id="70" name="pg70"/>
            <p:cNvSpPr/>
            <p:nvPr/>
          </p:nvSpPr>
          <p:spPr>
            <a:xfrm>
              <a:off x="7793724" y="300607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1" name="tx71"/>
            <p:cNvSpPr/>
            <p:nvPr/>
          </p:nvSpPr>
          <p:spPr>
            <a:xfrm>
              <a:off x="7816584" y="304719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61%</a:t>
              </a:r>
            </a:p>
          </p:txBody>
        </p:sp>
        <p:sp>
          <p:nvSpPr>
            <p:cNvPr id="72" name="rc72"/>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73" name="tx73"/>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4" name="tx74"/>
            <p:cNvSpPr/>
            <p:nvPr/>
          </p:nvSpPr>
          <p:spPr>
            <a:xfrm>
              <a:off x="614019" y="39675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75" name="tx75"/>
            <p:cNvSpPr/>
            <p:nvPr/>
          </p:nvSpPr>
          <p:spPr>
            <a:xfrm>
              <a:off x="508103" y="301331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76" name="tx76"/>
            <p:cNvSpPr/>
            <p:nvPr/>
          </p:nvSpPr>
          <p:spPr>
            <a:xfrm>
              <a:off x="508103" y="207555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77" name="tx7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9" name="tx7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0" name="tx8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1" name="tx8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2" name="tx8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3" name="tx8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4" name="tx8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5" name="tx8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6" name="tx8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7" name="tx8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8" name="tx88"/>
            <p:cNvSpPr/>
            <p:nvPr/>
          </p:nvSpPr>
          <p:spPr>
            <a:xfrm rot="-5400000">
              <a:off x="108810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9" name="tx89"/>
            <p:cNvSpPr/>
            <p:nvPr/>
          </p:nvSpPr>
          <p:spPr>
            <a:xfrm rot="-5400000">
              <a:off x="16577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0" name="tx90"/>
            <p:cNvSpPr/>
            <p:nvPr/>
          </p:nvSpPr>
          <p:spPr>
            <a:xfrm rot="-5400000">
              <a:off x="222739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1" name="tx91"/>
            <p:cNvSpPr/>
            <p:nvPr/>
          </p:nvSpPr>
          <p:spPr>
            <a:xfrm rot="-5400000">
              <a:off x="27970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2" name="tx92"/>
            <p:cNvSpPr/>
            <p:nvPr/>
          </p:nvSpPr>
          <p:spPr>
            <a:xfrm rot="-5400000">
              <a:off x="33666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3" name="tx93"/>
            <p:cNvSpPr/>
            <p:nvPr/>
          </p:nvSpPr>
          <p:spPr>
            <a:xfrm rot="-5400000">
              <a:off x="393632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447557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5" name="tx95"/>
            <p:cNvSpPr/>
            <p:nvPr/>
          </p:nvSpPr>
          <p:spPr>
            <a:xfrm rot="-5400000">
              <a:off x="507560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6" name="tx96"/>
            <p:cNvSpPr/>
            <p:nvPr/>
          </p:nvSpPr>
          <p:spPr>
            <a:xfrm rot="-5400000">
              <a:off x="564522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7" name="tx97"/>
            <p:cNvSpPr/>
            <p:nvPr/>
          </p:nvSpPr>
          <p:spPr>
            <a:xfrm rot="-5400000">
              <a:off x="621489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678453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99" name="tx99"/>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0" name="tx100"/>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1" name="pl101"/>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2" name="pt102"/>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3" name="pl103"/>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4" name="pt104"/>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5" name="tx105"/>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6" name="tx106"/>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7" name="rc107"/>
            <p:cNvSpPr/>
            <p:nvPr/>
          </p:nvSpPr>
          <p:spPr>
            <a:xfrm>
              <a:off x="5629279" y="5900002"/>
              <a:ext cx="201456" cy="201456"/>
            </a:xfrm>
            <a:prstGeom prst="rect">
              <a:avLst/>
            </a:prstGeom>
            <a:solidFill>
              <a:srgbClr val="1CABE2">
                <a:alpha val="100000"/>
              </a:srgbClr>
            </a:solidFill>
          </p:spPr>
          <p:txBody>
            <a:bodyPr/>
            <a:lstStyle/>
            <a:p/>
          </p:txBody>
        </p:sp>
        <p:sp>
          <p:nvSpPr>
            <p:cNvPr id="108" name="tx108"/>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09" name="tx109"/>
            <p:cNvSpPr/>
            <p:nvPr/>
          </p:nvSpPr>
          <p:spPr>
            <a:xfrm>
              <a:off x="2080979" y="1334104"/>
              <a:ext cx="53622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Bolivia, 2015-2025</a:t>
              </a:r>
            </a:p>
          </p:txBody>
        </p:sp>
        <p:sp>
          <p:nvSpPr>
            <p:cNvPr id="110" name="tx11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1" name="tx11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2" name="tx11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3" name="tx11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499 confirmed measles cases in Bolivia. In the same year, MCV1 coverage was 67% and MCV2 coverage was 61%.
The number of cases in 2025 was 124.8 times more cases than in 2024 (n=4).
The highest number of measles cases was reported in 2025 (n=499). In this year, MCV1 coverage was 67%.
There were measles-containing vaccine supplementary immunization activities/campaigns in 2021.</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Bolivia experienced an increase in measles cases compared with 2024, while MCV1 coverage was 67% and MCV2 coverage was 61%.</a:t>
            </a:r>
          </a:p>
        </p:txBody>
      </p:sp>
      <p:grpSp xmlns:pic="http://schemas.openxmlformats.org/drawingml/2006/picture">
        <p:nvGrpSpPr>
          <p:cNvPr id="116" name=""/>
          <p:cNvGrpSpPr/>
          <p:nvPr/>
        </p:nvGrpSpPr>
        <p:grpSpPr>
          <a:xfrm>
            <a:off x="292608" y="1097280"/>
            <a:ext cx="8595360" cy="28575"/>
            <a:chOff x="292608" y="1097280"/>
            <a:chExt cx="8595360" cy="28575"/>
          </a:xfrm>
        </p:grpSpPr>
        <p:sp>
          <p:nvSpPr>
            <p:cNvPr id="11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252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2818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2384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8469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8035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7601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551453"/>
              <a:ext cx="3520101" cy="2295465"/>
            </a:xfrm>
            <a:custGeom>
              <a:avLst/>
              <a:pathLst>
                <a:path w="3520101" h="2295465">
                  <a:moveTo>
                    <a:pt x="0" y="417357"/>
                  </a:moveTo>
                  <a:lnTo>
                    <a:pt x="140804" y="0"/>
                  </a:lnTo>
                  <a:lnTo>
                    <a:pt x="281608" y="417357"/>
                  </a:lnTo>
                  <a:lnTo>
                    <a:pt x="422412" y="1460750"/>
                  </a:lnTo>
                  <a:lnTo>
                    <a:pt x="563216" y="1773768"/>
                  </a:lnTo>
                  <a:lnTo>
                    <a:pt x="704020" y="1356411"/>
                  </a:lnTo>
                  <a:lnTo>
                    <a:pt x="844824" y="1773768"/>
                  </a:lnTo>
                  <a:lnTo>
                    <a:pt x="985628" y="2191126"/>
                  </a:lnTo>
                  <a:lnTo>
                    <a:pt x="1126432" y="1460750"/>
                  </a:lnTo>
                  <a:lnTo>
                    <a:pt x="1267236" y="1878108"/>
                  </a:lnTo>
                  <a:lnTo>
                    <a:pt x="1408040" y="1669429"/>
                  </a:lnTo>
                  <a:lnTo>
                    <a:pt x="1548844" y="1982447"/>
                  </a:lnTo>
                  <a:lnTo>
                    <a:pt x="1689648" y="1878108"/>
                  </a:lnTo>
                  <a:lnTo>
                    <a:pt x="1830452" y="2295465"/>
                  </a:lnTo>
                  <a:lnTo>
                    <a:pt x="1971256" y="1460750"/>
                  </a:lnTo>
                  <a:lnTo>
                    <a:pt x="2112061" y="1460750"/>
                  </a:lnTo>
                  <a:lnTo>
                    <a:pt x="2252865" y="1669429"/>
                  </a:lnTo>
                  <a:lnTo>
                    <a:pt x="2393669" y="1460750"/>
                  </a:lnTo>
                  <a:lnTo>
                    <a:pt x="2534473" y="1565090"/>
                  </a:lnTo>
                  <a:lnTo>
                    <a:pt x="2675277" y="1565090"/>
                  </a:lnTo>
                  <a:lnTo>
                    <a:pt x="2816081" y="834714"/>
                  </a:lnTo>
                  <a:lnTo>
                    <a:pt x="2956885" y="1565090"/>
                  </a:lnTo>
                  <a:lnTo>
                    <a:pt x="3097689" y="1460750"/>
                  </a:lnTo>
                  <a:lnTo>
                    <a:pt x="3238493" y="1565090"/>
                  </a:lnTo>
                  <a:lnTo>
                    <a:pt x="3379297" y="1356411"/>
                  </a:lnTo>
                  <a:lnTo>
                    <a:pt x="3520101" y="1356411"/>
                  </a:lnTo>
                </a:path>
              </a:pathLst>
            </a:custGeom>
            <a:ln w="27101" cap="flat">
              <a:solidFill>
                <a:srgbClr val="0058AB">
                  <a:alpha val="80000"/>
                </a:srgbClr>
              </a:solidFill>
              <a:prstDash val="solid"/>
              <a:round/>
            </a:ln>
          </p:spPr>
          <p:txBody>
            <a:bodyPr/>
            <a:lstStyle/>
            <a:p/>
          </p:txBody>
        </p:sp>
        <p:sp>
          <p:nvSpPr>
            <p:cNvPr id="19" name="pl19"/>
            <p:cNvSpPr/>
            <p:nvPr/>
          </p:nvSpPr>
          <p:spPr>
            <a:xfrm>
              <a:off x="943464" y="3490507"/>
              <a:ext cx="3520101" cy="939054"/>
            </a:xfrm>
            <a:custGeom>
              <a:avLst/>
              <a:pathLst>
                <a:path w="3520101" h="939054">
                  <a:moveTo>
                    <a:pt x="0" y="0"/>
                  </a:moveTo>
                  <a:lnTo>
                    <a:pt x="140804" y="104339"/>
                  </a:lnTo>
                  <a:lnTo>
                    <a:pt x="281608" y="0"/>
                  </a:lnTo>
                  <a:lnTo>
                    <a:pt x="422412" y="208678"/>
                  </a:lnTo>
                  <a:lnTo>
                    <a:pt x="563216" y="313018"/>
                  </a:lnTo>
                  <a:lnTo>
                    <a:pt x="704020" y="208678"/>
                  </a:lnTo>
                  <a:lnTo>
                    <a:pt x="844824" y="313018"/>
                  </a:lnTo>
                  <a:lnTo>
                    <a:pt x="985628" y="313018"/>
                  </a:lnTo>
                  <a:lnTo>
                    <a:pt x="1126432" y="521696"/>
                  </a:lnTo>
                  <a:lnTo>
                    <a:pt x="1267236" y="626036"/>
                  </a:lnTo>
                  <a:lnTo>
                    <a:pt x="1408040" y="730375"/>
                  </a:lnTo>
                  <a:lnTo>
                    <a:pt x="1548844" y="730375"/>
                  </a:lnTo>
                  <a:lnTo>
                    <a:pt x="1689648" y="730375"/>
                  </a:lnTo>
                  <a:lnTo>
                    <a:pt x="1830452" y="730375"/>
                  </a:lnTo>
                  <a:lnTo>
                    <a:pt x="1971256" y="834714"/>
                  </a:lnTo>
                  <a:lnTo>
                    <a:pt x="2112061" y="834714"/>
                  </a:lnTo>
                  <a:lnTo>
                    <a:pt x="2252865" y="834714"/>
                  </a:lnTo>
                  <a:lnTo>
                    <a:pt x="2393669" y="834714"/>
                  </a:lnTo>
                  <a:lnTo>
                    <a:pt x="2534473" y="939054"/>
                  </a:lnTo>
                  <a:lnTo>
                    <a:pt x="2675277" y="939054"/>
                  </a:lnTo>
                  <a:lnTo>
                    <a:pt x="2816081" y="834714"/>
                  </a:lnTo>
                  <a:lnTo>
                    <a:pt x="2956885" y="730375"/>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20" name="pl20"/>
            <p:cNvSpPr/>
            <p:nvPr/>
          </p:nvSpPr>
          <p:spPr>
            <a:xfrm>
              <a:off x="943464" y="3803525"/>
              <a:ext cx="3520101" cy="834714"/>
            </a:xfrm>
            <a:custGeom>
              <a:avLst/>
              <a:pathLst>
                <a:path w="3520101" h="834714">
                  <a:moveTo>
                    <a:pt x="0" y="417357"/>
                  </a:moveTo>
                  <a:lnTo>
                    <a:pt x="140804" y="521696"/>
                  </a:lnTo>
                  <a:lnTo>
                    <a:pt x="281608" y="521696"/>
                  </a:lnTo>
                  <a:lnTo>
                    <a:pt x="422412" y="626036"/>
                  </a:lnTo>
                  <a:lnTo>
                    <a:pt x="563216" y="730375"/>
                  </a:lnTo>
                  <a:lnTo>
                    <a:pt x="704020" y="626036"/>
                  </a:lnTo>
                  <a:lnTo>
                    <a:pt x="844824" y="730375"/>
                  </a:lnTo>
                  <a:lnTo>
                    <a:pt x="985628" y="834714"/>
                  </a:lnTo>
                  <a:lnTo>
                    <a:pt x="1126432" y="521696"/>
                  </a:lnTo>
                  <a:lnTo>
                    <a:pt x="1267236" y="730375"/>
                  </a:lnTo>
                  <a:lnTo>
                    <a:pt x="1408040" y="730375"/>
                  </a:lnTo>
                  <a:lnTo>
                    <a:pt x="1548844" y="626036"/>
                  </a:lnTo>
                  <a:lnTo>
                    <a:pt x="1689648" y="730375"/>
                  </a:lnTo>
                  <a:lnTo>
                    <a:pt x="1830452" y="626036"/>
                  </a:lnTo>
                  <a:lnTo>
                    <a:pt x="1971256" y="313018"/>
                  </a:lnTo>
                  <a:lnTo>
                    <a:pt x="2112061" y="313018"/>
                  </a:lnTo>
                  <a:lnTo>
                    <a:pt x="2252865" y="417357"/>
                  </a:lnTo>
                  <a:lnTo>
                    <a:pt x="2393669" y="104339"/>
                  </a:lnTo>
                  <a:lnTo>
                    <a:pt x="2534473" y="521696"/>
                  </a:lnTo>
                  <a:lnTo>
                    <a:pt x="2675277" y="313018"/>
                  </a:lnTo>
                  <a:lnTo>
                    <a:pt x="2816081" y="0"/>
                  </a:lnTo>
                  <a:lnTo>
                    <a:pt x="2956885" y="104339"/>
                  </a:lnTo>
                  <a:lnTo>
                    <a:pt x="3097689" y="104339"/>
                  </a:lnTo>
                  <a:lnTo>
                    <a:pt x="3238493" y="521696"/>
                  </a:lnTo>
                  <a:lnTo>
                    <a:pt x="3379297" y="626036"/>
                  </a:lnTo>
                  <a:lnTo>
                    <a:pt x="3520101" y="313018"/>
                  </a:lnTo>
                </a:path>
              </a:pathLst>
            </a:custGeom>
            <a:ln w="27101" cap="flat">
              <a:solidFill>
                <a:srgbClr val="00833D">
                  <a:alpha val="80000"/>
                </a:srgbClr>
              </a:solidFill>
              <a:prstDash val="solid"/>
              <a:round/>
            </a:ln>
          </p:spPr>
          <p:txBody>
            <a:bodyPr/>
            <a:lstStyle/>
            <a:p/>
          </p:txBody>
        </p:sp>
        <p:sp>
          <p:nvSpPr>
            <p:cNvPr id="21" name="pl21"/>
            <p:cNvSpPr/>
            <p:nvPr/>
          </p:nvSpPr>
          <p:spPr>
            <a:xfrm>
              <a:off x="943464" y="2551453"/>
              <a:ext cx="3520101" cy="2295465"/>
            </a:xfrm>
            <a:custGeom>
              <a:avLst/>
              <a:pathLst>
                <a:path w="3520101" h="2295465">
                  <a:moveTo>
                    <a:pt x="0" y="417357"/>
                  </a:moveTo>
                  <a:lnTo>
                    <a:pt x="140804" y="0"/>
                  </a:lnTo>
                  <a:lnTo>
                    <a:pt x="281608" y="417357"/>
                  </a:lnTo>
                  <a:lnTo>
                    <a:pt x="422412" y="1460750"/>
                  </a:lnTo>
                  <a:lnTo>
                    <a:pt x="563216" y="1773768"/>
                  </a:lnTo>
                  <a:lnTo>
                    <a:pt x="704020" y="1356411"/>
                  </a:lnTo>
                  <a:lnTo>
                    <a:pt x="844824" y="1773768"/>
                  </a:lnTo>
                  <a:lnTo>
                    <a:pt x="985628" y="2191126"/>
                  </a:lnTo>
                  <a:lnTo>
                    <a:pt x="1126432" y="1460750"/>
                  </a:lnTo>
                  <a:lnTo>
                    <a:pt x="1267236" y="1878108"/>
                  </a:lnTo>
                  <a:lnTo>
                    <a:pt x="1408040" y="1669429"/>
                  </a:lnTo>
                  <a:lnTo>
                    <a:pt x="1548844" y="1982447"/>
                  </a:lnTo>
                  <a:lnTo>
                    <a:pt x="1689648" y="1878108"/>
                  </a:lnTo>
                  <a:lnTo>
                    <a:pt x="1830452" y="2295465"/>
                  </a:lnTo>
                  <a:lnTo>
                    <a:pt x="1971256" y="1460750"/>
                  </a:lnTo>
                  <a:lnTo>
                    <a:pt x="2112061" y="1460750"/>
                  </a:lnTo>
                  <a:lnTo>
                    <a:pt x="2252865" y="1669429"/>
                  </a:lnTo>
                  <a:lnTo>
                    <a:pt x="2393669" y="1460750"/>
                  </a:lnTo>
                  <a:lnTo>
                    <a:pt x="2534473" y="1565090"/>
                  </a:lnTo>
                  <a:lnTo>
                    <a:pt x="2675277" y="1565090"/>
                  </a:lnTo>
                  <a:lnTo>
                    <a:pt x="2816081" y="834714"/>
                  </a:lnTo>
                  <a:lnTo>
                    <a:pt x="2956885" y="1565090"/>
                  </a:lnTo>
                  <a:lnTo>
                    <a:pt x="3097689" y="1460750"/>
                  </a:lnTo>
                  <a:lnTo>
                    <a:pt x="3238493" y="1565090"/>
                  </a:lnTo>
                  <a:lnTo>
                    <a:pt x="3379297" y="1356411"/>
                  </a:lnTo>
                  <a:lnTo>
                    <a:pt x="3520101" y="1356411"/>
                  </a:lnTo>
                </a:path>
              </a:pathLst>
            </a:custGeom>
            <a:ln w="43362" cap="flat">
              <a:solidFill>
                <a:srgbClr val="000000">
                  <a:alpha val="100000"/>
                </a:srgbClr>
              </a:solidFill>
              <a:prstDash val="solid"/>
              <a:round/>
            </a:ln>
          </p:spPr>
          <p:txBody>
            <a:bodyPr/>
            <a:lstStyle/>
            <a:p/>
          </p:txBody>
        </p:sp>
        <p:sp>
          <p:nvSpPr>
            <p:cNvPr id="22" name="pl22"/>
            <p:cNvSpPr/>
            <p:nvPr/>
          </p:nvSpPr>
          <p:spPr>
            <a:xfrm>
              <a:off x="943464" y="2551453"/>
              <a:ext cx="3520101" cy="2295465"/>
            </a:xfrm>
            <a:custGeom>
              <a:avLst/>
              <a:pathLst>
                <a:path w="3520101" h="2295465">
                  <a:moveTo>
                    <a:pt x="0" y="417357"/>
                  </a:moveTo>
                  <a:lnTo>
                    <a:pt x="140804" y="0"/>
                  </a:lnTo>
                  <a:lnTo>
                    <a:pt x="281608" y="417357"/>
                  </a:lnTo>
                  <a:lnTo>
                    <a:pt x="422412" y="1460750"/>
                  </a:lnTo>
                  <a:lnTo>
                    <a:pt x="563216" y="1773768"/>
                  </a:lnTo>
                  <a:lnTo>
                    <a:pt x="704020" y="1356411"/>
                  </a:lnTo>
                  <a:lnTo>
                    <a:pt x="844824" y="1773768"/>
                  </a:lnTo>
                  <a:lnTo>
                    <a:pt x="985628" y="2191126"/>
                  </a:lnTo>
                  <a:lnTo>
                    <a:pt x="1126432" y="1460750"/>
                  </a:lnTo>
                  <a:lnTo>
                    <a:pt x="1267236" y="1878108"/>
                  </a:lnTo>
                  <a:lnTo>
                    <a:pt x="1408040" y="1669429"/>
                  </a:lnTo>
                  <a:lnTo>
                    <a:pt x="1548844" y="1982447"/>
                  </a:lnTo>
                  <a:lnTo>
                    <a:pt x="1689648" y="1878108"/>
                  </a:lnTo>
                  <a:lnTo>
                    <a:pt x="1830452" y="2295465"/>
                  </a:lnTo>
                  <a:lnTo>
                    <a:pt x="1971256" y="1460750"/>
                  </a:lnTo>
                  <a:lnTo>
                    <a:pt x="2112061" y="1460750"/>
                  </a:lnTo>
                  <a:lnTo>
                    <a:pt x="2252865" y="1669429"/>
                  </a:lnTo>
                  <a:lnTo>
                    <a:pt x="2393669" y="1460750"/>
                  </a:lnTo>
                  <a:lnTo>
                    <a:pt x="2534473" y="1565090"/>
                  </a:lnTo>
                  <a:lnTo>
                    <a:pt x="2675277" y="1565090"/>
                  </a:lnTo>
                  <a:lnTo>
                    <a:pt x="2816081" y="834714"/>
                  </a:lnTo>
                  <a:lnTo>
                    <a:pt x="2956885" y="1565090"/>
                  </a:lnTo>
                  <a:lnTo>
                    <a:pt x="3097689" y="1460750"/>
                  </a:lnTo>
                  <a:lnTo>
                    <a:pt x="3238493" y="1565090"/>
                  </a:lnTo>
                  <a:lnTo>
                    <a:pt x="3379297" y="1356411"/>
                  </a:lnTo>
                  <a:lnTo>
                    <a:pt x="3520101" y="1356411"/>
                  </a:lnTo>
                </a:path>
              </a:pathLst>
            </a:custGeom>
            <a:ln w="27101" cap="flat">
              <a:solidFill>
                <a:srgbClr val="0058AB">
                  <a:alpha val="100000"/>
                </a:srgbClr>
              </a:solidFill>
              <a:prstDash val="solid"/>
              <a:round/>
            </a:ln>
          </p:spPr>
          <p:txBody>
            <a:bodyPr/>
            <a:lstStyle/>
            <a:p/>
          </p:txBody>
        </p:sp>
        <p:sp>
          <p:nvSpPr>
            <p:cNvPr id="23" name="pl23"/>
            <p:cNvSpPr/>
            <p:nvPr/>
          </p:nvSpPr>
          <p:spPr>
            <a:xfrm>
              <a:off x="767459" y="484691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2655792"/>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907864"/>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380352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61804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3" name="pg33"/>
            <p:cNvSpPr/>
            <p:nvPr/>
          </p:nvSpPr>
          <p:spPr>
            <a:xfrm>
              <a:off x="1588995"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5" name="pg35"/>
            <p:cNvSpPr/>
            <p:nvPr/>
          </p:nvSpPr>
          <p:spPr>
            <a:xfrm>
              <a:off x="229301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8701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2997036"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9" name="pg39"/>
            <p:cNvSpPr/>
            <p:nvPr/>
          </p:nvSpPr>
          <p:spPr>
            <a:xfrm>
              <a:off x="3560252" y="37369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376825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4264273"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40507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5" name="tx45"/>
            <p:cNvSpPr/>
            <p:nvPr/>
          </p:nvSpPr>
          <p:spPr>
            <a:xfrm>
              <a:off x="4523855" y="42861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0787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7" name="tx47"/>
            <p:cNvSpPr/>
            <p:nvPr/>
          </p:nvSpPr>
          <p:spPr>
            <a:xfrm>
              <a:off x="641260" y="48042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7608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7174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62830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2830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9846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6092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95405" y="6120905"/>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3" name="tx63"/>
            <p:cNvSpPr/>
            <p:nvPr/>
          </p:nvSpPr>
          <p:spPr>
            <a:xfrm>
              <a:off x="266556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28022"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3252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2818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2384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8469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8035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7601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907864"/>
              <a:ext cx="3520101" cy="1252072"/>
            </a:xfrm>
            <a:custGeom>
              <a:avLst/>
              <a:pathLst>
                <a:path w="3520101" h="1252072">
                  <a:moveTo>
                    <a:pt x="0" y="0"/>
                  </a:moveTo>
                  <a:lnTo>
                    <a:pt x="140804" y="626036"/>
                  </a:lnTo>
                  <a:lnTo>
                    <a:pt x="281608" y="626036"/>
                  </a:lnTo>
                  <a:lnTo>
                    <a:pt x="422412" y="939054"/>
                  </a:lnTo>
                  <a:lnTo>
                    <a:pt x="563216" y="1147732"/>
                  </a:lnTo>
                  <a:lnTo>
                    <a:pt x="704020" y="521696"/>
                  </a:lnTo>
                  <a:lnTo>
                    <a:pt x="844824" y="1043393"/>
                  </a:lnTo>
                  <a:lnTo>
                    <a:pt x="985628" y="1043393"/>
                  </a:lnTo>
                  <a:lnTo>
                    <a:pt x="1126432" y="521696"/>
                  </a:lnTo>
                  <a:lnTo>
                    <a:pt x="1267236" y="521696"/>
                  </a:lnTo>
                  <a:lnTo>
                    <a:pt x="1408040" y="0"/>
                  </a:lnTo>
                  <a:lnTo>
                    <a:pt x="1548844" y="730375"/>
                  </a:lnTo>
                  <a:lnTo>
                    <a:pt x="1689648" y="417357"/>
                  </a:lnTo>
                  <a:lnTo>
                    <a:pt x="1830452" y="1043393"/>
                  </a:lnTo>
                  <a:lnTo>
                    <a:pt x="1971256" y="626036"/>
                  </a:lnTo>
                  <a:lnTo>
                    <a:pt x="2112061" y="730375"/>
                  </a:lnTo>
                  <a:lnTo>
                    <a:pt x="2252865" y="1043393"/>
                  </a:lnTo>
                  <a:lnTo>
                    <a:pt x="2393669" y="0"/>
                  </a:lnTo>
                  <a:lnTo>
                    <a:pt x="2534473" y="939054"/>
                  </a:lnTo>
                  <a:lnTo>
                    <a:pt x="2675277" y="730375"/>
                  </a:lnTo>
                  <a:lnTo>
                    <a:pt x="2816081" y="313018"/>
                  </a:lnTo>
                  <a:lnTo>
                    <a:pt x="2956885" y="939054"/>
                  </a:lnTo>
                  <a:lnTo>
                    <a:pt x="3097689" y="104339"/>
                  </a:lnTo>
                  <a:lnTo>
                    <a:pt x="3238493" y="313018"/>
                  </a:lnTo>
                  <a:lnTo>
                    <a:pt x="3379297" y="1252072"/>
                  </a:lnTo>
                  <a:lnTo>
                    <a:pt x="3520101" y="1252072"/>
                  </a:lnTo>
                </a:path>
              </a:pathLst>
            </a:custGeom>
            <a:ln w="27101" cap="flat">
              <a:solidFill>
                <a:srgbClr val="0058AB">
                  <a:alpha val="80000"/>
                </a:srgbClr>
              </a:solidFill>
              <a:prstDash val="solid"/>
              <a:round/>
            </a:ln>
          </p:spPr>
          <p:txBody>
            <a:bodyPr/>
            <a:lstStyle/>
            <a:p/>
          </p:txBody>
        </p:sp>
        <p:sp>
          <p:nvSpPr>
            <p:cNvPr id="80" name="pl80"/>
            <p:cNvSpPr/>
            <p:nvPr/>
          </p:nvSpPr>
          <p:spPr>
            <a:xfrm>
              <a:off x="5308715" y="3386167"/>
              <a:ext cx="3520101" cy="939054"/>
            </a:xfrm>
            <a:custGeom>
              <a:avLst/>
              <a:pathLst>
                <a:path w="3520101" h="939054">
                  <a:moveTo>
                    <a:pt x="0" y="0"/>
                  </a:moveTo>
                  <a:lnTo>
                    <a:pt x="140804" y="104339"/>
                  </a:lnTo>
                  <a:lnTo>
                    <a:pt x="281608" y="104339"/>
                  </a:lnTo>
                  <a:lnTo>
                    <a:pt x="422412" y="208678"/>
                  </a:lnTo>
                  <a:lnTo>
                    <a:pt x="563216" y="313018"/>
                  </a:lnTo>
                  <a:lnTo>
                    <a:pt x="704020" y="313018"/>
                  </a:lnTo>
                  <a:lnTo>
                    <a:pt x="844824" y="417357"/>
                  </a:lnTo>
                  <a:lnTo>
                    <a:pt x="985628" y="521696"/>
                  </a:lnTo>
                  <a:lnTo>
                    <a:pt x="1126432" y="626036"/>
                  </a:lnTo>
                  <a:lnTo>
                    <a:pt x="1267236" y="730375"/>
                  </a:lnTo>
                  <a:lnTo>
                    <a:pt x="1408040" y="834714"/>
                  </a:lnTo>
                  <a:lnTo>
                    <a:pt x="1548844" y="834714"/>
                  </a:lnTo>
                  <a:lnTo>
                    <a:pt x="1689648" y="834714"/>
                  </a:lnTo>
                  <a:lnTo>
                    <a:pt x="1830452" y="834714"/>
                  </a:lnTo>
                  <a:lnTo>
                    <a:pt x="1971256" y="834714"/>
                  </a:lnTo>
                  <a:lnTo>
                    <a:pt x="2112061" y="939054"/>
                  </a:lnTo>
                  <a:lnTo>
                    <a:pt x="2252865" y="834714"/>
                  </a:lnTo>
                  <a:lnTo>
                    <a:pt x="2393669" y="834714"/>
                  </a:lnTo>
                  <a:lnTo>
                    <a:pt x="2534473" y="939054"/>
                  </a:lnTo>
                  <a:lnTo>
                    <a:pt x="2675277" y="939054"/>
                  </a:lnTo>
                  <a:lnTo>
                    <a:pt x="2816081" y="939054"/>
                  </a:lnTo>
                  <a:lnTo>
                    <a:pt x="2956885" y="834714"/>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81" name="pl81"/>
            <p:cNvSpPr/>
            <p:nvPr/>
          </p:nvSpPr>
          <p:spPr>
            <a:xfrm>
              <a:off x="5308715" y="4116543"/>
              <a:ext cx="3520101" cy="834714"/>
            </a:xfrm>
            <a:custGeom>
              <a:avLst/>
              <a:pathLst>
                <a:path w="3520101" h="834714">
                  <a:moveTo>
                    <a:pt x="0" y="417357"/>
                  </a:moveTo>
                  <a:lnTo>
                    <a:pt x="140804" y="730375"/>
                  </a:lnTo>
                  <a:lnTo>
                    <a:pt x="281608" y="417357"/>
                  </a:lnTo>
                  <a:lnTo>
                    <a:pt x="422412" y="417357"/>
                  </a:lnTo>
                  <a:lnTo>
                    <a:pt x="563216" y="417357"/>
                  </a:lnTo>
                  <a:lnTo>
                    <a:pt x="704020" y="208678"/>
                  </a:lnTo>
                  <a:lnTo>
                    <a:pt x="844824" y="521696"/>
                  </a:lnTo>
                  <a:lnTo>
                    <a:pt x="985628" y="626036"/>
                  </a:lnTo>
                  <a:lnTo>
                    <a:pt x="1126432" y="521696"/>
                  </a:lnTo>
                  <a:lnTo>
                    <a:pt x="1267236" y="521696"/>
                  </a:lnTo>
                  <a:lnTo>
                    <a:pt x="1408040" y="417357"/>
                  </a:lnTo>
                  <a:lnTo>
                    <a:pt x="1548844" y="521696"/>
                  </a:lnTo>
                  <a:lnTo>
                    <a:pt x="1689648" y="626036"/>
                  </a:lnTo>
                  <a:lnTo>
                    <a:pt x="1830452" y="521696"/>
                  </a:lnTo>
                  <a:lnTo>
                    <a:pt x="1971256" y="521696"/>
                  </a:lnTo>
                  <a:lnTo>
                    <a:pt x="2112061" y="417357"/>
                  </a:lnTo>
                  <a:lnTo>
                    <a:pt x="2252865" y="521696"/>
                  </a:lnTo>
                  <a:lnTo>
                    <a:pt x="2393669" y="0"/>
                  </a:lnTo>
                  <a:lnTo>
                    <a:pt x="2534473" y="834714"/>
                  </a:lnTo>
                  <a:lnTo>
                    <a:pt x="2675277" y="730375"/>
                  </a:lnTo>
                  <a:lnTo>
                    <a:pt x="2816081" y="521696"/>
                  </a:lnTo>
                  <a:lnTo>
                    <a:pt x="2956885" y="730375"/>
                  </a:lnTo>
                  <a:lnTo>
                    <a:pt x="3097689" y="0"/>
                  </a:lnTo>
                  <a:lnTo>
                    <a:pt x="3238493" y="417357"/>
                  </a:lnTo>
                  <a:lnTo>
                    <a:pt x="3379297" y="834714"/>
                  </a:lnTo>
                  <a:lnTo>
                    <a:pt x="3520101" y="313018"/>
                  </a:lnTo>
                </a:path>
              </a:pathLst>
            </a:custGeom>
            <a:ln w="27101" cap="flat">
              <a:solidFill>
                <a:srgbClr val="00833D">
                  <a:alpha val="80000"/>
                </a:srgbClr>
              </a:solidFill>
              <a:prstDash val="solid"/>
              <a:round/>
            </a:ln>
          </p:spPr>
          <p:txBody>
            <a:bodyPr/>
            <a:lstStyle/>
            <a:p/>
          </p:txBody>
        </p:sp>
        <p:sp>
          <p:nvSpPr>
            <p:cNvPr id="82" name="pl82"/>
            <p:cNvSpPr/>
            <p:nvPr/>
          </p:nvSpPr>
          <p:spPr>
            <a:xfrm>
              <a:off x="5308715" y="3907864"/>
              <a:ext cx="3520101" cy="1252072"/>
            </a:xfrm>
            <a:custGeom>
              <a:avLst/>
              <a:pathLst>
                <a:path w="3520101" h="1252072">
                  <a:moveTo>
                    <a:pt x="0" y="0"/>
                  </a:moveTo>
                  <a:lnTo>
                    <a:pt x="140804" y="626036"/>
                  </a:lnTo>
                  <a:lnTo>
                    <a:pt x="281608" y="626036"/>
                  </a:lnTo>
                  <a:lnTo>
                    <a:pt x="422412" y="939054"/>
                  </a:lnTo>
                  <a:lnTo>
                    <a:pt x="563216" y="1147732"/>
                  </a:lnTo>
                  <a:lnTo>
                    <a:pt x="704020" y="521696"/>
                  </a:lnTo>
                  <a:lnTo>
                    <a:pt x="844824" y="1043393"/>
                  </a:lnTo>
                  <a:lnTo>
                    <a:pt x="985628" y="1043393"/>
                  </a:lnTo>
                  <a:lnTo>
                    <a:pt x="1126432" y="521696"/>
                  </a:lnTo>
                  <a:lnTo>
                    <a:pt x="1267236" y="521696"/>
                  </a:lnTo>
                  <a:lnTo>
                    <a:pt x="1408040" y="0"/>
                  </a:lnTo>
                  <a:lnTo>
                    <a:pt x="1548844" y="730375"/>
                  </a:lnTo>
                  <a:lnTo>
                    <a:pt x="1689648" y="417357"/>
                  </a:lnTo>
                  <a:lnTo>
                    <a:pt x="1830452" y="1043393"/>
                  </a:lnTo>
                  <a:lnTo>
                    <a:pt x="1971256" y="626036"/>
                  </a:lnTo>
                  <a:lnTo>
                    <a:pt x="2112061" y="730375"/>
                  </a:lnTo>
                  <a:lnTo>
                    <a:pt x="2252865" y="1043393"/>
                  </a:lnTo>
                  <a:lnTo>
                    <a:pt x="2393669" y="0"/>
                  </a:lnTo>
                  <a:lnTo>
                    <a:pt x="2534473" y="939054"/>
                  </a:lnTo>
                  <a:lnTo>
                    <a:pt x="2675277" y="730375"/>
                  </a:lnTo>
                  <a:lnTo>
                    <a:pt x="2816081" y="313018"/>
                  </a:lnTo>
                  <a:lnTo>
                    <a:pt x="2956885" y="939054"/>
                  </a:lnTo>
                  <a:lnTo>
                    <a:pt x="3097689" y="104339"/>
                  </a:lnTo>
                  <a:lnTo>
                    <a:pt x="3238493" y="313018"/>
                  </a:lnTo>
                  <a:lnTo>
                    <a:pt x="3379297" y="1252072"/>
                  </a:lnTo>
                  <a:lnTo>
                    <a:pt x="3520101" y="1252072"/>
                  </a:lnTo>
                </a:path>
              </a:pathLst>
            </a:custGeom>
            <a:ln w="43362" cap="flat">
              <a:solidFill>
                <a:srgbClr val="000000">
                  <a:alpha val="100000"/>
                </a:srgbClr>
              </a:solidFill>
              <a:prstDash val="solid"/>
              <a:round/>
            </a:ln>
          </p:spPr>
          <p:txBody>
            <a:bodyPr/>
            <a:lstStyle/>
            <a:p/>
          </p:txBody>
        </p:sp>
        <p:sp>
          <p:nvSpPr>
            <p:cNvPr id="83" name="pl83"/>
            <p:cNvSpPr/>
            <p:nvPr/>
          </p:nvSpPr>
          <p:spPr>
            <a:xfrm>
              <a:off x="5308715" y="3907864"/>
              <a:ext cx="3520101" cy="1252072"/>
            </a:xfrm>
            <a:custGeom>
              <a:avLst/>
              <a:pathLst>
                <a:path w="3520101" h="1252072">
                  <a:moveTo>
                    <a:pt x="0" y="0"/>
                  </a:moveTo>
                  <a:lnTo>
                    <a:pt x="140804" y="626036"/>
                  </a:lnTo>
                  <a:lnTo>
                    <a:pt x="281608" y="626036"/>
                  </a:lnTo>
                  <a:lnTo>
                    <a:pt x="422412" y="939054"/>
                  </a:lnTo>
                  <a:lnTo>
                    <a:pt x="563216" y="1147732"/>
                  </a:lnTo>
                  <a:lnTo>
                    <a:pt x="704020" y="521696"/>
                  </a:lnTo>
                  <a:lnTo>
                    <a:pt x="844824" y="1043393"/>
                  </a:lnTo>
                  <a:lnTo>
                    <a:pt x="985628" y="1043393"/>
                  </a:lnTo>
                  <a:lnTo>
                    <a:pt x="1126432" y="521696"/>
                  </a:lnTo>
                  <a:lnTo>
                    <a:pt x="1267236" y="521696"/>
                  </a:lnTo>
                  <a:lnTo>
                    <a:pt x="1408040" y="0"/>
                  </a:lnTo>
                  <a:lnTo>
                    <a:pt x="1548844" y="730375"/>
                  </a:lnTo>
                  <a:lnTo>
                    <a:pt x="1689648" y="417357"/>
                  </a:lnTo>
                  <a:lnTo>
                    <a:pt x="1830452" y="1043393"/>
                  </a:lnTo>
                  <a:lnTo>
                    <a:pt x="1971256" y="626036"/>
                  </a:lnTo>
                  <a:lnTo>
                    <a:pt x="2112061" y="730375"/>
                  </a:lnTo>
                  <a:lnTo>
                    <a:pt x="2252865" y="1043393"/>
                  </a:lnTo>
                  <a:lnTo>
                    <a:pt x="2393669" y="0"/>
                  </a:lnTo>
                  <a:lnTo>
                    <a:pt x="2534473" y="939054"/>
                  </a:lnTo>
                  <a:lnTo>
                    <a:pt x="2675277" y="730375"/>
                  </a:lnTo>
                  <a:lnTo>
                    <a:pt x="2816081" y="313018"/>
                  </a:lnTo>
                  <a:lnTo>
                    <a:pt x="2956885" y="939054"/>
                  </a:lnTo>
                  <a:lnTo>
                    <a:pt x="3097689" y="104339"/>
                  </a:lnTo>
                  <a:lnTo>
                    <a:pt x="3238493" y="313018"/>
                  </a:lnTo>
                  <a:lnTo>
                    <a:pt x="3379297" y="1252072"/>
                  </a:lnTo>
                  <a:lnTo>
                    <a:pt x="3520101" y="1252072"/>
                  </a:lnTo>
                </a:path>
              </a:pathLst>
            </a:custGeom>
            <a:ln w="27101" cap="flat">
              <a:solidFill>
                <a:srgbClr val="0058AB">
                  <a:alpha val="100000"/>
                </a:srgbClr>
              </a:solidFill>
              <a:prstDash val="solid"/>
              <a:round/>
            </a:ln>
          </p:spPr>
          <p:txBody>
            <a:bodyPr/>
            <a:lstStyle/>
            <a:p/>
          </p:txBody>
        </p:sp>
        <p:sp>
          <p:nvSpPr>
            <p:cNvPr id="84" name="pl84"/>
            <p:cNvSpPr/>
            <p:nvPr/>
          </p:nvSpPr>
          <p:spPr>
            <a:xfrm>
              <a:off x="5132709" y="484691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11654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325221"/>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325221"/>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84691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84691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4" name="pg94"/>
            <p:cNvSpPr/>
            <p:nvPr/>
          </p:nvSpPr>
          <p:spPr>
            <a:xfrm>
              <a:off x="5954246"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40803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6" name="pg96"/>
            <p:cNvSpPr/>
            <p:nvPr/>
          </p:nvSpPr>
          <p:spPr>
            <a:xfrm>
              <a:off x="665826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8" name="pg98"/>
            <p:cNvSpPr/>
            <p:nvPr/>
          </p:nvSpPr>
          <p:spPr>
            <a:xfrm>
              <a:off x="7362287" y="42586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42887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0" name="pg100"/>
            <p:cNvSpPr/>
            <p:nvPr/>
          </p:nvSpPr>
          <p:spPr>
            <a:xfrm>
              <a:off x="7925503" y="42586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42887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8612677" y="478035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43031" y="4809125"/>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53481" y="478035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83835" y="4809125"/>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41804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39076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08" name="tx108"/>
            <p:cNvSpPr/>
            <p:nvPr/>
          </p:nvSpPr>
          <p:spPr>
            <a:xfrm>
              <a:off x="5006511" y="48042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7608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7174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935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935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6371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2617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60656" y="6120905"/>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24" name="tx124"/>
            <p:cNvSpPr/>
            <p:nvPr/>
          </p:nvSpPr>
          <p:spPr>
            <a:xfrm>
              <a:off x="703081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9327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9% of children who received DTP1 did not receive DTP3 (left), and -3%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Bolivia DTP drop-out was higher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(9%) and DTP1-MCV1 drop-out was low (-3%) in Bolivia, indicating moderate ability to deliver the primary series early on, but good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63029"/>
            </a:xfrm>
            <a:custGeom>
              <a:avLst/>
              <a:pathLst>
                <a:path w="2135265" h="263029">
                  <a:moveTo>
                    <a:pt x="0" y="59393"/>
                  </a:moveTo>
                  <a:lnTo>
                    <a:pt x="85410" y="76363"/>
                  </a:lnTo>
                  <a:lnTo>
                    <a:pt x="170821" y="50909"/>
                  </a:lnTo>
                  <a:lnTo>
                    <a:pt x="256231" y="25454"/>
                  </a:lnTo>
                  <a:lnTo>
                    <a:pt x="341642" y="110302"/>
                  </a:lnTo>
                  <a:lnTo>
                    <a:pt x="427053" y="93333"/>
                  </a:lnTo>
                  <a:lnTo>
                    <a:pt x="512463" y="101818"/>
                  </a:lnTo>
                  <a:lnTo>
                    <a:pt x="597874" y="101818"/>
                  </a:lnTo>
                  <a:lnTo>
                    <a:pt x="683284" y="76363"/>
                  </a:lnTo>
                  <a:lnTo>
                    <a:pt x="768695" y="50909"/>
                  </a:lnTo>
                  <a:lnTo>
                    <a:pt x="854106" y="8484"/>
                  </a:lnTo>
                  <a:lnTo>
                    <a:pt x="939516" y="0"/>
                  </a:lnTo>
                  <a:lnTo>
                    <a:pt x="1024927" y="0"/>
                  </a:lnTo>
                  <a:lnTo>
                    <a:pt x="1110337" y="67878"/>
                  </a:lnTo>
                  <a:lnTo>
                    <a:pt x="1195748" y="59393"/>
                  </a:lnTo>
                  <a:lnTo>
                    <a:pt x="1281159" y="0"/>
                  </a:lnTo>
                  <a:lnTo>
                    <a:pt x="1366569" y="25454"/>
                  </a:lnTo>
                  <a:lnTo>
                    <a:pt x="1451980" y="50909"/>
                  </a:lnTo>
                  <a:lnTo>
                    <a:pt x="1537390" y="76363"/>
                  </a:lnTo>
                  <a:lnTo>
                    <a:pt x="1622801" y="161211"/>
                  </a:lnTo>
                  <a:lnTo>
                    <a:pt x="1708212" y="144242"/>
                  </a:lnTo>
                  <a:lnTo>
                    <a:pt x="1793622" y="178181"/>
                  </a:lnTo>
                  <a:lnTo>
                    <a:pt x="1879033" y="195151"/>
                  </a:lnTo>
                  <a:lnTo>
                    <a:pt x="1964443" y="212120"/>
                  </a:lnTo>
                  <a:lnTo>
                    <a:pt x="2049854" y="263029"/>
                  </a:lnTo>
                  <a:lnTo>
                    <a:pt x="2135265" y="26302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3223926" y="21185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2" name="tx52"/>
            <p:cNvSpPr/>
            <p:nvPr/>
          </p:nvSpPr>
          <p:spPr>
            <a:xfrm>
              <a:off x="2624645" y="19678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3" name="tx53"/>
            <p:cNvSpPr/>
            <p:nvPr/>
          </p:nvSpPr>
          <p:spPr>
            <a:xfrm>
              <a:off x="3051698"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309793"/>
              <a:ext cx="768695" cy="212120"/>
            </a:xfrm>
            <a:custGeom>
              <a:avLst/>
              <a:pathLst>
                <a:path w="768695" h="212120">
                  <a:moveTo>
                    <a:pt x="0" y="0"/>
                  </a:moveTo>
                  <a:lnTo>
                    <a:pt x="85410" y="16969"/>
                  </a:lnTo>
                  <a:lnTo>
                    <a:pt x="170821" y="33939"/>
                  </a:lnTo>
                  <a:lnTo>
                    <a:pt x="256231" y="101818"/>
                  </a:lnTo>
                  <a:lnTo>
                    <a:pt x="341642" y="118787"/>
                  </a:lnTo>
                  <a:lnTo>
                    <a:pt x="427053" y="152727"/>
                  </a:lnTo>
                  <a:lnTo>
                    <a:pt x="512463" y="152727"/>
                  </a:lnTo>
                  <a:lnTo>
                    <a:pt x="597874" y="178181"/>
                  </a:lnTo>
                  <a:lnTo>
                    <a:pt x="683284" y="212120"/>
                  </a:lnTo>
                  <a:lnTo>
                    <a:pt x="768695" y="21212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5" name="tx85"/>
            <p:cNvSpPr/>
            <p:nvPr/>
          </p:nvSpPr>
          <p:spPr>
            <a:xfrm>
              <a:off x="3223926"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86" name="tx86"/>
            <p:cNvSpPr/>
            <p:nvPr/>
          </p:nvSpPr>
          <p:spPr>
            <a:xfrm>
              <a:off x="262464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7" name="tx87"/>
            <p:cNvSpPr/>
            <p:nvPr/>
          </p:nvSpPr>
          <p:spPr>
            <a:xfrm>
              <a:off x="3051698" y="33807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1739389" y="4637879"/>
              <a:ext cx="1451980" cy="339393"/>
            </a:xfrm>
            <a:custGeom>
              <a:avLst/>
              <a:pathLst>
                <a:path w="1451980" h="339393">
                  <a:moveTo>
                    <a:pt x="0" y="339393"/>
                  </a:moveTo>
                  <a:lnTo>
                    <a:pt x="85410" y="127272"/>
                  </a:lnTo>
                  <a:lnTo>
                    <a:pt x="170821" y="33939"/>
                  </a:lnTo>
                  <a:lnTo>
                    <a:pt x="256231" y="0"/>
                  </a:lnTo>
                  <a:lnTo>
                    <a:pt x="341642" y="0"/>
                  </a:lnTo>
                  <a:lnTo>
                    <a:pt x="427053" y="59393"/>
                  </a:lnTo>
                  <a:lnTo>
                    <a:pt x="512463" y="50909"/>
                  </a:lnTo>
                  <a:lnTo>
                    <a:pt x="597874" y="16969"/>
                  </a:lnTo>
                  <a:lnTo>
                    <a:pt x="683284" y="33939"/>
                  </a:lnTo>
                  <a:lnTo>
                    <a:pt x="768695" y="59393"/>
                  </a:lnTo>
                  <a:lnTo>
                    <a:pt x="854106" y="33939"/>
                  </a:lnTo>
                  <a:lnTo>
                    <a:pt x="939516" y="110302"/>
                  </a:lnTo>
                  <a:lnTo>
                    <a:pt x="1024927" y="144242"/>
                  </a:lnTo>
                  <a:lnTo>
                    <a:pt x="1110337" y="169696"/>
                  </a:lnTo>
                  <a:lnTo>
                    <a:pt x="1195748" y="169696"/>
                  </a:lnTo>
                  <a:lnTo>
                    <a:pt x="1281159" y="178181"/>
                  </a:lnTo>
                  <a:lnTo>
                    <a:pt x="1366569" y="246060"/>
                  </a:lnTo>
                  <a:lnTo>
                    <a:pt x="1451980" y="246060"/>
                  </a:lnTo>
                </a:path>
              </a:pathLst>
            </a:custGeom>
            <a:ln w="27101" cap="flat">
              <a:solidFill>
                <a:srgbClr val="1CABE2">
                  <a:alpha val="100000"/>
                </a:srgbClr>
              </a:solidFill>
              <a:prstDash val="solid"/>
              <a:round/>
            </a:ln>
          </p:spPr>
          <p:txBody>
            <a:bodyPr/>
            <a:lstStyle/>
            <a:p/>
          </p:txBody>
        </p:sp>
        <p:sp>
          <p:nvSpPr>
            <p:cNvPr id="108" name="pt108"/>
            <p:cNvSpPr/>
            <p:nvPr/>
          </p:nvSpPr>
          <p:spPr>
            <a:xfrm>
              <a:off x="1721338"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1806749"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892160"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977570"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062981"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148391" y="467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233802"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319213"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404623" y="46537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2490034"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575444" y="46537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2660855"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746266"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831676"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917087" y="47895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3002498"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87908"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173319"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tx126"/>
            <p:cNvSpPr/>
            <p:nvPr/>
          </p:nvSpPr>
          <p:spPr>
            <a:xfrm>
              <a:off x="1587459" y="48850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27" name="tx127"/>
            <p:cNvSpPr/>
            <p:nvPr/>
          </p:nvSpPr>
          <p:spPr>
            <a:xfrm>
              <a:off x="3223926" y="47916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28" name="tx128"/>
            <p:cNvSpPr/>
            <p:nvPr/>
          </p:nvSpPr>
          <p:spPr>
            <a:xfrm>
              <a:off x="2624645" y="46070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9" name="tx129"/>
            <p:cNvSpPr/>
            <p:nvPr/>
          </p:nvSpPr>
          <p:spPr>
            <a:xfrm>
              <a:off x="3051698" y="474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30" name="pl13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1956252"/>
              <a:ext cx="2135265" cy="279999"/>
            </a:xfrm>
            <a:custGeom>
              <a:avLst/>
              <a:pathLst>
                <a:path w="2135265" h="279999">
                  <a:moveTo>
                    <a:pt x="0" y="50909"/>
                  </a:moveTo>
                  <a:lnTo>
                    <a:pt x="85410" y="59393"/>
                  </a:lnTo>
                  <a:lnTo>
                    <a:pt x="170821" y="33939"/>
                  </a:lnTo>
                  <a:lnTo>
                    <a:pt x="256231" y="16969"/>
                  </a:lnTo>
                  <a:lnTo>
                    <a:pt x="341642" y="84848"/>
                  </a:lnTo>
                  <a:lnTo>
                    <a:pt x="427053" y="42424"/>
                  </a:lnTo>
                  <a:lnTo>
                    <a:pt x="512463" y="93333"/>
                  </a:lnTo>
                  <a:lnTo>
                    <a:pt x="597874" y="110302"/>
                  </a:lnTo>
                  <a:lnTo>
                    <a:pt x="683284" y="16969"/>
                  </a:lnTo>
                  <a:lnTo>
                    <a:pt x="768695" y="8484"/>
                  </a:lnTo>
                  <a:lnTo>
                    <a:pt x="854106" y="8484"/>
                  </a:lnTo>
                  <a:lnTo>
                    <a:pt x="939516" y="0"/>
                  </a:lnTo>
                  <a:lnTo>
                    <a:pt x="1024927" y="8484"/>
                  </a:lnTo>
                  <a:lnTo>
                    <a:pt x="1110337" y="101818"/>
                  </a:lnTo>
                  <a:lnTo>
                    <a:pt x="1195748" y="50909"/>
                  </a:lnTo>
                  <a:lnTo>
                    <a:pt x="1281159" y="8484"/>
                  </a:lnTo>
                  <a:lnTo>
                    <a:pt x="1366569" y="42424"/>
                  </a:lnTo>
                  <a:lnTo>
                    <a:pt x="1451980" y="59393"/>
                  </a:lnTo>
                  <a:lnTo>
                    <a:pt x="1537390" y="76363"/>
                  </a:lnTo>
                  <a:lnTo>
                    <a:pt x="1622801" y="144242"/>
                  </a:lnTo>
                  <a:lnTo>
                    <a:pt x="1708212" y="161211"/>
                  </a:lnTo>
                  <a:lnTo>
                    <a:pt x="1793622" y="195151"/>
                  </a:lnTo>
                  <a:lnTo>
                    <a:pt x="1879033" y="195151"/>
                  </a:lnTo>
                  <a:lnTo>
                    <a:pt x="1964443" y="220605"/>
                  </a:lnTo>
                  <a:lnTo>
                    <a:pt x="2049854" y="279999"/>
                  </a:lnTo>
                  <a:lnTo>
                    <a:pt x="2135265" y="279999"/>
                  </a:lnTo>
                </a:path>
              </a:pathLst>
            </a:custGeom>
            <a:ln w="27101" cap="flat">
              <a:solidFill>
                <a:srgbClr val="1CABE2">
                  <a:alpha val="100000"/>
                </a:srgbClr>
              </a:solidFill>
              <a:prstDash val="solid"/>
              <a:round/>
            </a:ln>
          </p:spPr>
          <p:txBody>
            <a:bodyPr/>
            <a:lstStyle/>
            <a:p/>
          </p:txBody>
        </p:sp>
        <p:sp>
          <p:nvSpPr>
            <p:cNvPr id="150" name="pt150"/>
            <p:cNvSpPr/>
            <p:nvPr/>
          </p:nvSpPr>
          <p:spPr>
            <a:xfrm>
              <a:off x="383224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391765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00306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8847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17388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25929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34470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43011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60093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8634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77175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85716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942579"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02798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19881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28422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36963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455042"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54045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625864"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711274"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796685"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882095"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967506"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tx176"/>
            <p:cNvSpPr/>
            <p:nvPr/>
          </p:nvSpPr>
          <p:spPr>
            <a:xfrm>
              <a:off x="3698362"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7" name="tx177"/>
            <p:cNvSpPr/>
            <p:nvPr/>
          </p:nvSpPr>
          <p:spPr>
            <a:xfrm>
              <a:off x="6018113" y="214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78" name="tx178"/>
            <p:cNvSpPr/>
            <p:nvPr/>
          </p:nvSpPr>
          <p:spPr>
            <a:xfrm>
              <a:off x="5418832"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79" name="tx179"/>
            <p:cNvSpPr/>
            <p:nvPr/>
          </p:nvSpPr>
          <p:spPr>
            <a:xfrm>
              <a:off x="5845885" y="209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80" name="pl18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3850292" y="3284338"/>
              <a:ext cx="2135265" cy="246060"/>
            </a:xfrm>
            <a:custGeom>
              <a:avLst/>
              <a:pathLst>
                <a:path w="2135265" h="246060">
                  <a:moveTo>
                    <a:pt x="0" y="101818"/>
                  </a:moveTo>
                  <a:lnTo>
                    <a:pt x="85410" y="67878"/>
                  </a:lnTo>
                  <a:lnTo>
                    <a:pt x="170821" y="42424"/>
                  </a:lnTo>
                  <a:lnTo>
                    <a:pt x="256231" y="0"/>
                  </a:lnTo>
                  <a:lnTo>
                    <a:pt x="341642" y="50909"/>
                  </a:lnTo>
                  <a:lnTo>
                    <a:pt x="427053" y="59393"/>
                  </a:lnTo>
                  <a:lnTo>
                    <a:pt x="512463" y="67878"/>
                  </a:lnTo>
                  <a:lnTo>
                    <a:pt x="597874" y="84848"/>
                  </a:lnTo>
                  <a:lnTo>
                    <a:pt x="683284" y="33939"/>
                  </a:lnTo>
                  <a:lnTo>
                    <a:pt x="768695" y="25454"/>
                  </a:lnTo>
                  <a:lnTo>
                    <a:pt x="854106" y="67878"/>
                  </a:lnTo>
                  <a:lnTo>
                    <a:pt x="939516" y="0"/>
                  </a:lnTo>
                  <a:lnTo>
                    <a:pt x="1024927" y="33939"/>
                  </a:lnTo>
                  <a:lnTo>
                    <a:pt x="1110337" y="76363"/>
                  </a:lnTo>
                  <a:lnTo>
                    <a:pt x="1195748" y="59393"/>
                  </a:lnTo>
                  <a:lnTo>
                    <a:pt x="1281159" y="8484"/>
                  </a:lnTo>
                  <a:lnTo>
                    <a:pt x="1366569" y="16969"/>
                  </a:lnTo>
                  <a:lnTo>
                    <a:pt x="1451980" y="110302"/>
                  </a:lnTo>
                  <a:lnTo>
                    <a:pt x="1537390" y="59393"/>
                  </a:lnTo>
                  <a:lnTo>
                    <a:pt x="1622801" y="144242"/>
                  </a:lnTo>
                  <a:lnTo>
                    <a:pt x="1708212" y="186666"/>
                  </a:lnTo>
                  <a:lnTo>
                    <a:pt x="1793622" y="178181"/>
                  </a:lnTo>
                  <a:lnTo>
                    <a:pt x="1879033" y="229090"/>
                  </a:lnTo>
                  <a:lnTo>
                    <a:pt x="1964443" y="237575"/>
                  </a:lnTo>
                  <a:lnTo>
                    <a:pt x="2049854" y="246060"/>
                  </a:lnTo>
                  <a:lnTo>
                    <a:pt x="2135265" y="246060"/>
                  </a:lnTo>
                </a:path>
              </a:pathLst>
            </a:custGeom>
            <a:ln w="27101" cap="flat">
              <a:solidFill>
                <a:srgbClr val="1CABE2">
                  <a:alpha val="100000"/>
                </a:srgbClr>
              </a:solidFill>
              <a:prstDash val="solid"/>
              <a:round/>
            </a:ln>
          </p:spPr>
          <p:txBody>
            <a:bodyPr/>
            <a:lstStyle/>
            <a:p/>
          </p:txBody>
        </p:sp>
        <p:sp>
          <p:nvSpPr>
            <p:cNvPr id="200" name="pt200"/>
            <p:cNvSpPr/>
            <p:nvPr/>
          </p:nvSpPr>
          <p:spPr>
            <a:xfrm>
              <a:off x="383224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391765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00306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8847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17388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25929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34470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43011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51552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60093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686347"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77175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85716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942579"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02798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113400"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19881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28422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36963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455042"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54045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625864"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711274"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79668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882095"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967506"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tx226"/>
            <p:cNvSpPr/>
            <p:nvPr/>
          </p:nvSpPr>
          <p:spPr>
            <a:xfrm>
              <a:off x="3698362"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7" name="tx227"/>
            <p:cNvSpPr/>
            <p:nvPr/>
          </p:nvSpPr>
          <p:spPr>
            <a:xfrm>
              <a:off x="6018113" y="3438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28" name="tx228"/>
            <p:cNvSpPr/>
            <p:nvPr/>
          </p:nvSpPr>
          <p:spPr>
            <a:xfrm>
              <a:off x="5418832" y="328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29" name="tx229"/>
            <p:cNvSpPr/>
            <p:nvPr/>
          </p:nvSpPr>
          <p:spPr>
            <a:xfrm>
              <a:off x="5845885" y="3389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30" name="pl230"/>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4191934" y="4620909"/>
              <a:ext cx="1793622" cy="593938"/>
            </a:xfrm>
            <a:custGeom>
              <a:avLst/>
              <a:pathLst>
                <a:path w="1793622" h="593938">
                  <a:moveTo>
                    <a:pt x="0" y="593938"/>
                  </a:moveTo>
                  <a:lnTo>
                    <a:pt x="85410" y="76363"/>
                  </a:lnTo>
                  <a:lnTo>
                    <a:pt x="170821" y="50909"/>
                  </a:lnTo>
                  <a:lnTo>
                    <a:pt x="256231" y="0"/>
                  </a:lnTo>
                  <a:lnTo>
                    <a:pt x="341642" y="42424"/>
                  </a:lnTo>
                  <a:lnTo>
                    <a:pt x="427053" y="178181"/>
                  </a:lnTo>
                  <a:lnTo>
                    <a:pt x="512463" y="161211"/>
                  </a:lnTo>
                  <a:lnTo>
                    <a:pt x="597874" y="8484"/>
                  </a:lnTo>
                  <a:lnTo>
                    <a:pt x="683284" y="25454"/>
                  </a:lnTo>
                  <a:lnTo>
                    <a:pt x="768695" y="84848"/>
                  </a:lnTo>
                  <a:lnTo>
                    <a:pt x="854106" y="169696"/>
                  </a:lnTo>
                  <a:lnTo>
                    <a:pt x="939516" y="42424"/>
                  </a:lnTo>
                  <a:lnTo>
                    <a:pt x="1024927" y="33939"/>
                  </a:lnTo>
                  <a:lnTo>
                    <a:pt x="1110337" y="93333"/>
                  </a:lnTo>
                  <a:lnTo>
                    <a:pt x="1195748" y="76363"/>
                  </a:lnTo>
                  <a:lnTo>
                    <a:pt x="1281159" y="135757"/>
                  </a:lnTo>
                  <a:lnTo>
                    <a:pt x="1366569" y="178181"/>
                  </a:lnTo>
                  <a:lnTo>
                    <a:pt x="1451980" y="186666"/>
                  </a:lnTo>
                  <a:lnTo>
                    <a:pt x="1537390" y="220605"/>
                  </a:lnTo>
                  <a:lnTo>
                    <a:pt x="1622801" y="220605"/>
                  </a:lnTo>
                  <a:lnTo>
                    <a:pt x="1708212" y="229090"/>
                  </a:lnTo>
                  <a:lnTo>
                    <a:pt x="1793622" y="229090"/>
                  </a:lnTo>
                </a:path>
              </a:pathLst>
            </a:custGeom>
            <a:ln w="27101" cap="flat">
              <a:solidFill>
                <a:srgbClr val="1CABE2">
                  <a:alpha val="100000"/>
                </a:srgbClr>
              </a:solidFill>
              <a:prstDash val="solid"/>
              <a:round/>
            </a:ln>
          </p:spPr>
          <p:txBody>
            <a:bodyPr/>
            <a:lstStyle/>
            <a:p/>
          </p:txBody>
        </p:sp>
        <p:sp>
          <p:nvSpPr>
            <p:cNvPr id="250" name="pt250"/>
            <p:cNvSpPr/>
            <p:nvPr/>
          </p:nvSpPr>
          <p:spPr>
            <a:xfrm>
              <a:off x="4173883" y="51967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259294"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344705"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430115"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515526" y="46452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4600936" y="478104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4686347"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771758"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857168"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942579"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027989"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113400"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198811" y="46367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5284221"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369632"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455042"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540453"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625864"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711274"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796685"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5882095"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5967506"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tx272"/>
            <p:cNvSpPr/>
            <p:nvPr/>
          </p:nvSpPr>
          <p:spPr>
            <a:xfrm>
              <a:off x="4040004" y="5122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273" name="tx273"/>
            <p:cNvSpPr/>
            <p:nvPr/>
          </p:nvSpPr>
          <p:spPr>
            <a:xfrm>
              <a:off x="6018113" y="475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74" name="tx274"/>
            <p:cNvSpPr/>
            <p:nvPr/>
          </p:nvSpPr>
          <p:spPr>
            <a:xfrm>
              <a:off x="5418832" y="461789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75" name="tx275"/>
            <p:cNvSpPr/>
            <p:nvPr/>
          </p:nvSpPr>
          <p:spPr>
            <a:xfrm>
              <a:off x="5845885" y="470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76" name="pl276"/>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6644479" y="1981707"/>
              <a:ext cx="2135265" cy="305454"/>
            </a:xfrm>
            <a:custGeom>
              <a:avLst/>
              <a:pathLst>
                <a:path w="2135265" h="305454">
                  <a:moveTo>
                    <a:pt x="0" y="169696"/>
                  </a:moveTo>
                  <a:lnTo>
                    <a:pt x="85410" y="203636"/>
                  </a:lnTo>
                  <a:lnTo>
                    <a:pt x="170821" y="152727"/>
                  </a:lnTo>
                  <a:lnTo>
                    <a:pt x="256231" y="59393"/>
                  </a:lnTo>
                  <a:lnTo>
                    <a:pt x="341642" y="93333"/>
                  </a:lnTo>
                  <a:lnTo>
                    <a:pt x="427053" y="84848"/>
                  </a:lnTo>
                  <a:lnTo>
                    <a:pt x="512463" y="101818"/>
                  </a:lnTo>
                  <a:lnTo>
                    <a:pt x="597874" y="93333"/>
                  </a:lnTo>
                  <a:lnTo>
                    <a:pt x="683284" y="59393"/>
                  </a:lnTo>
                  <a:lnTo>
                    <a:pt x="768695" y="16969"/>
                  </a:lnTo>
                  <a:lnTo>
                    <a:pt x="854106" y="33939"/>
                  </a:lnTo>
                  <a:lnTo>
                    <a:pt x="939516" y="0"/>
                  </a:lnTo>
                  <a:lnTo>
                    <a:pt x="1024927" y="16969"/>
                  </a:lnTo>
                  <a:lnTo>
                    <a:pt x="1110337" y="76363"/>
                  </a:lnTo>
                  <a:lnTo>
                    <a:pt x="1195748" y="84848"/>
                  </a:lnTo>
                  <a:lnTo>
                    <a:pt x="1281159" y="50909"/>
                  </a:lnTo>
                  <a:lnTo>
                    <a:pt x="1366569" y="67878"/>
                  </a:lnTo>
                  <a:lnTo>
                    <a:pt x="1451980" y="93333"/>
                  </a:lnTo>
                  <a:lnTo>
                    <a:pt x="1537390" y="101818"/>
                  </a:lnTo>
                  <a:lnTo>
                    <a:pt x="1622801" y="169696"/>
                  </a:lnTo>
                  <a:lnTo>
                    <a:pt x="1708212" y="229090"/>
                  </a:lnTo>
                  <a:lnTo>
                    <a:pt x="1793622" y="212120"/>
                  </a:lnTo>
                  <a:lnTo>
                    <a:pt x="1879033" y="220605"/>
                  </a:lnTo>
                  <a:lnTo>
                    <a:pt x="1964443" y="237575"/>
                  </a:lnTo>
                  <a:lnTo>
                    <a:pt x="2049854" y="305454"/>
                  </a:lnTo>
                  <a:lnTo>
                    <a:pt x="2135265" y="305454"/>
                  </a:lnTo>
                </a:path>
              </a:pathLst>
            </a:custGeom>
            <a:ln w="27101" cap="flat">
              <a:solidFill>
                <a:srgbClr val="1CABE2">
                  <a:alpha val="100000"/>
                </a:srgbClr>
              </a:solidFill>
              <a:prstDash val="solid"/>
              <a:round/>
            </a:ln>
          </p:spPr>
          <p:txBody>
            <a:bodyPr/>
            <a:lstStyle/>
            <a:p/>
          </p:txBody>
        </p:sp>
        <p:sp>
          <p:nvSpPr>
            <p:cNvPr id="296" name="pt296"/>
            <p:cNvSpPr/>
            <p:nvPr/>
          </p:nvSpPr>
          <p:spPr>
            <a:xfrm>
              <a:off x="662642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711839"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79724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688266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696807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05348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138892"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22430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30971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39512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48053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56594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6513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73676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82217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90758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9929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07840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163819"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249230"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334640"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42005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50546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590872"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676283"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761693"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tx322"/>
            <p:cNvSpPr/>
            <p:nvPr/>
          </p:nvSpPr>
          <p:spPr>
            <a:xfrm>
              <a:off x="6492549" y="206032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23" name="tx323"/>
            <p:cNvSpPr/>
            <p:nvPr/>
          </p:nvSpPr>
          <p:spPr>
            <a:xfrm>
              <a:off x="8812300" y="219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324" name="tx324"/>
            <p:cNvSpPr/>
            <p:nvPr/>
          </p:nvSpPr>
          <p:spPr>
            <a:xfrm>
              <a:off x="8213020" y="201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25" name="tx325"/>
            <p:cNvSpPr/>
            <p:nvPr/>
          </p:nvSpPr>
          <p:spPr>
            <a:xfrm>
              <a:off x="8640073" y="214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326" name="pl326"/>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9" name="pl329"/>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0" name="pl330"/>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1" name="pl331"/>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2" name="pl332"/>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5" name="pl335"/>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6" name="pl336"/>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7" name="pl337"/>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8" name="pl338"/>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8181870" y="3581308"/>
              <a:ext cx="597874" cy="195151"/>
            </a:xfrm>
            <a:custGeom>
              <a:avLst/>
              <a:pathLst>
                <a:path w="597874" h="195151">
                  <a:moveTo>
                    <a:pt x="0" y="195151"/>
                  </a:moveTo>
                  <a:lnTo>
                    <a:pt x="85410" y="144242"/>
                  </a:lnTo>
                  <a:lnTo>
                    <a:pt x="170821" y="127272"/>
                  </a:lnTo>
                  <a:lnTo>
                    <a:pt x="256231" y="42424"/>
                  </a:lnTo>
                  <a:lnTo>
                    <a:pt x="341642" y="101818"/>
                  </a:lnTo>
                  <a:lnTo>
                    <a:pt x="427053" y="93333"/>
                  </a:lnTo>
                  <a:lnTo>
                    <a:pt x="512463" y="0"/>
                  </a:lnTo>
                  <a:lnTo>
                    <a:pt x="597874" y="0"/>
                  </a:lnTo>
                </a:path>
              </a:pathLst>
            </a:custGeom>
            <a:ln w="27101" cap="flat">
              <a:solidFill>
                <a:srgbClr val="1CABE2">
                  <a:alpha val="100000"/>
                </a:srgbClr>
              </a:solidFill>
              <a:prstDash val="solid"/>
              <a:round/>
            </a:ln>
          </p:spPr>
          <p:txBody>
            <a:bodyPr/>
            <a:lstStyle/>
            <a:p/>
          </p:txBody>
        </p:sp>
        <p:sp>
          <p:nvSpPr>
            <p:cNvPr id="346" name="pt346"/>
            <p:cNvSpPr/>
            <p:nvPr/>
          </p:nvSpPr>
          <p:spPr>
            <a:xfrm>
              <a:off x="8163819"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8249230"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8334640"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8420051"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8505461"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8590872"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8676283"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8761693"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tx354"/>
            <p:cNvSpPr/>
            <p:nvPr/>
          </p:nvSpPr>
          <p:spPr>
            <a:xfrm>
              <a:off x="8029940" y="368414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355" name="tx355"/>
            <p:cNvSpPr/>
            <p:nvPr/>
          </p:nvSpPr>
          <p:spPr>
            <a:xfrm>
              <a:off x="8812300" y="348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356" name="tx356"/>
            <p:cNvSpPr/>
            <p:nvPr/>
          </p:nvSpPr>
          <p:spPr>
            <a:xfrm>
              <a:off x="8213020" y="358587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357" name="tx357"/>
            <p:cNvSpPr/>
            <p:nvPr/>
          </p:nvSpPr>
          <p:spPr>
            <a:xfrm>
              <a:off x="8640073" y="344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358" name="tx358"/>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9" name="tx359"/>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60" name="tx36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1" name="tx36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2" name="tx36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3" name="tx36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4" name="tx36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5" name="tx36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66" name="tx36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7" name="tx36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8" name="tx36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9" name="tx36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0" name="tx37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1" name="tx37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2" name="tx37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3" name="tx373"/>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4" name="tx374"/>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5" name="tx375"/>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6" name="tx376"/>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7" name="tx377"/>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8" name="tx378"/>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9" name="tx379"/>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0" name="tx38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1" name="tx38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2" name="tx38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3" name="tx38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4" name="tx38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5" name="tx38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6" name="tx38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7" name="tx38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8" name="tx38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9" name="tx38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0" name="tx39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1" name="tx39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2" name="tx39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3" name="tx39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4" name="tx39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5" name="tx39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6" name="tx39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7" name="tx39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8" name="tx39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9" name="tx39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0" name="tx40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1" name="tx40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2" name="tx40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3" name="tx40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4" name="tx40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5" name="tx40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6" name="pt40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7" name="pt40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8" name="tx40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9" name="tx40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10" name="tx410"/>
            <p:cNvSpPr/>
            <p:nvPr/>
          </p:nvSpPr>
          <p:spPr>
            <a:xfrm>
              <a:off x="2429763" y="1330710"/>
              <a:ext cx="49763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Bolivia, 2000-2025</a:t>
              </a:r>
            </a:p>
          </p:txBody>
        </p:sp>
        <p:sp>
          <p:nvSpPr>
            <p:cNvPr id="411" name="tx41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2" name="tx41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DTP3 had the lowest coverage (59%), followed by MCV2 (61%).
Compared to 2019, coverage of 7 vaccines decreased (BCG, DTP1, DTP3, IPV1, MCV1, ROTAC and YFV) and one vaccine increased (MCV2).
Compared to 2024, coverage of 8 vaccines remained constant (BCG, DTP1, DTP3, IPV1, MCV1, MCV2, ROTAC and YFV).</a:t>
            </a:r>
          </a:p>
        </p:txBody>
      </p:sp>
      <p:sp>
        <p:nvSpPr>
          <p:cNvPr id="41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Bolivia had its lowest coverage in DTP3 (59%), while most other routine vaccines clustered around 61-68%; 7 antigens decreased since 2019, and 8 antigens remained constant since 2024.</a:t>
            </a:r>
          </a:p>
        </p:txBody>
      </p:sp>
      <p:grpSp xmlns:pic="http://schemas.openxmlformats.org/drawingml/2006/picture">
        <p:nvGrpSpPr>
          <p:cNvPr id="415" name=""/>
          <p:cNvGrpSpPr/>
          <p:nvPr/>
        </p:nvGrpSpPr>
        <p:grpSpPr>
          <a:xfrm>
            <a:off x="292608" y="1097280"/>
            <a:ext cx="8595360" cy="28575"/>
            <a:chOff x="292608" y="1097280"/>
            <a:chExt cx="8595360" cy="28575"/>
          </a:xfrm>
        </p:grpSpPr>
        <p:sp>
          <p:nvSpPr>
            <p:cNvPr id="41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1708186"/>
            </a:xfrm>
            <a:custGeom>
              <a:avLst/>
              <a:pathLst>
                <a:path w="6518190" h="1708186">
                  <a:moveTo>
                    <a:pt x="0" y="948992"/>
                  </a:moveTo>
                  <a:lnTo>
                    <a:pt x="260727" y="1138790"/>
                  </a:lnTo>
                  <a:lnTo>
                    <a:pt x="521455" y="854093"/>
                  </a:lnTo>
                  <a:lnTo>
                    <a:pt x="782182" y="332147"/>
                  </a:lnTo>
                  <a:lnTo>
                    <a:pt x="1042910" y="521945"/>
                  </a:lnTo>
                  <a:lnTo>
                    <a:pt x="1303638" y="474496"/>
                  </a:lnTo>
                  <a:lnTo>
                    <a:pt x="1564365" y="569395"/>
                  </a:lnTo>
                  <a:lnTo>
                    <a:pt x="1825093" y="521945"/>
                  </a:lnTo>
                  <a:lnTo>
                    <a:pt x="2085820" y="332147"/>
                  </a:lnTo>
                  <a:lnTo>
                    <a:pt x="2346548" y="94899"/>
                  </a:lnTo>
                  <a:lnTo>
                    <a:pt x="2607276" y="189798"/>
                  </a:lnTo>
                  <a:lnTo>
                    <a:pt x="2868003" y="0"/>
                  </a:lnTo>
                  <a:lnTo>
                    <a:pt x="3128731" y="94899"/>
                  </a:lnTo>
                  <a:lnTo>
                    <a:pt x="3389458" y="427046"/>
                  </a:lnTo>
                  <a:lnTo>
                    <a:pt x="3650186" y="474496"/>
                  </a:lnTo>
                  <a:lnTo>
                    <a:pt x="3910914" y="284697"/>
                  </a:lnTo>
                  <a:lnTo>
                    <a:pt x="4171641" y="379596"/>
                  </a:lnTo>
                  <a:lnTo>
                    <a:pt x="4432369" y="521945"/>
                  </a:lnTo>
                  <a:lnTo>
                    <a:pt x="4693096" y="569395"/>
                  </a:lnTo>
                  <a:lnTo>
                    <a:pt x="4953824" y="948992"/>
                  </a:lnTo>
                  <a:lnTo>
                    <a:pt x="5214552" y="1281139"/>
                  </a:lnTo>
                  <a:lnTo>
                    <a:pt x="5475279" y="1186240"/>
                  </a:lnTo>
                  <a:lnTo>
                    <a:pt x="5736007" y="1233689"/>
                  </a:lnTo>
                  <a:lnTo>
                    <a:pt x="5996734" y="1328589"/>
                  </a:lnTo>
                  <a:lnTo>
                    <a:pt x="6257462" y="1708186"/>
                  </a:lnTo>
                  <a:lnTo>
                    <a:pt x="6518190" y="1708186"/>
                  </a:lnTo>
                </a:path>
              </a:pathLst>
            </a:custGeom>
            <a:ln w="27101" cap="flat">
              <a:solidFill>
                <a:srgbClr val="1C86EE">
                  <a:alpha val="100000"/>
                </a:srgbClr>
              </a:solidFill>
              <a:prstDash val="solid"/>
              <a:round/>
            </a:ln>
          </p:spPr>
          <p:txBody>
            <a:bodyPr/>
            <a:lstStyle/>
            <a:p/>
          </p:txBody>
        </p:sp>
        <p:sp>
          <p:nvSpPr>
            <p:cNvPr id="39" name="pl39"/>
            <p:cNvSpPr/>
            <p:nvPr/>
          </p:nvSpPr>
          <p:spPr>
            <a:xfrm>
              <a:off x="1135255" y="1120597"/>
              <a:ext cx="6518190" cy="1708186"/>
            </a:xfrm>
            <a:custGeom>
              <a:avLst/>
              <a:pathLst>
                <a:path w="6518190" h="1708186">
                  <a:moveTo>
                    <a:pt x="0" y="854093"/>
                  </a:moveTo>
                  <a:lnTo>
                    <a:pt x="260727" y="854093"/>
                  </a:lnTo>
                  <a:lnTo>
                    <a:pt x="521455" y="854093"/>
                  </a:lnTo>
                  <a:lnTo>
                    <a:pt x="782182" y="711744"/>
                  </a:lnTo>
                  <a:lnTo>
                    <a:pt x="1042910" y="521945"/>
                  </a:lnTo>
                  <a:lnTo>
                    <a:pt x="1303638" y="474496"/>
                  </a:lnTo>
                  <a:lnTo>
                    <a:pt x="1564365" y="569395"/>
                  </a:lnTo>
                  <a:lnTo>
                    <a:pt x="1825093" y="521945"/>
                  </a:lnTo>
                  <a:lnTo>
                    <a:pt x="2085820" y="332147"/>
                  </a:lnTo>
                  <a:lnTo>
                    <a:pt x="2346548" y="94899"/>
                  </a:lnTo>
                  <a:lnTo>
                    <a:pt x="2607276" y="189798"/>
                  </a:lnTo>
                  <a:lnTo>
                    <a:pt x="2868003" y="0"/>
                  </a:lnTo>
                  <a:lnTo>
                    <a:pt x="3128731" y="94899"/>
                  </a:lnTo>
                  <a:lnTo>
                    <a:pt x="3389458" y="379596"/>
                  </a:lnTo>
                  <a:lnTo>
                    <a:pt x="3650186" y="474496"/>
                  </a:lnTo>
                  <a:lnTo>
                    <a:pt x="3910914" y="284697"/>
                  </a:lnTo>
                  <a:lnTo>
                    <a:pt x="4171641" y="379596"/>
                  </a:lnTo>
                  <a:lnTo>
                    <a:pt x="4432369" y="521945"/>
                  </a:lnTo>
                  <a:lnTo>
                    <a:pt x="4693096" y="569395"/>
                  </a:lnTo>
                  <a:lnTo>
                    <a:pt x="4953824" y="948992"/>
                  </a:lnTo>
                  <a:lnTo>
                    <a:pt x="5214552" y="1281139"/>
                  </a:lnTo>
                  <a:lnTo>
                    <a:pt x="5475279" y="1186240"/>
                  </a:lnTo>
                  <a:lnTo>
                    <a:pt x="5736007" y="1233689"/>
                  </a:lnTo>
                  <a:lnTo>
                    <a:pt x="5996734" y="1328589"/>
                  </a:lnTo>
                  <a:lnTo>
                    <a:pt x="6257462" y="1708186"/>
                  </a:lnTo>
                  <a:lnTo>
                    <a:pt x="6518190" y="1708186"/>
                  </a:lnTo>
                </a:path>
              </a:pathLst>
            </a:custGeom>
            <a:ln w="27101" cap="flat">
              <a:solidFill>
                <a:srgbClr val="80BD41">
                  <a:alpha val="100000"/>
                </a:srgbClr>
              </a:solidFill>
              <a:prstDash val="solid"/>
              <a:round/>
            </a:ln>
          </p:spPr>
          <p:txBody>
            <a:bodyPr/>
            <a:lstStyle/>
            <a:p/>
          </p:txBody>
        </p:sp>
        <p:sp>
          <p:nvSpPr>
            <p:cNvPr id="40" name="pl40"/>
            <p:cNvSpPr/>
            <p:nvPr/>
          </p:nvSpPr>
          <p:spPr>
            <a:xfrm>
              <a:off x="1135255" y="1120597"/>
              <a:ext cx="6518190" cy="1708186"/>
            </a:xfrm>
            <a:custGeom>
              <a:avLst/>
              <a:pathLst>
                <a:path w="6518190" h="1708186">
                  <a:moveTo>
                    <a:pt x="0" y="854093"/>
                  </a:moveTo>
                  <a:lnTo>
                    <a:pt x="260727" y="854093"/>
                  </a:lnTo>
                  <a:lnTo>
                    <a:pt x="521455" y="854093"/>
                  </a:lnTo>
                  <a:lnTo>
                    <a:pt x="782182" y="711744"/>
                  </a:lnTo>
                  <a:lnTo>
                    <a:pt x="1042910" y="521945"/>
                  </a:lnTo>
                  <a:lnTo>
                    <a:pt x="1303638" y="474496"/>
                  </a:lnTo>
                  <a:lnTo>
                    <a:pt x="1564365" y="569395"/>
                  </a:lnTo>
                  <a:lnTo>
                    <a:pt x="1825093" y="521945"/>
                  </a:lnTo>
                  <a:lnTo>
                    <a:pt x="2085820" y="332147"/>
                  </a:lnTo>
                  <a:lnTo>
                    <a:pt x="2346548" y="94899"/>
                  </a:lnTo>
                  <a:lnTo>
                    <a:pt x="2607276" y="189798"/>
                  </a:lnTo>
                  <a:lnTo>
                    <a:pt x="2868003" y="0"/>
                  </a:lnTo>
                  <a:lnTo>
                    <a:pt x="3128731" y="94899"/>
                  </a:lnTo>
                  <a:lnTo>
                    <a:pt x="3389458" y="379596"/>
                  </a:lnTo>
                  <a:lnTo>
                    <a:pt x="3650186" y="474496"/>
                  </a:lnTo>
                  <a:lnTo>
                    <a:pt x="3910914" y="284697"/>
                  </a:lnTo>
                  <a:lnTo>
                    <a:pt x="4171641" y="379596"/>
                  </a:lnTo>
                  <a:lnTo>
                    <a:pt x="4432369" y="521945"/>
                  </a:lnTo>
                  <a:lnTo>
                    <a:pt x="4693096" y="569395"/>
                  </a:lnTo>
                  <a:lnTo>
                    <a:pt x="4953824" y="948992"/>
                  </a:lnTo>
                  <a:lnTo>
                    <a:pt x="5214552" y="1281139"/>
                  </a:lnTo>
                  <a:lnTo>
                    <a:pt x="5475279" y="1186240"/>
                  </a:lnTo>
                  <a:lnTo>
                    <a:pt x="5736007" y="1233689"/>
                  </a:lnTo>
                  <a:lnTo>
                    <a:pt x="5996734" y="1328589"/>
                  </a:lnTo>
                  <a:lnTo>
                    <a:pt x="6257462" y="1708186"/>
                  </a:lnTo>
                  <a:lnTo>
                    <a:pt x="6518190" y="1708186"/>
                  </a:lnTo>
                </a:path>
              </a:pathLst>
            </a:custGeom>
            <a:ln w="27101" cap="flat">
              <a:solidFill>
                <a:srgbClr val="EE00EE">
                  <a:alpha val="100000"/>
                </a:srgbClr>
              </a:solidFill>
              <a:prstDash val="solid"/>
              <a:round/>
            </a:ln>
          </p:spPr>
          <p:txBody>
            <a:bodyPr/>
            <a:lstStyle/>
            <a:p/>
          </p:txBody>
        </p:sp>
        <p:sp>
          <p:nvSpPr>
            <p:cNvPr id="41" name="pl41"/>
            <p:cNvSpPr/>
            <p:nvPr/>
          </p:nvSpPr>
          <p:spPr>
            <a:xfrm>
              <a:off x="5567624" y="2117039"/>
              <a:ext cx="2085820" cy="2419930"/>
            </a:xfrm>
            <a:custGeom>
              <a:avLst/>
              <a:pathLst>
                <a:path w="2085820" h="2419930">
                  <a:moveTo>
                    <a:pt x="0" y="427046"/>
                  </a:moveTo>
                  <a:lnTo>
                    <a:pt x="260727" y="664294"/>
                  </a:lnTo>
                  <a:lnTo>
                    <a:pt x="521455" y="332147"/>
                  </a:lnTo>
                  <a:lnTo>
                    <a:pt x="782182" y="2419930"/>
                  </a:lnTo>
                  <a:lnTo>
                    <a:pt x="1042910" y="1897984"/>
                  </a:lnTo>
                  <a:lnTo>
                    <a:pt x="1303638" y="1328589"/>
                  </a:lnTo>
                  <a:lnTo>
                    <a:pt x="1564365" y="0"/>
                  </a:lnTo>
                  <a:lnTo>
                    <a:pt x="1825093" y="0"/>
                  </a:lnTo>
                  <a:lnTo>
                    <a:pt x="2085820" y="332147"/>
                  </a:lnTo>
                </a:path>
              </a:pathLst>
            </a:custGeom>
            <a:ln w="27101" cap="flat">
              <a:solidFill>
                <a:srgbClr val="6A3D9A">
                  <a:alpha val="100000"/>
                </a:srgbClr>
              </a:solidFill>
              <a:prstDash val="solid"/>
              <a:round/>
            </a:ln>
          </p:spPr>
          <p:txBody>
            <a:bodyPr/>
            <a:lstStyle/>
            <a:p/>
          </p:txBody>
        </p:sp>
        <p:sp>
          <p:nvSpPr>
            <p:cNvPr id="42" name="pl42"/>
            <p:cNvSpPr/>
            <p:nvPr/>
          </p:nvSpPr>
          <p:spPr>
            <a:xfrm>
              <a:off x="5306897" y="1215496"/>
              <a:ext cx="2346548" cy="1186240"/>
            </a:xfrm>
            <a:custGeom>
              <a:avLst/>
              <a:pathLst>
                <a:path w="2346548" h="1186240">
                  <a:moveTo>
                    <a:pt x="0" y="0"/>
                  </a:moveTo>
                  <a:lnTo>
                    <a:pt x="260727" y="94899"/>
                  </a:lnTo>
                  <a:lnTo>
                    <a:pt x="521455" y="189798"/>
                  </a:lnTo>
                  <a:lnTo>
                    <a:pt x="782182" y="569395"/>
                  </a:lnTo>
                  <a:lnTo>
                    <a:pt x="1042910" y="664294"/>
                  </a:lnTo>
                  <a:lnTo>
                    <a:pt x="1303638" y="854093"/>
                  </a:lnTo>
                  <a:lnTo>
                    <a:pt x="1564365" y="854093"/>
                  </a:lnTo>
                  <a:lnTo>
                    <a:pt x="1825093" y="996441"/>
                  </a:lnTo>
                  <a:lnTo>
                    <a:pt x="2085820" y="1186240"/>
                  </a:lnTo>
                  <a:lnTo>
                    <a:pt x="2346548" y="1186240"/>
                  </a:lnTo>
                </a:path>
              </a:pathLst>
            </a:custGeom>
            <a:ln w="27101" cap="flat">
              <a:solidFill>
                <a:srgbClr val="E31A1C">
                  <a:alpha val="100000"/>
                </a:srgbClr>
              </a:solidFill>
              <a:prstDash val="solid"/>
              <a:round/>
            </a:ln>
          </p:spPr>
          <p:txBody>
            <a:bodyPr/>
            <a:lstStyle/>
            <a:p/>
          </p:txBody>
        </p:sp>
        <p:sp>
          <p:nvSpPr>
            <p:cNvPr id="43" name="pl43"/>
            <p:cNvSpPr/>
            <p:nvPr/>
          </p:nvSpPr>
          <p:spPr>
            <a:xfrm>
              <a:off x="6610535" y="2211938"/>
              <a:ext cx="1042910" cy="616844"/>
            </a:xfrm>
            <a:custGeom>
              <a:avLst/>
              <a:pathLst>
                <a:path w="1042910" h="616844">
                  <a:moveTo>
                    <a:pt x="0" y="47449"/>
                  </a:moveTo>
                  <a:lnTo>
                    <a:pt x="260727" y="0"/>
                  </a:lnTo>
                  <a:lnTo>
                    <a:pt x="521455" y="237248"/>
                  </a:lnTo>
                  <a:lnTo>
                    <a:pt x="782182" y="616844"/>
                  </a:lnTo>
                  <a:lnTo>
                    <a:pt x="1042910" y="616844"/>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1376038"/>
            </a:xfrm>
            <a:custGeom>
              <a:avLst/>
              <a:pathLst>
                <a:path w="6518190" h="1376038">
                  <a:moveTo>
                    <a:pt x="0" y="569395"/>
                  </a:moveTo>
                  <a:lnTo>
                    <a:pt x="260727" y="379596"/>
                  </a:lnTo>
                  <a:lnTo>
                    <a:pt x="521455" y="237248"/>
                  </a:lnTo>
                  <a:lnTo>
                    <a:pt x="782182" y="0"/>
                  </a:lnTo>
                  <a:lnTo>
                    <a:pt x="1042910" y="284697"/>
                  </a:lnTo>
                  <a:lnTo>
                    <a:pt x="1303638" y="332147"/>
                  </a:lnTo>
                  <a:lnTo>
                    <a:pt x="1564365" y="379596"/>
                  </a:lnTo>
                  <a:lnTo>
                    <a:pt x="1825093" y="474496"/>
                  </a:lnTo>
                  <a:lnTo>
                    <a:pt x="2085820" y="189798"/>
                  </a:lnTo>
                  <a:lnTo>
                    <a:pt x="2346548" y="142348"/>
                  </a:lnTo>
                  <a:lnTo>
                    <a:pt x="2607276" y="379596"/>
                  </a:lnTo>
                  <a:lnTo>
                    <a:pt x="2868003" y="0"/>
                  </a:lnTo>
                  <a:lnTo>
                    <a:pt x="3128731" y="189798"/>
                  </a:lnTo>
                  <a:lnTo>
                    <a:pt x="3389458" y="427046"/>
                  </a:lnTo>
                  <a:lnTo>
                    <a:pt x="3650186" y="332147"/>
                  </a:lnTo>
                  <a:lnTo>
                    <a:pt x="3910914" y="47449"/>
                  </a:lnTo>
                  <a:lnTo>
                    <a:pt x="4171641" y="94899"/>
                  </a:lnTo>
                  <a:lnTo>
                    <a:pt x="4432369" y="616844"/>
                  </a:lnTo>
                  <a:lnTo>
                    <a:pt x="4693096" y="332147"/>
                  </a:lnTo>
                  <a:lnTo>
                    <a:pt x="4953824" y="806643"/>
                  </a:lnTo>
                  <a:lnTo>
                    <a:pt x="5214552" y="1043891"/>
                  </a:lnTo>
                  <a:lnTo>
                    <a:pt x="5475279" y="996441"/>
                  </a:lnTo>
                  <a:lnTo>
                    <a:pt x="5736007" y="1281139"/>
                  </a:lnTo>
                  <a:lnTo>
                    <a:pt x="5996734" y="1328589"/>
                  </a:lnTo>
                  <a:lnTo>
                    <a:pt x="6257462" y="1376038"/>
                  </a:lnTo>
                  <a:lnTo>
                    <a:pt x="6518190" y="1376038"/>
                  </a:lnTo>
                </a:path>
              </a:pathLst>
            </a:custGeom>
            <a:ln w="27101" cap="flat">
              <a:solidFill>
                <a:srgbClr val="FFC20E">
                  <a:alpha val="100000"/>
                </a:srgbClr>
              </a:solidFill>
              <a:prstDash val="solid"/>
              <a:round/>
            </a:ln>
          </p:spPr>
          <p:txBody>
            <a:bodyPr/>
            <a:lstStyle/>
            <a:p/>
          </p:txBody>
        </p:sp>
        <p:sp>
          <p:nvSpPr>
            <p:cNvPr id="45" name="pl45"/>
            <p:cNvSpPr/>
            <p:nvPr/>
          </p:nvSpPr>
          <p:spPr>
            <a:xfrm>
              <a:off x="5828352" y="2733884"/>
              <a:ext cx="1825093" cy="1091341"/>
            </a:xfrm>
            <a:custGeom>
              <a:avLst/>
              <a:pathLst>
                <a:path w="1825093" h="1091341">
                  <a:moveTo>
                    <a:pt x="0" y="1091341"/>
                  </a:moveTo>
                  <a:lnTo>
                    <a:pt x="260727" y="806643"/>
                  </a:lnTo>
                  <a:lnTo>
                    <a:pt x="521455" y="711744"/>
                  </a:lnTo>
                  <a:lnTo>
                    <a:pt x="782182" y="237248"/>
                  </a:lnTo>
                  <a:lnTo>
                    <a:pt x="1042910" y="569395"/>
                  </a:lnTo>
                  <a:lnTo>
                    <a:pt x="1303638" y="521945"/>
                  </a:lnTo>
                  <a:lnTo>
                    <a:pt x="1564365" y="0"/>
                  </a:lnTo>
                  <a:lnTo>
                    <a:pt x="1825093" y="0"/>
                  </a:lnTo>
                </a:path>
              </a:pathLst>
            </a:custGeom>
            <a:ln w="27101" cap="flat">
              <a:solidFill>
                <a:srgbClr val="008B00">
                  <a:alpha val="100000"/>
                </a:srgbClr>
              </a:solidFill>
              <a:prstDash val="solid"/>
              <a:round/>
            </a:ln>
          </p:spPr>
          <p:txBody>
            <a:bodyPr/>
            <a:lstStyle/>
            <a:p/>
          </p:txBody>
        </p:sp>
        <p:sp>
          <p:nvSpPr>
            <p:cNvPr id="46" name="pl46"/>
            <p:cNvSpPr/>
            <p:nvPr/>
          </p:nvSpPr>
          <p:spPr>
            <a:xfrm>
              <a:off x="4785441" y="1500194"/>
              <a:ext cx="2868003" cy="1470937"/>
            </a:xfrm>
            <a:custGeom>
              <a:avLst/>
              <a:pathLst>
                <a:path w="2868003" h="1470937">
                  <a:moveTo>
                    <a:pt x="0" y="1470937"/>
                  </a:moveTo>
                  <a:lnTo>
                    <a:pt x="260727" y="47449"/>
                  </a:lnTo>
                  <a:lnTo>
                    <a:pt x="521455" y="0"/>
                  </a:lnTo>
                  <a:lnTo>
                    <a:pt x="782182" y="189798"/>
                  </a:lnTo>
                  <a:lnTo>
                    <a:pt x="1042910" y="189798"/>
                  </a:lnTo>
                  <a:lnTo>
                    <a:pt x="1303638" y="569395"/>
                  </a:lnTo>
                  <a:lnTo>
                    <a:pt x="1564365" y="901542"/>
                  </a:lnTo>
                  <a:lnTo>
                    <a:pt x="1825093" y="806643"/>
                  </a:lnTo>
                  <a:lnTo>
                    <a:pt x="2085820" y="854093"/>
                  </a:lnTo>
                  <a:lnTo>
                    <a:pt x="2346548" y="901542"/>
                  </a:lnTo>
                  <a:lnTo>
                    <a:pt x="2607276" y="1328589"/>
                  </a:lnTo>
                  <a:lnTo>
                    <a:pt x="2868003" y="1328589"/>
                  </a:lnTo>
                </a:path>
              </a:pathLst>
            </a:custGeom>
            <a:ln w="27101" cap="flat">
              <a:solidFill>
                <a:srgbClr val="9A32CD">
                  <a:alpha val="100000"/>
                </a:srgbClr>
              </a:solidFill>
              <a:prstDash val="solid"/>
              <a:round/>
            </a:ln>
          </p:spPr>
          <p:txBody>
            <a:bodyPr/>
            <a:lstStyle/>
            <a:p/>
          </p:txBody>
        </p:sp>
        <p:sp>
          <p:nvSpPr>
            <p:cNvPr id="47" name="pl47"/>
            <p:cNvSpPr/>
            <p:nvPr/>
          </p:nvSpPr>
          <p:spPr>
            <a:xfrm>
              <a:off x="3221076" y="1310396"/>
              <a:ext cx="4432369" cy="1897984"/>
            </a:xfrm>
            <a:custGeom>
              <a:avLst/>
              <a:pathLst>
                <a:path w="4432369" h="1897984">
                  <a:moveTo>
                    <a:pt x="0" y="1897984"/>
                  </a:moveTo>
                  <a:lnTo>
                    <a:pt x="260727" y="711744"/>
                  </a:lnTo>
                  <a:lnTo>
                    <a:pt x="521455" y="189798"/>
                  </a:lnTo>
                  <a:lnTo>
                    <a:pt x="782182" y="0"/>
                  </a:lnTo>
                  <a:lnTo>
                    <a:pt x="1042910" y="0"/>
                  </a:lnTo>
                  <a:lnTo>
                    <a:pt x="1303638" y="332147"/>
                  </a:lnTo>
                  <a:lnTo>
                    <a:pt x="1564365" y="284697"/>
                  </a:lnTo>
                  <a:lnTo>
                    <a:pt x="1825093" y="94899"/>
                  </a:lnTo>
                  <a:lnTo>
                    <a:pt x="2085820" y="189798"/>
                  </a:lnTo>
                  <a:lnTo>
                    <a:pt x="2346548" y="332147"/>
                  </a:lnTo>
                  <a:lnTo>
                    <a:pt x="2607276" y="189798"/>
                  </a:lnTo>
                  <a:lnTo>
                    <a:pt x="2868003" y="616844"/>
                  </a:lnTo>
                  <a:lnTo>
                    <a:pt x="3128731" y="806643"/>
                  </a:lnTo>
                  <a:lnTo>
                    <a:pt x="3389458" y="948992"/>
                  </a:lnTo>
                  <a:lnTo>
                    <a:pt x="3650186" y="948992"/>
                  </a:lnTo>
                  <a:lnTo>
                    <a:pt x="3910914" y="996441"/>
                  </a:lnTo>
                  <a:lnTo>
                    <a:pt x="4171641" y="1376038"/>
                  </a:lnTo>
                  <a:lnTo>
                    <a:pt x="4432369" y="1376038"/>
                  </a:lnTo>
                </a:path>
              </a:pathLst>
            </a:custGeom>
            <a:ln w="27101" cap="flat">
              <a:solidFill>
                <a:srgbClr val="836FFF">
                  <a:alpha val="100000"/>
                </a:srgbClr>
              </a:solidFill>
              <a:prstDash val="solid"/>
              <a:round/>
            </a:ln>
          </p:spPr>
          <p:txBody>
            <a:bodyPr/>
            <a:lstStyle/>
            <a:p/>
          </p:txBody>
        </p:sp>
        <p:sp>
          <p:nvSpPr>
            <p:cNvPr id="48" name="pl48"/>
            <p:cNvSpPr/>
            <p:nvPr/>
          </p:nvSpPr>
          <p:spPr>
            <a:xfrm>
              <a:off x="1135255" y="1073148"/>
              <a:ext cx="6518190" cy="1376038"/>
            </a:xfrm>
            <a:custGeom>
              <a:avLst/>
              <a:pathLst>
                <a:path w="6518190" h="1376038">
                  <a:moveTo>
                    <a:pt x="0" y="569395"/>
                  </a:moveTo>
                  <a:lnTo>
                    <a:pt x="260727" y="379596"/>
                  </a:lnTo>
                  <a:lnTo>
                    <a:pt x="521455" y="237248"/>
                  </a:lnTo>
                  <a:lnTo>
                    <a:pt x="782182" y="0"/>
                  </a:lnTo>
                  <a:lnTo>
                    <a:pt x="1042910" y="284697"/>
                  </a:lnTo>
                  <a:lnTo>
                    <a:pt x="1303638" y="332147"/>
                  </a:lnTo>
                  <a:lnTo>
                    <a:pt x="1564365" y="379596"/>
                  </a:lnTo>
                  <a:lnTo>
                    <a:pt x="1825093" y="474496"/>
                  </a:lnTo>
                  <a:lnTo>
                    <a:pt x="2085820" y="189798"/>
                  </a:lnTo>
                  <a:lnTo>
                    <a:pt x="2346548" y="142348"/>
                  </a:lnTo>
                  <a:lnTo>
                    <a:pt x="2607276" y="379596"/>
                  </a:lnTo>
                  <a:lnTo>
                    <a:pt x="2868003" y="0"/>
                  </a:lnTo>
                  <a:lnTo>
                    <a:pt x="3128731" y="189798"/>
                  </a:lnTo>
                  <a:lnTo>
                    <a:pt x="3389458" y="427046"/>
                  </a:lnTo>
                  <a:lnTo>
                    <a:pt x="3650186" y="332147"/>
                  </a:lnTo>
                  <a:lnTo>
                    <a:pt x="3910914" y="47449"/>
                  </a:lnTo>
                  <a:lnTo>
                    <a:pt x="4171641" y="94899"/>
                  </a:lnTo>
                  <a:lnTo>
                    <a:pt x="4432369" y="616844"/>
                  </a:lnTo>
                  <a:lnTo>
                    <a:pt x="4693096" y="332147"/>
                  </a:lnTo>
                  <a:lnTo>
                    <a:pt x="4953824" y="806643"/>
                  </a:lnTo>
                  <a:lnTo>
                    <a:pt x="5214552" y="1043891"/>
                  </a:lnTo>
                  <a:lnTo>
                    <a:pt x="5475279" y="996441"/>
                  </a:lnTo>
                  <a:lnTo>
                    <a:pt x="5736007" y="1281139"/>
                  </a:lnTo>
                  <a:lnTo>
                    <a:pt x="5996734" y="1328589"/>
                  </a:lnTo>
                  <a:lnTo>
                    <a:pt x="6257462" y="1376038"/>
                  </a:lnTo>
                  <a:lnTo>
                    <a:pt x="6518190" y="1376038"/>
                  </a:lnTo>
                </a:path>
              </a:pathLst>
            </a:custGeom>
            <a:ln w="27101" cap="flat">
              <a:solidFill>
                <a:srgbClr val="FB9A99">
                  <a:alpha val="100000"/>
                </a:srgbClr>
              </a:solidFill>
              <a:prstDash val="solid"/>
              <a:round/>
            </a:ln>
          </p:spPr>
          <p:txBody>
            <a:bodyPr/>
            <a:lstStyle/>
            <a:p/>
          </p:txBody>
        </p:sp>
        <p:sp>
          <p:nvSpPr>
            <p:cNvPr id="49" name="pl49"/>
            <p:cNvSpPr/>
            <p:nvPr/>
          </p:nvSpPr>
          <p:spPr>
            <a:xfrm>
              <a:off x="7661046" y="1352509"/>
              <a:ext cx="763980" cy="1038891"/>
            </a:xfrm>
            <a:custGeom>
              <a:avLst/>
              <a:pathLst>
                <a:path w="763980" h="1038891">
                  <a:moveTo>
                    <a:pt x="763980" y="0"/>
                  </a:moveTo>
                  <a:lnTo>
                    <a:pt x="0" y="1038891"/>
                  </a:lnTo>
                </a:path>
              </a:pathLst>
            </a:custGeom>
          </p:spPr>
          <p:txBody>
            <a:bodyPr/>
            <a:lstStyle/>
            <a:p/>
          </p:txBody>
        </p:sp>
        <p:sp>
          <p:nvSpPr>
            <p:cNvPr id="50" name="pl50"/>
            <p:cNvSpPr/>
            <p:nvPr/>
          </p:nvSpPr>
          <p:spPr>
            <a:xfrm>
              <a:off x="7668411" y="2135589"/>
              <a:ext cx="714534" cy="307163"/>
            </a:xfrm>
            <a:custGeom>
              <a:avLst/>
              <a:pathLst>
                <a:path w="714534" h="307163">
                  <a:moveTo>
                    <a:pt x="714534" y="0"/>
                  </a:moveTo>
                  <a:lnTo>
                    <a:pt x="0" y="307163"/>
                  </a:lnTo>
                </a:path>
              </a:pathLst>
            </a:custGeom>
          </p:spPr>
          <p:txBody>
            <a:bodyPr/>
            <a:lstStyle/>
            <a:p/>
          </p:txBody>
        </p:sp>
        <p:sp>
          <p:nvSpPr>
            <p:cNvPr id="51" name="pl51"/>
            <p:cNvSpPr/>
            <p:nvPr/>
          </p:nvSpPr>
          <p:spPr>
            <a:xfrm>
              <a:off x="7664544" y="1876863"/>
              <a:ext cx="694317" cy="563318"/>
            </a:xfrm>
            <a:custGeom>
              <a:avLst/>
              <a:pathLst>
                <a:path w="694317" h="563318">
                  <a:moveTo>
                    <a:pt x="694317" y="0"/>
                  </a:moveTo>
                  <a:lnTo>
                    <a:pt x="0" y="563318"/>
                  </a:lnTo>
                </a:path>
              </a:pathLst>
            </a:custGeom>
          </p:spPr>
          <p:txBody>
            <a:bodyPr/>
            <a:lstStyle/>
            <a:p/>
          </p:txBody>
        </p:sp>
        <p:sp>
          <p:nvSpPr>
            <p:cNvPr id="52" name="pl52"/>
            <p:cNvSpPr/>
            <p:nvPr/>
          </p:nvSpPr>
          <p:spPr>
            <a:xfrm>
              <a:off x="7661289" y="1613001"/>
              <a:ext cx="631142" cy="825920"/>
            </a:xfrm>
            <a:custGeom>
              <a:avLst/>
              <a:pathLst>
                <a:path w="631142" h="825920">
                  <a:moveTo>
                    <a:pt x="631142" y="0"/>
                  </a:moveTo>
                  <a:lnTo>
                    <a:pt x="0" y="825920"/>
                  </a:lnTo>
                </a:path>
              </a:pathLst>
            </a:custGeom>
          </p:spPr>
          <p:txBody>
            <a:bodyPr/>
            <a:lstStyle/>
            <a:p/>
          </p:txBody>
        </p:sp>
        <p:sp>
          <p:nvSpPr>
            <p:cNvPr id="53" name="pl53"/>
            <p:cNvSpPr/>
            <p:nvPr/>
          </p:nvSpPr>
          <p:spPr>
            <a:xfrm>
              <a:off x="7668538" y="2393832"/>
              <a:ext cx="684235" cy="286287"/>
            </a:xfrm>
            <a:custGeom>
              <a:avLst/>
              <a:pathLst>
                <a:path w="684235" h="286287">
                  <a:moveTo>
                    <a:pt x="684235" y="0"/>
                  </a:moveTo>
                  <a:lnTo>
                    <a:pt x="0" y="286287"/>
                  </a:lnTo>
                </a:path>
              </a:pathLst>
            </a:custGeom>
          </p:spPr>
          <p:txBody>
            <a:bodyPr/>
            <a:lstStyle/>
            <a:p/>
          </p:txBody>
        </p:sp>
        <p:sp>
          <p:nvSpPr>
            <p:cNvPr id="54" name="pl54"/>
            <p:cNvSpPr/>
            <p:nvPr/>
          </p:nvSpPr>
          <p:spPr>
            <a:xfrm>
              <a:off x="7671241" y="2646414"/>
              <a:ext cx="687619" cy="85263"/>
            </a:xfrm>
            <a:custGeom>
              <a:avLst/>
              <a:pathLst>
                <a:path w="687619" h="85263">
                  <a:moveTo>
                    <a:pt x="687619" y="0"/>
                  </a:moveTo>
                  <a:lnTo>
                    <a:pt x="0" y="85263"/>
                  </a:lnTo>
                </a:path>
              </a:pathLst>
            </a:custGeom>
          </p:spPr>
          <p:txBody>
            <a:bodyPr/>
            <a:lstStyle/>
            <a:p/>
          </p:txBody>
        </p:sp>
        <p:sp>
          <p:nvSpPr>
            <p:cNvPr id="55" name="pl55"/>
            <p:cNvSpPr/>
            <p:nvPr/>
          </p:nvSpPr>
          <p:spPr>
            <a:xfrm>
              <a:off x="7660373" y="2839304"/>
              <a:ext cx="722572" cy="1097384"/>
            </a:xfrm>
            <a:custGeom>
              <a:avLst/>
              <a:pathLst>
                <a:path w="722572" h="1097384">
                  <a:moveTo>
                    <a:pt x="722572" y="1097384"/>
                  </a:moveTo>
                  <a:lnTo>
                    <a:pt x="0" y="0"/>
                  </a:lnTo>
                </a:path>
              </a:pathLst>
            </a:custGeom>
          </p:spPr>
          <p:txBody>
            <a:bodyPr/>
            <a:lstStyle/>
            <a:p/>
          </p:txBody>
        </p:sp>
        <p:sp>
          <p:nvSpPr>
            <p:cNvPr id="56" name="pl56"/>
            <p:cNvSpPr/>
            <p:nvPr/>
          </p:nvSpPr>
          <p:spPr>
            <a:xfrm>
              <a:off x="7671319" y="2830729"/>
              <a:ext cx="657265" cy="71546"/>
            </a:xfrm>
            <a:custGeom>
              <a:avLst/>
              <a:pathLst>
                <a:path w="657265" h="71546">
                  <a:moveTo>
                    <a:pt x="657265" y="71546"/>
                  </a:moveTo>
                  <a:lnTo>
                    <a:pt x="0" y="0"/>
                  </a:lnTo>
                </a:path>
              </a:pathLst>
            </a:custGeom>
          </p:spPr>
          <p:txBody>
            <a:bodyPr/>
            <a:lstStyle/>
            <a:p/>
          </p:txBody>
        </p:sp>
        <p:sp>
          <p:nvSpPr>
            <p:cNvPr id="57" name="pl57"/>
            <p:cNvSpPr/>
            <p:nvPr/>
          </p:nvSpPr>
          <p:spPr>
            <a:xfrm>
              <a:off x="7668571" y="2835068"/>
              <a:ext cx="768524" cy="319322"/>
            </a:xfrm>
            <a:custGeom>
              <a:avLst/>
              <a:pathLst>
                <a:path w="768524" h="319322">
                  <a:moveTo>
                    <a:pt x="768524" y="319322"/>
                  </a:moveTo>
                  <a:lnTo>
                    <a:pt x="0" y="0"/>
                  </a:lnTo>
                </a:path>
              </a:pathLst>
            </a:custGeom>
          </p:spPr>
          <p:txBody>
            <a:bodyPr/>
            <a:lstStyle/>
            <a:p/>
          </p:txBody>
        </p:sp>
        <p:sp>
          <p:nvSpPr>
            <p:cNvPr id="58" name="pl58"/>
            <p:cNvSpPr/>
            <p:nvPr/>
          </p:nvSpPr>
          <p:spPr>
            <a:xfrm>
              <a:off x="7662280" y="2838726"/>
              <a:ext cx="744748" cy="838065"/>
            </a:xfrm>
            <a:custGeom>
              <a:avLst/>
              <a:pathLst>
                <a:path w="744748" h="838065">
                  <a:moveTo>
                    <a:pt x="744748" y="838065"/>
                  </a:moveTo>
                  <a:lnTo>
                    <a:pt x="0" y="0"/>
                  </a:lnTo>
                </a:path>
              </a:pathLst>
            </a:custGeom>
          </p:spPr>
          <p:txBody>
            <a:bodyPr/>
            <a:lstStyle/>
            <a:p/>
          </p:txBody>
        </p:sp>
        <p:sp>
          <p:nvSpPr>
            <p:cNvPr id="59" name="pl59"/>
            <p:cNvSpPr/>
            <p:nvPr/>
          </p:nvSpPr>
          <p:spPr>
            <a:xfrm>
              <a:off x="7664593" y="2837764"/>
              <a:ext cx="718352" cy="578717"/>
            </a:xfrm>
            <a:custGeom>
              <a:avLst/>
              <a:pathLst>
                <a:path w="718352" h="578717">
                  <a:moveTo>
                    <a:pt x="718352" y="578717"/>
                  </a:moveTo>
                  <a:lnTo>
                    <a:pt x="0" y="0"/>
                  </a:lnTo>
                </a:path>
              </a:pathLst>
            </a:custGeom>
          </p:spPr>
          <p:txBody>
            <a:bodyPr/>
            <a:lstStyle/>
            <a:p/>
          </p:txBody>
        </p:sp>
        <p:sp>
          <p:nvSpPr>
            <p:cNvPr id="60" name="pg60"/>
            <p:cNvSpPr/>
            <p:nvPr/>
          </p:nvSpPr>
          <p:spPr>
            <a:xfrm>
              <a:off x="8356446" y="126243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130397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68%</a:t>
              </a:r>
            </a:p>
          </p:txBody>
        </p:sp>
        <p:sp>
          <p:nvSpPr>
            <p:cNvPr id="62" name="pg62"/>
            <p:cNvSpPr/>
            <p:nvPr/>
          </p:nvSpPr>
          <p:spPr>
            <a:xfrm>
              <a:off x="8314365" y="204444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3" name="tx63"/>
            <p:cNvSpPr/>
            <p:nvPr/>
          </p:nvSpPr>
          <p:spPr>
            <a:xfrm>
              <a:off x="8337225" y="208598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67%</a:t>
              </a:r>
            </a:p>
          </p:txBody>
        </p:sp>
        <p:sp>
          <p:nvSpPr>
            <p:cNvPr id="64" name="pg64"/>
            <p:cNvSpPr/>
            <p:nvPr/>
          </p:nvSpPr>
          <p:spPr>
            <a:xfrm>
              <a:off x="8290281" y="178479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182632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67%</a:t>
              </a:r>
            </a:p>
          </p:txBody>
        </p:sp>
        <p:sp>
          <p:nvSpPr>
            <p:cNvPr id="66" name="pg66"/>
            <p:cNvSpPr/>
            <p:nvPr/>
          </p:nvSpPr>
          <p:spPr>
            <a:xfrm>
              <a:off x="8223851" y="152164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156318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67%</a:t>
              </a:r>
            </a:p>
          </p:txBody>
        </p:sp>
        <p:sp>
          <p:nvSpPr>
            <p:cNvPr id="68" name="pg68"/>
            <p:cNvSpPr/>
            <p:nvPr/>
          </p:nvSpPr>
          <p:spPr>
            <a:xfrm>
              <a:off x="8284194" y="230253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307054" y="234407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62%</a:t>
              </a:r>
            </a:p>
          </p:txBody>
        </p:sp>
        <p:sp>
          <p:nvSpPr>
            <p:cNvPr id="70" name="pg70"/>
            <p:cNvSpPr/>
            <p:nvPr/>
          </p:nvSpPr>
          <p:spPr>
            <a:xfrm>
              <a:off x="8290281" y="256023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13141" y="260177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61%</a:t>
              </a:r>
            </a:p>
          </p:txBody>
        </p:sp>
        <p:sp>
          <p:nvSpPr>
            <p:cNvPr id="72" name="pg72"/>
            <p:cNvSpPr/>
            <p:nvPr/>
          </p:nvSpPr>
          <p:spPr>
            <a:xfrm>
              <a:off x="8314365" y="385762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3" name="tx73"/>
            <p:cNvSpPr/>
            <p:nvPr/>
          </p:nvSpPr>
          <p:spPr>
            <a:xfrm>
              <a:off x="8337225" y="389916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59%</a:t>
              </a:r>
            </a:p>
          </p:txBody>
        </p:sp>
        <p:sp>
          <p:nvSpPr>
            <p:cNvPr id="74" name="pg74"/>
            <p:cNvSpPr/>
            <p:nvPr/>
          </p:nvSpPr>
          <p:spPr>
            <a:xfrm>
              <a:off x="8260004" y="281888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5" name="tx75"/>
            <p:cNvSpPr/>
            <p:nvPr/>
          </p:nvSpPr>
          <p:spPr>
            <a:xfrm>
              <a:off x="8282864" y="284174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59%</a:t>
              </a:r>
            </a:p>
          </p:txBody>
        </p:sp>
        <p:sp>
          <p:nvSpPr>
            <p:cNvPr id="76" name="pg76"/>
            <p:cNvSpPr/>
            <p:nvPr/>
          </p:nvSpPr>
          <p:spPr>
            <a:xfrm>
              <a:off x="8368515" y="307596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7" name="tx77"/>
            <p:cNvSpPr/>
            <p:nvPr/>
          </p:nvSpPr>
          <p:spPr>
            <a:xfrm>
              <a:off x="8391375" y="311750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59%</a:t>
              </a:r>
            </a:p>
          </p:txBody>
        </p:sp>
        <p:sp>
          <p:nvSpPr>
            <p:cNvPr id="78" name="pg78"/>
            <p:cNvSpPr/>
            <p:nvPr/>
          </p:nvSpPr>
          <p:spPr>
            <a:xfrm>
              <a:off x="8338449" y="359859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9" name="tx79"/>
            <p:cNvSpPr/>
            <p:nvPr/>
          </p:nvSpPr>
          <p:spPr>
            <a:xfrm>
              <a:off x="8361309" y="364013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59%</a:t>
              </a:r>
            </a:p>
          </p:txBody>
        </p:sp>
        <p:sp>
          <p:nvSpPr>
            <p:cNvPr id="80" name="pg80"/>
            <p:cNvSpPr/>
            <p:nvPr/>
          </p:nvSpPr>
          <p:spPr>
            <a:xfrm>
              <a:off x="8314365" y="333928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81" name="tx81"/>
            <p:cNvSpPr/>
            <p:nvPr/>
          </p:nvSpPr>
          <p:spPr>
            <a:xfrm>
              <a:off x="8337225" y="338082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59%</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96841" y="401416"/>
              <a:ext cx="28379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Bolivia,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DTP3, HepB3, Hib3, and IPVC had the lowest coverage of all vaccines (59%), followed by MCV2 (61%).
Coverage of 7 vaccines decreased (DTP3, HEPB3, HIB3, IPV1, MCV1, ROTAC and RUBELLA), 1 vaccine was the same (HPVC), and 1 vaccine increased (MCV2) compared to respective coverage in 2019.
Coverage of 9 vaccines were the same (DTP3, HEPB3, HIB3, IPV1, IPVC, MCV1, MCV2, ROTAC and RUBELLA) and 1 vaccine decreased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2403" y="887626"/>
              <a:ext cx="1011029" cy="0"/>
            </a:xfrm>
            <a:custGeom>
              <a:avLst/>
              <a:pathLst>
                <a:path w="1011029" h="0">
                  <a:moveTo>
                    <a:pt x="0" y="0"/>
                  </a:moveTo>
                  <a:lnTo>
                    <a:pt x="0" y="0"/>
                  </a:lnTo>
                  <a:lnTo>
                    <a:pt x="433298" y="0"/>
                  </a:lnTo>
                  <a:lnTo>
                    <a:pt x="577731" y="0"/>
                  </a:lnTo>
                  <a:lnTo>
                    <a:pt x="722164" y="0"/>
                  </a:lnTo>
                  <a:lnTo>
                    <a:pt x="866596" y="0"/>
                  </a:lnTo>
                  <a:lnTo>
                    <a:pt x="1011029" y="0"/>
                  </a:lnTo>
                </a:path>
              </a:pathLst>
            </a:custGeom>
            <a:ln w="116535" cap="flat">
              <a:solidFill>
                <a:srgbClr val="E8E8E8">
                  <a:alpha val="100000"/>
                </a:srgbClr>
              </a:solidFill>
              <a:prstDash val="solid"/>
              <a:round/>
            </a:ln>
          </p:spPr>
          <p:txBody>
            <a:bodyPr/>
            <a:lstStyle/>
            <a:p/>
          </p:txBody>
        </p:sp>
        <p:sp>
          <p:nvSpPr>
            <p:cNvPr id="22" name="pl22"/>
            <p:cNvSpPr/>
            <p:nvPr/>
          </p:nvSpPr>
          <p:spPr>
            <a:xfrm>
              <a:off x="6185754" y="1266641"/>
              <a:ext cx="1155462" cy="0"/>
            </a:xfrm>
            <a:custGeom>
              <a:avLst/>
              <a:pathLst>
                <a:path w="1155462" h="0">
                  <a:moveTo>
                    <a:pt x="0" y="0"/>
                  </a:moveTo>
                  <a:lnTo>
                    <a:pt x="0" y="0"/>
                  </a:lnTo>
                  <a:lnTo>
                    <a:pt x="505514" y="0"/>
                  </a:lnTo>
                  <a:lnTo>
                    <a:pt x="722164" y="0"/>
                  </a:lnTo>
                  <a:lnTo>
                    <a:pt x="722164" y="0"/>
                  </a:lnTo>
                  <a:lnTo>
                    <a:pt x="1011029" y="0"/>
                  </a:lnTo>
                  <a:lnTo>
                    <a:pt x="1155462" y="0"/>
                  </a:lnTo>
                </a:path>
              </a:pathLst>
            </a:custGeom>
            <a:ln w="116535" cap="flat">
              <a:solidFill>
                <a:srgbClr val="E8E8E8">
                  <a:alpha val="100000"/>
                </a:srgbClr>
              </a:solidFill>
              <a:prstDash val="solid"/>
              <a:round/>
            </a:ln>
          </p:spPr>
          <p:txBody>
            <a:bodyPr/>
            <a:lstStyle/>
            <a:p/>
          </p:txBody>
        </p:sp>
        <p:sp>
          <p:nvSpPr>
            <p:cNvPr id="23" name="pl23"/>
            <p:cNvSpPr/>
            <p:nvPr/>
          </p:nvSpPr>
          <p:spPr>
            <a:xfrm>
              <a:off x="5752456" y="1645655"/>
              <a:ext cx="1155462" cy="0"/>
            </a:xfrm>
            <a:custGeom>
              <a:avLst/>
              <a:pathLst>
                <a:path w="1155462" h="0">
                  <a:moveTo>
                    <a:pt x="0" y="0"/>
                  </a:moveTo>
                  <a:lnTo>
                    <a:pt x="0" y="0"/>
                  </a:ln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24" name="pl24"/>
            <p:cNvSpPr/>
            <p:nvPr/>
          </p:nvSpPr>
          <p:spPr>
            <a:xfrm>
              <a:off x="5752456" y="2024670"/>
              <a:ext cx="1155462" cy="0"/>
            </a:xfrm>
            <a:custGeom>
              <a:avLst/>
              <a:pathLst>
                <a:path w="1155462" h="0">
                  <a:moveTo>
                    <a:pt x="0" y="0"/>
                  </a:moveTo>
                  <a:lnTo>
                    <a:pt x="0" y="0"/>
                  </a:ln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25" name="pl25"/>
            <p:cNvSpPr/>
            <p:nvPr/>
          </p:nvSpPr>
          <p:spPr>
            <a:xfrm>
              <a:off x="5752456" y="2403685"/>
              <a:ext cx="1155462" cy="0"/>
            </a:xfrm>
            <a:custGeom>
              <a:avLst/>
              <a:pathLst>
                <a:path w="1155462" h="0">
                  <a:moveTo>
                    <a:pt x="0" y="0"/>
                  </a:moveTo>
                  <a:lnTo>
                    <a:pt x="0" y="0"/>
                  </a:ln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6402403" y="2782699"/>
              <a:ext cx="938813" cy="0"/>
            </a:xfrm>
            <a:custGeom>
              <a:avLst/>
              <a:pathLst>
                <a:path w="938813" h="0">
                  <a:moveTo>
                    <a:pt x="0" y="0"/>
                  </a:moveTo>
                  <a:lnTo>
                    <a:pt x="0" y="0"/>
                  </a:lnTo>
                  <a:lnTo>
                    <a:pt x="288865" y="0"/>
                  </a:lnTo>
                  <a:lnTo>
                    <a:pt x="505514" y="0"/>
                  </a:lnTo>
                  <a:lnTo>
                    <a:pt x="505514" y="0"/>
                  </a:lnTo>
                  <a:lnTo>
                    <a:pt x="794380" y="0"/>
                  </a:lnTo>
                  <a:lnTo>
                    <a:pt x="938813" y="0"/>
                  </a:lnTo>
                </a:path>
              </a:pathLst>
            </a:custGeom>
            <a:ln w="116535" cap="flat">
              <a:solidFill>
                <a:srgbClr val="E8E8E8">
                  <a:alpha val="100000"/>
                </a:srgbClr>
              </a:solidFill>
              <a:prstDash val="solid"/>
              <a:round/>
            </a:ln>
          </p:spPr>
          <p:txBody>
            <a:bodyPr/>
            <a:lstStyle/>
            <a:p/>
          </p:txBody>
        </p:sp>
        <p:sp>
          <p:nvSpPr>
            <p:cNvPr id="27" name="pl27"/>
            <p:cNvSpPr/>
            <p:nvPr/>
          </p:nvSpPr>
          <p:spPr>
            <a:xfrm>
              <a:off x="6330187" y="3161714"/>
              <a:ext cx="866596" cy="0"/>
            </a:xfrm>
            <a:custGeom>
              <a:avLst/>
              <a:pathLst>
                <a:path w="866596" h="0">
                  <a:moveTo>
                    <a:pt x="0" y="0"/>
                  </a:moveTo>
                  <a:lnTo>
                    <a:pt x="0" y="0"/>
                  </a:lnTo>
                  <a:lnTo>
                    <a:pt x="72216" y="0"/>
                  </a:lnTo>
                  <a:lnTo>
                    <a:pt x="144432"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28" name="pl28"/>
            <p:cNvSpPr/>
            <p:nvPr/>
          </p:nvSpPr>
          <p:spPr>
            <a:xfrm>
              <a:off x="4669210" y="3540728"/>
              <a:ext cx="1227678" cy="0"/>
            </a:xfrm>
            <a:custGeom>
              <a:avLst/>
              <a:pathLst>
                <a:path w="1227678" h="0">
                  <a:moveTo>
                    <a:pt x="0" y="0"/>
                  </a:moveTo>
                  <a:lnTo>
                    <a:pt x="144432" y="0"/>
                  </a:lnTo>
                  <a:lnTo>
                    <a:pt x="361082" y="0"/>
                  </a:lnTo>
                  <a:lnTo>
                    <a:pt x="433298" y="0"/>
                  </a:lnTo>
                  <a:lnTo>
                    <a:pt x="866596" y="0"/>
                  </a:lnTo>
                  <a:lnTo>
                    <a:pt x="1227678"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5752456" y="3919743"/>
              <a:ext cx="1155462" cy="0"/>
            </a:xfrm>
            <a:custGeom>
              <a:avLst/>
              <a:pathLst>
                <a:path w="1155462" h="0">
                  <a:moveTo>
                    <a:pt x="0" y="0"/>
                  </a:moveTo>
                  <a:lnTo>
                    <a:pt x="0" y="0"/>
                  </a:lnTo>
                  <a:lnTo>
                    <a:pt x="649947"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30" name="pl30"/>
            <p:cNvSpPr/>
            <p:nvPr/>
          </p:nvSpPr>
          <p:spPr>
            <a:xfrm>
              <a:off x="6330187" y="4298757"/>
              <a:ext cx="866596" cy="0"/>
            </a:xfrm>
            <a:custGeom>
              <a:avLst/>
              <a:pathLst>
                <a:path w="866596" h="0">
                  <a:moveTo>
                    <a:pt x="0" y="0"/>
                  </a:moveTo>
                  <a:lnTo>
                    <a:pt x="0" y="0"/>
                  </a:lnTo>
                  <a:lnTo>
                    <a:pt x="72216" y="0"/>
                  </a:lnTo>
                  <a:lnTo>
                    <a:pt x="144432"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31" name="pl31"/>
            <p:cNvSpPr/>
            <p:nvPr/>
          </p:nvSpPr>
          <p:spPr>
            <a:xfrm>
              <a:off x="5969105" y="4677772"/>
              <a:ext cx="1155462" cy="0"/>
            </a:xfrm>
            <a:custGeom>
              <a:avLst/>
              <a:pathLst>
                <a:path w="1155462" h="0">
                  <a:moveTo>
                    <a:pt x="0" y="0"/>
                  </a:moveTo>
                  <a:lnTo>
                    <a:pt x="0" y="0"/>
                  </a:lnTo>
                  <a:lnTo>
                    <a:pt x="577731" y="0"/>
                  </a:lnTo>
                  <a:lnTo>
                    <a:pt x="649947" y="0"/>
                  </a:lnTo>
                  <a:lnTo>
                    <a:pt x="649947" y="0"/>
                  </a:lnTo>
                  <a:lnTo>
                    <a:pt x="866596" y="0"/>
                  </a:lnTo>
                  <a:lnTo>
                    <a:pt x="1155462" y="0"/>
                  </a:lnTo>
                </a:path>
              </a:pathLst>
            </a:custGeom>
            <a:ln w="116535" cap="flat">
              <a:solidFill>
                <a:srgbClr val="E8E8E8">
                  <a:alpha val="100000"/>
                </a:srgbClr>
              </a:solidFill>
              <a:prstDash val="solid"/>
              <a:round/>
            </a:ln>
          </p:spPr>
          <p:txBody>
            <a:bodyPr/>
            <a:lstStyle/>
            <a:p/>
          </p:txBody>
        </p:sp>
        <p:sp>
          <p:nvSpPr>
            <p:cNvPr id="32" name="pl32"/>
            <p:cNvSpPr/>
            <p:nvPr/>
          </p:nvSpPr>
          <p:spPr>
            <a:xfrm>
              <a:off x="6257971" y="5056787"/>
              <a:ext cx="794380" cy="0"/>
            </a:xfrm>
            <a:custGeom>
              <a:avLst/>
              <a:pathLst>
                <a:path w="794380" h="0">
                  <a:moveTo>
                    <a:pt x="0" y="0"/>
                  </a:moveTo>
                  <a:lnTo>
                    <a:pt x="0" y="0"/>
                  </a:lnTo>
                  <a:lnTo>
                    <a:pt x="72216" y="0"/>
                  </a:lnTo>
                  <a:lnTo>
                    <a:pt x="72216" y="0"/>
                  </a:lnTo>
                  <a:lnTo>
                    <a:pt x="361082" y="0"/>
                  </a:lnTo>
                  <a:lnTo>
                    <a:pt x="433298" y="0"/>
                  </a:lnTo>
                  <a:lnTo>
                    <a:pt x="794380" y="0"/>
                  </a:lnTo>
                </a:path>
              </a:pathLst>
            </a:custGeom>
            <a:ln w="116535" cap="flat">
              <a:solidFill>
                <a:srgbClr val="E8E8E8">
                  <a:alpha val="100000"/>
                </a:srgbClr>
              </a:solidFill>
              <a:prstDash val="solid"/>
              <a:round/>
            </a:ln>
          </p:spPr>
          <p:txBody>
            <a:bodyPr/>
            <a:lstStyle/>
            <a:p/>
          </p:txBody>
        </p:sp>
        <p:sp>
          <p:nvSpPr>
            <p:cNvPr id="33" name="pt33"/>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40893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12006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97563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83120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979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3979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3671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19228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90341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90341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68676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1812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1812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90341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39790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47012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2568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74795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74795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90341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39790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4233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47012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2568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74795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74795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0341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39790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54233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47012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32568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74795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74795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33671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19228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90341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90341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8676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39790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39790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9228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83120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0341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47012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39790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2568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2568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66471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80914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53130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02579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09800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89238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9238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54233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47012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74795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74795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9228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83120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0341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47012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39790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32568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32568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2006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83120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61455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61455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54233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6460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6460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04785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68676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614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32568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32568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25347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25347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206233"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33963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339636"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278449"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12298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12298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845151"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689688"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689688"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845151"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689688"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689688"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845151"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689688"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689688"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278449"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339636"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339636"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134016"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267419"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26741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460644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834121"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834121"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845151"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5689688"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568968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134016"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6267419"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6267419"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061800"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5906337"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5906337"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989583"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19520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195203"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4688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4" name="tx154"/>
            <p:cNvSpPr/>
            <p:nvPr/>
          </p:nvSpPr>
          <p:spPr>
            <a:xfrm>
              <a:off x="60000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5" name="tx155"/>
            <p:cNvSpPr/>
            <p:nvPr/>
          </p:nvSpPr>
          <p:spPr>
            <a:xfrm>
              <a:off x="508103" y="422035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9" name="tx159"/>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1217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Bolivia,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(81%) and 2024 (65%). DTP1 coverage remained the same in 2025 (65%) compared to 2024, and was lower than in 2019. In 2019-2025, DTP1 coverage was at it's lowest level in 2024 and 2025 (65%).
In 2024, 11 vaccines had lower coverage than in 2019.
In 2025, 11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19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0693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688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8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319538" y="2899911"/>
              <a:ext cx="2999135" cy="519461"/>
            </a:xfrm>
            <a:custGeom>
              <a:avLst/>
              <a:pathLst>
                <a:path w="2999135" h="519461">
                  <a:moveTo>
                    <a:pt x="0" y="82020"/>
                  </a:moveTo>
                  <a:lnTo>
                    <a:pt x="374891" y="218720"/>
                  </a:lnTo>
                  <a:lnTo>
                    <a:pt x="749783" y="0"/>
                  </a:lnTo>
                  <a:lnTo>
                    <a:pt x="1124675" y="519461"/>
                  </a:lnTo>
                  <a:lnTo>
                    <a:pt x="1499567" y="519461"/>
                  </a:lnTo>
                  <a:lnTo>
                    <a:pt x="1874459" y="82020"/>
                  </a:lnTo>
                  <a:lnTo>
                    <a:pt x="2249351" y="82020"/>
                  </a:lnTo>
                  <a:lnTo>
                    <a:pt x="2624243" y="82020"/>
                  </a:lnTo>
                  <a:lnTo>
                    <a:pt x="2999135" y="273400"/>
                  </a:lnTo>
                </a:path>
              </a:pathLst>
            </a:custGeom>
            <a:ln w="29811" cap="flat">
              <a:solidFill>
                <a:srgbClr val="FF0000">
                  <a:alpha val="100000"/>
                </a:srgbClr>
              </a:solidFill>
              <a:prstDash val="solid"/>
              <a:round/>
            </a:ln>
          </p:spPr>
          <p:txBody>
            <a:bodyPr/>
            <a:lstStyle/>
            <a:p/>
          </p:txBody>
        </p:sp>
        <p:sp>
          <p:nvSpPr>
            <p:cNvPr id="27" name="pl27"/>
            <p:cNvSpPr/>
            <p:nvPr/>
          </p:nvSpPr>
          <p:spPr>
            <a:xfrm>
              <a:off x="1319538" y="2981931"/>
              <a:ext cx="2999135" cy="1394344"/>
            </a:xfrm>
            <a:custGeom>
              <a:avLst/>
              <a:pathLst>
                <a:path w="2999135" h="1394344">
                  <a:moveTo>
                    <a:pt x="0" y="246060"/>
                  </a:moveTo>
                  <a:lnTo>
                    <a:pt x="374891" y="382761"/>
                  </a:lnTo>
                  <a:lnTo>
                    <a:pt x="749783" y="191380"/>
                  </a:lnTo>
                  <a:lnTo>
                    <a:pt x="1124675" y="1394344"/>
                  </a:lnTo>
                  <a:lnTo>
                    <a:pt x="1499567" y="1093603"/>
                  </a:lnTo>
                  <a:lnTo>
                    <a:pt x="1874459" y="765522"/>
                  </a:lnTo>
                  <a:lnTo>
                    <a:pt x="2249351" y="0"/>
                  </a:lnTo>
                  <a:lnTo>
                    <a:pt x="2624243" y="0"/>
                  </a:lnTo>
                  <a:lnTo>
                    <a:pt x="2999135" y="191380"/>
                  </a:lnTo>
                </a:path>
              </a:pathLst>
            </a:custGeom>
            <a:ln w="29811" cap="flat">
              <a:solidFill>
                <a:srgbClr val="0058AB">
                  <a:alpha val="100000"/>
                </a:srgbClr>
              </a:solidFill>
              <a:prstDash val="solid"/>
              <a:round/>
            </a:ln>
          </p:spPr>
          <p:txBody>
            <a:bodyPr/>
            <a:lstStyle/>
            <a:p/>
          </p:txBody>
        </p:sp>
        <p:sp>
          <p:nvSpPr>
            <p:cNvPr id="28" name="pt28"/>
            <p:cNvSpPr/>
            <p:nvPr/>
          </p:nvSpPr>
          <p:spPr>
            <a:xfrm>
              <a:off x="1294712"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669604"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044495"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419387"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794279"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169171"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544063"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918955"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293847"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294712"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1669604"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2044495"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419387"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2794279"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169171"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3544063"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3918955"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4293847"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tx46"/>
            <p:cNvSpPr/>
            <p:nvPr/>
          </p:nvSpPr>
          <p:spPr>
            <a:xfrm>
              <a:off x="1319538"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47" name="tx47"/>
            <p:cNvSpPr/>
            <p:nvPr/>
          </p:nvSpPr>
          <p:spPr>
            <a:xfrm>
              <a:off x="1694430"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48" name="tx48"/>
            <p:cNvSpPr/>
            <p:nvPr/>
          </p:nvSpPr>
          <p:spPr>
            <a:xfrm>
              <a:off x="2069321"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49" name="tx49"/>
            <p:cNvSpPr/>
            <p:nvPr/>
          </p:nvSpPr>
          <p:spPr>
            <a:xfrm>
              <a:off x="2444213"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50" name="tx50"/>
            <p:cNvSpPr/>
            <p:nvPr/>
          </p:nvSpPr>
          <p:spPr>
            <a:xfrm>
              <a:off x="2819105"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51" name="tx51"/>
            <p:cNvSpPr/>
            <p:nvPr/>
          </p:nvSpPr>
          <p:spPr>
            <a:xfrm>
              <a:off x="3193997"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52" name="tx52"/>
            <p:cNvSpPr/>
            <p:nvPr/>
          </p:nvSpPr>
          <p:spPr>
            <a:xfrm>
              <a:off x="3568889"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3" name="tx53"/>
            <p:cNvSpPr/>
            <p:nvPr/>
          </p:nvSpPr>
          <p:spPr>
            <a:xfrm>
              <a:off x="3943781"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4" name="tx54"/>
            <p:cNvSpPr/>
            <p:nvPr/>
          </p:nvSpPr>
          <p:spPr>
            <a:xfrm>
              <a:off x="4318673"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55" name="tx55"/>
            <p:cNvSpPr/>
            <p:nvPr/>
          </p:nvSpPr>
          <p:spPr>
            <a:xfrm>
              <a:off x="1319538"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56" name="tx56"/>
            <p:cNvSpPr/>
            <p:nvPr/>
          </p:nvSpPr>
          <p:spPr>
            <a:xfrm>
              <a:off x="1694430"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57" name="tx57"/>
            <p:cNvSpPr/>
            <p:nvPr/>
          </p:nvSpPr>
          <p:spPr>
            <a:xfrm>
              <a:off x="2069321"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58" name="tx58"/>
            <p:cNvSpPr/>
            <p:nvPr/>
          </p:nvSpPr>
          <p:spPr>
            <a:xfrm>
              <a:off x="2444213"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59" name="tx59"/>
            <p:cNvSpPr/>
            <p:nvPr/>
          </p:nvSpPr>
          <p:spPr>
            <a:xfrm>
              <a:off x="2819105"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60" name="tx60"/>
            <p:cNvSpPr/>
            <p:nvPr/>
          </p:nvSpPr>
          <p:spPr>
            <a:xfrm>
              <a:off x="3193997"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1" name="tx61"/>
            <p:cNvSpPr/>
            <p:nvPr/>
          </p:nvSpPr>
          <p:spPr>
            <a:xfrm>
              <a:off x="3568889"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2" name="tx62"/>
            <p:cNvSpPr/>
            <p:nvPr/>
          </p:nvSpPr>
          <p:spPr>
            <a:xfrm>
              <a:off x="3943781"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3" name="tx63"/>
            <p:cNvSpPr/>
            <p:nvPr/>
          </p:nvSpPr>
          <p:spPr>
            <a:xfrm>
              <a:off x="4318673"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64" name="pl6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5" name="tx65"/>
            <p:cNvSpPr/>
            <p:nvPr/>
          </p:nvSpPr>
          <p:spPr>
            <a:xfrm>
              <a:off x="3241993"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66" name="tx66"/>
            <p:cNvSpPr/>
            <p:nvPr/>
          </p:nvSpPr>
          <p:spPr>
            <a:xfrm>
              <a:off x="3108327"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67" name="rc6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68" name="pl6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8" name="pl7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5512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2627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7622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512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137181" y="3337353"/>
              <a:ext cx="374891" cy="136700"/>
            </a:xfrm>
            <a:custGeom>
              <a:avLst/>
              <a:pathLst>
                <a:path w="374891" h="136700">
                  <a:moveTo>
                    <a:pt x="0" y="136700"/>
                  </a:moveTo>
                  <a:lnTo>
                    <a:pt x="374891" y="0"/>
                  </a:lnTo>
                </a:path>
              </a:pathLst>
            </a:custGeom>
            <a:ln w="29811" cap="flat">
              <a:solidFill>
                <a:srgbClr val="FF0000">
                  <a:alpha val="100000"/>
                </a:srgbClr>
              </a:solidFill>
              <a:prstDash val="solid"/>
              <a:round/>
            </a:ln>
          </p:spPr>
          <p:txBody>
            <a:bodyPr/>
            <a:lstStyle/>
            <a:p/>
          </p:txBody>
        </p:sp>
        <p:sp>
          <p:nvSpPr>
            <p:cNvPr id="91" name="pl91"/>
            <p:cNvSpPr/>
            <p:nvPr/>
          </p:nvSpPr>
          <p:spPr>
            <a:xfrm>
              <a:off x="8137181" y="3337353"/>
              <a:ext cx="374891" cy="136700"/>
            </a:xfrm>
            <a:custGeom>
              <a:avLst/>
              <a:pathLst>
                <a:path w="374891" h="136700">
                  <a:moveTo>
                    <a:pt x="0" y="136700"/>
                  </a:moveTo>
                  <a:lnTo>
                    <a:pt x="374891" y="0"/>
                  </a:lnTo>
                </a:path>
              </a:pathLst>
            </a:custGeom>
            <a:ln w="29811" cap="flat">
              <a:solidFill>
                <a:srgbClr val="0058AB">
                  <a:alpha val="100000"/>
                </a:srgbClr>
              </a:solidFill>
              <a:prstDash val="solid"/>
              <a:round/>
            </a:ln>
          </p:spPr>
          <p:txBody>
            <a:bodyPr/>
            <a:lstStyle/>
            <a:p/>
          </p:txBody>
        </p:sp>
        <p:sp>
          <p:nvSpPr>
            <p:cNvPr id="92" name="pt92"/>
            <p:cNvSpPr/>
            <p:nvPr/>
          </p:nvSpPr>
          <p:spPr>
            <a:xfrm>
              <a:off x="8112355"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3" name="pt93"/>
            <p:cNvSpPr/>
            <p:nvPr/>
          </p:nvSpPr>
          <p:spPr>
            <a:xfrm>
              <a:off x="8487247"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4" name="pt94"/>
            <p:cNvSpPr/>
            <p:nvPr/>
          </p:nvSpPr>
          <p:spPr>
            <a:xfrm>
              <a:off x="8112355"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5" name="pt95"/>
            <p:cNvSpPr/>
            <p:nvPr/>
          </p:nvSpPr>
          <p:spPr>
            <a:xfrm>
              <a:off x="8487247"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6" name="tx96"/>
            <p:cNvSpPr/>
            <p:nvPr/>
          </p:nvSpPr>
          <p:spPr>
            <a:xfrm>
              <a:off x="8137181"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97" name="tx97"/>
            <p:cNvSpPr/>
            <p:nvPr/>
          </p:nvSpPr>
          <p:spPr>
            <a:xfrm>
              <a:off x="8512073"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98" name="tx98"/>
            <p:cNvSpPr/>
            <p:nvPr/>
          </p:nvSpPr>
          <p:spPr>
            <a:xfrm>
              <a:off x="8137181"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99" name="tx99"/>
            <p:cNvSpPr/>
            <p:nvPr/>
          </p:nvSpPr>
          <p:spPr>
            <a:xfrm>
              <a:off x="8512073"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100" name="pl10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1" name="tx101"/>
            <p:cNvSpPr/>
            <p:nvPr/>
          </p:nvSpPr>
          <p:spPr>
            <a:xfrm>
              <a:off x="7435393"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02" name="tx102"/>
            <p:cNvSpPr/>
            <p:nvPr/>
          </p:nvSpPr>
          <p:spPr>
            <a:xfrm>
              <a:off x="7301726"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03" name="rc10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04" name="tx104"/>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5" name="tx105"/>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06" name="tx106"/>
            <p:cNvSpPr/>
            <p:nvPr/>
          </p:nvSpPr>
          <p:spPr>
            <a:xfrm rot="-5400000">
              <a:off x="1191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7" name="tx107"/>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8" name="tx108"/>
            <p:cNvSpPr/>
            <p:nvPr/>
          </p:nvSpPr>
          <p:spPr>
            <a:xfrm rot="-5400000">
              <a:off x="19413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9" name="tx109"/>
            <p:cNvSpPr/>
            <p:nvPr/>
          </p:nvSpPr>
          <p:spPr>
            <a:xfrm rot="-5400000">
              <a:off x="23162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0" name="tx110"/>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1" name="tx111"/>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2" name="tx112"/>
            <p:cNvSpPr/>
            <p:nvPr/>
          </p:nvSpPr>
          <p:spPr>
            <a:xfrm rot="-5400000">
              <a:off x="344086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3" name="tx113"/>
            <p:cNvSpPr/>
            <p:nvPr/>
          </p:nvSpPr>
          <p:spPr>
            <a:xfrm rot="-5400000">
              <a:off x="3815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4" name="tx114"/>
            <p:cNvSpPr/>
            <p:nvPr/>
          </p:nvSpPr>
          <p:spPr>
            <a:xfrm rot="-5400000">
              <a:off x="4190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5" name="tx115"/>
            <p:cNvSpPr/>
            <p:nvPr/>
          </p:nvSpPr>
          <p:spPr>
            <a:xfrm rot="-5400000">
              <a:off x="5384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6" name="tx116"/>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7" name="tx117"/>
            <p:cNvSpPr/>
            <p:nvPr/>
          </p:nvSpPr>
          <p:spPr>
            <a:xfrm rot="-5400000">
              <a:off x="61347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8" name="tx118"/>
            <p:cNvSpPr/>
            <p:nvPr/>
          </p:nvSpPr>
          <p:spPr>
            <a:xfrm rot="-5400000">
              <a:off x="65096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9" name="tx119"/>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0" name="tx120"/>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1" name="tx121"/>
            <p:cNvSpPr/>
            <p:nvPr/>
          </p:nvSpPr>
          <p:spPr>
            <a:xfrm rot="-5400000">
              <a:off x="763425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2" name="tx122"/>
            <p:cNvSpPr/>
            <p:nvPr/>
          </p:nvSpPr>
          <p:spPr>
            <a:xfrm rot="-5400000">
              <a:off x="8009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3" name="tx123"/>
            <p:cNvSpPr/>
            <p:nvPr/>
          </p:nvSpPr>
          <p:spPr>
            <a:xfrm rot="-5400000">
              <a:off x="8384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24" name="tx12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5" name="tx12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26" name="tx12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27" name="tx12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8" name="tx12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9" name="tx12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30" name="tx13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1" name="pl13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32" name="pl13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33" name="tx13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34" name="tx13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35" name="tx135"/>
            <p:cNvSpPr/>
            <p:nvPr/>
          </p:nvSpPr>
          <p:spPr>
            <a:xfrm>
              <a:off x="757200" y="1330710"/>
              <a:ext cx="53016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Bolivia, 2017-2025</a:t>
              </a:r>
            </a:p>
          </p:txBody>
        </p:sp>
        <p:sp>
          <p:nvSpPr>
            <p:cNvPr id="136" name="tx13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Bolivia was 2017.
In 2025, first dose (HPV1) programme coverage among girls was 67%. In 2025, last dose (HPVc) programme coverage among girls was 67%.</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67% and coverage among boys increased to 61%, following switch to single dose in 2023.</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55946"/>
              <a:ext cx="6481656" cy="1083379"/>
            </a:xfrm>
            <a:custGeom>
              <a:avLst/>
              <a:pathLst>
                <a:path w="6481656" h="1083379">
                  <a:moveTo>
                    <a:pt x="0" y="601877"/>
                  </a:moveTo>
                  <a:lnTo>
                    <a:pt x="259266" y="722252"/>
                  </a:lnTo>
                  <a:lnTo>
                    <a:pt x="518532" y="541689"/>
                  </a:lnTo>
                  <a:lnTo>
                    <a:pt x="777798" y="210657"/>
                  </a:lnTo>
                  <a:lnTo>
                    <a:pt x="1037065" y="331032"/>
                  </a:lnTo>
                  <a:lnTo>
                    <a:pt x="1296331" y="300938"/>
                  </a:lnTo>
                  <a:lnTo>
                    <a:pt x="1555597" y="361126"/>
                  </a:lnTo>
                  <a:lnTo>
                    <a:pt x="1814863" y="331032"/>
                  </a:lnTo>
                  <a:lnTo>
                    <a:pt x="2074130" y="210657"/>
                  </a:lnTo>
                  <a:lnTo>
                    <a:pt x="2333396" y="60187"/>
                  </a:lnTo>
                  <a:lnTo>
                    <a:pt x="2592662" y="120375"/>
                  </a:lnTo>
                  <a:lnTo>
                    <a:pt x="2851928" y="0"/>
                  </a:lnTo>
                  <a:lnTo>
                    <a:pt x="3111195" y="60187"/>
                  </a:lnTo>
                  <a:lnTo>
                    <a:pt x="3370461" y="270844"/>
                  </a:lnTo>
                  <a:lnTo>
                    <a:pt x="3629727" y="300938"/>
                  </a:lnTo>
                  <a:lnTo>
                    <a:pt x="3888994" y="180563"/>
                  </a:lnTo>
                  <a:lnTo>
                    <a:pt x="4148260" y="240750"/>
                  </a:lnTo>
                  <a:lnTo>
                    <a:pt x="4407526" y="331032"/>
                  </a:lnTo>
                  <a:lnTo>
                    <a:pt x="4666792" y="361126"/>
                  </a:lnTo>
                  <a:lnTo>
                    <a:pt x="4926059" y="601877"/>
                  </a:lnTo>
                  <a:lnTo>
                    <a:pt x="5185325" y="812534"/>
                  </a:lnTo>
                  <a:lnTo>
                    <a:pt x="5444591" y="752346"/>
                  </a:lnTo>
                  <a:lnTo>
                    <a:pt x="5703857" y="782440"/>
                  </a:lnTo>
                  <a:lnTo>
                    <a:pt x="5963124" y="842628"/>
                  </a:lnTo>
                  <a:lnTo>
                    <a:pt x="6222390" y="1083379"/>
                  </a:lnTo>
                  <a:lnTo>
                    <a:pt x="6481656" y="1083379"/>
                  </a:lnTo>
                </a:path>
              </a:pathLst>
            </a:custGeom>
            <a:ln w="27101" cap="flat">
              <a:solidFill>
                <a:srgbClr val="F8766D">
                  <a:alpha val="100000"/>
                </a:srgbClr>
              </a:solidFill>
              <a:prstDash val="solid"/>
              <a:round/>
            </a:ln>
          </p:spPr>
          <p:txBody>
            <a:bodyPr/>
            <a:lstStyle/>
            <a:p/>
          </p:txBody>
        </p:sp>
        <p:sp>
          <p:nvSpPr>
            <p:cNvPr id="28" name="pl28"/>
            <p:cNvSpPr/>
            <p:nvPr/>
          </p:nvSpPr>
          <p:spPr>
            <a:xfrm>
              <a:off x="6105812" y="3279138"/>
              <a:ext cx="1814863" cy="692158"/>
            </a:xfrm>
            <a:custGeom>
              <a:avLst/>
              <a:pathLst>
                <a:path w="1814863" h="692158">
                  <a:moveTo>
                    <a:pt x="0" y="692158"/>
                  </a:moveTo>
                  <a:lnTo>
                    <a:pt x="259266" y="511595"/>
                  </a:lnTo>
                  <a:lnTo>
                    <a:pt x="518532" y="451408"/>
                  </a:lnTo>
                  <a:lnTo>
                    <a:pt x="777798" y="150469"/>
                  </a:lnTo>
                  <a:lnTo>
                    <a:pt x="1037065" y="361126"/>
                  </a:lnTo>
                  <a:lnTo>
                    <a:pt x="1296331" y="331032"/>
                  </a:lnTo>
                  <a:lnTo>
                    <a:pt x="1555597" y="0"/>
                  </a:lnTo>
                  <a:lnTo>
                    <a:pt x="1814863" y="0"/>
                  </a:lnTo>
                </a:path>
              </a:pathLst>
            </a:custGeom>
            <a:ln w="27101" cap="flat">
              <a:solidFill>
                <a:srgbClr val="7CAE00">
                  <a:alpha val="100000"/>
                </a:srgbClr>
              </a:solidFill>
              <a:prstDash val="solid"/>
              <a:round/>
            </a:ln>
          </p:spPr>
          <p:txBody>
            <a:bodyPr/>
            <a:lstStyle/>
            <a:p/>
          </p:txBody>
        </p:sp>
        <p:sp>
          <p:nvSpPr>
            <p:cNvPr id="29" name="pl29"/>
            <p:cNvSpPr/>
            <p:nvPr/>
          </p:nvSpPr>
          <p:spPr>
            <a:xfrm>
              <a:off x="5068747" y="2496697"/>
              <a:ext cx="2851928" cy="932909"/>
            </a:xfrm>
            <a:custGeom>
              <a:avLst/>
              <a:pathLst>
                <a:path w="2851928" h="932909">
                  <a:moveTo>
                    <a:pt x="0" y="932909"/>
                  </a:moveTo>
                  <a:lnTo>
                    <a:pt x="259266" y="30093"/>
                  </a:lnTo>
                  <a:lnTo>
                    <a:pt x="518532" y="0"/>
                  </a:lnTo>
                  <a:lnTo>
                    <a:pt x="777798" y="120375"/>
                  </a:lnTo>
                  <a:lnTo>
                    <a:pt x="1037065" y="120375"/>
                  </a:lnTo>
                  <a:lnTo>
                    <a:pt x="1296331" y="361126"/>
                  </a:lnTo>
                  <a:lnTo>
                    <a:pt x="1555597" y="571783"/>
                  </a:lnTo>
                  <a:lnTo>
                    <a:pt x="1814863" y="511595"/>
                  </a:lnTo>
                  <a:lnTo>
                    <a:pt x="2074130" y="541689"/>
                  </a:lnTo>
                  <a:lnTo>
                    <a:pt x="2333396" y="571783"/>
                  </a:lnTo>
                  <a:lnTo>
                    <a:pt x="2592662" y="842628"/>
                  </a:lnTo>
                  <a:lnTo>
                    <a:pt x="2851928" y="842628"/>
                  </a:lnTo>
                </a:path>
              </a:pathLst>
            </a:custGeom>
            <a:ln w="27101" cap="flat">
              <a:solidFill>
                <a:srgbClr val="00BFC4">
                  <a:alpha val="100000"/>
                </a:srgbClr>
              </a:solidFill>
              <a:prstDash val="solid"/>
              <a:round/>
            </a:ln>
          </p:spPr>
          <p:txBody>
            <a:bodyPr/>
            <a:lstStyle/>
            <a:p/>
          </p:txBody>
        </p:sp>
        <p:sp>
          <p:nvSpPr>
            <p:cNvPr id="30" name="pl30"/>
            <p:cNvSpPr/>
            <p:nvPr/>
          </p:nvSpPr>
          <p:spPr>
            <a:xfrm>
              <a:off x="5846545" y="2887918"/>
              <a:ext cx="2074130" cy="1534787"/>
            </a:xfrm>
            <a:custGeom>
              <a:avLst/>
              <a:pathLst>
                <a:path w="2074130" h="1534787">
                  <a:moveTo>
                    <a:pt x="0" y="270844"/>
                  </a:moveTo>
                  <a:lnTo>
                    <a:pt x="259266" y="421314"/>
                  </a:lnTo>
                  <a:lnTo>
                    <a:pt x="518532" y="210657"/>
                  </a:lnTo>
                  <a:lnTo>
                    <a:pt x="777798" y="1534787"/>
                  </a:lnTo>
                  <a:lnTo>
                    <a:pt x="1037065" y="1203754"/>
                  </a:lnTo>
                  <a:lnTo>
                    <a:pt x="1296331" y="842628"/>
                  </a:lnTo>
                  <a:lnTo>
                    <a:pt x="1555597" y="0"/>
                  </a:lnTo>
                  <a:lnTo>
                    <a:pt x="1814863" y="0"/>
                  </a:lnTo>
                  <a:lnTo>
                    <a:pt x="2074130" y="210657"/>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33009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24076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3009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0601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8194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067435" y="393292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339123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808169" y="312038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1856" y="2952017"/>
              <a:ext cx="248085" cy="140238"/>
            </a:xfrm>
            <a:custGeom>
              <a:avLst/>
              <a:pathLst>
                <a:path w="248085" h="140238">
                  <a:moveTo>
                    <a:pt x="248085" y="0"/>
                  </a:moveTo>
                  <a:lnTo>
                    <a:pt x="0" y="140238"/>
                  </a:lnTo>
                </a:path>
              </a:pathLst>
            </a:custGeom>
          </p:spPr>
          <p:txBody>
            <a:bodyPr/>
            <a:lstStyle/>
            <a:p/>
          </p:txBody>
        </p:sp>
        <p:sp>
          <p:nvSpPr>
            <p:cNvPr id="41" name="pl41"/>
            <p:cNvSpPr/>
            <p:nvPr/>
          </p:nvSpPr>
          <p:spPr>
            <a:xfrm>
              <a:off x="7937052" y="3213853"/>
              <a:ext cx="242889" cy="61161"/>
            </a:xfrm>
            <a:custGeom>
              <a:avLst/>
              <a:pathLst>
                <a:path w="242889" h="61161">
                  <a:moveTo>
                    <a:pt x="242889" y="0"/>
                  </a:moveTo>
                  <a:lnTo>
                    <a:pt x="0" y="61161"/>
                  </a:lnTo>
                </a:path>
              </a:pathLst>
            </a:custGeom>
          </p:spPr>
          <p:txBody>
            <a:bodyPr/>
            <a:lstStyle/>
            <a:p/>
          </p:txBody>
        </p:sp>
        <p:sp>
          <p:nvSpPr>
            <p:cNvPr id="42" name="pl42"/>
            <p:cNvSpPr/>
            <p:nvPr/>
          </p:nvSpPr>
          <p:spPr>
            <a:xfrm>
              <a:off x="7934742" y="3344643"/>
              <a:ext cx="245199" cy="92677"/>
            </a:xfrm>
            <a:custGeom>
              <a:avLst/>
              <a:pathLst>
                <a:path w="245199" h="92677">
                  <a:moveTo>
                    <a:pt x="245199" y="92677"/>
                  </a:moveTo>
                  <a:lnTo>
                    <a:pt x="0" y="0"/>
                  </a:lnTo>
                </a:path>
              </a:pathLst>
            </a:custGeom>
          </p:spPr>
          <p:txBody>
            <a:bodyPr/>
            <a:lstStyle/>
            <a:p/>
          </p:txBody>
        </p:sp>
        <p:sp>
          <p:nvSpPr>
            <p:cNvPr id="43" name="pl43"/>
            <p:cNvSpPr/>
            <p:nvPr/>
          </p:nvSpPr>
          <p:spPr>
            <a:xfrm>
              <a:off x="7932301" y="3345516"/>
              <a:ext cx="568968" cy="302943"/>
            </a:xfrm>
            <a:custGeom>
              <a:avLst/>
              <a:pathLst>
                <a:path w="568968" h="302943">
                  <a:moveTo>
                    <a:pt x="568968" y="302943"/>
                  </a:moveTo>
                  <a:lnTo>
                    <a:pt x="0" y="0"/>
                  </a:lnTo>
                </a:path>
              </a:pathLst>
            </a:custGeom>
          </p:spPr>
          <p:txBody>
            <a:bodyPr/>
            <a:lstStyle/>
            <a:p/>
          </p:txBody>
        </p:sp>
        <p:sp>
          <p:nvSpPr>
            <p:cNvPr id="44" name="pg44"/>
            <p:cNvSpPr/>
            <p:nvPr/>
          </p:nvSpPr>
          <p:spPr>
            <a:xfrm>
              <a:off x="8111362" y="282984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87068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67%</a:t>
              </a:r>
            </a:p>
          </p:txBody>
        </p:sp>
        <p:sp>
          <p:nvSpPr>
            <p:cNvPr id="46" name="pg46"/>
            <p:cNvSpPr/>
            <p:nvPr/>
          </p:nvSpPr>
          <p:spPr>
            <a:xfrm>
              <a:off x="8111362" y="310416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314500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61%</a:t>
              </a:r>
            </a:p>
          </p:txBody>
        </p:sp>
        <p:sp>
          <p:nvSpPr>
            <p:cNvPr id="48" name="pg48"/>
            <p:cNvSpPr/>
            <p:nvPr/>
          </p:nvSpPr>
          <p:spPr>
            <a:xfrm>
              <a:off x="8111362" y="337650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34222" y="341734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59%</a:t>
              </a:r>
            </a:p>
          </p:txBody>
        </p:sp>
        <p:sp>
          <p:nvSpPr>
            <p:cNvPr id="50" name="pg50"/>
            <p:cNvSpPr/>
            <p:nvPr/>
          </p:nvSpPr>
          <p:spPr>
            <a:xfrm>
              <a:off x="8111362" y="364845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34222" y="368930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59%</a:t>
              </a:r>
            </a:p>
          </p:txBody>
        </p:sp>
        <p:sp>
          <p:nvSpPr>
            <p:cNvPr id="52" name="pg52"/>
            <p:cNvSpPr/>
            <p:nvPr/>
          </p:nvSpPr>
          <p:spPr>
            <a:xfrm>
              <a:off x="1142870" y="283894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590" y="288429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75</a:t>
              </a:r>
            </a:p>
          </p:txBody>
        </p:sp>
        <p:sp>
          <p:nvSpPr>
            <p:cNvPr id="54" name="pg54"/>
            <p:cNvSpPr/>
            <p:nvPr/>
          </p:nvSpPr>
          <p:spPr>
            <a:xfrm>
              <a:off x="5809031" y="39528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854751" y="399654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38</a:t>
              </a:r>
            </a:p>
          </p:txBody>
        </p:sp>
        <p:sp>
          <p:nvSpPr>
            <p:cNvPr id="56" name="pg56"/>
            <p:cNvSpPr/>
            <p:nvPr/>
          </p:nvSpPr>
          <p:spPr>
            <a:xfrm>
              <a:off x="5133509" y="326658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79229" y="33103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56</a:t>
              </a:r>
            </a:p>
          </p:txBody>
        </p:sp>
        <p:sp>
          <p:nvSpPr>
            <p:cNvPr id="58" name="pg58"/>
            <p:cNvSpPr/>
            <p:nvPr/>
          </p:nvSpPr>
          <p:spPr>
            <a:xfrm>
              <a:off x="5548355" y="314023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594075" y="31840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44774" y="1705910"/>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Bolivia has all 4 of the  SDG vaccines.
In 2025, Bolivia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65% between 2024 and 2025.
• DTP3 coverage remained constant at 59% between 2024 and 2025.
• There were there were approximately the same number of zero-dose children in 2025. This leaves 89,000 children without vaccination, vulnerable to vaccine-preventable diseases and a further 15,000 with incomplete protection.
• Bolivia accounted for 9.2% of zero-dose children in Latin America and the Caribbean (LACR) and 0.7% of zero-dose children globally.
• MCV1 coverage remained constant at 67% between 2024 and 2025. There were 84,000 children who missed out on the first measles vaccination.
• MCV2 coverage remained constant at 61% between 2024 and 2025.
• Last dose coverage of HPV vaccination (HPVc) among girls decreased from 74% to 67%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Bolivia,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Bolivia.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P7TF5XRZ5TZD-1674051314-8196</_dlc_DocId>
    <_dlc_DocIdUrl xmlns="5ce71423-0d49-4a04-8822-86064e799dcd">
      <Url>https://unicef.sharepoint.com/teams/DAPM-DataComm/_layouts/15/DocIdRedir.aspx?ID=P7TF5XRZ5TZD-1674051314-8196</Url>
      <Description>P7TF5XRZ5TZD-1674051314-8196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ABF602E-D288-4444-8E37-49265E41BA1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aef24a43-22aa-4aef-b763-c43ef7015ce2</vt:lpwstr>
  </property>
</Properties>
</file>