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519e1c0371add5f56b282cf28eec21aac3c5e4c.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13029bea011c32afbf4148af9a6658ee348c393.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99e0761d70befa252025843bd64431bee28ae9e.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49352"/>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49352"/>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49352"/>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49352"/>
              <a:ext cx="311525"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49352"/>
              <a:ext cx="311525"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49352"/>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49352"/>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49352"/>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49352"/>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49352"/>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49352"/>
              <a:ext cx="311525"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49352"/>
              <a:ext cx="311525"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49352"/>
              <a:ext cx="311525"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49352"/>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49352"/>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49352"/>
              <a:ext cx="311525"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49352"/>
              <a:ext cx="311525"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49352"/>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49352"/>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49352"/>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49352"/>
              <a:ext cx="311525"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49352"/>
              <a:ext cx="311525"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49352"/>
              <a:ext cx="311525"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49352"/>
              <a:ext cx="311525"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49352"/>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49352"/>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10379"/>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10379"/>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10379"/>
              <a:ext cx="311525"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10379"/>
              <a:ext cx="311525"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10379"/>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10379"/>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10379"/>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10379"/>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10379"/>
              <a:ext cx="311525"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10379"/>
              <a:ext cx="311525"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10379"/>
              <a:ext cx="311525"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10379"/>
              <a:ext cx="311525"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10379"/>
              <a:ext cx="311525"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10379"/>
              <a:ext cx="311525"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10379"/>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10379"/>
              <a:ext cx="311525"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10379"/>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10379"/>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10379"/>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10379"/>
              <a:ext cx="311525"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10379"/>
              <a:ext cx="311525"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10379"/>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10379"/>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10379"/>
              <a:ext cx="311525"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10379"/>
              <a:ext cx="311525"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10379"/>
              <a:ext cx="311525"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471406"/>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471406"/>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471406"/>
              <a:ext cx="311525"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471406"/>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471406"/>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471406"/>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471406"/>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471406"/>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471406"/>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471406"/>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471406"/>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471406"/>
              <a:ext cx="311525"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471406"/>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471406"/>
              <a:ext cx="311525"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471406"/>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471406"/>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471406"/>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471406"/>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471406"/>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471406"/>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471406"/>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471406"/>
              <a:ext cx="311525"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471406"/>
              <a:ext cx="311525"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471406"/>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471406"/>
              <a:ext cx="311525"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471406"/>
              <a:ext cx="311525"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82" name="rc82"/>
            <p:cNvSpPr/>
            <p:nvPr/>
          </p:nvSpPr>
          <p:spPr>
            <a:xfrm>
              <a:off x="943605" y="2993459"/>
              <a:ext cx="311525"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3" name="rc83"/>
            <p:cNvSpPr/>
            <p:nvPr/>
          </p:nvSpPr>
          <p:spPr>
            <a:xfrm>
              <a:off x="1255130" y="2993459"/>
              <a:ext cx="311525"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4" name="rc84"/>
            <p:cNvSpPr/>
            <p:nvPr/>
          </p:nvSpPr>
          <p:spPr>
            <a:xfrm>
              <a:off x="1566655" y="2993459"/>
              <a:ext cx="311525"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5" name="rc85"/>
            <p:cNvSpPr/>
            <p:nvPr/>
          </p:nvSpPr>
          <p:spPr>
            <a:xfrm>
              <a:off x="1878180" y="2993459"/>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6" name="rc86"/>
            <p:cNvSpPr/>
            <p:nvPr/>
          </p:nvSpPr>
          <p:spPr>
            <a:xfrm>
              <a:off x="2189705" y="2993459"/>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7" name="rc87"/>
            <p:cNvSpPr/>
            <p:nvPr/>
          </p:nvSpPr>
          <p:spPr>
            <a:xfrm>
              <a:off x="2501230" y="2993459"/>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8" name="rc88"/>
            <p:cNvSpPr/>
            <p:nvPr/>
          </p:nvSpPr>
          <p:spPr>
            <a:xfrm>
              <a:off x="2812756" y="2993459"/>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9" name="rc89"/>
            <p:cNvSpPr/>
            <p:nvPr/>
          </p:nvSpPr>
          <p:spPr>
            <a:xfrm>
              <a:off x="3124281" y="2993459"/>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0" name="rc90"/>
            <p:cNvSpPr/>
            <p:nvPr/>
          </p:nvSpPr>
          <p:spPr>
            <a:xfrm>
              <a:off x="3435806" y="2993459"/>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1" name="rc91"/>
            <p:cNvSpPr/>
            <p:nvPr/>
          </p:nvSpPr>
          <p:spPr>
            <a:xfrm>
              <a:off x="3747331" y="2993459"/>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2" name="rc92"/>
            <p:cNvSpPr/>
            <p:nvPr/>
          </p:nvSpPr>
          <p:spPr>
            <a:xfrm>
              <a:off x="4058856" y="2993459"/>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3" name="rc93"/>
            <p:cNvSpPr/>
            <p:nvPr/>
          </p:nvSpPr>
          <p:spPr>
            <a:xfrm>
              <a:off x="4370381" y="2993459"/>
              <a:ext cx="311525"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4" name="rc94"/>
            <p:cNvSpPr/>
            <p:nvPr/>
          </p:nvSpPr>
          <p:spPr>
            <a:xfrm>
              <a:off x="4681906" y="2993459"/>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5" name="rc95"/>
            <p:cNvSpPr/>
            <p:nvPr/>
          </p:nvSpPr>
          <p:spPr>
            <a:xfrm>
              <a:off x="4993431" y="2993459"/>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6" name="rc96"/>
            <p:cNvSpPr/>
            <p:nvPr/>
          </p:nvSpPr>
          <p:spPr>
            <a:xfrm>
              <a:off x="5304957" y="2993459"/>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7" name="rc97"/>
            <p:cNvSpPr/>
            <p:nvPr/>
          </p:nvSpPr>
          <p:spPr>
            <a:xfrm>
              <a:off x="5616482" y="2993459"/>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8" name="rc98"/>
            <p:cNvSpPr/>
            <p:nvPr/>
          </p:nvSpPr>
          <p:spPr>
            <a:xfrm>
              <a:off x="5928007" y="2993459"/>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9" name="rc99"/>
            <p:cNvSpPr/>
            <p:nvPr/>
          </p:nvSpPr>
          <p:spPr>
            <a:xfrm>
              <a:off x="6239532" y="2993459"/>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0" name="rc100"/>
            <p:cNvSpPr/>
            <p:nvPr/>
          </p:nvSpPr>
          <p:spPr>
            <a:xfrm>
              <a:off x="6551057" y="2993459"/>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1" name="rc101"/>
            <p:cNvSpPr/>
            <p:nvPr/>
          </p:nvSpPr>
          <p:spPr>
            <a:xfrm>
              <a:off x="6862582" y="2993459"/>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2" name="rc102"/>
            <p:cNvSpPr/>
            <p:nvPr/>
          </p:nvSpPr>
          <p:spPr>
            <a:xfrm>
              <a:off x="7174107" y="2993459"/>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03" name="rc103"/>
            <p:cNvSpPr/>
            <p:nvPr/>
          </p:nvSpPr>
          <p:spPr>
            <a:xfrm>
              <a:off x="7485632" y="2993459"/>
              <a:ext cx="311525"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4" name="rc104"/>
            <p:cNvSpPr/>
            <p:nvPr/>
          </p:nvSpPr>
          <p:spPr>
            <a:xfrm>
              <a:off x="7797157" y="2993459"/>
              <a:ext cx="311525"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05" name="rc105"/>
            <p:cNvSpPr/>
            <p:nvPr/>
          </p:nvSpPr>
          <p:spPr>
            <a:xfrm>
              <a:off x="8108683" y="2993459"/>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06" name="rc106"/>
            <p:cNvSpPr/>
            <p:nvPr/>
          </p:nvSpPr>
          <p:spPr>
            <a:xfrm>
              <a:off x="8420208" y="2993459"/>
              <a:ext cx="311525"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07" name="rc107"/>
            <p:cNvSpPr/>
            <p:nvPr/>
          </p:nvSpPr>
          <p:spPr>
            <a:xfrm>
              <a:off x="8731733" y="2993459"/>
              <a:ext cx="311525"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08" name="rc108"/>
            <p:cNvSpPr/>
            <p:nvPr/>
          </p:nvSpPr>
          <p:spPr>
            <a:xfrm>
              <a:off x="943605" y="2732432"/>
              <a:ext cx="311525"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9" name="rc109"/>
            <p:cNvSpPr/>
            <p:nvPr/>
          </p:nvSpPr>
          <p:spPr>
            <a:xfrm>
              <a:off x="1255130" y="2732432"/>
              <a:ext cx="311525"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0" name="rc110"/>
            <p:cNvSpPr/>
            <p:nvPr/>
          </p:nvSpPr>
          <p:spPr>
            <a:xfrm>
              <a:off x="1566655" y="2732432"/>
              <a:ext cx="311525"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1" name="rc111"/>
            <p:cNvSpPr/>
            <p:nvPr/>
          </p:nvSpPr>
          <p:spPr>
            <a:xfrm>
              <a:off x="1878180" y="2732432"/>
              <a:ext cx="311525"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2" name="rc112"/>
            <p:cNvSpPr/>
            <p:nvPr/>
          </p:nvSpPr>
          <p:spPr>
            <a:xfrm>
              <a:off x="2189705" y="2732432"/>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3" name="rc113"/>
            <p:cNvSpPr/>
            <p:nvPr/>
          </p:nvSpPr>
          <p:spPr>
            <a:xfrm>
              <a:off x="2501230" y="2732432"/>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4" name="rc114"/>
            <p:cNvSpPr/>
            <p:nvPr/>
          </p:nvSpPr>
          <p:spPr>
            <a:xfrm>
              <a:off x="2812756" y="2732432"/>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5" name="rc115"/>
            <p:cNvSpPr/>
            <p:nvPr/>
          </p:nvSpPr>
          <p:spPr>
            <a:xfrm>
              <a:off x="3124281" y="2732432"/>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6" name="rc116"/>
            <p:cNvSpPr/>
            <p:nvPr/>
          </p:nvSpPr>
          <p:spPr>
            <a:xfrm>
              <a:off x="3435806" y="2732432"/>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7" name="rc117"/>
            <p:cNvSpPr/>
            <p:nvPr/>
          </p:nvSpPr>
          <p:spPr>
            <a:xfrm>
              <a:off x="3747331" y="2732432"/>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8" name="rc118"/>
            <p:cNvSpPr/>
            <p:nvPr/>
          </p:nvSpPr>
          <p:spPr>
            <a:xfrm>
              <a:off x="4058856" y="2732432"/>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9" name="rc119"/>
            <p:cNvSpPr/>
            <p:nvPr/>
          </p:nvSpPr>
          <p:spPr>
            <a:xfrm>
              <a:off x="4370381" y="2732432"/>
              <a:ext cx="311525"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0" name="rc120"/>
            <p:cNvSpPr/>
            <p:nvPr/>
          </p:nvSpPr>
          <p:spPr>
            <a:xfrm>
              <a:off x="4681906" y="2732432"/>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1" name="rc121"/>
            <p:cNvSpPr/>
            <p:nvPr/>
          </p:nvSpPr>
          <p:spPr>
            <a:xfrm>
              <a:off x="4993431" y="2732432"/>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2" name="rc122"/>
            <p:cNvSpPr/>
            <p:nvPr/>
          </p:nvSpPr>
          <p:spPr>
            <a:xfrm>
              <a:off x="5304957" y="2732432"/>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3" name="rc123"/>
            <p:cNvSpPr/>
            <p:nvPr/>
          </p:nvSpPr>
          <p:spPr>
            <a:xfrm>
              <a:off x="5616482" y="2732432"/>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4" name="rc124"/>
            <p:cNvSpPr/>
            <p:nvPr/>
          </p:nvSpPr>
          <p:spPr>
            <a:xfrm>
              <a:off x="5928007" y="2732432"/>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5" name="rc125"/>
            <p:cNvSpPr/>
            <p:nvPr/>
          </p:nvSpPr>
          <p:spPr>
            <a:xfrm>
              <a:off x="6239532" y="2732432"/>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6" name="rc126"/>
            <p:cNvSpPr/>
            <p:nvPr/>
          </p:nvSpPr>
          <p:spPr>
            <a:xfrm>
              <a:off x="6551057" y="2732432"/>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7" name="rc127"/>
            <p:cNvSpPr/>
            <p:nvPr/>
          </p:nvSpPr>
          <p:spPr>
            <a:xfrm>
              <a:off x="6862582" y="2732432"/>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8" name="rc128"/>
            <p:cNvSpPr/>
            <p:nvPr/>
          </p:nvSpPr>
          <p:spPr>
            <a:xfrm>
              <a:off x="7174107" y="2732432"/>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29" name="rc129"/>
            <p:cNvSpPr/>
            <p:nvPr/>
          </p:nvSpPr>
          <p:spPr>
            <a:xfrm>
              <a:off x="7485632" y="2732432"/>
              <a:ext cx="311525"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0" name="rc130"/>
            <p:cNvSpPr/>
            <p:nvPr/>
          </p:nvSpPr>
          <p:spPr>
            <a:xfrm>
              <a:off x="7797157" y="2732432"/>
              <a:ext cx="311525"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31" name="rc131"/>
            <p:cNvSpPr/>
            <p:nvPr/>
          </p:nvSpPr>
          <p:spPr>
            <a:xfrm>
              <a:off x="8108683" y="2732432"/>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32" name="rc132"/>
            <p:cNvSpPr/>
            <p:nvPr/>
          </p:nvSpPr>
          <p:spPr>
            <a:xfrm>
              <a:off x="8420208" y="2732432"/>
              <a:ext cx="311525"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33" name="rc133"/>
            <p:cNvSpPr/>
            <p:nvPr/>
          </p:nvSpPr>
          <p:spPr>
            <a:xfrm>
              <a:off x="8731733" y="2732432"/>
              <a:ext cx="311525"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34" name="rc134"/>
            <p:cNvSpPr/>
            <p:nvPr/>
          </p:nvSpPr>
          <p:spPr>
            <a:xfrm>
              <a:off x="5928007" y="3776538"/>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5" name="rc135"/>
            <p:cNvSpPr/>
            <p:nvPr/>
          </p:nvSpPr>
          <p:spPr>
            <a:xfrm>
              <a:off x="6239532" y="3776538"/>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6" name="rc136"/>
            <p:cNvSpPr/>
            <p:nvPr/>
          </p:nvSpPr>
          <p:spPr>
            <a:xfrm>
              <a:off x="6551057" y="3776538"/>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7" name="rc137"/>
            <p:cNvSpPr/>
            <p:nvPr/>
          </p:nvSpPr>
          <p:spPr>
            <a:xfrm>
              <a:off x="6862582" y="3776538"/>
              <a:ext cx="311525"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8" name="rc138"/>
            <p:cNvSpPr/>
            <p:nvPr/>
          </p:nvSpPr>
          <p:spPr>
            <a:xfrm>
              <a:off x="7174107" y="3776538"/>
              <a:ext cx="311525"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9" name="rc139"/>
            <p:cNvSpPr/>
            <p:nvPr/>
          </p:nvSpPr>
          <p:spPr>
            <a:xfrm>
              <a:off x="7485632" y="3776538"/>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0" name="rc140"/>
            <p:cNvSpPr/>
            <p:nvPr/>
          </p:nvSpPr>
          <p:spPr>
            <a:xfrm>
              <a:off x="7797157" y="3776538"/>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1" name="rc141"/>
            <p:cNvSpPr/>
            <p:nvPr/>
          </p:nvSpPr>
          <p:spPr>
            <a:xfrm>
              <a:off x="8108683" y="3776538"/>
              <a:ext cx="311525"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2" name="rc142"/>
            <p:cNvSpPr/>
            <p:nvPr/>
          </p:nvSpPr>
          <p:spPr>
            <a:xfrm>
              <a:off x="8420208" y="3776538"/>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3" name="rc143"/>
            <p:cNvSpPr/>
            <p:nvPr/>
          </p:nvSpPr>
          <p:spPr>
            <a:xfrm>
              <a:off x="8731733" y="3776538"/>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4" name="rc144"/>
            <p:cNvSpPr/>
            <p:nvPr/>
          </p:nvSpPr>
          <p:spPr>
            <a:xfrm>
              <a:off x="7485632" y="4037565"/>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5" name="rc145"/>
            <p:cNvSpPr/>
            <p:nvPr/>
          </p:nvSpPr>
          <p:spPr>
            <a:xfrm>
              <a:off x="7797157" y="4037565"/>
              <a:ext cx="311525"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6" name="rc146"/>
            <p:cNvSpPr/>
            <p:nvPr/>
          </p:nvSpPr>
          <p:spPr>
            <a:xfrm>
              <a:off x="8108683" y="4037565"/>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47" name="rc147"/>
            <p:cNvSpPr/>
            <p:nvPr/>
          </p:nvSpPr>
          <p:spPr>
            <a:xfrm>
              <a:off x="8420208" y="4037565"/>
              <a:ext cx="311525"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48" name="rc148"/>
            <p:cNvSpPr/>
            <p:nvPr/>
          </p:nvSpPr>
          <p:spPr>
            <a:xfrm>
              <a:off x="8731733" y="4037565"/>
              <a:ext cx="311525"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49" name="rc149"/>
            <p:cNvSpPr/>
            <p:nvPr/>
          </p:nvSpPr>
          <p:spPr>
            <a:xfrm>
              <a:off x="943605" y="4298591"/>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0" name="rc150"/>
            <p:cNvSpPr/>
            <p:nvPr/>
          </p:nvSpPr>
          <p:spPr>
            <a:xfrm>
              <a:off x="1255130" y="4298591"/>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1" name="rc151"/>
            <p:cNvSpPr/>
            <p:nvPr/>
          </p:nvSpPr>
          <p:spPr>
            <a:xfrm>
              <a:off x="1566655" y="4298591"/>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2" name="rc152"/>
            <p:cNvSpPr/>
            <p:nvPr/>
          </p:nvSpPr>
          <p:spPr>
            <a:xfrm>
              <a:off x="1878180" y="4298591"/>
              <a:ext cx="311525"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3" name="rc153"/>
            <p:cNvSpPr/>
            <p:nvPr/>
          </p:nvSpPr>
          <p:spPr>
            <a:xfrm>
              <a:off x="2189705" y="4298591"/>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4" name="rc154"/>
            <p:cNvSpPr/>
            <p:nvPr/>
          </p:nvSpPr>
          <p:spPr>
            <a:xfrm>
              <a:off x="2501230" y="4298591"/>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5" name="rc155"/>
            <p:cNvSpPr/>
            <p:nvPr/>
          </p:nvSpPr>
          <p:spPr>
            <a:xfrm>
              <a:off x="2812756" y="4298591"/>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6" name="rc156"/>
            <p:cNvSpPr/>
            <p:nvPr/>
          </p:nvSpPr>
          <p:spPr>
            <a:xfrm>
              <a:off x="3124281" y="4298591"/>
              <a:ext cx="311525"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7" name="rc157"/>
            <p:cNvSpPr/>
            <p:nvPr/>
          </p:nvSpPr>
          <p:spPr>
            <a:xfrm>
              <a:off x="3435806" y="4298591"/>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8" name="rc158"/>
            <p:cNvSpPr/>
            <p:nvPr/>
          </p:nvSpPr>
          <p:spPr>
            <a:xfrm>
              <a:off x="3747331" y="4298591"/>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9" name="rc159"/>
            <p:cNvSpPr/>
            <p:nvPr/>
          </p:nvSpPr>
          <p:spPr>
            <a:xfrm>
              <a:off x="4058856" y="4298591"/>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0" name="rc160"/>
            <p:cNvSpPr/>
            <p:nvPr/>
          </p:nvSpPr>
          <p:spPr>
            <a:xfrm>
              <a:off x="4370381" y="4298591"/>
              <a:ext cx="311525"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1" name="rc161"/>
            <p:cNvSpPr/>
            <p:nvPr/>
          </p:nvSpPr>
          <p:spPr>
            <a:xfrm>
              <a:off x="4681906" y="4298591"/>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2" name="rc162"/>
            <p:cNvSpPr/>
            <p:nvPr/>
          </p:nvSpPr>
          <p:spPr>
            <a:xfrm>
              <a:off x="4993431" y="4298591"/>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3" name="rc163"/>
            <p:cNvSpPr/>
            <p:nvPr/>
          </p:nvSpPr>
          <p:spPr>
            <a:xfrm>
              <a:off x="5304957" y="4298591"/>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4" name="rc164"/>
            <p:cNvSpPr/>
            <p:nvPr/>
          </p:nvSpPr>
          <p:spPr>
            <a:xfrm>
              <a:off x="5616482" y="4298591"/>
              <a:ext cx="311525"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5" name="rc165"/>
            <p:cNvSpPr/>
            <p:nvPr/>
          </p:nvSpPr>
          <p:spPr>
            <a:xfrm>
              <a:off x="5928007" y="4298591"/>
              <a:ext cx="311525"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6" name="rc166"/>
            <p:cNvSpPr/>
            <p:nvPr/>
          </p:nvSpPr>
          <p:spPr>
            <a:xfrm>
              <a:off x="6239532" y="4298591"/>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7" name="rc167"/>
            <p:cNvSpPr/>
            <p:nvPr/>
          </p:nvSpPr>
          <p:spPr>
            <a:xfrm>
              <a:off x="6551057" y="4298591"/>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8" name="rc168"/>
            <p:cNvSpPr/>
            <p:nvPr/>
          </p:nvSpPr>
          <p:spPr>
            <a:xfrm>
              <a:off x="6862582" y="4298591"/>
              <a:ext cx="311525"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9" name="rc169"/>
            <p:cNvSpPr/>
            <p:nvPr/>
          </p:nvSpPr>
          <p:spPr>
            <a:xfrm>
              <a:off x="7174107" y="4298591"/>
              <a:ext cx="311525"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0" name="rc170"/>
            <p:cNvSpPr/>
            <p:nvPr/>
          </p:nvSpPr>
          <p:spPr>
            <a:xfrm>
              <a:off x="7485632" y="4298591"/>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1" name="rc171"/>
            <p:cNvSpPr/>
            <p:nvPr/>
          </p:nvSpPr>
          <p:spPr>
            <a:xfrm>
              <a:off x="7797157" y="4298591"/>
              <a:ext cx="311525"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72" name="rc172"/>
            <p:cNvSpPr/>
            <p:nvPr/>
          </p:nvSpPr>
          <p:spPr>
            <a:xfrm>
              <a:off x="8108683" y="4298591"/>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73" name="rc173"/>
            <p:cNvSpPr/>
            <p:nvPr/>
          </p:nvSpPr>
          <p:spPr>
            <a:xfrm>
              <a:off x="8420208" y="4298591"/>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4" name="rc174"/>
            <p:cNvSpPr/>
            <p:nvPr/>
          </p:nvSpPr>
          <p:spPr>
            <a:xfrm>
              <a:off x="8731733" y="4298591"/>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5" name="rc175"/>
            <p:cNvSpPr/>
            <p:nvPr/>
          </p:nvSpPr>
          <p:spPr>
            <a:xfrm>
              <a:off x="6551057" y="4820645"/>
              <a:ext cx="311525" cy="261026"/>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76" name="rc176"/>
            <p:cNvSpPr/>
            <p:nvPr/>
          </p:nvSpPr>
          <p:spPr>
            <a:xfrm>
              <a:off x="6862582" y="4820645"/>
              <a:ext cx="311525" cy="2610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77" name="rc177"/>
            <p:cNvSpPr/>
            <p:nvPr/>
          </p:nvSpPr>
          <p:spPr>
            <a:xfrm>
              <a:off x="7174107" y="4820645"/>
              <a:ext cx="311525" cy="26102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78" name="rc178"/>
            <p:cNvSpPr/>
            <p:nvPr/>
          </p:nvSpPr>
          <p:spPr>
            <a:xfrm>
              <a:off x="7485632" y="4820645"/>
              <a:ext cx="311525"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79" name="rc179"/>
            <p:cNvSpPr/>
            <p:nvPr/>
          </p:nvSpPr>
          <p:spPr>
            <a:xfrm>
              <a:off x="7797157" y="4820645"/>
              <a:ext cx="311525" cy="26102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80" name="rc180"/>
            <p:cNvSpPr/>
            <p:nvPr/>
          </p:nvSpPr>
          <p:spPr>
            <a:xfrm>
              <a:off x="8108683" y="4820645"/>
              <a:ext cx="311525"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81" name="rc181"/>
            <p:cNvSpPr/>
            <p:nvPr/>
          </p:nvSpPr>
          <p:spPr>
            <a:xfrm>
              <a:off x="8420208" y="4820645"/>
              <a:ext cx="311525"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82" name="rc182"/>
            <p:cNvSpPr/>
            <p:nvPr/>
          </p:nvSpPr>
          <p:spPr>
            <a:xfrm>
              <a:off x="8731733" y="4820645"/>
              <a:ext cx="311525"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83" name="rc183"/>
            <p:cNvSpPr/>
            <p:nvPr/>
          </p:nvSpPr>
          <p:spPr>
            <a:xfrm>
              <a:off x="5304957" y="3254485"/>
              <a:ext cx="311525"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84" name="rc184"/>
            <p:cNvSpPr/>
            <p:nvPr/>
          </p:nvSpPr>
          <p:spPr>
            <a:xfrm>
              <a:off x="5616482" y="3254485"/>
              <a:ext cx="311525"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5" name="rc185"/>
            <p:cNvSpPr/>
            <p:nvPr/>
          </p:nvSpPr>
          <p:spPr>
            <a:xfrm>
              <a:off x="5928007" y="3254485"/>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6" name="rc186"/>
            <p:cNvSpPr/>
            <p:nvPr/>
          </p:nvSpPr>
          <p:spPr>
            <a:xfrm>
              <a:off x="6239532" y="3254485"/>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7" name="rc187"/>
            <p:cNvSpPr/>
            <p:nvPr/>
          </p:nvSpPr>
          <p:spPr>
            <a:xfrm>
              <a:off x="6551057" y="3254485"/>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8" name="rc188"/>
            <p:cNvSpPr/>
            <p:nvPr/>
          </p:nvSpPr>
          <p:spPr>
            <a:xfrm>
              <a:off x="6862582" y="3254485"/>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89" name="rc189"/>
            <p:cNvSpPr/>
            <p:nvPr/>
          </p:nvSpPr>
          <p:spPr>
            <a:xfrm>
              <a:off x="7174107" y="3254485"/>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90" name="rc190"/>
            <p:cNvSpPr/>
            <p:nvPr/>
          </p:nvSpPr>
          <p:spPr>
            <a:xfrm>
              <a:off x="7485632" y="3254485"/>
              <a:ext cx="311525"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91" name="rc191"/>
            <p:cNvSpPr/>
            <p:nvPr/>
          </p:nvSpPr>
          <p:spPr>
            <a:xfrm>
              <a:off x="7797157" y="3254485"/>
              <a:ext cx="311525"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2" name="rc192"/>
            <p:cNvSpPr/>
            <p:nvPr/>
          </p:nvSpPr>
          <p:spPr>
            <a:xfrm>
              <a:off x="8108683" y="3254485"/>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93" name="rc193"/>
            <p:cNvSpPr/>
            <p:nvPr/>
          </p:nvSpPr>
          <p:spPr>
            <a:xfrm>
              <a:off x="8420208" y="3254485"/>
              <a:ext cx="311525"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94" name="rc194"/>
            <p:cNvSpPr/>
            <p:nvPr/>
          </p:nvSpPr>
          <p:spPr>
            <a:xfrm>
              <a:off x="8731733" y="3254485"/>
              <a:ext cx="311525"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95" name="rc195"/>
            <p:cNvSpPr/>
            <p:nvPr/>
          </p:nvSpPr>
          <p:spPr>
            <a:xfrm>
              <a:off x="943605" y="4559618"/>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6" name="rc196"/>
            <p:cNvSpPr/>
            <p:nvPr/>
          </p:nvSpPr>
          <p:spPr>
            <a:xfrm>
              <a:off x="1255130" y="4559618"/>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7" name="rc197"/>
            <p:cNvSpPr/>
            <p:nvPr/>
          </p:nvSpPr>
          <p:spPr>
            <a:xfrm>
              <a:off x="1566655" y="4559618"/>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8" name="rc198"/>
            <p:cNvSpPr/>
            <p:nvPr/>
          </p:nvSpPr>
          <p:spPr>
            <a:xfrm>
              <a:off x="1878180" y="4559618"/>
              <a:ext cx="311525"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9" name="rc199"/>
            <p:cNvSpPr/>
            <p:nvPr/>
          </p:nvSpPr>
          <p:spPr>
            <a:xfrm>
              <a:off x="2189705" y="4559618"/>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0" name="rc200"/>
            <p:cNvSpPr/>
            <p:nvPr/>
          </p:nvSpPr>
          <p:spPr>
            <a:xfrm>
              <a:off x="2501230" y="4559618"/>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1" name="rc201"/>
            <p:cNvSpPr/>
            <p:nvPr/>
          </p:nvSpPr>
          <p:spPr>
            <a:xfrm>
              <a:off x="2812756" y="4559618"/>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2" name="rc202"/>
            <p:cNvSpPr/>
            <p:nvPr/>
          </p:nvSpPr>
          <p:spPr>
            <a:xfrm>
              <a:off x="3124281" y="4559618"/>
              <a:ext cx="311525"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3" name="rc203"/>
            <p:cNvSpPr/>
            <p:nvPr/>
          </p:nvSpPr>
          <p:spPr>
            <a:xfrm>
              <a:off x="3435806" y="4559618"/>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4" name="rc204"/>
            <p:cNvSpPr/>
            <p:nvPr/>
          </p:nvSpPr>
          <p:spPr>
            <a:xfrm>
              <a:off x="3747331" y="4559618"/>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5" name="rc205"/>
            <p:cNvSpPr/>
            <p:nvPr/>
          </p:nvSpPr>
          <p:spPr>
            <a:xfrm>
              <a:off x="4058856" y="4559618"/>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6" name="rc206"/>
            <p:cNvSpPr/>
            <p:nvPr/>
          </p:nvSpPr>
          <p:spPr>
            <a:xfrm>
              <a:off x="4370381" y="4559618"/>
              <a:ext cx="311525"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7" name="rc207"/>
            <p:cNvSpPr/>
            <p:nvPr/>
          </p:nvSpPr>
          <p:spPr>
            <a:xfrm>
              <a:off x="4681906" y="4559618"/>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8" name="rc208"/>
            <p:cNvSpPr/>
            <p:nvPr/>
          </p:nvSpPr>
          <p:spPr>
            <a:xfrm>
              <a:off x="4993431" y="4559618"/>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9" name="rc209"/>
            <p:cNvSpPr/>
            <p:nvPr/>
          </p:nvSpPr>
          <p:spPr>
            <a:xfrm>
              <a:off x="5304957" y="4559618"/>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0" name="rc210"/>
            <p:cNvSpPr/>
            <p:nvPr/>
          </p:nvSpPr>
          <p:spPr>
            <a:xfrm>
              <a:off x="5616482" y="4559618"/>
              <a:ext cx="311525"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1" name="rc211"/>
            <p:cNvSpPr/>
            <p:nvPr/>
          </p:nvSpPr>
          <p:spPr>
            <a:xfrm>
              <a:off x="5928007" y="4559618"/>
              <a:ext cx="311525"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2" name="rc212"/>
            <p:cNvSpPr/>
            <p:nvPr/>
          </p:nvSpPr>
          <p:spPr>
            <a:xfrm>
              <a:off x="6239532" y="4559618"/>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3" name="rc213"/>
            <p:cNvSpPr/>
            <p:nvPr/>
          </p:nvSpPr>
          <p:spPr>
            <a:xfrm>
              <a:off x="6551057" y="4559618"/>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4" name="rc214"/>
            <p:cNvSpPr/>
            <p:nvPr/>
          </p:nvSpPr>
          <p:spPr>
            <a:xfrm>
              <a:off x="6862582" y="4559618"/>
              <a:ext cx="311525"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5" name="rc215"/>
            <p:cNvSpPr/>
            <p:nvPr/>
          </p:nvSpPr>
          <p:spPr>
            <a:xfrm>
              <a:off x="7174107" y="4559618"/>
              <a:ext cx="311525"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16" name="rc216"/>
            <p:cNvSpPr/>
            <p:nvPr/>
          </p:nvSpPr>
          <p:spPr>
            <a:xfrm>
              <a:off x="7485632" y="4559618"/>
              <a:ext cx="311525"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7" name="rc217"/>
            <p:cNvSpPr/>
            <p:nvPr/>
          </p:nvSpPr>
          <p:spPr>
            <a:xfrm>
              <a:off x="7797157" y="4559618"/>
              <a:ext cx="311525"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8" name="rc218"/>
            <p:cNvSpPr/>
            <p:nvPr/>
          </p:nvSpPr>
          <p:spPr>
            <a:xfrm>
              <a:off x="8108683" y="4559618"/>
              <a:ext cx="311525"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19" name="rc219"/>
            <p:cNvSpPr/>
            <p:nvPr/>
          </p:nvSpPr>
          <p:spPr>
            <a:xfrm>
              <a:off x="8420208" y="4559618"/>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20" name="rc220"/>
            <p:cNvSpPr/>
            <p:nvPr/>
          </p:nvSpPr>
          <p:spPr>
            <a:xfrm>
              <a:off x="8731733" y="4559618"/>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21" name="rc221"/>
            <p:cNvSpPr/>
            <p:nvPr/>
          </p:nvSpPr>
          <p:spPr>
            <a:xfrm>
              <a:off x="3435806" y="3515512"/>
              <a:ext cx="311525"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22" name="rc222"/>
            <p:cNvSpPr/>
            <p:nvPr/>
          </p:nvSpPr>
          <p:spPr>
            <a:xfrm>
              <a:off x="3747331" y="3515512"/>
              <a:ext cx="311525"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3" name="rc223"/>
            <p:cNvSpPr/>
            <p:nvPr/>
          </p:nvSpPr>
          <p:spPr>
            <a:xfrm>
              <a:off x="4058856" y="3515512"/>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4" name="rc224"/>
            <p:cNvSpPr/>
            <p:nvPr/>
          </p:nvSpPr>
          <p:spPr>
            <a:xfrm>
              <a:off x="4370381" y="3515512"/>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5" name="rc225"/>
            <p:cNvSpPr/>
            <p:nvPr/>
          </p:nvSpPr>
          <p:spPr>
            <a:xfrm>
              <a:off x="4681906" y="3515512"/>
              <a:ext cx="311525"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6" name="rc226"/>
            <p:cNvSpPr/>
            <p:nvPr/>
          </p:nvSpPr>
          <p:spPr>
            <a:xfrm>
              <a:off x="4993431" y="3515512"/>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7" name="rc227"/>
            <p:cNvSpPr/>
            <p:nvPr/>
          </p:nvSpPr>
          <p:spPr>
            <a:xfrm>
              <a:off x="5304957" y="3515512"/>
              <a:ext cx="311525"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8" name="rc228"/>
            <p:cNvSpPr/>
            <p:nvPr/>
          </p:nvSpPr>
          <p:spPr>
            <a:xfrm>
              <a:off x="5616482" y="3515512"/>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9" name="rc229"/>
            <p:cNvSpPr/>
            <p:nvPr/>
          </p:nvSpPr>
          <p:spPr>
            <a:xfrm>
              <a:off x="5928007" y="3515512"/>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0" name="rc230"/>
            <p:cNvSpPr/>
            <p:nvPr/>
          </p:nvSpPr>
          <p:spPr>
            <a:xfrm>
              <a:off x="6239532" y="3515512"/>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1" name="rc231"/>
            <p:cNvSpPr/>
            <p:nvPr/>
          </p:nvSpPr>
          <p:spPr>
            <a:xfrm>
              <a:off x="6551057" y="3515512"/>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2" name="rc232"/>
            <p:cNvSpPr/>
            <p:nvPr/>
          </p:nvSpPr>
          <p:spPr>
            <a:xfrm>
              <a:off x="6862582" y="3515512"/>
              <a:ext cx="311525"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33" name="rc233"/>
            <p:cNvSpPr/>
            <p:nvPr/>
          </p:nvSpPr>
          <p:spPr>
            <a:xfrm>
              <a:off x="7174107" y="3515512"/>
              <a:ext cx="311525"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4" name="rc234"/>
            <p:cNvSpPr/>
            <p:nvPr/>
          </p:nvSpPr>
          <p:spPr>
            <a:xfrm>
              <a:off x="7485632" y="3515512"/>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35" name="rc235"/>
            <p:cNvSpPr/>
            <p:nvPr/>
          </p:nvSpPr>
          <p:spPr>
            <a:xfrm>
              <a:off x="7797157" y="3515512"/>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36" name="rc236"/>
            <p:cNvSpPr/>
            <p:nvPr/>
          </p:nvSpPr>
          <p:spPr>
            <a:xfrm>
              <a:off x="8108683" y="3515512"/>
              <a:ext cx="311525"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37" name="rc237"/>
            <p:cNvSpPr/>
            <p:nvPr/>
          </p:nvSpPr>
          <p:spPr>
            <a:xfrm>
              <a:off x="8420208" y="3515512"/>
              <a:ext cx="311525"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38" name="rc238"/>
            <p:cNvSpPr/>
            <p:nvPr/>
          </p:nvSpPr>
          <p:spPr>
            <a:xfrm>
              <a:off x="8731733" y="3515512"/>
              <a:ext cx="311525"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39" name="rc239"/>
            <p:cNvSpPr/>
            <p:nvPr/>
          </p:nvSpPr>
          <p:spPr>
            <a:xfrm>
              <a:off x="2189705" y="5081671"/>
              <a:ext cx="311525" cy="261026"/>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240" name="rc240"/>
            <p:cNvSpPr/>
            <p:nvPr/>
          </p:nvSpPr>
          <p:spPr>
            <a:xfrm>
              <a:off x="2501230" y="5081671"/>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41" name="rc241"/>
            <p:cNvSpPr/>
            <p:nvPr/>
          </p:nvSpPr>
          <p:spPr>
            <a:xfrm>
              <a:off x="2812756" y="5081671"/>
              <a:ext cx="311525"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2" name="rc242"/>
            <p:cNvSpPr/>
            <p:nvPr/>
          </p:nvSpPr>
          <p:spPr>
            <a:xfrm>
              <a:off x="3124281" y="5081671"/>
              <a:ext cx="311525"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3" name="rc243"/>
            <p:cNvSpPr/>
            <p:nvPr/>
          </p:nvSpPr>
          <p:spPr>
            <a:xfrm>
              <a:off x="3435806" y="5081671"/>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4" name="rc244"/>
            <p:cNvSpPr/>
            <p:nvPr/>
          </p:nvSpPr>
          <p:spPr>
            <a:xfrm>
              <a:off x="3747331" y="5081671"/>
              <a:ext cx="311525"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45" name="rc245"/>
            <p:cNvSpPr/>
            <p:nvPr/>
          </p:nvSpPr>
          <p:spPr>
            <a:xfrm>
              <a:off x="4058856" y="5081671"/>
              <a:ext cx="311525"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46" name="rc246"/>
            <p:cNvSpPr/>
            <p:nvPr/>
          </p:nvSpPr>
          <p:spPr>
            <a:xfrm>
              <a:off x="4370381" y="5081671"/>
              <a:ext cx="311525"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7" name="rc247"/>
            <p:cNvSpPr/>
            <p:nvPr/>
          </p:nvSpPr>
          <p:spPr>
            <a:xfrm>
              <a:off x="4681906" y="5081671"/>
              <a:ext cx="311525"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8" name="rc248"/>
            <p:cNvSpPr/>
            <p:nvPr/>
          </p:nvSpPr>
          <p:spPr>
            <a:xfrm>
              <a:off x="4993431" y="5081671"/>
              <a:ext cx="311525"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9" name="rc249"/>
            <p:cNvSpPr/>
            <p:nvPr/>
          </p:nvSpPr>
          <p:spPr>
            <a:xfrm>
              <a:off x="5304957" y="5081671"/>
              <a:ext cx="311525"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50" name="rc250"/>
            <p:cNvSpPr/>
            <p:nvPr/>
          </p:nvSpPr>
          <p:spPr>
            <a:xfrm>
              <a:off x="5616482" y="5081671"/>
              <a:ext cx="311525"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1" name="rc251"/>
            <p:cNvSpPr/>
            <p:nvPr/>
          </p:nvSpPr>
          <p:spPr>
            <a:xfrm>
              <a:off x="5928007" y="5081671"/>
              <a:ext cx="311525"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2" name="rc252"/>
            <p:cNvSpPr/>
            <p:nvPr/>
          </p:nvSpPr>
          <p:spPr>
            <a:xfrm>
              <a:off x="6239532" y="5081671"/>
              <a:ext cx="311525"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53" name="rc253"/>
            <p:cNvSpPr/>
            <p:nvPr/>
          </p:nvSpPr>
          <p:spPr>
            <a:xfrm>
              <a:off x="6551057" y="5081671"/>
              <a:ext cx="311525"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54" name="rc254"/>
            <p:cNvSpPr/>
            <p:nvPr/>
          </p:nvSpPr>
          <p:spPr>
            <a:xfrm>
              <a:off x="6862582" y="5081671"/>
              <a:ext cx="311525"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5" name="rc255"/>
            <p:cNvSpPr/>
            <p:nvPr/>
          </p:nvSpPr>
          <p:spPr>
            <a:xfrm>
              <a:off x="7174107" y="5081671"/>
              <a:ext cx="311525"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56" name="rc256"/>
            <p:cNvSpPr/>
            <p:nvPr/>
          </p:nvSpPr>
          <p:spPr>
            <a:xfrm>
              <a:off x="7485632" y="5081671"/>
              <a:ext cx="311525"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57" name="rc257"/>
            <p:cNvSpPr/>
            <p:nvPr/>
          </p:nvSpPr>
          <p:spPr>
            <a:xfrm>
              <a:off x="7797157" y="5081671"/>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58" name="rc258"/>
            <p:cNvSpPr/>
            <p:nvPr/>
          </p:nvSpPr>
          <p:spPr>
            <a:xfrm>
              <a:off x="8108683" y="5081671"/>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59" name="rc259"/>
            <p:cNvSpPr/>
            <p:nvPr/>
          </p:nvSpPr>
          <p:spPr>
            <a:xfrm>
              <a:off x="8420208" y="5081671"/>
              <a:ext cx="311525"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60" name="rc260"/>
            <p:cNvSpPr/>
            <p:nvPr/>
          </p:nvSpPr>
          <p:spPr>
            <a:xfrm>
              <a:off x="8731733" y="5081671"/>
              <a:ext cx="311525"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61" name="rc261"/>
            <p:cNvSpPr/>
            <p:nvPr/>
          </p:nvSpPr>
          <p:spPr>
            <a:xfrm>
              <a:off x="6239532" y="5342698"/>
              <a:ext cx="311525"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62" name="rc262"/>
            <p:cNvSpPr/>
            <p:nvPr/>
          </p:nvSpPr>
          <p:spPr>
            <a:xfrm>
              <a:off x="6551057" y="5342698"/>
              <a:ext cx="311525"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63" name="rc263"/>
            <p:cNvSpPr/>
            <p:nvPr/>
          </p:nvSpPr>
          <p:spPr>
            <a:xfrm>
              <a:off x="6862582" y="5342698"/>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64" name="rc264"/>
            <p:cNvSpPr/>
            <p:nvPr/>
          </p:nvSpPr>
          <p:spPr>
            <a:xfrm>
              <a:off x="7174107" y="5342698"/>
              <a:ext cx="311525" cy="261026"/>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265" name="rc265"/>
            <p:cNvSpPr/>
            <p:nvPr/>
          </p:nvSpPr>
          <p:spPr>
            <a:xfrm>
              <a:off x="7485632" y="5342698"/>
              <a:ext cx="311525" cy="26102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66" name="rc266"/>
            <p:cNvSpPr/>
            <p:nvPr/>
          </p:nvSpPr>
          <p:spPr>
            <a:xfrm>
              <a:off x="7797157" y="5342698"/>
              <a:ext cx="311525" cy="26102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67" name="rc267"/>
            <p:cNvSpPr/>
            <p:nvPr/>
          </p:nvSpPr>
          <p:spPr>
            <a:xfrm>
              <a:off x="8108683" y="5342698"/>
              <a:ext cx="311525"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8" name="rc268"/>
            <p:cNvSpPr/>
            <p:nvPr/>
          </p:nvSpPr>
          <p:spPr>
            <a:xfrm>
              <a:off x="8420208" y="5342698"/>
              <a:ext cx="311525"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9" name="rc269"/>
            <p:cNvSpPr/>
            <p:nvPr/>
          </p:nvSpPr>
          <p:spPr>
            <a:xfrm>
              <a:off x="8731733" y="5342698"/>
              <a:ext cx="311525"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70" name="tx270"/>
            <p:cNvSpPr/>
            <p:nvPr/>
          </p:nvSpPr>
          <p:spPr>
            <a:xfrm>
              <a:off x="103907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1" name="tx271"/>
            <p:cNvSpPr/>
            <p:nvPr/>
          </p:nvSpPr>
          <p:spPr>
            <a:xfrm>
              <a:off x="135060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2" name="tx272"/>
            <p:cNvSpPr/>
            <p:nvPr/>
          </p:nvSpPr>
          <p:spPr>
            <a:xfrm>
              <a:off x="1662128"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3" name="tx273"/>
            <p:cNvSpPr/>
            <p:nvPr/>
          </p:nvSpPr>
          <p:spPr>
            <a:xfrm>
              <a:off x="197365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4" name="tx274"/>
            <p:cNvSpPr/>
            <p:nvPr/>
          </p:nvSpPr>
          <p:spPr>
            <a:xfrm>
              <a:off x="2264085"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75" name="tx275"/>
            <p:cNvSpPr/>
            <p:nvPr/>
          </p:nvSpPr>
          <p:spPr>
            <a:xfrm>
              <a:off x="259670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76" name="tx276"/>
            <p:cNvSpPr/>
            <p:nvPr/>
          </p:nvSpPr>
          <p:spPr>
            <a:xfrm>
              <a:off x="2887135"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77" name="tx277"/>
            <p:cNvSpPr/>
            <p:nvPr/>
          </p:nvSpPr>
          <p:spPr>
            <a:xfrm>
              <a:off x="321975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78" name="tx278"/>
            <p:cNvSpPr/>
            <p:nvPr/>
          </p:nvSpPr>
          <p:spPr>
            <a:xfrm>
              <a:off x="3510185"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9" name="tx279"/>
            <p:cNvSpPr/>
            <p:nvPr/>
          </p:nvSpPr>
          <p:spPr>
            <a:xfrm>
              <a:off x="3821710" y="203836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0" name="tx280"/>
            <p:cNvSpPr/>
            <p:nvPr/>
          </p:nvSpPr>
          <p:spPr>
            <a:xfrm>
              <a:off x="415432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1" name="tx281"/>
            <p:cNvSpPr/>
            <p:nvPr/>
          </p:nvSpPr>
          <p:spPr>
            <a:xfrm>
              <a:off x="446585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477737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508890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4" name="tx284"/>
            <p:cNvSpPr/>
            <p:nvPr/>
          </p:nvSpPr>
          <p:spPr>
            <a:xfrm>
              <a:off x="540042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5" name="tx285"/>
            <p:cNvSpPr/>
            <p:nvPr/>
          </p:nvSpPr>
          <p:spPr>
            <a:xfrm>
              <a:off x="571195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60234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7" name="tx287"/>
            <p:cNvSpPr/>
            <p:nvPr/>
          </p:nvSpPr>
          <p:spPr>
            <a:xfrm>
              <a:off x="6335005"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8" name="tx288"/>
            <p:cNvSpPr/>
            <p:nvPr/>
          </p:nvSpPr>
          <p:spPr>
            <a:xfrm>
              <a:off x="664653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9" name="tx289"/>
            <p:cNvSpPr/>
            <p:nvPr/>
          </p:nvSpPr>
          <p:spPr>
            <a:xfrm>
              <a:off x="695805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90" name="tx290"/>
            <p:cNvSpPr/>
            <p:nvPr/>
          </p:nvSpPr>
          <p:spPr>
            <a:xfrm>
              <a:off x="72695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91" name="tx291"/>
            <p:cNvSpPr/>
            <p:nvPr/>
          </p:nvSpPr>
          <p:spPr>
            <a:xfrm>
              <a:off x="758110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92" name="tx292"/>
            <p:cNvSpPr/>
            <p:nvPr/>
          </p:nvSpPr>
          <p:spPr>
            <a:xfrm>
              <a:off x="789263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93" name="tx293"/>
            <p:cNvSpPr/>
            <p:nvPr/>
          </p:nvSpPr>
          <p:spPr>
            <a:xfrm>
              <a:off x="8204155" y="204106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94" name="tx294"/>
            <p:cNvSpPr/>
            <p:nvPr/>
          </p:nvSpPr>
          <p:spPr>
            <a:xfrm>
              <a:off x="851568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95" name="tx295"/>
            <p:cNvSpPr/>
            <p:nvPr/>
          </p:nvSpPr>
          <p:spPr>
            <a:xfrm>
              <a:off x="882720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96" name="tx296"/>
            <p:cNvSpPr/>
            <p:nvPr/>
          </p:nvSpPr>
          <p:spPr>
            <a:xfrm>
              <a:off x="103907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7" name="tx297"/>
            <p:cNvSpPr/>
            <p:nvPr/>
          </p:nvSpPr>
          <p:spPr>
            <a:xfrm>
              <a:off x="135060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8" name="tx298"/>
            <p:cNvSpPr/>
            <p:nvPr/>
          </p:nvSpPr>
          <p:spPr>
            <a:xfrm>
              <a:off x="166212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9" name="tx299"/>
            <p:cNvSpPr/>
            <p:nvPr/>
          </p:nvSpPr>
          <p:spPr>
            <a:xfrm>
              <a:off x="197365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0" name="tx300"/>
            <p:cNvSpPr/>
            <p:nvPr/>
          </p:nvSpPr>
          <p:spPr>
            <a:xfrm>
              <a:off x="228517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01" name="tx301"/>
            <p:cNvSpPr/>
            <p:nvPr/>
          </p:nvSpPr>
          <p:spPr>
            <a:xfrm>
              <a:off x="2596703"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2" name="tx302"/>
            <p:cNvSpPr/>
            <p:nvPr/>
          </p:nvSpPr>
          <p:spPr>
            <a:xfrm>
              <a:off x="290822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03" name="tx303"/>
            <p:cNvSpPr/>
            <p:nvPr/>
          </p:nvSpPr>
          <p:spPr>
            <a:xfrm>
              <a:off x="321975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4" name="tx304"/>
            <p:cNvSpPr/>
            <p:nvPr/>
          </p:nvSpPr>
          <p:spPr>
            <a:xfrm>
              <a:off x="353127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5" name="tx305"/>
            <p:cNvSpPr/>
            <p:nvPr/>
          </p:nvSpPr>
          <p:spPr>
            <a:xfrm>
              <a:off x="384280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6" name="tx306"/>
            <p:cNvSpPr/>
            <p:nvPr/>
          </p:nvSpPr>
          <p:spPr>
            <a:xfrm>
              <a:off x="415432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7" name="tx307"/>
            <p:cNvSpPr/>
            <p:nvPr/>
          </p:nvSpPr>
          <p:spPr>
            <a:xfrm>
              <a:off x="446585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8" name="tx308"/>
            <p:cNvSpPr/>
            <p:nvPr/>
          </p:nvSpPr>
          <p:spPr>
            <a:xfrm>
              <a:off x="477737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9" name="tx309"/>
            <p:cNvSpPr/>
            <p:nvPr/>
          </p:nvSpPr>
          <p:spPr>
            <a:xfrm>
              <a:off x="508890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0" name="tx310"/>
            <p:cNvSpPr/>
            <p:nvPr/>
          </p:nvSpPr>
          <p:spPr>
            <a:xfrm>
              <a:off x="540042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1" name="tx311"/>
            <p:cNvSpPr/>
            <p:nvPr/>
          </p:nvSpPr>
          <p:spPr>
            <a:xfrm>
              <a:off x="571195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2" name="tx312"/>
            <p:cNvSpPr/>
            <p:nvPr/>
          </p:nvSpPr>
          <p:spPr>
            <a:xfrm>
              <a:off x="6023480"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3" name="tx313"/>
            <p:cNvSpPr/>
            <p:nvPr/>
          </p:nvSpPr>
          <p:spPr>
            <a:xfrm>
              <a:off x="633500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4" name="tx314"/>
            <p:cNvSpPr/>
            <p:nvPr/>
          </p:nvSpPr>
          <p:spPr>
            <a:xfrm>
              <a:off x="664653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5" name="tx315"/>
            <p:cNvSpPr/>
            <p:nvPr/>
          </p:nvSpPr>
          <p:spPr>
            <a:xfrm>
              <a:off x="695805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16" name="tx316"/>
            <p:cNvSpPr/>
            <p:nvPr/>
          </p:nvSpPr>
          <p:spPr>
            <a:xfrm>
              <a:off x="726958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17" name="tx317"/>
            <p:cNvSpPr/>
            <p:nvPr/>
          </p:nvSpPr>
          <p:spPr>
            <a:xfrm>
              <a:off x="7581105" y="23017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18" name="tx318"/>
            <p:cNvSpPr/>
            <p:nvPr/>
          </p:nvSpPr>
          <p:spPr>
            <a:xfrm>
              <a:off x="7892630" y="23017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19" name="tx319"/>
            <p:cNvSpPr/>
            <p:nvPr/>
          </p:nvSpPr>
          <p:spPr>
            <a:xfrm>
              <a:off x="8204155" y="23017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20" name="tx320"/>
            <p:cNvSpPr/>
            <p:nvPr/>
          </p:nvSpPr>
          <p:spPr>
            <a:xfrm>
              <a:off x="851568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21" name="tx321"/>
            <p:cNvSpPr/>
            <p:nvPr/>
          </p:nvSpPr>
          <p:spPr>
            <a:xfrm>
              <a:off x="882720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22" name="tx322"/>
            <p:cNvSpPr/>
            <p:nvPr/>
          </p:nvSpPr>
          <p:spPr>
            <a:xfrm>
              <a:off x="1039078" y="25628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23" name="tx323"/>
            <p:cNvSpPr/>
            <p:nvPr/>
          </p:nvSpPr>
          <p:spPr>
            <a:xfrm>
              <a:off x="1350603" y="25628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24" name="tx324"/>
            <p:cNvSpPr/>
            <p:nvPr/>
          </p:nvSpPr>
          <p:spPr>
            <a:xfrm>
              <a:off x="1662128" y="25641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25" name="tx325"/>
            <p:cNvSpPr/>
            <p:nvPr/>
          </p:nvSpPr>
          <p:spPr>
            <a:xfrm>
              <a:off x="197365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6" name="tx326"/>
            <p:cNvSpPr/>
            <p:nvPr/>
          </p:nvSpPr>
          <p:spPr>
            <a:xfrm>
              <a:off x="228517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7" name="tx327"/>
            <p:cNvSpPr/>
            <p:nvPr/>
          </p:nvSpPr>
          <p:spPr>
            <a:xfrm>
              <a:off x="259670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8" name="tx328"/>
            <p:cNvSpPr/>
            <p:nvPr/>
          </p:nvSpPr>
          <p:spPr>
            <a:xfrm>
              <a:off x="2908228"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29" name="tx329"/>
            <p:cNvSpPr/>
            <p:nvPr/>
          </p:nvSpPr>
          <p:spPr>
            <a:xfrm>
              <a:off x="321975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0" name="tx330"/>
            <p:cNvSpPr/>
            <p:nvPr/>
          </p:nvSpPr>
          <p:spPr>
            <a:xfrm>
              <a:off x="353127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1" name="tx331"/>
            <p:cNvSpPr/>
            <p:nvPr/>
          </p:nvSpPr>
          <p:spPr>
            <a:xfrm>
              <a:off x="3842804"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2" name="tx332"/>
            <p:cNvSpPr/>
            <p:nvPr/>
          </p:nvSpPr>
          <p:spPr>
            <a:xfrm>
              <a:off x="415432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3" name="tx333"/>
            <p:cNvSpPr/>
            <p:nvPr/>
          </p:nvSpPr>
          <p:spPr>
            <a:xfrm>
              <a:off x="446585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4" name="tx334"/>
            <p:cNvSpPr/>
            <p:nvPr/>
          </p:nvSpPr>
          <p:spPr>
            <a:xfrm>
              <a:off x="4777379"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5" name="tx335"/>
            <p:cNvSpPr/>
            <p:nvPr/>
          </p:nvSpPr>
          <p:spPr>
            <a:xfrm>
              <a:off x="508890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6" name="tx336"/>
            <p:cNvSpPr/>
            <p:nvPr/>
          </p:nvSpPr>
          <p:spPr>
            <a:xfrm>
              <a:off x="540042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37" name="tx337"/>
            <p:cNvSpPr/>
            <p:nvPr/>
          </p:nvSpPr>
          <p:spPr>
            <a:xfrm>
              <a:off x="571195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8" name="tx338"/>
            <p:cNvSpPr/>
            <p:nvPr/>
          </p:nvSpPr>
          <p:spPr>
            <a:xfrm>
              <a:off x="60234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9" name="tx339"/>
            <p:cNvSpPr/>
            <p:nvPr/>
          </p:nvSpPr>
          <p:spPr>
            <a:xfrm>
              <a:off x="63350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0" name="tx340"/>
            <p:cNvSpPr/>
            <p:nvPr/>
          </p:nvSpPr>
          <p:spPr>
            <a:xfrm>
              <a:off x="6646530"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1" name="tx341"/>
            <p:cNvSpPr/>
            <p:nvPr/>
          </p:nvSpPr>
          <p:spPr>
            <a:xfrm>
              <a:off x="6958055" y="25628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42" name="tx342"/>
            <p:cNvSpPr/>
            <p:nvPr/>
          </p:nvSpPr>
          <p:spPr>
            <a:xfrm>
              <a:off x="72695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43" name="tx343"/>
            <p:cNvSpPr/>
            <p:nvPr/>
          </p:nvSpPr>
          <p:spPr>
            <a:xfrm>
              <a:off x="75811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44" name="tx344"/>
            <p:cNvSpPr/>
            <p:nvPr/>
          </p:nvSpPr>
          <p:spPr>
            <a:xfrm>
              <a:off x="789263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45" name="tx345"/>
            <p:cNvSpPr/>
            <p:nvPr/>
          </p:nvSpPr>
          <p:spPr>
            <a:xfrm>
              <a:off x="820415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46" name="tx346"/>
            <p:cNvSpPr/>
            <p:nvPr/>
          </p:nvSpPr>
          <p:spPr>
            <a:xfrm>
              <a:off x="1039078" y="308617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47" name="tx347"/>
            <p:cNvSpPr/>
            <p:nvPr/>
          </p:nvSpPr>
          <p:spPr>
            <a:xfrm>
              <a:off x="1350603" y="308617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48" name="tx348"/>
            <p:cNvSpPr/>
            <p:nvPr/>
          </p:nvSpPr>
          <p:spPr>
            <a:xfrm>
              <a:off x="1662128" y="308617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49" name="tx349"/>
            <p:cNvSpPr/>
            <p:nvPr/>
          </p:nvSpPr>
          <p:spPr>
            <a:xfrm>
              <a:off x="197365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0" name="tx350"/>
            <p:cNvSpPr/>
            <p:nvPr/>
          </p:nvSpPr>
          <p:spPr>
            <a:xfrm>
              <a:off x="228517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1" name="tx351"/>
            <p:cNvSpPr/>
            <p:nvPr/>
          </p:nvSpPr>
          <p:spPr>
            <a:xfrm>
              <a:off x="259670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2" name="tx352"/>
            <p:cNvSpPr/>
            <p:nvPr/>
          </p:nvSpPr>
          <p:spPr>
            <a:xfrm>
              <a:off x="2908228"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3" name="tx353"/>
            <p:cNvSpPr/>
            <p:nvPr/>
          </p:nvSpPr>
          <p:spPr>
            <a:xfrm>
              <a:off x="321975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4" name="tx354"/>
            <p:cNvSpPr/>
            <p:nvPr/>
          </p:nvSpPr>
          <p:spPr>
            <a:xfrm>
              <a:off x="353127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5" name="tx355"/>
            <p:cNvSpPr/>
            <p:nvPr/>
          </p:nvSpPr>
          <p:spPr>
            <a:xfrm>
              <a:off x="3842804"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6" name="tx356"/>
            <p:cNvSpPr/>
            <p:nvPr/>
          </p:nvSpPr>
          <p:spPr>
            <a:xfrm>
              <a:off x="415432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7" name="tx357"/>
            <p:cNvSpPr/>
            <p:nvPr/>
          </p:nvSpPr>
          <p:spPr>
            <a:xfrm>
              <a:off x="446585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8" name="tx358"/>
            <p:cNvSpPr/>
            <p:nvPr/>
          </p:nvSpPr>
          <p:spPr>
            <a:xfrm>
              <a:off x="4777379"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9" name="tx359"/>
            <p:cNvSpPr/>
            <p:nvPr/>
          </p:nvSpPr>
          <p:spPr>
            <a:xfrm>
              <a:off x="508890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0" name="tx360"/>
            <p:cNvSpPr/>
            <p:nvPr/>
          </p:nvSpPr>
          <p:spPr>
            <a:xfrm>
              <a:off x="540042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1" name="tx361"/>
            <p:cNvSpPr/>
            <p:nvPr/>
          </p:nvSpPr>
          <p:spPr>
            <a:xfrm>
              <a:off x="571195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2" name="tx362"/>
            <p:cNvSpPr/>
            <p:nvPr/>
          </p:nvSpPr>
          <p:spPr>
            <a:xfrm>
              <a:off x="60234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3" name="tx363"/>
            <p:cNvSpPr/>
            <p:nvPr/>
          </p:nvSpPr>
          <p:spPr>
            <a:xfrm>
              <a:off x="633500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64" name="tx364"/>
            <p:cNvSpPr/>
            <p:nvPr/>
          </p:nvSpPr>
          <p:spPr>
            <a:xfrm>
              <a:off x="6646530"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65" name="tx365"/>
            <p:cNvSpPr/>
            <p:nvPr/>
          </p:nvSpPr>
          <p:spPr>
            <a:xfrm>
              <a:off x="6958055" y="30848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66" name="tx366"/>
            <p:cNvSpPr/>
            <p:nvPr/>
          </p:nvSpPr>
          <p:spPr>
            <a:xfrm>
              <a:off x="72695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67" name="tx367"/>
            <p:cNvSpPr/>
            <p:nvPr/>
          </p:nvSpPr>
          <p:spPr>
            <a:xfrm>
              <a:off x="758110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68" name="tx368"/>
            <p:cNvSpPr/>
            <p:nvPr/>
          </p:nvSpPr>
          <p:spPr>
            <a:xfrm>
              <a:off x="789263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69" name="tx369"/>
            <p:cNvSpPr/>
            <p:nvPr/>
          </p:nvSpPr>
          <p:spPr>
            <a:xfrm>
              <a:off x="820415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70" name="tx370"/>
            <p:cNvSpPr/>
            <p:nvPr/>
          </p:nvSpPr>
          <p:spPr>
            <a:xfrm>
              <a:off x="1039078" y="282515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71" name="tx371"/>
            <p:cNvSpPr/>
            <p:nvPr/>
          </p:nvSpPr>
          <p:spPr>
            <a:xfrm>
              <a:off x="1350603" y="282515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72" name="tx372"/>
            <p:cNvSpPr/>
            <p:nvPr/>
          </p:nvSpPr>
          <p:spPr>
            <a:xfrm>
              <a:off x="1662128" y="282515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73" name="tx373"/>
            <p:cNvSpPr/>
            <p:nvPr/>
          </p:nvSpPr>
          <p:spPr>
            <a:xfrm>
              <a:off x="197365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74" name="tx374"/>
            <p:cNvSpPr/>
            <p:nvPr/>
          </p:nvSpPr>
          <p:spPr>
            <a:xfrm>
              <a:off x="228517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5" name="tx375"/>
            <p:cNvSpPr/>
            <p:nvPr/>
          </p:nvSpPr>
          <p:spPr>
            <a:xfrm>
              <a:off x="259670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6" name="tx376"/>
            <p:cNvSpPr/>
            <p:nvPr/>
          </p:nvSpPr>
          <p:spPr>
            <a:xfrm>
              <a:off x="2908228"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7" name="tx377"/>
            <p:cNvSpPr/>
            <p:nvPr/>
          </p:nvSpPr>
          <p:spPr>
            <a:xfrm>
              <a:off x="321975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8" name="tx378"/>
            <p:cNvSpPr/>
            <p:nvPr/>
          </p:nvSpPr>
          <p:spPr>
            <a:xfrm>
              <a:off x="353127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9" name="tx379"/>
            <p:cNvSpPr/>
            <p:nvPr/>
          </p:nvSpPr>
          <p:spPr>
            <a:xfrm>
              <a:off x="3842804"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0" name="tx380"/>
            <p:cNvSpPr/>
            <p:nvPr/>
          </p:nvSpPr>
          <p:spPr>
            <a:xfrm>
              <a:off x="415432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1" name="tx381"/>
            <p:cNvSpPr/>
            <p:nvPr/>
          </p:nvSpPr>
          <p:spPr>
            <a:xfrm>
              <a:off x="446585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2" name="tx382"/>
            <p:cNvSpPr/>
            <p:nvPr/>
          </p:nvSpPr>
          <p:spPr>
            <a:xfrm>
              <a:off x="4777379"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3" name="tx383"/>
            <p:cNvSpPr/>
            <p:nvPr/>
          </p:nvSpPr>
          <p:spPr>
            <a:xfrm>
              <a:off x="508890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4" name="tx384"/>
            <p:cNvSpPr/>
            <p:nvPr/>
          </p:nvSpPr>
          <p:spPr>
            <a:xfrm>
              <a:off x="540042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5" name="tx385"/>
            <p:cNvSpPr/>
            <p:nvPr/>
          </p:nvSpPr>
          <p:spPr>
            <a:xfrm>
              <a:off x="571195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6" name="tx386"/>
            <p:cNvSpPr/>
            <p:nvPr/>
          </p:nvSpPr>
          <p:spPr>
            <a:xfrm>
              <a:off x="60234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7" name="tx387"/>
            <p:cNvSpPr/>
            <p:nvPr/>
          </p:nvSpPr>
          <p:spPr>
            <a:xfrm>
              <a:off x="63350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8" name="tx388"/>
            <p:cNvSpPr/>
            <p:nvPr/>
          </p:nvSpPr>
          <p:spPr>
            <a:xfrm>
              <a:off x="6646530"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89" name="tx389"/>
            <p:cNvSpPr/>
            <p:nvPr/>
          </p:nvSpPr>
          <p:spPr>
            <a:xfrm>
              <a:off x="6958055" y="28238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90" name="tx390"/>
            <p:cNvSpPr/>
            <p:nvPr/>
          </p:nvSpPr>
          <p:spPr>
            <a:xfrm>
              <a:off x="72695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91" name="tx391"/>
            <p:cNvSpPr/>
            <p:nvPr/>
          </p:nvSpPr>
          <p:spPr>
            <a:xfrm>
              <a:off x="75811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92" name="tx392"/>
            <p:cNvSpPr/>
            <p:nvPr/>
          </p:nvSpPr>
          <p:spPr>
            <a:xfrm>
              <a:off x="789263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93" name="tx393"/>
            <p:cNvSpPr/>
            <p:nvPr/>
          </p:nvSpPr>
          <p:spPr>
            <a:xfrm>
              <a:off x="820415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94" name="tx394"/>
            <p:cNvSpPr/>
            <p:nvPr/>
          </p:nvSpPr>
          <p:spPr>
            <a:xfrm>
              <a:off x="6023480"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5" name="tx395"/>
            <p:cNvSpPr/>
            <p:nvPr/>
          </p:nvSpPr>
          <p:spPr>
            <a:xfrm>
              <a:off x="633500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6" name="tx396"/>
            <p:cNvSpPr/>
            <p:nvPr/>
          </p:nvSpPr>
          <p:spPr>
            <a:xfrm>
              <a:off x="664653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7" name="tx397"/>
            <p:cNvSpPr/>
            <p:nvPr/>
          </p:nvSpPr>
          <p:spPr>
            <a:xfrm>
              <a:off x="695805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98" name="tx398"/>
            <p:cNvSpPr/>
            <p:nvPr/>
          </p:nvSpPr>
          <p:spPr>
            <a:xfrm>
              <a:off x="726958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99" name="tx399"/>
            <p:cNvSpPr/>
            <p:nvPr/>
          </p:nvSpPr>
          <p:spPr>
            <a:xfrm>
              <a:off x="7581105" y="38679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00" name="tx400"/>
            <p:cNvSpPr/>
            <p:nvPr/>
          </p:nvSpPr>
          <p:spPr>
            <a:xfrm>
              <a:off x="7892630" y="38679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01" name="tx401"/>
            <p:cNvSpPr/>
            <p:nvPr/>
          </p:nvSpPr>
          <p:spPr>
            <a:xfrm>
              <a:off x="8204155" y="38679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02" name="tx402"/>
            <p:cNvSpPr/>
            <p:nvPr/>
          </p:nvSpPr>
          <p:spPr>
            <a:xfrm>
              <a:off x="8515681"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03" name="tx403"/>
            <p:cNvSpPr/>
            <p:nvPr/>
          </p:nvSpPr>
          <p:spPr>
            <a:xfrm>
              <a:off x="8827206"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04" name="tx404"/>
            <p:cNvSpPr/>
            <p:nvPr/>
          </p:nvSpPr>
          <p:spPr>
            <a:xfrm>
              <a:off x="7581105" y="41289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05" name="tx405"/>
            <p:cNvSpPr/>
            <p:nvPr/>
          </p:nvSpPr>
          <p:spPr>
            <a:xfrm>
              <a:off x="7892630" y="41289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06" name="tx406"/>
            <p:cNvSpPr/>
            <p:nvPr/>
          </p:nvSpPr>
          <p:spPr>
            <a:xfrm>
              <a:off x="820415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07" name="tx407"/>
            <p:cNvSpPr/>
            <p:nvPr/>
          </p:nvSpPr>
          <p:spPr>
            <a:xfrm>
              <a:off x="1039078"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08" name="tx408"/>
            <p:cNvSpPr/>
            <p:nvPr/>
          </p:nvSpPr>
          <p:spPr>
            <a:xfrm>
              <a:off x="1350603"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9" name="tx409"/>
            <p:cNvSpPr/>
            <p:nvPr/>
          </p:nvSpPr>
          <p:spPr>
            <a:xfrm>
              <a:off x="1662128"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10" name="tx410"/>
            <p:cNvSpPr/>
            <p:nvPr/>
          </p:nvSpPr>
          <p:spPr>
            <a:xfrm>
              <a:off x="1973653"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1" name="tx411"/>
            <p:cNvSpPr/>
            <p:nvPr/>
          </p:nvSpPr>
          <p:spPr>
            <a:xfrm>
              <a:off x="2285178"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2" name="tx412"/>
            <p:cNvSpPr/>
            <p:nvPr/>
          </p:nvSpPr>
          <p:spPr>
            <a:xfrm>
              <a:off x="2596703"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3" name="tx413"/>
            <p:cNvSpPr/>
            <p:nvPr/>
          </p:nvSpPr>
          <p:spPr>
            <a:xfrm>
              <a:off x="2908228"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4" name="tx414"/>
            <p:cNvSpPr/>
            <p:nvPr/>
          </p:nvSpPr>
          <p:spPr>
            <a:xfrm>
              <a:off x="3219754"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5" name="tx415"/>
            <p:cNvSpPr/>
            <p:nvPr/>
          </p:nvSpPr>
          <p:spPr>
            <a:xfrm>
              <a:off x="353127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6" name="tx416"/>
            <p:cNvSpPr/>
            <p:nvPr/>
          </p:nvSpPr>
          <p:spPr>
            <a:xfrm>
              <a:off x="3842804"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7" name="tx417"/>
            <p:cNvSpPr/>
            <p:nvPr/>
          </p:nvSpPr>
          <p:spPr>
            <a:xfrm>
              <a:off x="415432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8" name="tx418"/>
            <p:cNvSpPr/>
            <p:nvPr/>
          </p:nvSpPr>
          <p:spPr>
            <a:xfrm>
              <a:off x="4465854"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9" name="tx419"/>
            <p:cNvSpPr/>
            <p:nvPr/>
          </p:nvSpPr>
          <p:spPr>
            <a:xfrm>
              <a:off x="477737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0" name="tx420"/>
            <p:cNvSpPr/>
            <p:nvPr/>
          </p:nvSpPr>
          <p:spPr>
            <a:xfrm>
              <a:off x="5088904"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21" name="tx421"/>
            <p:cNvSpPr/>
            <p:nvPr/>
          </p:nvSpPr>
          <p:spPr>
            <a:xfrm>
              <a:off x="540042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2" name="tx422"/>
            <p:cNvSpPr/>
            <p:nvPr/>
          </p:nvSpPr>
          <p:spPr>
            <a:xfrm>
              <a:off x="571195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3" name="tx423"/>
            <p:cNvSpPr/>
            <p:nvPr/>
          </p:nvSpPr>
          <p:spPr>
            <a:xfrm>
              <a:off x="6023480"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4" name="tx424"/>
            <p:cNvSpPr/>
            <p:nvPr/>
          </p:nvSpPr>
          <p:spPr>
            <a:xfrm>
              <a:off x="6335005"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25" name="tx425"/>
            <p:cNvSpPr/>
            <p:nvPr/>
          </p:nvSpPr>
          <p:spPr>
            <a:xfrm>
              <a:off x="6646530"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6" name="tx426"/>
            <p:cNvSpPr/>
            <p:nvPr/>
          </p:nvSpPr>
          <p:spPr>
            <a:xfrm>
              <a:off x="695805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27" name="tx427"/>
            <p:cNvSpPr/>
            <p:nvPr/>
          </p:nvSpPr>
          <p:spPr>
            <a:xfrm>
              <a:off x="7269580" y="439030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28" name="tx428"/>
            <p:cNvSpPr/>
            <p:nvPr/>
          </p:nvSpPr>
          <p:spPr>
            <a:xfrm>
              <a:off x="7581105" y="43899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29" name="tx429"/>
            <p:cNvSpPr/>
            <p:nvPr/>
          </p:nvSpPr>
          <p:spPr>
            <a:xfrm>
              <a:off x="7892630"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30" name="tx430"/>
            <p:cNvSpPr/>
            <p:nvPr/>
          </p:nvSpPr>
          <p:spPr>
            <a:xfrm>
              <a:off x="820415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31" name="tx431"/>
            <p:cNvSpPr/>
            <p:nvPr/>
          </p:nvSpPr>
          <p:spPr>
            <a:xfrm>
              <a:off x="8515681"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32" name="tx432"/>
            <p:cNvSpPr/>
            <p:nvPr/>
          </p:nvSpPr>
          <p:spPr>
            <a:xfrm>
              <a:off x="8827206"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33" name="tx433"/>
            <p:cNvSpPr/>
            <p:nvPr/>
          </p:nvSpPr>
          <p:spPr>
            <a:xfrm>
              <a:off x="851568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34" name="tx434"/>
            <p:cNvSpPr/>
            <p:nvPr/>
          </p:nvSpPr>
          <p:spPr>
            <a:xfrm>
              <a:off x="882720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35" name="tx435"/>
            <p:cNvSpPr/>
            <p:nvPr/>
          </p:nvSpPr>
          <p:spPr>
            <a:xfrm>
              <a:off x="571195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36" name="tx436"/>
            <p:cNvSpPr/>
            <p:nvPr/>
          </p:nvSpPr>
          <p:spPr>
            <a:xfrm>
              <a:off x="60234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7" name="tx437"/>
            <p:cNvSpPr/>
            <p:nvPr/>
          </p:nvSpPr>
          <p:spPr>
            <a:xfrm>
              <a:off x="6335005"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8" name="tx438"/>
            <p:cNvSpPr/>
            <p:nvPr/>
          </p:nvSpPr>
          <p:spPr>
            <a:xfrm>
              <a:off x="6646530"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9" name="tx439"/>
            <p:cNvSpPr/>
            <p:nvPr/>
          </p:nvSpPr>
          <p:spPr>
            <a:xfrm>
              <a:off x="6958055" y="334588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40" name="tx440"/>
            <p:cNvSpPr/>
            <p:nvPr/>
          </p:nvSpPr>
          <p:spPr>
            <a:xfrm>
              <a:off x="72695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41" name="tx441"/>
            <p:cNvSpPr/>
            <p:nvPr/>
          </p:nvSpPr>
          <p:spPr>
            <a:xfrm>
              <a:off x="75811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42" name="tx442"/>
            <p:cNvSpPr/>
            <p:nvPr/>
          </p:nvSpPr>
          <p:spPr>
            <a:xfrm>
              <a:off x="789263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43" name="tx443"/>
            <p:cNvSpPr/>
            <p:nvPr/>
          </p:nvSpPr>
          <p:spPr>
            <a:xfrm>
              <a:off x="820415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44" name="tx444"/>
            <p:cNvSpPr/>
            <p:nvPr/>
          </p:nvSpPr>
          <p:spPr>
            <a:xfrm>
              <a:off x="103907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45" name="tx445"/>
            <p:cNvSpPr/>
            <p:nvPr/>
          </p:nvSpPr>
          <p:spPr>
            <a:xfrm>
              <a:off x="135060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46" name="tx446"/>
            <p:cNvSpPr/>
            <p:nvPr/>
          </p:nvSpPr>
          <p:spPr>
            <a:xfrm>
              <a:off x="166212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7" name="tx447"/>
            <p:cNvSpPr/>
            <p:nvPr/>
          </p:nvSpPr>
          <p:spPr>
            <a:xfrm>
              <a:off x="197365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8" name="tx448"/>
            <p:cNvSpPr/>
            <p:nvPr/>
          </p:nvSpPr>
          <p:spPr>
            <a:xfrm>
              <a:off x="228517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9" name="tx449"/>
            <p:cNvSpPr/>
            <p:nvPr/>
          </p:nvSpPr>
          <p:spPr>
            <a:xfrm>
              <a:off x="259670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0" name="tx450"/>
            <p:cNvSpPr/>
            <p:nvPr/>
          </p:nvSpPr>
          <p:spPr>
            <a:xfrm>
              <a:off x="290822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51" name="tx451"/>
            <p:cNvSpPr/>
            <p:nvPr/>
          </p:nvSpPr>
          <p:spPr>
            <a:xfrm>
              <a:off x="321975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52" name="tx452"/>
            <p:cNvSpPr/>
            <p:nvPr/>
          </p:nvSpPr>
          <p:spPr>
            <a:xfrm>
              <a:off x="353127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53" name="tx453"/>
            <p:cNvSpPr/>
            <p:nvPr/>
          </p:nvSpPr>
          <p:spPr>
            <a:xfrm>
              <a:off x="3842804"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4" name="tx454"/>
            <p:cNvSpPr/>
            <p:nvPr/>
          </p:nvSpPr>
          <p:spPr>
            <a:xfrm>
              <a:off x="415432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55" name="tx455"/>
            <p:cNvSpPr/>
            <p:nvPr/>
          </p:nvSpPr>
          <p:spPr>
            <a:xfrm>
              <a:off x="446585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6" name="tx456"/>
            <p:cNvSpPr/>
            <p:nvPr/>
          </p:nvSpPr>
          <p:spPr>
            <a:xfrm>
              <a:off x="477737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57" name="tx457"/>
            <p:cNvSpPr/>
            <p:nvPr/>
          </p:nvSpPr>
          <p:spPr>
            <a:xfrm>
              <a:off x="508890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58" name="tx458"/>
            <p:cNvSpPr/>
            <p:nvPr/>
          </p:nvSpPr>
          <p:spPr>
            <a:xfrm>
              <a:off x="540042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9" name="tx459"/>
            <p:cNvSpPr/>
            <p:nvPr/>
          </p:nvSpPr>
          <p:spPr>
            <a:xfrm>
              <a:off x="571195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0" name="tx460"/>
            <p:cNvSpPr/>
            <p:nvPr/>
          </p:nvSpPr>
          <p:spPr>
            <a:xfrm>
              <a:off x="602348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1" name="tx461"/>
            <p:cNvSpPr/>
            <p:nvPr/>
          </p:nvSpPr>
          <p:spPr>
            <a:xfrm>
              <a:off x="6335005"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62" name="tx462"/>
            <p:cNvSpPr/>
            <p:nvPr/>
          </p:nvSpPr>
          <p:spPr>
            <a:xfrm>
              <a:off x="664653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63" name="tx463"/>
            <p:cNvSpPr/>
            <p:nvPr/>
          </p:nvSpPr>
          <p:spPr>
            <a:xfrm>
              <a:off x="695805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64" name="tx464"/>
            <p:cNvSpPr/>
            <p:nvPr/>
          </p:nvSpPr>
          <p:spPr>
            <a:xfrm>
              <a:off x="7269580" y="465133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65" name="tx465"/>
            <p:cNvSpPr/>
            <p:nvPr/>
          </p:nvSpPr>
          <p:spPr>
            <a:xfrm>
              <a:off x="7581105" y="46510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66" name="tx466"/>
            <p:cNvSpPr/>
            <p:nvPr/>
          </p:nvSpPr>
          <p:spPr>
            <a:xfrm>
              <a:off x="789263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67" name="tx467"/>
            <p:cNvSpPr/>
            <p:nvPr/>
          </p:nvSpPr>
          <p:spPr>
            <a:xfrm>
              <a:off x="820415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68" name="tx468"/>
            <p:cNvSpPr/>
            <p:nvPr/>
          </p:nvSpPr>
          <p:spPr>
            <a:xfrm>
              <a:off x="851568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69" name="tx469"/>
            <p:cNvSpPr/>
            <p:nvPr/>
          </p:nvSpPr>
          <p:spPr>
            <a:xfrm>
              <a:off x="882720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70" name="tx470"/>
            <p:cNvSpPr/>
            <p:nvPr/>
          </p:nvSpPr>
          <p:spPr>
            <a:xfrm>
              <a:off x="3842804"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71" name="tx471"/>
            <p:cNvSpPr/>
            <p:nvPr/>
          </p:nvSpPr>
          <p:spPr>
            <a:xfrm>
              <a:off x="415432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72" name="tx472"/>
            <p:cNvSpPr/>
            <p:nvPr/>
          </p:nvSpPr>
          <p:spPr>
            <a:xfrm>
              <a:off x="4465854"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73" name="tx473"/>
            <p:cNvSpPr/>
            <p:nvPr/>
          </p:nvSpPr>
          <p:spPr>
            <a:xfrm>
              <a:off x="477737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74" name="tx474"/>
            <p:cNvSpPr/>
            <p:nvPr/>
          </p:nvSpPr>
          <p:spPr>
            <a:xfrm>
              <a:off x="5067811" y="360457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75" name="tx475"/>
            <p:cNvSpPr/>
            <p:nvPr/>
          </p:nvSpPr>
          <p:spPr>
            <a:xfrm>
              <a:off x="540042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76" name="tx476"/>
            <p:cNvSpPr/>
            <p:nvPr/>
          </p:nvSpPr>
          <p:spPr>
            <a:xfrm>
              <a:off x="571195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77" name="tx477"/>
            <p:cNvSpPr/>
            <p:nvPr/>
          </p:nvSpPr>
          <p:spPr>
            <a:xfrm>
              <a:off x="6002386" y="360457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78" name="tx478"/>
            <p:cNvSpPr/>
            <p:nvPr/>
          </p:nvSpPr>
          <p:spPr>
            <a:xfrm>
              <a:off x="633500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79" name="tx479"/>
            <p:cNvSpPr/>
            <p:nvPr/>
          </p:nvSpPr>
          <p:spPr>
            <a:xfrm>
              <a:off x="6625436" y="360457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80" name="tx480"/>
            <p:cNvSpPr/>
            <p:nvPr/>
          </p:nvSpPr>
          <p:spPr>
            <a:xfrm>
              <a:off x="695805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81" name="tx481"/>
            <p:cNvSpPr/>
            <p:nvPr/>
          </p:nvSpPr>
          <p:spPr>
            <a:xfrm>
              <a:off x="7269580" y="360722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82" name="tx482"/>
            <p:cNvSpPr/>
            <p:nvPr/>
          </p:nvSpPr>
          <p:spPr>
            <a:xfrm>
              <a:off x="7581105" y="36069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83" name="tx483"/>
            <p:cNvSpPr/>
            <p:nvPr/>
          </p:nvSpPr>
          <p:spPr>
            <a:xfrm>
              <a:off x="7871537" y="360590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84" name="tx484"/>
            <p:cNvSpPr/>
            <p:nvPr/>
          </p:nvSpPr>
          <p:spPr>
            <a:xfrm>
              <a:off x="820415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85" name="tx485"/>
            <p:cNvSpPr/>
            <p:nvPr/>
          </p:nvSpPr>
          <p:spPr>
            <a:xfrm>
              <a:off x="8515681"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86" name="tx486"/>
            <p:cNvSpPr/>
            <p:nvPr/>
          </p:nvSpPr>
          <p:spPr>
            <a:xfrm>
              <a:off x="8827206"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87" name="tx487"/>
            <p:cNvSpPr/>
            <p:nvPr/>
          </p:nvSpPr>
          <p:spPr>
            <a:xfrm>
              <a:off x="259670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88" name="tx488"/>
            <p:cNvSpPr/>
            <p:nvPr/>
          </p:nvSpPr>
          <p:spPr>
            <a:xfrm>
              <a:off x="290822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89" name="tx489"/>
            <p:cNvSpPr/>
            <p:nvPr/>
          </p:nvSpPr>
          <p:spPr>
            <a:xfrm>
              <a:off x="3219754"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90" name="tx490"/>
            <p:cNvSpPr/>
            <p:nvPr/>
          </p:nvSpPr>
          <p:spPr>
            <a:xfrm>
              <a:off x="3510185"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91" name="tx491"/>
            <p:cNvSpPr/>
            <p:nvPr/>
          </p:nvSpPr>
          <p:spPr>
            <a:xfrm>
              <a:off x="3821710" y="517206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92" name="tx492"/>
            <p:cNvSpPr/>
            <p:nvPr/>
          </p:nvSpPr>
          <p:spPr>
            <a:xfrm>
              <a:off x="4154329" y="517338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93" name="tx493"/>
            <p:cNvSpPr/>
            <p:nvPr/>
          </p:nvSpPr>
          <p:spPr>
            <a:xfrm>
              <a:off x="446585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4" name="tx494"/>
            <p:cNvSpPr/>
            <p:nvPr/>
          </p:nvSpPr>
          <p:spPr>
            <a:xfrm>
              <a:off x="477737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95" name="tx495"/>
            <p:cNvSpPr/>
            <p:nvPr/>
          </p:nvSpPr>
          <p:spPr>
            <a:xfrm>
              <a:off x="5088904"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96" name="tx496"/>
            <p:cNvSpPr/>
            <p:nvPr/>
          </p:nvSpPr>
          <p:spPr>
            <a:xfrm>
              <a:off x="5400429"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97" name="tx497"/>
            <p:cNvSpPr/>
            <p:nvPr/>
          </p:nvSpPr>
          <p:spPr>
            <a:xfrm>
              <a:off x="571195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98" name="tx498"/>
            <p:cNvSpPr/>
            <p:nvPr/>
          </p:nvSpPr>
          <p:spPr>
            <a:xfrm>
              <a:off x="6002386"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99" name="tx499"/>
            <p:cNvSpPr/>
            <p:nvPr/>
          </p:nvSpPr>
          <p:spPr>
            <a:xfrm>
              <a:off x="633500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00" name="tx500"/>
            <p:cNvSpPr/>
            <p:nvPr/>
          </p:nvSpPr>
          <p:spPr>
            <a:xfrm>
              <a:off x="664653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01" name="tx501"/>
            <p:cNvSpPr/>
            <p:nvPr/>
          </p:nvSpPr>
          <p:spPr>
            <a:xfrm>
              <a:off x="6958055" y="517439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02" name="tx502"/>
            <p:cNvSpPr/>
            <p:nvPr/>
          </p:nvSpPr>
          <p:spPr>
            <a:xfrm>
              <a:off x="7269580"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03" name="tx503"/>
            <p:cNvSpPr/>
            <p:nvPr/>
          </p:nvSpPr>
          <p:spPr>
            <a:xfrm>
              <a:off x="7581105"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504" name="tx504"/>
            <p:cNvSpPr/>
            <p:nvPr/>
          </p:nvSpPr>
          <p:spPr>
            <a:xfrm>
              <a:off x="789263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05" name="tx505"/>
            <p:cNvSpPr/>
            <p:nvPr/>
          </p:nvSpPr>
          <p:spPr>
            <a:xfrm>
              <a:off x="820415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06" name="tx506"/>
            <p:cNvSpPr/>
            <p:nvPr/>
          </p:nvSpPr>
          <p:spPr>
            <a:xfrm>
              <a:off x="851568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507" name="tx507"/>
            <p:cNvSpPr/>
            <p:nvPr/>
          </p:nvSpPr>
          <p:spPr>
            <a:xfrm>
              <a:off x="882720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508" name="tx508"/>
            <p:cNvSpPr/>
            <p:nvPr/>
          </p:nvSpPr>
          <p:spPr>
            <a:xfrm>
              <a:off x="6335005"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509" name="tx509"/>
            <p:cNvSpPr/>
            <p:nvPr/>
          </p:nvSpPr>
          <p:spPr>
            <a:xfrm>
              <a:off x="6646530"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510" name="tx510"/>
            <p:cNvSpPr/>
            <p:nvPr/>
          </p:nvSpPr>
          <p:spPr>
            <a:xfrm>
              <a:off x="6958055"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11" name="tx511"/>
            <p:cNvSpPr/>
            <p:nvPr/>
          </p:nvSpPr>
          <p:spPr>
            <a:xfrm>
              <a:off x="8204155" y="543441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12" name="tx512"/>
            <p:cNvSpPr/>
            <p:nvPr/>
          </p:nvSpPr>
          <p:spPr>
            <a:xfrm>
              <a:off x="8515681" y="543441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13" name="tx513"/>
            <p:cNvSpPr/>
            <p:nvPr/>
          </p:nvSpPr>
          <p:spPr>
            <a:xfrm>
              <a:off x="8827206"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14" name="tx514"/>
            <p:cNvSpPr/>
            <p:nvPr/>
          </p:nvSpPr>
          <p:spPr>
            <a:xfrm>
              <a:off x="851568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15" name="tx515"/>
            <p:cNvSpPr/>
            <p:nvPr/>
          </p:nvSpPr>
          <p:spPr>
            <a:xfrm>
              <a:off x="882720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16" name="tx516"/>
            <p:cNvSpPr/>
            <p:nvPr/>
          </p:nvSpPr>
          <p:spPr>
            <a:xfrm>
              <a:off x="851568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17" name="tx517"/>
            <p:cNvSpPr/>
            <p:nvPr/>
          </p:nvSpPr>
          <p:spPr>
            <a:xfrm>
              <a:off x="882720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18" name="tx518"/>
            <p:cNvSpPr/>
            <p:nvPr/>
          </p:nvSpPr>
          <p:spPr>
            <a:xfrm>
              <a:off x="851568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19" name="tx519"/>
            <p:cNvSpPr/>
            <p:nvPr/>
          </p:nvSpPr>
          <p:spPr>
            <a:xfrm>
              <a:off x="882720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20" name="tx520"/>
            <p:cNvSpPr/>
            <p:nvPr/>
          </p:nvSpPr>
          <p:spPr>
            <a:xfrm>
              <a:off x="8515681"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21" name="tx521"/>
            <p:cNvSpPr/>
            <p:nvPr/>
          </p:nvSpPr>
          <p:spPr>
            <a:xfrm>
              <a:off x="8827206"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22" name="tx522"/>
            <p:cNvSpPr/>
            <p:nvPr/>
          </p:nvSpPr>
          <p:spPr>
            <a:xfrm>
              <a:off x="6646530"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523" name="tx523"/>
            <p:cNvSpPr/>
            <p:nvPr/>
          </p:nvSpPr>
          <p:spPr>
            <a:xfrm>
              <a:off x="6958055" y="491235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524" name="tx524"/>
            <p:cNvSpPr/>
            <p:nvPr/>
          </p:nvSpPr>
          <p:spPr>
            <a:xfrm>
              <a:off x="726958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525" name="tx525"/>
            <p:cNvSpPr/>
            <p:nvPr/>
          </p:nvSpPr>
          <p:spPr>
            <a:xfrm>
              <a:off x="758110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26" name="tx526"/>
            <p:cNvSpPr/>
            <p:nvPr/>
          </p:nvSpPr>
          <p:spPr>
            <a:xfrm>
              <a:off x="789263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527" name="tx527"/>
            <p:cNvSpPr/>
            <p:nvPr/>
          </p:nvSpPr>
          <p:spPr>
            <a:xfrm>
              <a:off x="820415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528" name="tx528"/>
            <p:cNvSpPr/>
            <p:nvPr/>
          </p:nvSpPr>
          <p:spPr>
            <a:xfrm>
              <a:off x="540042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29" name="tx529"/>
            <p:cNvSpPr/>
            <p:nvPr/>
          </p:nvSpPr>
          <p:spPr>
            <a:xfrm>
              <a:off x="851568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30" name="tx530"/>
            <p:cNvSpPr/>
            <p:nvPr/>
          </p:nvSpPr>
          <p:spPr>
            <a:xfrm>
              <a:off x="882720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31" name="tx531"/>
            <p:cNvSpPr/>
            <p:nvPr/>
          </p:nvSpPr>
          <p:spPr>
            <a:xfrm>
              <a:off x="3510185" y="360457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532" name="tx532"/>
            <p:cNvSpPr/>
            <p:nvPr/>
          </p:nvSpPr>
          <p:spPr>
            <a:xfrm>
              <a:off x="2285178"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533" name="tx533"/>
            <p:cNvSpPr/>
            <p:nvPr/>
          </p:nvSpPr>
          <p:spPr>
            <a:xfrm>
              <a:off x="7269580"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534" name="tx534"/>
            <p:cNvSpPr/>
            <p:nvPr/>
          </p:nvSpPr>
          <p:spPr>
            <a:xfrm>
              <a:off x="7581105"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535" name="tx535"/>
            <p:cNvSpPr/>
            <p:nvPr/>
          </p:nvSpPr>
          <p:spPr>
            <a:xfrm>
              <a:off x="7892630"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536" name="tx536"/>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37" name="tx537"/>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38" name="tx538"/>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39" name="tx539"/>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40" name="tx540"/>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41" name="tx541"/>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42" name="tx542"/>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43" name="tx543"/>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44" name="tx544"/>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45" name="tx545"/>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46" name="tx546"/>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47" name="tx547"/>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48" name="tx548"/>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49" name="tx549"/>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50" name="tx550"/>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51" name="tx551"/>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52" name="tx552"/>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53" name="tx553"/>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54" name="tx554"/>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55" name="tx555"/>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56" name="tx556"/>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57" name="tx557"/>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58" name="tx558"/>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59" name="tx559"/>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60" name="tx560"/>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61" name="tx561"/>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62" name="tx562"/>
            <p:cNvSpPr/>
            <p:nvPr/>
          </p:nvSpPr>
          <p:spPr>
            <a:xfrm>
              <a:off x="564147"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63" name="tx563"/>
            <p:cNvSpPr/>
            <p:nvPr/>
          </p:nvSpPr>
          <p:spPr>
            <a:xfrm>
              <a:off x="632469" y="5172184"/>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564" name="tx564"/>
            <p:cNvSpPr/>
            <p:nvPr/>
          </p:nvSpPr>
          <p:spPr>
            <a:xfrm>
              <a:off x="539317" y="490842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65" name="tx565"/>
            <p:cNvSpPr/>
            <p:nvPr/>
          </p:nvSpPr>
          <p:spPr>
            <a:xfrm>
              <a:off x="551705" y="464740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66" name="tx566"/>
            <p:cNvSpPr/>
            <p:nvPr/>
          </p:nvSpPr>
          <p:spPr>
            <a:xfrm>
              <a:off x="539317" y="438637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67" name="tx567"/>
            <p:cNvSpPr/>
            <p:nvPr/>
          </p:nvSpPr>
          <p:spPr>
            <a:xfrm>
              <a:off x="588976" y="4125350"/>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68" name="tx568"/>
            <p:cNvSpPr/>
            <p:nvPr/>
          </p:nvSpPr>
          <p:spPr>
            <a:xfrm>
              <a:off x="607530" y="386672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69" name="tx569"/>
            <p:cNvSpPr/>
            <p:nvPr/>
          </p:nvSpPr>
          <p:spPr>
            <a:xfrm>
              <a:off x="533042" y="3603296"/>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70" name="tx570"/>
            <p:cNvSpPr/>
            <p:nvPr/>
          </p:nvSpPr>
          <p:spPr>
            <a:xfrm>
              <a:off x="539317" y="334227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71" name="tx571"/>
            <p:cNvSpPr/>
            <p:nvPr/>
          </p:nvSpPr>
          <p:spPr>
            <a:xfrm>
              <a:off x="508103" y="3061434"/>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72" name="tx572"/>
            <p:cNvSpPr/>
            <p:nvPr/>
          </p:nvSpPr>
          <p:spPr>
            <a:xfrm>
              <a:off x="619972" y="282119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73" name="tx573"/>
            <p:cNvSpPr/>
            <p:nvPr/>
          </p:nvSpPr>
          <p:spPr>
            <a:xfrm>
              <a:off x="564147" y="2560173"/>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74" name="tx574"/>
            <p:cNvSpPr/>
            <p:nvPr/>
          </p:nvSpPr>
          <p:spPr>
            <a:xfrm>
              <a:off x="564147" y="2300565"/>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75" name="tx575"/>
            <p:cNvSpPr/>
            <p:nvPr/>
          </p:nvSpPr>
          <p:spPr>
            <a:xfrm>
              <a:off x="607639"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76" name="tx576"/>
            <p:cNvSpPr/>
            <p:nvPr/>
          </p:nvSpPr>
          <p:spPr>
            <a:xfrm>
              <a:off x="2970109" y="5953771"/>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pic>
          <p:nvPicPr>
            <p:cNvPr id="577" name="pic577"/>
            <p:cNvPicPr/>
            <p:nvPr/>
          </p:nvPicPr>
          <p:blipFill>
            <a:blip r:embed="rId2" cstate="print"/>
            <a:stretch>
              <a:fillRect/>
            </a:stretch>
          </p:blipFill>
          <p:spPr>
            <a:xfrm>
              <a:off x="4856753" y="5838594"/>
              <a:ext cx="2160000" cy="219455"/>
            </a:xfrm>
            <a:prstGeom prst="rect">
              <a:avLst/>
            </a:prstGeom>
          </p:spPr>
        </p:pic>
        <p:sp>
          <p:nvSpPr>
            <p:cNvPr id="578" name="pl578"/>
            <p:cNvSpPr/>
            <p:nvPr/>
          </p:nvSpPr>
          <p:spPr>
            <a:xfrm>
              <a:off x="48603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9" name="pl579"/>
            <p:cNvSpPr/>
            <p:nvPr/>
          </p:nvSpPr>
          <p:spPr>
            <a:xfrm>
              <a:off x="61520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0" name="pl580"/>
            <p:cNvSpPr/>
            <p:nvPr/>
          </p:nvSpPr>
          <p:spPr>
            <a:xfrm>
              <a:off x="6367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1" name="pl581"/>
            <p:cNvSpPr/>
            <p:nvPr/>
          </p:nvSpPr>
          <p:spPr>
            <a:xfrm>
              <a:off x="6582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2" name="pl582"/>
            <p:cNvSpPr/>
            <p:nvPr/>
          </p:nvSpPr>
          <p:spPr>
            <a:xfrm>
              <a:off x="6797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3" name="pl583"/>
            <p:cNvSpPr/>
            <p:nvPr/>
          </p:nvSpPr>
          <p:spPr>
            <a:xfrm>
              <a:off x="7013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4" name="pl584"/>
            <p:cNvSpPr/>
            <p:nvPr/>
          </p:nvSpPr>
          <p:spPr>
            <a:xfrm>
              <a:off x="48603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5" name="pl585"/>
            <p:cNvSpPr/>
            <p:nvPr/>
          </p:nvSpPr>
          <p:spPr>
            <a:xfrm>
              <a:off x="61520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6" name="pl586"/>
            <p:cNvSpPr/>
            <p:nvPr/>
          </p:nvSpPr>
          <p:spPr>
            <a:xfrm>
              <a:off x="6367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7" name="pl587"/>
            <p:cNvSpPr/>
            <p:nvPr/>
          </p:nvSpPr>
          <p:spPr>
            <a:xfrm>
              <a:off x="6582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8" name="pl588"/>
            <p:cNvSpPr/>
            <p:nvPr/>
          </p:nvSpPr>
          <p:spPr>
            <a:xfrm>
              <a:off x="6797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9" name="pl589"/>
            <p:cNvSpPr/>
            <p:nvPr/>
          </p:nvSpPr>
          <p:spPr>
            <a:xfrm>
              <a:off x="7013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0" name="tx590"/>
            <p:cNvSpPr/>
            <p:nvPr/>
          </p:nvSpPr>
          <p:spPr>
            <a:xfrm>
              <a:off x="4829276"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91" name="tx591"/>
            <p:cNvSpPr/>
            <p:nvPr/>
          </p:nvSpPr>
          <p:spPr>
            <a:xfrm>
              <a:off x="6089878"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92" name="tx592"/>
            <p:cNvSpPr/>
            <p:nvPr/>
          </p:nvSpPr>
          <p:spPr>
            <a:xfrm>
              <a:off x="6305158"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93" name="tx593"/>
            <p:cNvSpPr/>
            <p:nvPr/>
          </p:nvSpPr>
          <p:spPr>
            <a:xfrm>
              <a:off x="6520438"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94" name="tx594"/>
            <p:cNvSpPr/>
            <p:nvPr/>
          </p:nvSpPr>
          <p:spPr>
            <a:xfrm>
              <a:off x="6735718"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95" name="tx595"/>
            <p:cNvSpPr/>
            <p:nvPr/>
          </p:nvSpPr>
          <p:spPr>
            <a:xfrm>
              <a:off x="691992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96" name="tx596"/>
            <p:cNvSpPr/>
            <p:nvPr/>
          </p:nvSpPr>
          <p:spPr>
            <a:xfrm>
              <a:off x="912452" y="1342252"/>
              <a:ext cx="2851680"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Bolivia, 2000-2025</a:t>
              </a:r>
            </a:p>
          </p:txBody>
        </p:sp>
        <p:sp>
          <p:nvSpPr>
            <p:cNvPr id="597" name="tx597"/>
            <p:cNvSpPr/>
            <p:nvPr/>
          </p:nvSpPr>
          <p:spPr>
            <a:xfrm>
              <a:off x="4415470" y="6353093"/>
              <a:ext cx="4658940"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 </a:t>
              </a:r>
            </a:p>
          </p:txBody>
        </p:sp>
        <p:sp>
          <p:nvSpPr>
            <p:cNvPr id="598" name="tx598"/>
            <p:cNvSpPr/>
            <p:nvPr/>
          </p:nvSpPr>
          <p:spPr>
            <a:xfrm>
              <a:off x="6117191" y="6467463"/>
              <a:ext cx="295721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Información sobre existencias disponible desde 2003.</a:t>
              </a:r>
            </a:p>
          </p:txBody>
        </p:sp>
        <p:sp>
          <p:nvSpPr>
            <p:cNvPr id="599" name="tx599"/>
            <p:cNvSpPr/>
            <p:nvPr/>
          </p:nvSpPr>
          <p:spPr>
            <a:xfrm>
              <a:off x="3812195" y="6586855"/>
              <a:ext cx="5262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 asterisco (*) indica dónde se produjo un desabastecimiento de vacunas a nivel nacional o subnacional.</a:t>
              </a:r>
            </a:p>
          </p:txBody>
        </p:sp>
      </p:grpSp>
      <p:sp>
        <p:nvSpPr>
          <p:cNvPr id="6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mapa de calor muestra las tendencias en la cobertura de la vacuna desde 2000, con las celdas verdes indicando una cobertura del 90 % o más.
En 2025, ninguna de las 14 vacunas del calendario alcanzó una cobertura del 90 % o superior. La cobertura vacunal osciló entre el 59 % y el 68 %.
Desde 2004, se han realizado estimaciones para siete nuevas vacunas. La IPVC es la vacuna más reciente de las que se han notificado (2021), y alcanzó una cobertura del 59 % en 2025.
En 2025, Bolivia no notificó ningún caso de desabastecimiento de vacunas o suministros.</a:t>
            </a:r>
          </a:p>
        </p:txBody>
      </p:sp>
      <p:sp>
        <p:nvSpPr>
          <p:cNvPr id="6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aumentó para ningún antígeno, se mantuvo sin cambios para 13 y disminuyó para uno, lo que indica una mejora limitada en los resultados de la vacunación sistemática; ninguno alcanzó una cobertura de al menos el 90 %.</a:t>
            </a:r>
          </a:p>
        </p:txBody>
      </p:sp>
      <p:grpSp xmlns:pic="http://schemas.openxmlformats.org/drawingml/2006/picture">
        <p:nvGrpSpPr>
          <p:cNvPr id="602" name=""/>
          <p:cNvGrpSpPr/>
          <p:nvPr/>
        </p:nvGrpSpPr>
        <p:grpSpPr>
          <a:xfrm>
            <a:off x="292608" y="1005840"/>
            <a:ext cx="8595360" cy="28575"/>
            <a:chOff x="292608" y="1005840"/>
            <a:chExt cx="8595360" cy="28575"/>
          </a:xfrm>
        </p:grpSpPr>
        <p:sp>
          <p:nvSpPr>
            <p:cNvPr id="6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58515"/>
              <a:ext cx="6481656" cy="1316789"/>
            </a:xfrm>
            <a:custGeom>
              <a:avLst/>
              <a:pathLst>
                <a:path w="6481656" h="1316789">
                  <a:moveTo>
                    <a:pt x="0" y="239416"/>
                  </a:moveTo>
                  <a:lnTo>
                    <a:pt x="259266" y="279319"/>
                  </a:lnTo>
                  <a:lnTo>
                    <a:pt x="518532" y="159610"/>
                  </a:lnTo>
                  <a:lnTo>
                    <a:pt x="777798" y="79805"/>
                  </a:lnTo>
                  <a:lnTo>
                    <a:pt x="1037065" y="399027"/>
                  </a:lnTo>
                  <a:lnTo>
                    <a:pt x="1296331" y="199513"/>
                  </a:lnTo>
                  <a:lnTo>
                    <a:pt x="1555597" y="438929"/>
                  </a:lnTo>
                  <a:lnTo>
                    <a:pt x="1814863" y="518735"/>
                  </a:lnTo>
                  <a:lnTo>
                    <a:pt x="2074130" y="79805"/>
                  </a:lnTo>
                  <a:lnTo>
                    <a:pt x="2333396" y="39902"/>
                  </a:lnTo>
                  <a:lnTo>
                    <a:pt x="2592662" y="39902"/>
                  </a:lnTo>
                  <a:lnTo>
                    <a:pt x="2851928" y="0"/>
                  </a:lnTo>
                  <a:lnTo>
                    <a:pt x="3111195" y="39902"/>
                  </a:lnTo>
                  <a:lnTo>
                    <a:pt x="3370461" y="478832"/>
                  </a:lnTo>
                  <a:lnTo>
                    <a:pt x="3629727" y="239416"/>
                  </a:lnTo>
                  <a:lnTo>
                    <a:pt x="3888994" y="39902"/>
                  </a:lnTo>
                  <a:lnTo>
                    <a:pt x="4148260" y="199513"/>
                  </a:lnTo>
                  <a:lnTo>
                    <a:pt x="4407526" y="279319"/>
                  </a:lnTo>
                  <a:lnTo>
                    <a:pt x="4666792" y="359124"/>
                  </a:lnTo>
                  <a:lnTo>
                    <a:pt x="4926059" y="678346"/>
                  </a:lnTo>
                  <a:lnTo>
                    <a:pt x="5185325" y="758151"/>
                  </a:lnTo>
                  <a:lnTo>
                    <a:pt x="5444591" y="917762"/>
                  </a:lnTo>
                  <a:lnTo>
                    <a:pt x="5703857" y="917762"/>
                  </a:lnTo>
                  <a:lnTo>
                    <a:pt x="5963124" y="1037470"/>
                  </a:lnTo>
                  <a:lnTo>
                    <a:pt x="6222390" y="1316789"/>
                  </a:lnTo>
                  <a:lnTo>
                    <a:pt x="6481656" y="1316789"/>
                  </a:lnTo>
                </a:path>
              </a:pathLst>
            </a:custGeom>
            <a:ln w="27101" cap="flat">
              <a:solidFill>
                <a:srgbClr val="F8766D">
                  <a:alpha val="100000"/>
                </a:srgbClr>
              </a:solidFill>
              <a:prstDash val="solid"/>
              <a:round/>
            </a:ln>
          </p:spPr>
          <p:txBody>
            <a:bodyPr/>
            <a:lstStyle/>
            <a:p/>
          </p:txBody>
        </p:sp>
        <p:sp>
          <p:nvSpPr>
            <p:cNvPr id="29" name="pl29"/>
            <p:cNvSpPr/>
            <p:nvPr/>
          </p:nvSpPr>
          <p:spPr>
            <a:xfrm>
              <a:off x="1439019" y="1478223"/>
              <a:ext cx="6481656" cy="1436498"/>
            </a:xfrm>
            <a:custGeom>
              <a:avLst/>
              <a:pathLst>
                <a:path w="6481656" h="1436498">
                  <a:moveTo>
                    <a:pt x="0" y="798054"/>
                  </a:moveTo>
                  <a:lnTo>
                    <a:pt x="259266" y="957665"/>
                  </a:lnTo>
                  <a:lnTo>
                    <a:pt x="518532" y="718249"/>
                  </a:lnTo>
                  <a:lnTo>
                    <a:pt x="777798" y="279319"/>
                  </a:lnTo>
                  <a:lnTo>
                    <a:pt x="1037065" y="438929"/>
                  </a:lnTo>
                  <a:lnTo>
                    <a:pt x="1296331" y="399027"/>
                  </a:lnTo>
                  <a:lnTo>
                    <a:pt x="1555597" y="478832"/>
                  </a:lnTo>
                  <a:lnTo>
                    <a:pt x="1814863" y="438929"/>
                  </a:lnTo>
                  <a:lnTo>
                    <a:pt x="2074130" y="279319"/>
                  </a:lnTo>
                  <a:lnTo>
                    <a:pt x="2333396" y="79805"/>
                  </a:lnTo>
                  <a:lnTo>
                    <a:pt x="2592662" y="159610"/>
                  </a:lnTo>
                  <a:lnTo>
                    <a:pt x="2851928" y="0"/>
                  </a:lnTo>
                  <a:lnTo>
                    <a:pt x="3111195" y="79805"/>
                  </a:lnTo>
                  <a:lnTo>
                    <a:pt x="3370461" y="359124"/>
                  </a:lnTo>
                  <a:lnTo>
                    <a:pt x="3629727" y="399027"/>
                  </a:lnTo>
                  <a:lnTo>
                    <a:pt x="3888994" y="239416"/>
                  </a:lnTo>
                  <a:lnTo>
                    <a:pt x="4148260" y="319221"/>
                  </a:lnTo>
                  <a:lnTo>
                    <a:pt x="4407526" y="438929"/>
                  </a:lnTo>
                  <a:lnTo>
                    <a:pt x="4666792" y="478832"/>
                  </a:lnTo>
                  <a:lnTo>
                    <a:pt x="4926059" y="798054"/>
                  </a:lnTo>
                  <a:lnTo>
                    <a:pt x="5185325" y="1077373"/>
                  </a:lnTo>
                  <a:lnTo>
                    <a:pt x="5444591" y="997568"/>
                  </a:lnTo>
                  <a:lnTo>
                    <a:pt x="5703857" y="1037470"/>
                  </a:lnTo>
                  <a:lnTo>
                    <a:pt x="5963124" y="1117276"/>
                  </a:lnTo>
                  <a:lnTo>
                    <a:pt x="6222390" y="1436498"/>
                  </a:lnTo>
                  <a:lnTo>
                    <a:pt x="6481656" y="1436498"/>
                  </a:lnTo>
                </a:path>
              </a:pathLst>
            </a:custGeom>
            <a:ln w="27101" cap="flat">
              <a:solidFill>
                <a:srgbClr val="7CAE00">
                  <a:alpha val="100000"/>
                </a:srgbClr>
              </a:solidFill>
              <a:prstDash val="solid"/>
              <a:round/>
            </a:ln>
          </p:spPr>
          <p:txBody>
            <a:bodyPr/>
            <a:lstStyle/>
            <a:p/>
          </p:txBody>
        </p:sp>
        <p:sp>
          <p:nvSpPr>
            <p:cNvPr id="30" name="pl30"/>
            <p:cNvSpPr/>
            <p:nvPr/>
          </p:nvSpPr>
          <p:spPr>
            <a:xfrm>
              <a:off x="1439019" y="1438321"/>
              <a:ext cx="6481656" cy="1157178"/>
            </a:xfrm>
            <a:custGeom>
              <a:avLst/>
              <a:pathLst>
                <a:path w="6481656" h="1157178">
                  <a:moveTo>
                    <a:pt x="0" y="478832"/>
                  </a:moveTo>
                  <a:lnTo>
                    <a:pt x="259266" y="319221"/>
                  </a:lnTo>
                  <a:lnTo>
                    <a:pt x="518532" y="199513"/>
                  </a:lnTo>
                  <a:lnTo>
                    <a:pt x="777798" y="0"/>
                  </a:lnTo>
                  <a:lnTo>
                    <a:pt x="1037065" y="239416"/>
                  </a:lnTo>
                  <a:lnTo>
                    <a:pt x="1296331" y="279319"/>
                  </a:lnTo>
                  <a:lnTo>
                    <a:pt x="1555597" y="319221"/>
                  </a:lnTo>
                  <a:lnTo>
                    <a:pt x="1814863" y="399027"/>
                  </a:lnTo>
                  <a:lnTo>
                    <a:pt x="2074130" y="159610"/>
                  </a:lnTo>
                  <a:lnTo>
                    <a:pt x="2333396" y="119708"/>
                  </a:lnTo>
                  <a:lnTo>
                    <a:pt x="2592662" y="319221"/>
                  </a:lnTo>
                  <a:lnTo>
                    <a:pt x="2851928" y="0"/>
                  </a:lnTo>
                  <a:lnTo>
                    <a:pt x="3111195" y="159610"/>
                  </a:lnTo>
                  <a:lnTo>
                    <a:pt x="3370461" y="359124"/>
                  </a:lnTo>
                  <a:lnTo>
                    <a:pt x="3629727" y="279319"/>
                  </a:lnTo>
                  <a:lnTo>
                    <a:pt x="3888994" y="39902"/>
                  </a:lnTo>
                  <a:lnTo>
                    <a:pt x="4148260" y="79805"/>
                  </a:lnTo>
                  <a:lnTo>
                    <a:pt x="4407526" y="518735"/>
                  </a:lnTo>
                  <a:lnTo>
                    <a:pt x="4666792" y="279319"/>
                  </a:lnTo>
                  <a:lnTo>
                    <a:pt x="4926059" y="678346"/>
                  </a:lnTo>
                  <a:lnTo>
                    <a:pt x="5185325" y="877859"/>
                  </a:lnTo>
                  <a:lnTo>
                    <a:pt x="5444591" y="837957"/>
                  </a:lnTo>
                  <a:lnTo>
                    <a:pt x="5703857" y="1077373"/>
                  </a:lnTo>
                  <a:lnTo>
                    <a:pt x="5963124" y="1117276"/>
                  </a:lnTo>
                  <a:lnTo>
                    <a:pt x="6222390" y="1157178"/>
                  </a:lnTo>
                  <a:lnTo>
                    <a:pt x="6481656" y="1157178"/>
                  </a:lnTo>
                </a:path>
              </a:pathLst>
            </a:custGeom>
            <a:ln w="27101" cap="flat">
              <a:solidFill>
                <a:srgbClr val="00BFC4">
                  <a:alpha val="100000"/>
                </a:srgbClr>
              </a:solidFill>
              <a:prstDash val="solid"/>
              <a:round/>
            </a:ln>
          </p:spPr>
          <p:txBody>
            <a:bodyPr/>
            <a:lstStyle/>
            <a:p/>
          </p:txBody>
        </p:sp>
        <p:sp>
          <p:nvSpPr>
            <p:cNvPr id="31" name="pl31"/>
            <p:cNvSpPr/>
            <p:nvPr/>
          </p:nvSpPr>
          <p:spPr>
            <a:xfrm>
              <a:off x="6105812" y="2834916"/>
              <a:ext cx="1814863" cy="917762"/>
            </a:xfrm>
            <a:custGeom>
              <a:avLst/>
              <a:pathLst>
                <a:path w="1814863" h="917762">
                  <a:moveTo>
                    <a:pt x="0" y="917762"/>
                  </a:moveTo>
                  <a:lnTo>
                    <a:pt x="259266" y="678346"/>
                  </a:lnTo>
                  <a:lnTo>
                    <a:pt x="518532" y="598540"/>
                  </a:lnTo>
                  <a:lnTo>
                    <a:pt x="777798" y="199513"/>
                  </a:lnTo>
                  <a:lnTo>
                    <a:pt x="1037065" y="478832"/>
                  </a:lnTo>
                  <a:lnTo>
                    <a:pt x="1296331" y="438929"/>
                  </a:lnTo>
                  <a:lnTo>
                    <a:pt x="1555597" y="0"/>
                  </a:lnTo>
                  <a:lnTo>
                    <a:pt x="1814863"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263692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87634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55712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7965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5595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23790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87877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6067435" y="371430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0723" y="2361705"/>
              <a:ext cx="249219" cy="224734"/>
            </a:xfrm>
            <a:custGeom>
              <a:avLst/>
              <a:pathLst>
                <a:path w="249219" h="224734">
                  <a:moveTo>
                    <a:pt x="249219" y="0"/>
                  </a:moveTo>
                  <a:lnTo>
                    <a:pt x="0" y="224734"/>
                  </a:lnTo>
                </a:path>
              </a:pathLst>
            </a:custGeom>
          </p:spPr>
          <p:txBody>
            <a:bodyPr/>
            <a:lstStyle/>
            <a:p/>
          </p:txBody>
        </p:sp>
        <p:sp>
          <p:nvSpPr>
            <p:cNvPr id="42" name="pl42"/>
            <p:cNvSpPr/>
            <p:nvPr/>
          </p:nvSpPr>
          <p:spPr>
            <a:xfrm>
              <a:off x="7937983" y="2618464"/>
              <a:ext cx="241958" cy="53046"/>
            </a:xfrm>
            <a:custGeom>
              <a:avLst/>
              <a:pathLst>
                <a:path w="241958" h="53046">
                  <a:moveTo>
                    <a:pt x="241958" y="0"/>
                  </a:moveTo>
                  <a:lnTo>
                    <a:pt x="0" y="53046"/>
                  </a:lnTo>
                </a:path>
              </a:pathLst>
            </a:custGeom>
          </p:spPr>
          <p:txBody>
            <a:bodyPr/>
            <a:lstStyle/>
            <a:p/>
          </p:txBody>
        </p:sp>
        <p:sp>
          <p:nvSpPr>
            <p:cNvPr id="43" name="pl43"/>
            <p:cNvSpPr/>
            <p:nvPr/>
          </p:nvSpPr>
          <p:spPr>
            <a:xfrm>
              <a:off x="7938257" y="2838254"/>
              <a:ext cx="241684" cy="45881"/>
            </a:xfrm>
            <a:custGeom>
              <a:avLst/>
              <a:pathLst>
                <a:path w="241684" h="45881">
                  <a:moveTo>
                    <a:pt x="241684" y="45881"/>
                  </a:moveTo>
                  <a:lnTo>
                    <a:pt x="0" y="0"/>
                  </a:lnTo>
                </a:path>
              </a:pathLst>
            </a:custGeom>
          </p:spPr>
          <p:txBody>
            <a:bodyPr/>
            <a:lstStyle/>
            <a:p/>
          </p:txBody>
        </p:sp>
        <p:sp>
          <p:nvSpPr>
            <p:cNvPr id="44" name="pl44"/>
            <p:cNvSpPr/>
            <p:nvPr/>
          </p:nvSpPr>
          <p:spPr>
            <a:xfrm>
              <a:off x="7931103" y="2923634"/>
              <a:ext cx="248839" cy="212689"/>
            </a:xfrm>
            <a:custGeom>
              <a:avLst/>
              <a:pathLst>
                <a:path w="248839" h="212689">
                  <a:moveTo>
                    <a:pt x="248839" y="212689"/>
                  </a:moveTo>
                  <a:lnTo>
                    <a:pt x="0" y="0"/>
                  </a:lnTo>
                </a:path>
              </a:pathLst>
            </a:custGeom>
          </p:spPr>
          <p:txBody>
            <a:bodyPr/>
            <a:lstStyle/>
            <a:p/>
          </p:txBody>
        </p:sp>
        <p:sp>
          <p:nvSpPr>
            <p:cNvPr id="45" name="pg45"/>
            <p:cNvSpPr/>
            <p:nvPr/>
          </p:nvSpPr>
          <p:spPr>
            <a:xfrm>
              <a:off x="8111362" y="224824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34222" y="228908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67%</a:t>
              </a:r>
            </a:p>
          </p:txBody>
        </p:sp>
        <p:sp>
          <p:nvSpPr>
            <p:cNvPr id="47" name="pg47"/>
            <p:cNvSpPr/>
            <p:nvPr/>
          </p:nvSpPr>
          <p:spPr>
            <a:xfrm>
              <a:off x="8111362" y="252298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8" name="tx48"/>
            <p:cNvSpPr/>
            <p:nvPr/>
          </p:nvSpPr>
          <p:spPr>
            <a:xfrm>
              <a:off x="8134222" y="256383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65%</a:t>
              </a:r>
            </a:p>
          </p:txBody>
        </p:sp>
        <p:sp>
          <p:nvSpPr>
            <p:cNvPr id="49" name="pg49"/>
            <p:cNvSpPr/>
            <p:nvPr/>
          </p:nvSpPr>
          <p:spPr>
            <a:xfrm>
              <a:off x="8111362" y="279597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34222" y="283682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61%</a:t>
              </a:r>
            </a:p>
          </p:txBody>
        </p:sp>
        <p:sp>
          <p:nvSpPr>
            <p:cNvPr id="51" name="pg51"/>
            <p:cNvSpPr/>
            <p:nvPr/>
          </p:nvSpPr>
          <p:spPr>
            <a:xfrm>
              <a:off x="8111362" y="306811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2" name="tx52"/>
            <p:cNvSpPr/>
            <p:nvPr/>
          </p:nvSpPr>
          <p:spPr>
            <a:xfrm>
              <a:off x="8134222" y="310895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59%</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60286" y="300878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847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vacunas infantiles clave (%), Bolivia, 2000-2025</a:t>
              </a:r>
            </a:p>
          </p:txBody>
        </p:sp>
        <p:sp>
          <p:nvSpPr>
            <p:cNvPr id="81" name="tx81"/>
            <p:cNvSpPr/>
            <p:nvPr/>
          </p:nvSpPr>
          <p:spPr>
            <a:xfrm>
              <a:off x="4477571" y="65762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de cobertura de las vacunas contra la DTP y el sarampión. Se trata de antígenos clave para evaluar los programas nacionales de inmunización.
En 2025, la cobertura de la DTP1 (un indicador del acceso a los servicios de vacunación) fue del 67 %.
La cobertura de la DTP3 —un indicador del grado de eficacia con el que los países prestan servicios de vacunación a los niños— se situó por debajo del objetivo del 90 % fijado para 2030.
La OMS recomienda que los países alcancen una cobertura de al menos el 95 % con la primera (MCV1) y la segunda (MCV2) dosis de la vacuna contra el sarampión. La MCV1 proporciona protección inicial y la MCV2 garantiza la inmunidad a largo plazo y cubre las deficiencias en la cobertura.
En 2025, la cobertura de la MCV1 se situó por debajo del objetivo del 95 % y la cobertura de la MCV2 también se situó por debajo del objetivo del 95 %.
Entre 2024 y 2025, 0 vacunas aumentaron su cobertura, 0 la redujeron y 4 se mantuvieron igual.</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5875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195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0515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283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5155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5067934"/>
              <a:ext cx="1218078" cy="130618"/>
            </a:xfrm>
            <a:prstGeom prst="rect">
              <a:avLst/>
            </a:prstGeom>
            <a:solidFill>
              <a:srgbClr val="D9D9D9">
                <a:alpha val="60000"/>
              </a:srgbClr>
            </a:solidFill>
          </p:spPr>
          <p:txBody>
            <a:bodyPr/>
            <a:lstStyle/>
            <a:p/>
          </p:txBody>
        </p:sp>
        <p:sp>
          <p:nvSpPr>
            <p:cNvPr id="11" name="pl11"/>
            <p:cNvSpPr/>
            <p:nvPr/>
          </p:nvSpPr>
          <p:spPr>
            <a:xfrm>
              <a:off x="138797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97411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973395"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066201"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217011"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240212" y="48286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240212" y="46980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240212"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63414"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30981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333018"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344619"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344619"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56220"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67821"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79421"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91022"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402623"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402623"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414224"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414224"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425824"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437425"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437425"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449026"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449026"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460627"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460627"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460627"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460627"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46062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46062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460627"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460627"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46062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07475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167562"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318372"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053296"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057721"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057721" y="458037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085309"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118553"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146141"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184176"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157703"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186927"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189716"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201317"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199720"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224518"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224518"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222921"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240583"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274270"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285871"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237311" y="24904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270921" y="23618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275346" y="222924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282561" y="209862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282522" y="19680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278136" y="183738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295720" y="170676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273710" y="15761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282522" y="14474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286986"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287025"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278136"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218078"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16431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18751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10720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3392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5712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28032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631576" y="4937316"/>
              <a:ext cx="1218078" cy="130618"/>
            </a:xfrm>
            <a:prstGeom prst="rect">
              <a:avLst/>
            </a:prstGeom>
            <a:solidFill>
              <a:srgbClr val="D9D9D9">
                <a:alpha val="60000"/>
              </a:srgbClr>
            </a:solidFill>
          </p:spPr>
          <p:txBody>
            <a:bodyPr/>
            <a:lstStyle/>
            <a:p/>
          </p:txBody>
        </p:sp>
        <p:sp>
          <p:nvSpPr>
            <p:cNvPr id="87" name="pl87"/>
            <p:cNvSpPr/>
            <p:nvPr/>
          </p:nvSpPr>
          <p:spPr>
            <a:xfrm>
              <a:off x="260604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192177"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179858"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272664"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284265"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2469877"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2493078"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2493078" y="456741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2527880"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2527880"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2527880"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2562683"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2574283"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2574283"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2585884"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2585884"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2597485"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597485" y="326122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609086"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632287"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643888"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2667089"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2678690"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70189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270189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270189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271349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2713492"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271349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272509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2748295"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2748295"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274829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2748295"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2748295"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281218"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374024"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38562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2571237"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2594439"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2594439" y="458037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349776"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349776" y="43210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345389" y="41885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2402239"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2396179" y="39292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2404990"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2407779"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2407779"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2419380"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2410607" y="327613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2408972" y="314353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2445371" y="301489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2452585" y="28842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2488985"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2487388" y="262109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2528212" y="249048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2528251" y="236083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2523787" y="223118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256193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2561938" y="196800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2531001" y="183835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2551491" y="170673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2570229" y="15761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2565804" y="144553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2583388" y="131491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2561378"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2574654"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631576" y="875080"/>
              <a:ext cx="1218078"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29308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1628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39487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626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8589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090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2919244" y="5067934"/>
              <a:ext cx="1218078" cy="130618"/>
            </a:xfrm>
            <a:prstGeom prst="rect">
              <a:avLst/>
            </a:prstGeom>
            <a:solidFill>
              <a:srgbClr val="D9D9D9">
                <a:alpha val="60000"/>
              </a:srgbClr>
            </a:solidFill>
          </p:spPr>
          <p:txBody>
            <a:bodyPr/>
            <a:lstStyle/>
            <a:p/>
          </p:txBody>
        </p:sp>
        <p:sp>
          <p:nvSpPr>
            <p:cNvPr id="163" name="pl163"/>
            <p:cNvSpPr/>
            <p:nvPr/>
          </p:nvSpPr>
          <p:spPr>
            <a:xfrm>
              <a:off x="396331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354944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351392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367633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3711141"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3792347"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3803947"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3827149"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3838750"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3873552"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3908354"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3919955"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3919955"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3931556"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3943156"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3954757"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3966358"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3977959"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3977959"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3989559"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3989559"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4001160"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4012761"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402436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402436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402436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402436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4035962"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403596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4035962"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4035962"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4035962"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4035962"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4035962"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403596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361528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3777700"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3812502"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3893707"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3905308"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3640233" y="45803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3660645"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3682288"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3721477"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3759512"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3733039"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3762262"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3765052"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3776652"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3775055"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3799854"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3799854"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3798257"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3815919"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3849606"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3861207"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3846257"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3850682" y="2359861"/>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3824248" y="2229204"/>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3846257" y="21005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3857897" y="19680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3857858" y="18373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3853471" y="170676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3871055"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3849046" y="1445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3862322"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3862360"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3853471"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2919244" y="875080"/>
              <a:ext cx="1218078"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42185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4450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4682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491455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51465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53785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4206912" y="5061614"/>
              <a:ext cx="1218078" cy="134832"/>
            </a:xfrm>
            <a:prstGeom prst="rect">
              <a:avLst/>
            </a:prstGeom>
            <a:solidFill>
              <a:srgbClr val="D9D9D9">
                <a:alpha val="60000"/>
              </a:srgbClr>
            </a:solidFill>
          </p:spPr>
          <p:txBody>
            <a:bodyPr/>
            <a:lstStyle/>
            <a:p/>
          </p:txBody>
        </p:sp>
        <p:sp>
          <p:nvSpPr>
            <p:cNvPr id="239" name="pl239"/>
            <p:cNvSpPr/>
            <p:nvPr/>
          </p:nvSpPr>
          <p:spPr>
            <a:xfrm>
              <a:off x="516977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475591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41" name="pt241"/>
            <p:cNvSpPr/>
            <p:nvPr/>
          </p:nvSpPr>
          <p:spPr>
            <a:xfrm>
              <a:off x="480159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4859600" y="508567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5033612" y="495084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5056813" y="48160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5068414" y="468117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5103216" y="45463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5103216" y="44115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5114817" y="42766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5149619" y="41418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5149619" y="400701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5172821" y="38721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5172821" y="37373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5184421" y="36025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5196022" y="34676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5196022" y="33328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5207623" y="31980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5230824" y="30631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5242425" y="29283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5254026" y="279352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5254026" y="26586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5254026" y="25238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5277227" y="238903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5277227" y="225420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5277227" y="211936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5288828" y="1984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5288828" y="1849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5288828" y="171487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5323630" y="158004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5323630" y="14452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5323630" y="131037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5323630" y="11755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532363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tx273"/>
            <p:cNvSpPr/>
            <p:nvPr/>
          </p:nvSpPr>
          <p:spPr>
            <a:xfrm>
              <a:off x="4902957"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4" name="tx274"/>
            <p:cNvSpPr/>
            <p:nvPr/>
          </p:nvSpPr>
          <p:spPr>
            <a:xfrm>
              <a:off x="4960961" y="50985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5" name="tx275"/>
            <p:cNvSpPr/>
            <p:nvPr/>
          </p:nvSpPr>
          <p:spPr>
            <a:xfrm>
              <a:off x="5134972" y="49638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76" name="tx276"/>
            <p:cNvSpPr/>
            <p:nvPr/>
          </p:nvSpPr>
          <p:spPr>
            <a:xfrm>
              <a:off x="5158174" y="48289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7" name="tx277"/>
            <p:cNvSpPr/>
            <p:nvPr/>
          </p:nvSpPr>
          <p:spPr>
            <a:xfrm>
              <a:off x="5169775" y="469414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8" name="tx278"/>
            <p:cNvSpPr/>
            <p:nvPr/>
          </p:nvSpPr>
          <p:spPr>
            <a:xfrm>
              <a:off x="4925111" y="456124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9" name="tx279"/>
            <p:cNvSpPr/>
            <p:nvPr/>
          </p:nvSpPr>
          <p:spPr>
            <a:xfrm>
              <a:off x="4925111" y="442641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80" name="tx280"/>
            <p:cNvSpPr/>
            <p:nvPr/>
          </p:nvSpPr>
          <p:spPr>
            <a:xfrm>
              <a:off x="4923553" y="428964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81" name="tx281"/>
            <p:cNvSpPr/>
            <p:nvPr/>
          </p:nvSpPr>
          <p:spPr>
            <a:xfrm>
              <a:off x="4971514" y="415675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2" name="tx282"/>
            <p:cNvSpPr/>
            <p:nvPr/>
          </p:nvSpPr>
          <p:spPr>
            <a:xfrm>
              <a:off x="4980326" y="401998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3" name="tx283"/>
            <p:cNvSpPr/>
            <p:nvPr/>
          </p:nvSpPr>
          <p:spPr>
            <a:xfrm>
              <a:off x="5012378" y="3887089"/>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4" name="tx284"/>
            <p:cNvSpPr/>
            <p:nvPr/>
          </p:nvSpPr>
          <p:spPr>
            <a:xfrm>
              <a:off x="4994716" y="375225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85" name="tx285"/>
            <p:cNvSpPr/>
            <p:nvPr/>
          </p:nvSpPr>
          <p:spPr>
            <a:xfrm>
              <a:off x="4997544" y="361742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6" name="tx286"/>
            <p:cNvSpPr/>
            <p:nvPr/>
          </p:nvSpPr>
          <p:spPr>
            <a:xfrm>
              <a:off x="5017956" y="348065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87" name="tx287"/>
            <p:cNvSpPr/>
            <p:nvPr/>
          </p:nvSpPr>
          <p:spPr>
            <a:xfrm>
              <a:off x="4995908" y="334578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8" name="tx288"/>
            <p:cNvSpPr/>
            <p:nvPr/>
          </p:nvSpPr>
          <p:spPr>
            <a:xfrm>
              <a:off x="5020707" y="32129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9" name="tx289"/>
            <p:cNvSpPr/>
            <p:nvPr/>
          </p:nvSpPr>
          <p:spPr>
            <a:xfrm>
              <a:off x="5052720" y="30780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90" name="tx290"/>
            <p:cNvSpPr/>
            <p:nvPr/>
          </p:nvSpPr>
          <p:spPr>
            <a:xfrm>
              <a:off x="5064320" y="294128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1" name="tx291"/>
            <p:cNvSpPr/>
            <p:nvPr/>
          </p:nvSpPr>
          <p:spPr>
            <a:xfrm>
              <a:off x="5075921" y="280649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2" name="tx292"/>
            <p:cNvSpPr/>
            <p:nvPr/>
          </p:nvSpPr>
          <p:spPr>
            <a:xfrm>
              <a:off x="5062723" y="26736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93" name="tx293"/>
            <p:cNvSpPr/>
            <p:nvPr/>
          </p:nvSpPr>
          <p:spPr>
            <a:xfrm>
              <a:off x="5062723" y="25368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94" name="tx294"/>
            <p:cNvSpPr/>
            <p:nvPr/>
          </p:nvSpPr>
          <p:spPr>
            <a:xfrm>
              <a:off x="5103548" y="2401996"/>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5" name="tx295"/>
            <p:cNvSpPr/>
            <p:nvPr/>
          </p:nvSpPr>
          <p:spPr>
            <a:xfrm>
              <a:off x="5103587" y="226813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6" name="tx296"/>
            <p:cNvSpPr/>
            <p:nvPr/>
          </p:nvSpPr>
          <p:spPr>
            <a:xfrm>
              <a:off x="5099123" y="213427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7" name="tx297"/>
            <p:cNvSpPr/>
            <p:nvPr/>
          </p:nvSpPr>
          <p:spPr>
            <a:xfrm>
              <a:off x="5137274" y="199750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8" name="tx298"/>
            <p:cNvSpPr/>
            <p:nvPr/>
          </p:nvSpPr>
          <p:spPr>
            <a:xfrm>
              <a:off x="5137274" y="18626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9" name="tx299"/>
            <p:cNvSpPr/>
            <p:nvPr/>
          </p:nvSpPr>
          <p:spPr>
            <a:xfrm>
              <a:off x="5106337" y="172880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0" name="tx300"/>
            <p:cNvSpPr/>
            <p:nvPr/>
          </p:nvSpPr>
          <p:spPr>
            <a:xfrm>
              <a:off x="5141139" y="159300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1" name="tx301"/>
            <p:cNvSpPr/>
            <p:nvPr/>
          </p:nvSpPr>
          <p:spPr>
            <a:xfrm>
              <a:off x="5158723" y="14581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2" name="tx302"/>
            <p:cNvSpPr/>
            <p:nvPr/>
          </p:nvSpPr>
          <p:spPr>
            <a:xfrm>
              <a:off x="5136714" y="132334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3" name="tx303"/>
            <p:cNvSpPr/>
            <p:nvPr/>
          </p:nvSpPr>
          <p:spPr>
            <a:xfrm>
              <a:off x="5149990" y="118850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4" name="tx304"/>
            <p:cNvSpPr/>
            <p:nvPr/>
          </p:nvSpPr>
          <p:spPr>
            <a:xfrm>
              <a:off x="5150028" y="105363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05" name="rc305"/>
            <p:cNvSpPr/>
            <p:nvPr/>
          </p:nvSpPr>
          <p:spPr>
            <a:xfrm>
              <a:off x="4206912" y="875080"/>
              <a:ext cx="1218078" cy="4597772"/>
            </a:xfrm>
            <a:prstGeom prst="rect">
              <a:avLst/>
            </a:prstGeom>
            <a:ln w="13550" cap="rnd">
              <a:solidFill>
                <a:srgbClr val="999999">
                  <a:alpha val="100000"/>
                </a:srgbClr>
              </a:solidFill>
              <a:prstDash val="solid"/>
              <a:round/>
            </a:ln>
          </p:spPr>
          <p:txBody>
            <a:bodyPr/>
            <a:lstStyle/>
            <a:p/>
          </p:txBody>
        </p:sp>
        <p:sp>
          <p:nvSpPr>
            <p:cNvPr id="306" name="pl306"/>
            <p:cNvSpPr/>
            <p:nvPr/>
          </p:nvSpPr>
          <p:spPr>
            <a:xfrm>
              <a:off x="55061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57381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59702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620222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6434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666625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rc312"/>
            <p:cNvSpPr/>
            <p:nvPr/>
          </p:nvSpPr>
          <p:spPr>
            <a:xfrm>
              <a:off x="5494580" y="4937316"/>
              <a:ext cx="1218078" cy="130618"/>
            </a:xfrm>
            <a:prstGeom prst="rect">
              <a:avLst/>
            </a:prstGeom>
            <a:solidFill>
              <a:srgbClr val="D9D9D9">
                <a:alpha val="60000"/>
              </a:srgbClr>
            </a:solidFill>
          </p:spPr>
          <p:txBody>
            <a:bodyPr/>
            <a:lstStyle/>
            <a:p/>
          </p:txBody>
        </p:sp>
        <p:sp>
          <p:nvSpPr>
            <p:cNvPr id="313" name="pl313"/>
            <p:cNvSpPr/>
            <p:nvPr/>
          </p:nvSpPr>
          <p:spPr>
            <a:xfrm>
              <a:off x="650384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4" name="tx314"/>
            <p:cNvSpPr/>
            <p:nvPr/>
          </p:nvSpPr>
          <p:spPr>
            <a:xfrm>
              <a:off x="608998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15" name="pt315"/>
            <p:cNvSpPr/>
            <p:nvPr/>
          </p:nvSpPr>
          <p:spPr>
            <a:xfrm>
              <a:off x="607766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6" name="pt316"/>
            <p:cNvSpPr/>
            <p:nvPr/>
          </p:nvSpPr>
          <p:spPr>
            <a:xfrm>
              <a:off x="6182070"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7" name="pt317"/>
            <p:cNvSpPr/>
            <p:nvPr/>
          </p:nvSpPr>
          <p:spPr>
            <a:xfrm>
              <a:off x="6240074" y="495926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8" name="pt318"/>
            <p:cNvSpPr/>
            <p:nvPr/>
          </p:nvSpPr>
          <p:spPr>
            <a:xfrm>
              <a:off x="6240074" y="48286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9" name="pt319"/>
            <p:cNvSpPr/>
            <p:nvPr/>
          </p:nvSpPr>
          <p:spPr>
            <a:xfrm>
              <a:off x="6367682"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6390884"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6414085"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6425686"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6437287"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646048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6472089"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6472089"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6483690"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6483690"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6495291"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6506891"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6506891"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6506891" y="29999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6518492"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6518492"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6541694"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6541694" y="24775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6541694" y="23468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6553294"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6564895"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6564895"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6588097"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6599697"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659969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659969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6611298"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6611298"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6611298"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tx348"/>
            <p:cNvSpPr/>
            <p:nvPr/>
          </p:nvSpPr>
          <p:spPr>
            <a:xfrm>
              <a:off x="6179024"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49" name="tx349"/>
            <p:cNvSpPr/>
            <p:nvPr/>
          </p:nvSpPr>
          <p:spPr>
            <a:xfrm>
              <a:off x="6283431"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0" name="tx350"/>
            <p:cNvSpPr/>
            <p:nvPr/>
          </p:nvSpPr>
          <p:spPr>
            <a:xfrm>
              <a:off x="634143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1" name="tx351"/>
            <p:cNvSpPr/>
            <p:nvPr/>
          </p:nvSpPr>
          <p:spPr>
            <a:xfrm>
              <a:off x="6341435"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2" name="tx352"/>
            <p:cNvSpPr/>
            <p:nvPr/>
          </p:nvSpPr>
          <p:spPr>
            <a:xfrm>
              <a:off x="6469043"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53" name="tx353"/>
            <p:cNvSpPr/>
            <p:nvPr/>
          </p:nvSpPr>
          <p:spPr>
            <a:xfrm>
              <a:off x="6199581" y="45823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54" name="tx354"/>
            <p:cNvSpPr/>
            <p:nvPr/>
          </p:nvSpPr>
          <p:spPr>
            <a:xfrm>
              <a:off x="6227169" y="44497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5" name="tx355"/>
            <p:cNvSpPr/>
            <p:nvPr/>
          </p:nvSpPr>
          <p:spPr>
            <a:xfrm>
              <a:off x="6234384"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6" name="tx356"/>
            <p:cNvSpPr/>
            <p:nvPr/>
          </p:nvSpPr>
          <p:spPr>
            <a:xfrm>
              <a:off x="6259182" y="41904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6291195" y="4057902"/>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58" name="tx358"/>
            <p:cNvSpPr/>
            <p:nvPr/>
          </p:nvSpPr>
          <p:spPr>
            <a:xfrm>
              <a:off x="6285212" y="392922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59" name="tx359"/>
            <p:cNvSpPr/>
            <p:nvPr/>
          </p:nvSpPr>
          <p:spPr>
            <a:xfrm>
              <a:off x="6293984" y="37986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60" name="tx360"/>
            <p:cNvSpPr/>
            <p:nvPr/>
          </p:nvSpPr>
          <p:spPr>
            <a:xfrm>
              <a:off x="6323247" y="36679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61" name="tx361"/>
            <p:cNvSpPr/>
            <p:nvPr/>
          </p:nvSpPr>
          <p:spPr>
            <a:xfrm>
              <a:off x="6296774" y="353736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62" name="tx362"/>
            <p:cNvSpPr/>
            <p:nvPr/>
          </p:nvSpPr>
          <p:spPr>
            <a:xfrm>
              <a:off x="6317186"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63" name="tx363"/>
            <p:cNvSpPr/>
            <p:nvPr/>
          </p:nvSpPr>
          <p:spPr>
            <a:xfrm>
              <a:off x="6328787" y="32761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4" name="tx364"/>
            <p:cNvSpPr/>
            <p:nvPr/>
          </p:nvSpPr>
          <p:spPr>
            <a:xfrm>
              <a:off x="6315628" y="314357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5" name="tx365"/>
            <p:cNvSpPr/>
            <p:nvPr/>
          </p:nvSpPr>
          <p:spPr>
            <a:xfrm>
              <a:off x="6328787" y="30148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6" name="tx366"/>
            <p:cNvSpPr/>
            <p:nvPr/>
          </p:nvSpPr>
          <p:spPr>
            <a:xfrm>
              <a:off x="6340387" y="288233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67" name="tx367"/>
            <p:cNvSpPr/>
            <p:nvPr/>
          </p:nvSpPr>
          <p:spPr>
            <a:xfrm>
              <a:off x="6340387"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68" name="tx368"/>
            <p:cNvSpPr/>
            <p:nvPr/>
          </p:nvSpPr>
          <p:spPr>
            <a:xfrm>
              <a:off x="6368053" y="262206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69" name="tx369"/>
            <p:cNvSpPr/>
            <p:nvPr/>
          </p:nvSpPr>
          <p:spPr>
            <a:xfrm>
              <a:off x="6363589"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0" name="tx370"/>
            <p:cNvSpPr/>
            <p:nvPr/>
          </p:nvSpPr>
          <p:spPr>
            <a:xfrm>
              <a:off x="6368092" y="235982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71" name="tx371"/>
            <p:cNvSpPr/>
            <p:nvPr/>
          </p:nvSpPr>
          <p:spPr>
            <a:xfrm>
              <a:off x="6401740" y="222924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2" name="tx372"/>
            <p:cNvSpPr/>
            <p:nvPr/>
          </p:nvSpPr>
          <p:spPr>
            <a:xfrm>
              <a:off x="6391216" y="209862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73" name="tx373"/>
            <p:cNvSpPr/>
            <p:nvPr/>
          </p:nvSpPr>
          <p:spPr>
            <a:xfrm>
              <a:off x="6364781" y="196796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74" name="tx374"/>
            <p:cNvSpPr/>
            <p:nvPr/>
          </p:nvSpPr>
          <p:spPr>
            <a:xfrm>
              <a:off x="6410031" y="18373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75" name="tx375"/>
            <p:cNvSpPr/>
            <p:nvPr/>
          </p:nvSpPr>
          <p:spPr>
            <a:xfrm>
              <a:off x="6448143"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6" name="tx376"/>
            <p:cNvSpPr/>
            <p:nvPr/>
          </p:nvSpPr>
          <p:spPr>
            <a:xfrm>
              <a:off x="6434790"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77" name="tx377"/>
            <p:cNvSpPr/>
            <p:nvPr/>
          </p:nvSpPr>
          <p:spPr>
            <a:xfrm>
              <a:off x="6417206" y="14465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8" name="tx378"/>
            <p:cNvSpPr/>
            <p:nvPr/>
          </p:nvSpPr>
          <p:spPr>
            <a:xfrm>
              <a:off x="6428807" y="13149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79" name="tx379"/>
            <p:cNvSpPr/>
            <p:nvPr/>
          </p:nvSpPr>
          <p:spPr>
            <a:xfrm>
              <a:off x="6424382"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0" name="tx380"/>
            <p:cNvSpPr/>
            <p:nvPr/>
          </p:nvSpPr>
          <p:spPr>
            <a:xfrm>
              <a:off x="6437657"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1" name="rc381"/>
            <p:cNvSpPr/>
            <p:nvPr/>
          </p:nvSpPr>
          <p:spPr>
            <a:xfrm>
              <a:off x="5494580" y="875080"/>
              <a:ext cx="1218078" cy="4597772"/>
            </a:xfrm>
            <a:prstGeom prst="rect">
              <a:avLst/>
            </a:prstGeom>
            <a:ln w="13550" cap="rnd">
              <a:solidFill>
                <a:srgbClr val="999999">
                  <a:alpha val="100000"/>
                </a:srgbClr>
              </a:solidFill>
              <a:prstDash val="solid"/>
              <a:round/>
            </a:ln>
          </p:spPr>
          <p:txBody>
            <a:bodyPr/>
            <a:lstStyle/>
            <a:p/>
          </p:txBody>
        </p:sp>
        <p:sp>
          <p:nvSpPr>
            <p:cNvPr id="382" name="pl382"/>
            <p:cNvSpPr/>
            <p:nvPr/>
          </p:nvSpPr>
          <p:spPr>
            <a:xfrm>
              <a:off x="67938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70258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725787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748989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77219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7953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rc388"/>
            <p:cNvSpPr/>
            <p:nvPr/>
          </p:nvSpPr>
          <p:spPr>
            <a:xfrm>
              <a:off x="6782248" y="4676079"/>
              <a:ext cx="1218078" cy="130618"/>
            </a:xfrm>
            <a:prstGeom prst="rect">
              <a:avLst/>
            </a:prstGeom>
            <a:solidFill>
              <a:srgbClr val="D9D9D9">
                <a:alpha val="60000"/>
              </a:srgbClr>
            </a:solidFill>
          </p:spPr>
          <p:txBody>
            <a:bodyPr/>
            <a:lstStyle/>
            <a:p/>
          </p:txBody>
        </p:sp>
        <p:sp>
          <p:nvSpPr>
            <p:cNvPr id="389" name="pl389"/>
            <p:cNvSpPr/>
            <p:nvPr/>
          </p:nvSpPr>
          <p:spPr>
            <a:xfrm>
              <a:off x="761750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0" name="tx390"/>
            <p:cNvSpPr/>
            <p:nvPr/>
          </p:nvSpPr>
          <p:spPr>
            <a:xfrm>
              <a:off x="720363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91" name="pt391"/>
            <p:cNvSpPr/>
            <p:nvPr/>
          </p:nvSpPr>
          <p:spPr>
            <a:xfrm>
              <a:off x="719132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7284126"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7307328"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7353731" y="48286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7458138" y="469803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7504541" y="456741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7516141" y="44367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7527742" y="430617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9" name="pt399"/>
            <p:cNvSpPr/>
            <p:nvPr/>
          </p:nvSpPr>
          <p:spPr>
            <a:xfrm>
              <a:off x="7550944" y="417555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0" name="pt400"/>
            <p:cNvSpPr/>
            <p:nvPr/>
          </p:nvSpPr>
          <p:spPr>
            <a:xfrm>
              <a:off x="7550944" y="40449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1" name="pt401"/>
            <p:cNvSpPr/>
            <p:nvPr/>
          </p:nvSpPr>
          <p:spPr>
            <a:xfrm>
              <a:off x="7574145" y="391432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7608947" y="378370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3" name="pt403"/>
            <p:cNvSpPr/>
            <p:nvPr/>
          </p:nvSpPr>
          <p:spPr>
            <a:xfrm>
              <a:off x="7632149" y="36530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4" name="pt404"/>
            <p:cNvSpPr/>
            <p:nvPr/>
          </p:nvSpPr>
          <p:spPr>
            <a:xfrm>
              <a:off x="7655350" y="35224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5" name="pt405"/>
            <p:cNvSpPr/>
            <p:nvPr/>
          </p:nvSpPr>
          <p:spPr>
            <a:xfrm>
              <a:off x="7655350" y="339184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6" name="pt406"/>
            <p:cNvSpPr/>
            <p:nvPr/>
          </p:nvSpPr>
          <p:spPr>
            <a:xfrm>
              <a:off x="7655350" y="326122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7" name="pt407"/>
            <p:cNvSpPr/>
            <p:nvPr/>
          </p:nvSpPr>
          <p:spPr>
            <a:xfrm>
              <a:off x="7666951" y="31306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7701753"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7724955" y="28693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7724955" y="27387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7736556"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7736556" y="24775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7748156" y="23468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4" name="pt414"/>
            <p:cNvSpPr/>
            <p:nvPr/>
          </p:nvSpPr>
          <p:spPr>
            <a:xfrm>
              <a:off x="7806160"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5" name="pt415"/>
            <p:cNvSpPr/>
            <p:nvPr/>
          </p:nvSpPr>
          <p:spPr>
            <a:xfrm>
              <a:off x="7817761" y="20856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7829362" y="19550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7" name="pt417"/>
            <p:cNvSpPr/>
            <p:nvPr/>
          </p:nvSpPr>
          <p:spPr>
            <a:xfrm>
              <a:off x="7829362" y="18244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8" name="pt418"/>
            <p:cNvSpPr/>
            <p:nvPr/>
          </p:nvSpPr>
          <p:spPr>
            <a:xfrm>
              <a:off x="785256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785256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7864164"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pt421"/>
            <p:cNvSpPr/>
            <p:nvPr/>
          </p:nvSpPr>
          <p:spPr>
            <a:xfrm>
              <a:off x="787576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pt422"/>
            <p:cNvSpPr/>
            <p:nvPr/>
          </p:nvSpPr>
          <p:spPr>
            <a:xfrm>
              <a:off x="7898966"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3" name="pt423"/>
            <p:cNvSpPr/>
            <p:nvPr/>
          </p:nvSpPr>
          <p:spPr>
            <a:xfrm>
              <a:off x="789896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4" name="tx424"/>
            <p:cNvSpPr/>
            <p:nvPr/>
          </p:nvSpPr>
          <p:spPr>
            <a:xfrm>
              <a:off x="729268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25" name="tx425"/>
            <p:cNvSpPr/>
            <p:nvPr/>
          </p:nvSpPr>
          <p:spPr>
            <a:xfrm>
              <a:off x="7385487" y="5102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7408689"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7" name="tx427"/>
            <p:cNvSpPr/>
            <p:nvPr/>
          </p:nvSpPr>
          <p:spPr>
            <a:xfrm>
              <a:off x="7455092"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28" name="tx428"/>
            <p:cNvSpPr/>
            <p:nvPr/>
          </p:nvSpPr>
          <p:spPr>
            <a:xfrm>
              <a:off x="7559498" y="47109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9" name="tx429"/>
            <p:cNvSpPr/>
            <p:nvPr/>
          </p:nvSpPr>
          <p:spPr>
            <a:xfrm>
              <a:off x="7605901" y="45803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30" name="tx430"/>
            <p:cNvSpPr/>
            <p:nvPr/>
          </p:nvSpPr>
          <p:spPr>
            <a:xfrm>
              <a:off x="7617502"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31" name="tx431"/>
            <p:cNvSpPr/>
            <p:nvPr/>
          </p:nvSpPr>
          <p:spPr>
            <a:xfrm>
              <a:off x="7629103"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32" name="tx432"/>
            <p:cNvSpPr/>
            <p:nvPr/>
          </p:nvSpPr>
          <p:spPr>
            <a:xfrm>
              <a:off x="7652304"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33" name="tx433"/>
            <p:cNvSpPr/>
            <p:nvPr/>
          </p:nvSpPr>
          <p:spPr>
            <a:xfrm>
              <a:off x="7652304" y="405984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4" name="tx434"/>
            <p:cNvSpPr/>
            <p:nvPr/>
          </p:nvSpPr>
          <p:spPr>
            <a:xfrm>
              <a:off x="7675506" y="39272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35" name="tx435"/>
            <p:cNvSpPr/>
            <p:nvPr/>
          </p:nvSpPr>
          <p:spPr>
            <a:xfrm>
              <a:off x="7710308" y="37986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36" name="tx436"/>
            <p:cNvSpPr/>
            <p:nvPr/>
          </p:nvSpPr>
          <p:spPr>
            <a:xfrm>
              <a:off x="7733510"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7" name="tx437"/>
            <p:cNvSpPr/>
            <p:nvPr/>
          </p:nvSpPr>
          <p:spPr>
            <a:xfrm>
              <a:off x="7756711" y="35354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8" name="tx438"/>
            <p:cNvSpPr/>
            <p:nvPr/>
          </p:nvSpPr>
          <p:spPr>
            <a:xfrm>
              <a:off x="7756711" y="34047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9" name="tx439"/>
            <p:cNvSpPr/>
            <p:nvPr/>
          </p:nvSpPr>
          <p:spPr>
            <a:xfrm>
              <a:off x="7756711" y="327419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40" name="tx440"/>
            <p:cNvSpPr/>
            <p:nvPr/>
          </p:nvSpPr>
          <p:spPr>
            <a:xfrm>
              <a:off x="7768312" y="31435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41" name="tx441"/>
            <p:cNvSpPr/>
            <p:nvPr/>
          </p:nvSpPr>
          <p:spPr>
            <a:xfrm>
              <a:off x="7523687" y="301295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42" name="tx442"/>
            <p:cNvSpPr/>
            <p:nvPr/>
          </p:nvSpPr>
          <p:spPr>
            <a:xfrm>
              <a:off x="7533691" y="288233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43" name="tx443"/>
            <p:cNvSpPr/>
            <p:nvPr/>
          </p:nvSpPr>
          <p:spPr>
            <a:xfrm>
              <a:off x="7538077" y="275365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44" name="tx444"/>
            <p:cNvSpPr/>
            <p:nvPr/>
          </p:nvSpPr>
          <p:spPr>
            <a:xfrm>
              <a:off x="7558451" y="26230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45" name="tx445"/>
            <p:cNvSpPr/>
            <p:nvPr/>
          </p:nvSpPr>
          <p:spPr>
            <a:xfrm>
              <a:off x="7558451"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46" name="tx446"/>
            <p:cNvSpPr/>
            <p:nvPr/>
          </p:nvSpPr>
          <p:spPr>
            <a:xfrm>
              <a:off x="7570052" y="235982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47" name="tx447"/>
            <p:cNvSpPr/>
            <p:nvPr/>
          </p:nvSpPr>
          <p:spPr>
            <a:xfrm>
              <a:off x="7645717" y="223118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48" name="tx448"/>
            <p:cNvSpPr/>
            <p:nvPr/>
          </p:nvSpPr>
          <p:spPr>
            <a:xfrm>
              <a:off x="7666207"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9" name="tx449"/>
            <p:cNvSpPr/>
            <p:nvPr/>
          </p:nvSpPr>
          <p:spPr>
            <a:xfrm>
              <a:off x="7655721" y="196897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50" name="tx450"/>
            <p:cNvSpPr/>
            <p:nvPr/>
          </p:nvSpPr>
          <p:spPr>
            <a:xfrm>
              <a:off x="7651257" y="18393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51" name="tx451"/>
            <p:cNvSpPr/>
            <p:nvPr/>
          </p:nvSpPr>
          <p:spPr>
            <a:xfrm>
              <a:off x="7701009"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52" name="tx452"/>
            <p:cNvSpPr/>
            <p:nvPr/>
          </p:nvSpPr>
          <p:spPr>
            <a:xfrm>
              <a:off x="7670072" y="157712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53" name="tx453"/>
            <p:cNvSpPr/>
            <p:nvPr/>
          </p:nvSpPr>
          <p:spPr>
            <a:xfrm>
              <a:off x="7690562" y="1445493"/>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54" name="tx454"/>
            <p:cNvSpPr/>
            <p:nvPr/>
          </p:nvSpPr>
          <p:spPr>
            <a:xfrm>
              <a:off x="7688848" y="13149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55" name="tx455"/>
            <p:cNvSpPr/>
            <p:nvPr/>
          </p:nvSpPr>
          <p:spPr>
            <a:xfrm>
              <a:off x="7716475" y="11842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56" name="tx456"/>
            <p:cNvSpPr/>
            <p:nvPr/>
          </p:nvSpPr>
          <p:spPr>
            <a:xfrm>
              <a:off x="7725325"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57" name="rc457"/>
            <p:cNvSpPr/>
            <p:nvPr/>
          </p:nvSpPr>
          <p:spPr>
            <a:xfrm>
              <a:off x="6782248" y="875080"/>
              <a:ext cx="1218078" cy="4597772"/>
            </a:xfrm>
            <a:prstGeom prst="rect">
              <a:avLst/>
            </a:prstGeom>
            <a:ln w="13550" cap="rnd">
              <a:solidFill>
                <a:srgbClr val="999999">
                  <a:alpha val="100000"/>
                </a:srgbClr>
              </a:solidFill>
              <a:prstDash val="solid"/>
              <a:round/>
            </a:ln>
          </p:spPr>
          <p:txBody>
            <a:bodyPr/>
            <a:lstStyle/>
            <a:p/>
          </p:txBody>
        </p:sp>
        <p:sp>
          <p:nvSpPr>
            <p:cNvPr id="458" name="pl458"/>
            <p:cNvSpPr/>
            <p:nvPr/>
          </p:nvSpPr>
          <p:spPr>
            <a:xfrm>
              <a:off x="80815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9" name="pl459"/>
            <p:cNvSpPr/>
            <p:nvPr/>
          </p:nvSpPr>
          <p:spPr>
            <a:xfrm>
              <a:off x="83135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85455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77756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90095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92415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8069916" y="4828467"/>
              <a:ext cx="1218078" cy="174158"/>
            </a:xfrm>
            <a:prstGeom prst="rect">
              <a:avLst/>
            </a:prstGeom>
            <a:solidFill>
              <a:srgbClr val="D9D9D9">
                <a:alpha val="60000"/>
              </a:srgbClr>
            </a:solidFill>
          </p:spPr>
          <p:txBody>
            <a:bodyPr/>
            <a:lstStyle/>
            <a:p/>
          </p:txBody>
        </p:sp>
        <p:sp>
          <p:nvSpPr>
            <p:cNvPr id="465" name="pl465"/>
            <p:cNvSpPr/>
            <p:nvPr/>
          </p:nvSpPr>
          <p:spPr>
            <a:xfrm>
              <a:off x="898637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57251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467" name="pt467"/>
            <p:cNvSpPr/>
            <p:nvPr/>
          </p:nvSpPr>
          <p:spPr>
            <a:xfrm>
              <a:off x="803816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8" name="pt468"/>
            <p:cNvSpPr/>
            <p:nvPr/>
          </p:nvSpPr>
          <p:spPr>
            <a:xfrm>
              <a:off x="8490589" y="504634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9" name="pt469"/>
            <p:cNvSpPr/>
            <p:nvPr/>
          </p:nvSpPr>
          <p:spPr>
            <a:xfrm>
              <a:off x="8722604" y="487218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0" name="pt470"/>
            <p:cNvSpPr/>
            <p:nvPr/>
          </p:nvSpPr>
          <p:spPr>
            <a:xfrm>
              <a:off x="8908216"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1" name="pt471"/>
            <p:cNvSpPr/>
            <p:nvPr/>
          </p:nvSpPr>
          <p:spPr>
            <a:xfrm>
              <a:off x="8919817" y="452387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2" name="pt472"/>
            <p:cNvSpPr/>
            <p:nvPr/>
          </p:nvSpPr>
          <p:spPr>
            <a:xfrm>
              <a:off x="8931417" y="434971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3" name="pt473"/>
            <p:cNvSpPr/>
            <p:nvPr/>
          </p:nvSpPr>
          <p:spPr>
            <a:xfrm>
              <a:off x="8943018" y="417555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4" name="pt474"/>
            <p:cNvSpPr/>
            <p:nvPr/>
          </p:nvSpPr>
          <p:spPr>
            <a:xfrm>
              <a:off x="8954619" y="400139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5" name="pt475"/>
            <p:cNvSpPr/>
            <p:nvPr/>
          </p:nvSpPr>
          <p:spPr>
            <a:xfrm>
              <a:off x="8966220"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9024223"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9024223" y="34789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9024223" y="330476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9035824"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9047425" y="29564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9059026" y="27822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9070626"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9093828" y="243397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9128630" y="225981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915183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9163432" y="19115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9163432" y="17373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917503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9175033" y="138902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9186634" y="121487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9186634"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tx492"/>
            <p:cNvSpPr/>
            <p:nvPr/>
          </p:nvSpPr>
          <p:spPr>
            <a:xfrm>
              <a:off x="8139520"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93" name="tx493"/>
            <p:cNvSpPr/>
            <p:nvPr/>
          </p:nvSpPr>
          <p:spPr>
            <a:xfrm>
              <a:off x="8591950" y="506125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4" name="tx494"/>
            <p:cNvSpPr/>
            <p:nvPr/>
          </p:nvSpPr>
          <p:spPr>
            <a:xfrm>
              <a:off x="8823965" y="48851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95" name="tx495"/>
            <p:cNvSpPr/>
            <p:nvPr/>
          </p:nvSpPr>
          <p:spPr>
            <a:xfrm>
              <a:off x="9009577" y="4712935"/>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96" name="tx496"/>
            <p:cNvSpPr/>
            <p:nvPr/>
          </p:nvSpPr>
          <p:spPr>
            <a:xfrm>
              <a:off x="9021177" y="4536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7" name="tx497"/>
            <p:cNvSpPr/>
            <p:nvPr/>
          </p:nvSpPr>
          <p:spPr>
            <a:xfrm>
              <a:off x="9032778" y="436461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98" name="tx498"/>
            <p:cNvSpPr/>
            <p:nvPr/>
          </p:nvSpPr>
          <p:spPr>
            <a:xfrm>
              <a:off x="9044379"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99" name="tx499"/>
            <p:cNvSpPr/>
            <p:nvPr/>
          </p:nvSpPr>
          <p:spPr>
            <a:xfrm>
              <a:off x="9055980" y="40143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0" name="tx500"/>
            <p:cNvSpPr/>
            <p:nvPr/>
          </p:nvSpPr>
          <p:spPr>
            <a:xfrm>
              <a:off x="8788115" y="384214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01" name="tx501"/>
            <p:cNvSpPr/>
            <p:nvPr/>
          </p:nvSpPr>
          <p:spPr>
            <a:xfrm>
              <a:off x="8846119"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02" name="tx502"/>
            <p:cNvSpPr/>
            <p:nvPr/>
          </p:nvSpPr>
          <p:spPr>
            <a:xfrm>
              <a:off x="8846119" y="34938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03" name="tx503"/>
            <p:cNvSpPr/>
            <p:nvPr/>
          </p:nvSpPr>
          <p:spPr>
            <a:xfrm>
              <a:off x="8832960" y="331773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04" name="tx504"/>
            <p:cNvSpPr/>
            <p:nvPr/>
          </p:nvSpPr>
          <p:spPr>
            <a:xfrm>
              <a:off x="8848947" y="314551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05" name="tx505"/>
            <p:cNvSpPr/>
            <p:nvPr/>
          </p:nvSpPr>
          <p:spPr>
            <a:xfrm>
              <a:off x="8847311" y="296937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06" name="tx506"/>
            <p:cNvSpPr/>
            <p:nvPr/>
          </p:nvSpPr>
          <p:spPr>
            <a:xfrm>
              <a:off x="8880921" y="27971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07" name="tx507"/>
            <p:cNvSpPr/>
            <p:nvPr/>
          </p:nvSpPr>
          <p:spPr>
            <a:xfrm>
              <a:off x="8892522" y="262105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08" name="tx508"/>
            <p:cNvSpPr/>
            <p:nvPr/>
          </p:nvSpPr>
          <p:spPr>
            <a:xfrm>
              <a:off x="8915723" y="24488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09" name="tx509"/>
            <p:cNvSpPr/>
            <p:nvPr/>
          </p:nvSpPr>
          <p:spPr>
            <a:xfrm>
              <a:off x="8954951" y="227278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510" name="tx510"/>
            <p:cNvSpPr/>
            <p:nvPr/>
          </p:nvSpPr>
          <p:spPr>
            <a:xfrm>
              <a:off x="900027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11" name="tx511"/>
            <p:cNvSpPr/>
            <p:nvPr/>
          </p:nvSpPr>
          <p:spPr>
            <a:xfrm>
              <a:off x="8989830" y="192442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12" name="tx512"/>
            <p:cNvSpPr/>
            <p:nvPr/>
          </p:nvSpPr>
          <p:spPr>
            <a:xfrm>
              <a:off x="8980941" y="175127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513" name="tx513"/>
            <p:cNvSpPr/>
            <p:nvPr/>
          </p:nvSpPr>
          <p:spPr>
            <a:xfrm>
              <a:off x="9023479" y="157615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14" name="tx514"/>
            <p:cNvSpPr/>
            <p:nvPr/>
          </p:nvSpPr>
          <p:spPr>
            <a:xfrm>
              <a:off x="9010126" y="140199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15" name="tx515"/>
            <p:cNvSpPr/>
            <p:nvPr/>
          </p:nvSpPr>
          <p:spPr>
            <a:xfrm>
              <a:off x="9004143" y="122783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516" name="tx516"/>
            <p:cNvSpPr/>
            <p:nvPr/>
          </p:nvSpPr>
          <p:spPr>
            <a:xfrm>
              <a:off x="899971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17" name="rc517"/>
            <p:cNvSpPr/>
            <p:nvPr/>
          </p:nvSpPr>
          <p:spPr>
            <a:xfrm>
              <a:off x="8069916" y="875080"/>
              <a:ext cx="1218078" cy="4597772"/>
            </a:xfrm>
            <a:prstGeom prst="rect">
              <a:avLst/>
            </a:prstGeom>
            <a:ln w="13550" cap="rnd">
              <a:solidFill>
                <a:srgbClr val="999999">
                  <a:alpha val="100000"/>
                </a:srgbClr>
              </a:solidFill>
              <a:prstDash val="solid"/>
              <a:round/>
            </a:ln>
          </p:spPr>
          <p:txBody>
            <a:bodyPr/>
            <a:lstStyle/>
            <a:p/>
          </p:txBody>
        </p:sp>
        <p:sp>
          <p:nvSpPr>
            <p:cNvPr id="518" name="pl518"/>
            <p:cNvSpPr/>
            <p:nvPr/>
          </p:nvSpPr>
          <p:spPr>
            <a:xfrm>
              <a:off x="93691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19" name="pl519"/>
            <p:cNvSpPr/>
            <p:nvPr/>
          </p:nvSpPr>
          <p:spPr>
            <a:xfrm>
              <a:off x="96012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0" name="pl520"/>
            <p:cNvSpPr/>
            <p:nvPr/>
          </p:nvSpPr>
          <p:spPr>
            <a:xfrm>
              <a:off x="98332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1" name="pl521"/>
            <p:cNvSpPr/>
            <p:nvPr/>
          </p:nvSpPr>
          <p:spPr>
            <a:xfrm>
              <a:off x="1006523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2" name="pl522"/>
            <p:cNvSpPr/>
            <p:nvPr/>
          </p:nvSpPr>
          <p:spPr>
            <a:xfrm>
              <a:off x="102972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3" name="pl523"/>
            <p:cNvSpPr/>
            <p:nvPr/>
          </p:nvSpPr>
          <p:spPr>
            <a:xfrm>
              <a:off x="105292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4" name="rc524"/>
            <p:cNvSpPr/>
            <p:nvPr/>
          </p:nvSpPr>
          <p:spPr>
            <a:xfrm>
              <a:off x="9357584" y="4493900"/>
              <a:ext cx="1218078" cy="219989"/>
            </a:xfrm>
            <a:prstGeom prst="rect">
              <a:avLst/>
            </a:prstGeom>
            <a:solidFill>
              <a:srgbClr val="D9D9D9">
                <a:alpha val="60000"/>
              </a:srgbClr>
            </a:solidFill>
          </p:spPr>
          <p:txBody>
            <a:bodyPr/>
            <a:lstStyle/>
            <a:p/>
          </p:txBody>
        </p:sp>
        <p:sp>
          <p:nvSpPr>
            <p:cNvPr id="525" name="pl525"/>
            <p:cNvSpPr/>
            <p:nvPr/>
          </p:nvSpPr>
          <p:spPr>
            <a:xfrm>
              <a:off x="1026244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26" name="tx526"/>
            <p:cNvSpPr/>
            <p:nvPr/>
          </p:nvSpPr>
          <p:spPr>
            <a:xfrm>
              <a:off x="984858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77%</a:t>
              </a:r>
            </a:p>
          </p:txBody>
        </p:sp>
        <p:sp>
          <p:nvSpPr>
            <p:cNvPr id="527" name="pt527"/>
            <p:cNvSpPr/>
            <p:nvPr/>
          </p:nvSpPr>
          <p:spPr>
            <a:xfrm>
              <a:off x="9325828"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8" name="pt528"/>
            <p:cNvSpPr/>
            <p:nvPr/>
          </p:nvSpPr>
          <p:spPr>
            <a:xfrm>
              <a:off x="9523040" y="500051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9" name="pt529"/>
            <p:cNvSpPr/>
            <p:nvPr/>
          </p:nvSpPr>
          <p:spPr>
            <a:xfrm>
              <a:off x="9929067" y="478052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30" name="pt530"/>
            <p:cNvSpPr/>
            <p:nvPr/>
          </p:nvSpPr>
          <p:spPr>
            <a:xfrm>
              <a:off x="10045074" y="456053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1" name="pt531"/>
            <p:cNvSpPr/>
            <p:nvPr/>
          </p:nvSpPr>
          <p:spPr>
            <a:xfrm>
              <a:off x="10172682" y="434054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2" name="pt532"/>
            <p:cNvSpPr/>
            <p:nvPr/>
          </p:nvSpPr>
          <p:spPr>
            <a:xfrm>
              <a:off x="10207485" y="41205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3" name="pt533"/>
            <p:cNvSpPr/>
            <p:nvPr/>
          </p:nvSpPr>
          <p:spPr>
            <a:xfrm>
              <a:off x="10253888" y="390057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4" name="pt534"/>
            <p:cNvSpPr/>
            <p:nvPr/>
          </p:nvSpPr>
          <p:spPr>
            <a:xfrm>
              <a:off x="10288690" y="368058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5" name="pt535"/>
            <p:cNvSpPr/>
            <p:nvPr/>
          </p:nvSpPr>
          <p:spPr>
            <a:xfrm>
              <a:off x="10288690" y="34605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6" name="pt536"/>
            <p:cNvSpPr/>
            <p:nvPr/>
          </p:nvSpPr>
          <p:spPr>
            <a:xfrm>
              <a:off x="10311891" y="324060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7" name="pt537"/>
            <p:cNvSpPr/>
            <p:nvPr/>
          </p:nvSpPr>
          <p:spPr>
            <a:xfrm>
              <a:off x="10311891" y="30206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8" name="pt538"/>
            <p:cNvSpPr/>
            <p:nvPr/>
          </p:nvSpPr>
          <p:spPr>
            <a:xfrm>
              <a:off x="10335093" y="28006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9" name="pt539"/>
            <p:cNvSpPr/>
            <p:nvPr/>
          </p:nvSpPr>
          <p:spPr>
            <a:xfrm>
              <a:off x="10335093" y="25806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0" name="pt540"/>
            <p:cNvSpPr/>
            <p:nvPr/>
          </p:nvSpPr>
          <p:spPr>
            <a:xfrm>
              <a:off x="10335093" y="2360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1" name="pt541"/>
            <p:cNvSpPr/>
            <p:nvPr/>
          </p:nvSpPr>
          <p:spPr>
            <a:xfrm>
              <a:off x="10346694" y="214065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2" name="pt542"/>
            <p:cNvSpPr/>
            <p:nvPr/>
          </p:nvSpPr>
          <p:spPr>
            <a:xfrm>
              <a:off x="10381496" y="1920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3" name="pt543"/>
            <p:cNvSpPr/>
            <p:nvPr/>
          </p:nvSpPr>
          <p:spPr>
            <a:xfrm>
              <a:off x="10427899" y="170068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4" name="pt544"/>
            <p:cNvSpPr/>
            <p:nvPr/>
          </p:nvSpPr>
          <p:spPr>
            <a:xfrm>
              <a:off x="10439500" y="148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5" name="pt545"/>
            <p:cNvSpPr/>
            <p:nvPr/>
          </p:nvSpPr>
          <p:spPr>
            <a:xfrm>
              <a:off x="10474302" y="12607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6" name="pt546"/>
            <p:cNvSpPr/>
            <p:nvPr/>
          </p:nvSpPr>
          <p:spPr>
            <a:xfrm>
              <a:off x="1047430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7" name="tx547"/>
            <p:cNvSpPr/>
            <p:nvPr/>
          </p:nvSpPr>
          <p:spPr>
            <a:xfrm>
              <a:off x="9427188"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48" name="tx548"/>
            <p:cNvSpPr/>
            <p:nvPr/>
          </p:nvSpPr>
          <p:spPr>
            <a:xfrm>
              <a:off x="9624401" y="5015420"/>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49" name="tx549"/>
            <p:cNvSpPr/>
            <p:nvPr/>
          </p:nvSpPr>
          <p:spPr>
            <a:xfrm>
              <a:off x="10030427" y="479543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550" name="tx550"/>
            <p:cNvSpPr/>
            <p:nvPr/>
          </p:nvSpPr>
          <p:spPr>
            <a:xfrm>
              <a:off x="10146435" y="457346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51" name="tx551"/>
            <p:cNvSpPr/>
            <p:nvPr/>
          </p:nvSpPr>
          <p:spPr>
            <a:xfrm>
              <a:off x="10274043" y="435351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52" name="tx552"/>
            <p:cNvSpPr/>
            <p:nvPr/>
          </p:nvSpPr>
          <p:spPr>
            <a:xfrm>
              <a:off x="10308845" y="413352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53" name="tx553"/>
            <p:cNvSpPr/>
            <p:nvPr/>
          </p:nvSpPr>
          <p:spPr>
            <a:xfrm>
              <a:off x="10075783" y="391547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54" name="tx554"/>
            <p:cNvSpPr/>
            <p:nvPr/>
          </p:nvSpPr>
          <p:spPr>
            <a:xfrm>
              <a:off x="10088576" y="369350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55" name="tx555"/>
            <p:cNvSpPr/>
            <p:nvPr/>
          </p:nvSpPr>
          <p:spPr>
            <a:xfrm>
              <a:off x="10097426" y="347355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56" name="tx556"/>
            <p:cNvSpPr/>
            <p:nvPr/>
          </p:nvSpPr>
          <p:spPr>
            <a:xfrm>
              <a:off x="10133787" y="325356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57" name="tx557"/>
            <p:cNvSpPr/>
            <p:nvPr/>
          </p:nvSpPr>
          <p:spPr>
            <a:xfrm>
              <a:off x="10124975" y="303551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58" name="tx558"/>
            <p:cNvSpPr/>
            <p:nvPr/>
          </p:nvSpPr>
          <p:spPr>
            <a:xfrm>
              <a:off x="10148215" y="2815529"/>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9" name="tx559"/>
            <p:cNvSpPr/>
            <p:nvPr/>
          </p:nvSpPr>
          <p:spPr>
            <a:xfrm>
              <a:off x="10156988" y="25955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60" name="tx560"/>
            <p:cNvSpPr/>
            <p:nvPr/>
          </p:nvSpPr>
          <p:spPr>
            <a:xfrm>
              <a:off x="10156988" y="23755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61" name="tx561"/>
            <p:cNvSpPr/>
            <p:nvPr/>
          </p:nvSpPr>
          <p:spPr>
            <a:xfrm>
              <a:off x="10168589" y="21555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62" name="tx562"/>
            <p:cNvSpPr/>
            <p:nvPr/>
          </p:nvSpPr>
          <p:spPr>
            <a:xfrm>
              <a:off x="10203391" y="1933593"/>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63" name="tx563"/>
            <p:cNvSpPr/>
            <p:nvPr/>
          </p:nvSpPr>
          <p:spPr>
            <a:xfrm>
              <a:off x="10276345" y="171364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64" name="tx564"/>
            <p:cNvSpPr/>
            <p:nvPr/>
          </p:nvSpPr>
          <p:spPr>
            <a:xfrm>
              <a:off x="10287946" y="149365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65" name="tx565"/>
            <p:cNvSpPr/>
            <p:nvPr/>
          </p:nvSpPr>
          <p:spPr>
            <a:xfrm>
              <a:off x="10309395"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66" name="tx566"/>
            <p:cNvSpPr/>
            <p:nvPr/>
          </p:nvSpPr>
          <p:spPr>
            <a:xfrm>
              <a:off x="10287386"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67" name="rc567"/>
            <p:cNvSpPr/>
            <p:nvPr/>
          </p:nvSpPr>
          <p:spPr>
            <a:xfrm>
              <a:off x="9357584" y="875080"/>
              <a:ext cx="1218078" cy="4597772"/>
            </a:xfrm>
            <a:prstGeom prst="rect">
              <a:avLst/>
            </a:prstGeom>
            <a:ln w="13550" cap="rnd">
              <a:solidFill>
                <a:srgbClr val="999999">
                  <a:alpha val="100000"/>
                </a:srgbClr>
              </a:solidFill>
              <a:prstDash val="solid"/>
              <a:round/>
            </a:ln>
          </p:spPr>
          <p:txBody>
            <a:bodyPr/>
            <a:lstStyle/>
            <a:p/>
          </p:txBody>
        </p:sp>
        <p:sp>
          <p:nvSpPr>
            <p:cNvPr id="568" name="pl568"/>
            <p:cNvSpPr/>
            <p:nvPr/>
          </p:nvSpPr>
          <p:spPr>
            <a:xfrm>
              <a:off x="106568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69" name="pl569"/>
            <p:cNvSpPr/>
            <p:nvPr/>
          </p:nvSpPr>
          <p:spPr>
            <a:xfrm>
              <a:off x="1088886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0" name="pl570"/>
            <p:cNvSpPr/>
            <p:nvPr/>
          </p:nvSpPr>
          <p:spPr>
            <a:xfrm>
              <a:off x="111208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1" name="pl571"/>
            <p:cNvSpPr/>
            <p:nvPr/>
          </p:nvSpPr>
          <p:spPr>
            <a:xfrm>
              <a:off x="113528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2" name="pl572"/>
            <p:cNvSpPr/>
            <p:nvPr/>
          </p:nvSpPr>
          <p:spPr>
            <a:xfrm>
              <a:off x="11584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3" name="pl573"/>
            <p:cNvSpPr/>
            <p:nvPr/>
          </p:nvSpPr>
          <p:spPr>
            <a:xfrm>
              <a:off x="118169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4" name="rc574"/>
            <p:cNvSpPr/>
            <p:nvPr/>
          </p:nvSpPr>
          <p:spPr>
            <a:xfrm>
              <a:off x="10645252" y="3173966"/>
              <a:ext cx="1218078" cy="379981"/>
            </a:xfrm>
            <a:prstGeom prst="rect">
              <a:avLst/>
            </a:prstGeom>
            <a:solidFill>
              <a:srgbClr val="D9D9D9">
                <a:alpha val="60000"/>
              </a:srgbClr>
            </a:solidFill>
          </p:spPr>
          <p:txBody>
            <a:bodyPr/>
            <a:lstStyle/>
            <a:p/>
          </p:txBody>
        </p:sp>
        <p:sp>
          <p:nvSpPr>
            <p:cNvPr id="575" name="pl575"/>
            <p:cNvSpPr/>
            <p:nvPr/>
          </p:nvSpPr>
          <p:spPr>
            <a:xfrm>
              <a:off x="1143410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76" name="tx576"/>
            <p:cNvSpPr/>
            <p:nvPr/>
          </p:nvSpPr>
          <p:spPr>
            <a:xfrm>
              <a:off x="1102024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67%</a:t>
              </a:r>
            </a:p>
          </p:txBody>
        </p:sp>
        <p:sp>
          <p:nvSpPr>
            <p:cNvPr id="577" name="pt577"/>
            <p:cNvSpPr/>
            <p:nvPr/>
          </p:nvSpPr>
          <p:spPr>
            <a:xfrm>
              <a:off x="1067149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78" name="pt578"/>
            <p:cNvSpPr/>
            <p:nvPr/>
          </p:nvSpPr>
          <p:spPr>
            <a:xfrm>
              <a:off x="10694701" y="4840524"/>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79" name="pt579"/>
            <p:cNvSpPr/>
            <p:nvPr/>
          </p:nvSpPr>
          <p:spPr>
            <a:xfrm>
              <a:off x="11309540" y="446054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0" name="pt580"/>
            <p:cNvSpPr/>
            <p:nvPr/>
          </p:nvSpPr>
          <p:spPr>
            <a:xfrm>
              <a:off x="11321141" y="4080562"/>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1" name="pt581"/>
            <p:cNvSpPr/>
            <p:nvPr/>
          </p:nvSpPr>
          <p:spPr>
            <a:xfrm>
              <a:off x="11344343" y="370058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2" name="pt582"/>
            <p:cNvSpPr/>
            <p:nvPr/>
          </p:nvSpPr>
          <p:spPr>
            <a:xfrm>
              <a:off x="11379145" y="332059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3" name="pt583"/>
            <p:cNvSpPr/>
            <p:nvPr/>
          </p:nvSpPr>
          <p:spPr>
            <a:xfrm>
              <a:off x="11448749" y="294061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84" name="pt584"/>
            <p:cNvSpPr/>
            <p:nvPr/>
          </p:nvSpPr>
          <p:spPr>
            <a:xfrm>
              <a:off x="11529955" y="256063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85" name="pt585"/>
            <p:cNvSpPr/>
            <p:nvPr/>
          </p:nvSpPr>
          <p:spPr>
            <a:xfrm>
              <a:off x="11576358" y="218065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86" name="pt586"/>
            <p:cNvSpPr/>
            <p:nvPr/>
          </p:nvSpPr>
          <p:spPr>
            <a:xfrm>
              <a:off x="11692365" y="18006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7" name="pt587"/>
            <p:cNvSpPr/>
            <p:nvPr/>
          </p:nvSpPr>
          <p:spPr>
            <a:xfrm>
              <a:off x="11727168" y="14206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176197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tx589"/>
            <p:cNvSpPr/>
            <p:nvPr/>
          </p:nvSpPr>
          <p:spPr>
            <a:xfrm>
              <a:off x="10772860"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90" name="tx590"/>
            <p:cNvSpPr/>
            <p:nvPr/>
          </p:nvSpPr>
          <p:spPr>
            <a:xfrm>
              <a:off x="10796061" y="485348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91" name="tx591"/>
            <p:cNvSpPr/>
            <p:nvPr/>
          </p:nvSpPr>
          <p:spPr>
            <a:xfrm>
              <a:off x="11410901" y="447544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92" name="tx592"/>
            <p:cNvSpPr/>
            <p:nvPr/>
          </p:nvSpPr>
          <p:spPr>
            <a:xfrm>
              <a:off x="11422502" y="409546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93" name="tx593"/>
            <p:cNvSpPr/>
            <p:nvPr/>
          </p:nvSpPr>
          <p:spPr>
            <a:xfrm>
              <a:off x="11445703" y="371354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94" name="tx594"/>
            <p:cNvSpPr/>
            <p:nvPr/>
          </p:nvSpPr>
          <p:spPr>
            <a:xfrm>
              <a:off x="11480506" y="333352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95" name="tx595"/>
            <p:cNvSpPr/>
            <p:nvPr/>
          </p:nvSpPr>
          <p:spPr>
            <a:xfrm>
              <a:off x="11550110" y="295552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96" name="tx596"/>
            <p:cNvSpPr/>
            <p:nvPr/>
          </p:nvSpPr>
          <p:spPr>
            <a:xfrm>
              <a:off x="11631315" y="25736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97" name="tx597"/>
            <p:cNvSpPr/>
            <p:nvPr/>
          </p:nvSpPr>
          <p:spPr>
            <a:xfrm>
              <a:off x="11398253" y="219556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98" name="tx598"/>
            <p:cNvSpPr/>
            <p:nvPr/>
          </p:nvSpPr>
          <p:spPr>
            <a:xfrm>
              <a:off x="11518763" y="1813599"/>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99" name="tx599"/>
            <p:cNvSpPr/>
            <p:nvPr/>
          </p:nvSpPr>
          <p:spPr>
            <a:xfrm>
              <a:off x="11549063" y="143361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00" name="tx600"/>
            <p:cNvSpPr/>
            <p:nvPr/>
          </p:nvSpPr>
          <p:spPr>
            <a:xfrm>
              <a:off x="11575054"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601" name="rc601"/>
            <p:cNvSpPr/>
            <p:nvPr/>
          </p:nvSpPr>
          <p:spPr>
            <a:xfrm>
              <a:off x="10645252" y="875080"/>
              <a:ext cx="1218078" cy="4597772"/>
            </a:xfrm>
            <a:prstGeom prst="rect">
              <a:avLst/>
            </a:prstGeom>
            <a:ln w="13550" cap="rnd">
              <a:solidFill>
                <a:srgbClr val="999999">
                  <a:alpha val="100000"/>
                </a:srgbClr>
              </a:solidFill>
              <a:prstDash val="solid"/>
              <a:round/>
            </a:ln>
          </p:spPr>
          <p:txBody>
            <a:bodyPr/>
            <a:lstStyle/>
            <a:p/>
          </p:txBody>
        </p:sp>
        <p:sp>
          <p:nvSpPr>
            <p:cNvPr id="602" name="rc602"/>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3" name="tx603"/>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(65%)</a:t>
              </a:r>
            </a:p>
          </p:txBody>
        </p:sp>
        <p:sp>
          <p:nvSpPr>
            <p:cNvPr id="604" name="rc604"/>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5" name="tx605"/>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(59%)</a:t>
              </a:r>
            </a:p>
          </p:txBody>
        </p:sp>
        <p:sp>
          <p:nvSpPr>
            <p:cNvPr id="606" name="rc606"/>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7" name="tx607"/>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(68%)</a:t>
              </a:r>
            </a:p>
          </p:txBody>
        </p:sp>
        <p:sp>
          <p:nvSpPr>
            <p:cNvPr id="608" name="rc608"/>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9" name="tx609"/>
            <p:cNvSpPr/>
            <p:nvPr/>
          </p:nvSpPr>
          <p:spPr>
            <a:xfrm>
              <a:off x="4520945"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(59%)</a:t>
              </a:r>
            </a:p>
          </p:txBody>
        </p:sp>
        <p:sp>
          <p:nvSpPr>
            <p:cNvPr id="610" name="rc610"/>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1" name="tx611"/>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(67%)</a:t>
              </a:r>
            </a:p>
          </p:txBody>
        </p:sp>
        <p:sp>
          <p:nvSpPr>
            <p:cNvPr id="612" name="rc612"/>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3" name="tx613"/>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(61%)</a:t>
              </a:r>
            </a:p>
          </p:txBody>
        </p:sp>
        <p:sp>
          <p:nvSpPr>
            <p:cNvPr id="614" name="rc614"/>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5" name="tx615"/>
            <p:cNvSpPr/>
            <p:nvPr/>
          </p:nvSpPr>
          <p:spPr>
            <a:xfrm>
              <a:off x="835911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(59%)</a:t>
              </a:r>
            </a:p>
          </p:txBody>
        </p:sp>
        <p:sp>
          <p:nvSpPr>
            <p:cNvPr id="616" name="rc616"/>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7" name="tx617"/>
            <p:cNvSpPr/>
            <p:nvPr/>
          </p:nvSpPr>
          <p:spPr>
            <a:xfrm>
              <a:off x="9606459"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(62%)</a:t>
              </a:r>
            </a:p>
          </p:txBody>
        </p:sp>
        <p:sp>
          <p:nvSpPr>
            <p:cNvPr id="618" name="rc618"/>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9" name="tx619"/>
            <p:cNvSpPr/>
            <p:nvPr/>
          </p:nvSpPr>
          <p:spPr>
            <a:xfrm>
              <a:off x="10981030"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(66%)</a:t>
              </a:r>
            </a:p>
          </p:txBody>
        </p:sp>
        <p:sp>
          <p:nvSpPr>
            <p:cNvPr id="620" name="pl620"/>
            <p:cNvSpPr/>
            <p:nvPr/>
          </p:nvSpPr>
          <p:spPr>
            <a:xfrm>
              <a:off x="343909"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21" name="pl621"/>
            <p:cNvSpPr/>
            <p:nvPr/>
          </p:nvSpPr>
          <p:spPr>
            <a:xfrm>
              <a:off x="3555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2" name="pl622"/>
            <p:cNvSpPr/>
            <p:nvPr/>
          </p:nvSpPr>
          <p:spPr>
            <a:xfrm>
              <a:off x="5875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3" name="pl623"/>
            <p:cNvSpPr/>
            <p:nvPr/>
          </p:nvSpPr>
          <p:spPr>
            <a:xfrm>
              <a:off x="8195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4" name="pl624"/>
            <p:cNvSpPr/>
            <p:nvPr/>
          </p:nvSpPr>
          <p:spPr>
            <a:xfrm>
              <a:off x="10515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5" name="pl625"/>
            <p:cNvSpPr/>
            <p:nvPr/>
          </p:nvSpPr>
          <p:spPr>
            <a:xfrm>
              <a:off x="1283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6" name="pl626"/>
            <p:cNvSpPr/>
            <p:nvPr/>
          </p:nvSpPr>
          <p:spPr>
            <a:xfrm>
              <a:off x="15155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7" name="tx627"/>
            <p:cNvSpPr/>
            <p:nvPr/>
          </p:nvSpPr>
          <p:spPr>
            <a:xfrm rot="-5400000">
              <a:off x="323586"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28" name="tx628"/>
            <p:cNvSpPr/>
            <p:nvPr/>
          </p:nvSpPr>
          <p:spPr>
            <a:xfrm rot="-5400000">
              <a:off x="52452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29" name="tx629"/>
            <p:cNvSpPr/>
            <p:nvPr/>
          </p:nvSpPr>
          <p:spPr>
            <a:xfrm rot="-5400000">
              <a:off x="75653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30" name="tx630"/>
            <p:cNvSpPr/>
            <p:nvPr/>
          </p:nvSpPr>
          <p:spPr>
            <a:xfrm rot="-5400000">
              <a:off x="9885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31" name="tx631"/>
            <p:cNvSpPr/>
            <p:nvPr/>
          </p:nvSpPr>
          <p:spPr>
            <a:xfrm rot="-5400000">
              <a:off x="1220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32" name="tx632"/>
            <p:cNvSpPr/>
            <p:nvPr/>
          </p:nvSpPr>
          <p:spPr>
            <a:xfrm rot="-5400000">
              <a:off x="14215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33" name="pl633"/>
            <p:cNvSpPr/>
            <p:nvPr/>
          </p:nvSpPr>
          <p:spPr>
            <a:xfrm>
              <a:off x="163157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34" name="pl634"/>
            <p:cNvSpPr/>
            <p:nvPr/>
          </p:nvSpPr>
          <p:spPr>
            <a:xfrm>
              <a:off x="16431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5" name="pl635"/>
            <p:cNvSpPr/>
            <p:nvPr/>
          </p:nvSpPr>
          <p:spPr>
            <a:xfrm>
              <a:off x="18751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6" name="pl636"/>
            <p:cNvSpPr/>
            <p:nvPr/>
          </p:nvSpPr>
          <p:spPr>
            <a:xfrm>
              <a:off x="210720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7" name="pl637"/>
            <p:cNvSpPr/>
            <p:nvPr/>
          </p:nvSpPr>
          <p:spPr>
            <a:xfrm>
              <a:off x="23392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8" name="pl638"/>
            <p:cNvSpPr/>
            <p:nvPr/>
          </p:nvSpPr>
          <p:spPr>
            <a:xfrm>
              <a:off x="25712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9" name="pl639"/>
            <p:cNvSpPr/>
            <p:nvPr/>
          </p:nvSpPr>
          <p:spPr>
            <a:xfrm>
              <a:off x="28032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0" name="tx640"/>
            <p:cNvSpPr/>
            <p:nvPr/>
          </p:nvSpPr>
          <p:spPr>
            <a:xfrm rot="-5400000">
              <a:off x="161125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41" name="tx641"/>
            <p:cNvSpPr/>
            <p:nvPr/>
          </p:nvSpPr>
          <p:spPr>
            <a:xfrm rot="-5400000">
              <a:off x="181219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42" name="tx642"/>
            <p:cNvSpPr/>
            <p:nvPr/>
          </p:nvSpPr>
          <p:spPr>
            <a:xfrm rot="-5400000">
              <a:off x="204420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43" name="tx643"/>
            <p:cNvSpPr/>
            <p:nvPr/>
          </p:nvSpPr>
          <p:spPr>
            <a:xfrm rot="-5400000">
              <a:off x="22762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44" name="tx644"/>
            <p:cNvSpPr/>
            <p:nvPr/>
          </p:nvSpPr>
          <p:spPr>
            <a:xfrm rot="-5400000">
              <a:off x="25082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45" name="tx645"/>
            <p:cNvSpPr/>
            <p:nvPr/>
          </p:nvSpPr>
          <p:spPr>
            <a:xfrm rot="-5400000">
              <a:off x="270917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46" name="pl646"/>
            <p:cNvSpPr/>
            <p:nvPr/>
          </p:nvSpPr>
          <p:spPr>
            <a:xfrm>
              <a:off x="291924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47" name="pl647"/>
            <p:cNvSpPr/>
            <p:nvPr/>
          </p:nvSpPr>
          <p:spPr>
            <a:xfrm>
              <a:off x="29308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8" name="pl648"/>
            <p:cNvSpPr/>
            <p:nvPr/>
          </p:nvSpPr>
          <p:spPr>
            <a:xfrm>
              <a:off x="31628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9" name="pl649"/>
            <p:cNvSpPr/>
            <p:nvPr/>
          </p:nvSpPr>
          <p:spPr>
            <a:xfrm>
              <a:off x="339487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0" name="pl650"/>
            <p:cNvSpPr/>
            <p:nvPr/>
          </p:nvSpPr>
          <p:spPr>
            <a:xfrm>
              <a:off x="3626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1" name="pl651"/>
            <p:cNvSpPr/>
            <p:nvPr/>
          </p:nvSpPr>
          <p:spPr>
            <a:xfrm>
              <a:off x="38589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2" name="pl652"/>
            <p:cNvSpPr/>
            <p:nvPr/>
          </p:nvSpPr>
          <p:spPr>
            <a:xfrm>
              <a:off x="4090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3" name="tx653"/>
            <p:cNvSpPr/>
            <p:nvPr/>
          </p:nvSpPr>
          <p:spPr>
            <a:xfrm rot="-5400000">
              <a:off x="289892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4" name="tx654"/>
            <p:cNvSpPr/>
            <p:nvPr/>
          </p:nvSpPr>
          <p:spPr>
            <a:xfrm rot="-5400000">
              <a:off x="309985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55" name="tx655"/>
            <p:cNvSpPr/>
            <p:nvPr/>
          </p:nvSpPr>
          <p:spPr>
            <a:xfrm rot="-5400000">
              <a:off x="333187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56" name="tx656"/>
            <p:cNvSpPr/>
            <p:nvPr/>
          </p:nvSpPr>
          <p:spPr>
            <a:xfrm rot="-5400000">
              <a:off x="35638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57" name="tx657"/>
            <p:cNvSpPr/>
            <p:nvPr/>
          </p:nvSpPr>
          <p:spPr>
            <a:xfrm rot="-5400000">
              <a:off x="37959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58" name="tx658"/>
            <p:cNvSpPr/>
            <p:nvPr/>
          </p:nvSpPr>
          <p:spPr>
            <a:xfrm rot="-5400000">
              <a:off x="39968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59" name="pl659"/>
            <p:cNvSpPr/>
            <p:nvPr/>
          </p:nvSpPr>
          <p:spPr>
            <a:xfrm>
              <a:off x="420691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60" name="pl660"/>
            <p:cNvSpPr/>
            <p:nvPr/>
          </p:nvSpPr>
          <p:spPr>
            <a:xfrm>
              <a:off x="42185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1" name="pl661"/>
            <p:cNvSpPr/>
            <p:nvPr/>
          </p:nvSpPr>
          <p:spPr>
            <a:xfrm>
              <a:off x="4450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2" name="pl662"/>
            <p:cNvSpPr/>
            <p:nvPr/>
          </p:nvSpPr>
          <p:spPr>
            <a:xfrm>
              <a:off x="4682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3" name="pl663"/>
            <p:cNvSpPr/>
            <p:nvPr/>
          </p:nvSpPr>
          <p:spPr>
            <a:xfrm>
              <a:off x="491455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51465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5" name="pl665"/>
            <p:cNvSpPr/>
            <p:nvPr/>
          </p:nvSpPr>
          <p:spPr>
            <a:xfrm>
              <a:off x="53785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6" name="tx666"/>
            <p:cNvSpPr/>
            <p:nvPr/>
          </p:nvSpPr>
          <p:spPr>
            <a:xfrm rot="-5400000">
              <a:off x="418658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67" name="tx667"/>
            <p:cNvSpPr/>
            <p:nvPr/>
          </p:nvSpPr>
          <p:spPr>
            <a:xfrm rot="-5400000">
              <a:off x="4387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68" name="tx668"/>
            <p:cNvSpPr/>
            <p:nvPr/>
          </p:nvSpPr>
          <p:spPr>
            <a:xfrm rot="-5400000">
              <a:off x="46195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69" name="tx669"/>
            <p:cNvSpPr/>
            <p:nvPr/>
          </p:nvSpPr>
          <p:spPr>
            <a:xfrm rot="-5400000">
              <a:off x="485155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70" name="tx670"/>
            <p:cNvSpPr/>
            <p:nvPr/>
          </p:nvSpPr>
          <p:spPr>
            <a:xfrm rot="-5400000">
              <a:off x="508357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71" name="tx671"/>
            <p:cNvSpPr/>
            <p:nvPr/>
          </p:nvSpPr>
          <p:spPr>
            <a:xfrm rot="-5400000">
              <a:off x="528450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72" name="pl672"/>
            <p:cNvSpPr/>
            <p:nvPr/>
          </p:nvSpPr>
          <p:spPr>
            <a:xfrm>
              <a:off x="5494580"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73" name="pl673"/>
            <p:cNvSpPr/>
            <p:nvPr/>
          </p:nvSpPr>
          <p:spPr>
            <a:xfrm>
              <a:off x="55061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4" name="pl674"/>
            <p:cNvSpPr/>
            <p:nvPr/>
          </p:nvSpPr>
          <p:spPr>
            <a:xfrm>
              <a:off x="57381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5" name="pl675"/>
            <p:cNvSpPr/>
            <p:nvPr/>
          </p:nvSpPr>
          <p:spPr>
            <a:xfrm>
              <a:off x="59702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6" name="pl676"/>
            <p:cNvSpPr/>
            <p:nvPr/>
          </p:nvSpPr>
          <p:spPr>
            <a:xfrm>
              <a:off x="620222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6434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666625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9" name="tx679"/>
            <p:cNvSpPr/>
            <p:nvPr/>
          </p:nvSpPr>
          <p:spPr>
            <a:xfrm rot="-5400000">
              <a:off x="547425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80" name="tx680"/>
            <p:cNvSpPr/>
            <p:nvPr/>
          </p:nvSpPr>
          <p:spPr>
            <a:xfrm rot="-5400000">
              <a:off x="56751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81" name="tx681"/>
            <p:cNvSpPr/>
            <p:nvPr/>
          </p:nvSpPr>
          <p:spPr>
            <a:xfrm rot="-5400000">
              <a:off x="590720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82" name="tx682"/>
            <p:cNvSpPr/>
            <p:nvPr/>
          </p:nvSpPr>
          <p:spPr>
            <a:xfrm rot="-5400000">
              <a:off x="613922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3" name="tx683"/>
            <p:cNvSpPr/>
            <p:nvPr/>
          </p:nvSpPr>
          <p:spPr>
            <a:xfrm rot="-5400000">
              <a:off x="63712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84" name="tx684"/>
            <p:cNvSpPr/>
            <p:nvPr/>
          </p:nvSpPr>
          <p:spPr>
            <a:xfrm rot="-5400000">
              <a:off x="657217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85" name="pl685"/>
            <p:cNvSpPr/>
            <p:nvPr/>
          </p:nvSpPr>
          <p:spPr>
            <a:xfrm>
              <a:off x="6782248"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86" name="pl686"/>
            <p:cNvSpPr/>
            <p:nvPr/>
          </p:nvSpPr>
          <p:spPr>
            <a:xfrm>
              <a:off x="67938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7" name="pl687"/>
            <p:cNvSpPr/>
            <p:nvPr/>
          </p:nvSpPr>
          <p:spPr>
            <a:xfrm>
              <a:off x="70258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8" name="pl688"/>
            <p:cNvSpPr/>
            <p:nvPr/>
          </p:nvSpPr>
          <p:spPr>
            <a:xfrm>
              <a:off x="725787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9" name="pl689"/>
            <p:cNvSpPr/>
            <p:nvPr/>
          </p:nvSpPr>
          <p:spPr>
            <a:xfrm>
              <a:off x="748989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0" name="pl690"/>
            <p:cNvSpPr/>
            <p:nvPr/>
          </p:nvSpPr>
          <p:spPr>
            <a:xfrm>
              <a:off x="77219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1" name="pl691"/>
            <p:cNvSpPr/>
            <p:nvPr/>
          </p:nvSpPr>
          <p:spPr>
            <a:xfrm>
              <a:off x="7953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2" name="tx692"/>
            <p:cNvSpPr/>
            <p:nvPr/>
          </p:nvSpPr>
          <p:spPr>
            <a:xfrm rot="-5400000">
              <a:off x="676192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93" name="tx693"/>
            <p:cNvSpPr/>
            <p:nvPr/>
          </p:nvSpPr>
          <p:spPr>
            <a:xfrm rot="-5400000">
              <a:off x="69628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94" name="tx694"/>
            <p:cNvSpPr/>
            <p:nvPr/>
          </p:nvSpPr>
          <p:spPr>
            <a:xfrm rot="-5400000">
              <a:off x="71948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95" name="tx695"/>
            <p:cNvSpPr/>
            <p:nvPr/>
          </p:nvSpPr>
          <p:spPr>
            <a:xfrm rot="-5400000">
              <a:off x="742689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96" name="tx696"/>
            <p:cNvSpPr/>
            <p:nvPr/>
          </p:nvSpPr>
          <p:spPr>
            <a:xfrm rot="-5400000">
              <a:off x="76589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97" name="tx697"/>
            <p:cNvSpPr/>
            <p:nvPr/>
          </p:nvSpPr>
          <p:spPr>
            <a:xfrm rot="-5400000">
              <a:off x="785984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98" name="pl698"/>
            <p:cNvSpPr/>
            <p:nvPr/>
          </p:nvSpPr>
          <p:spPr>
            <a:xfrm>
              <a:off x="806991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99" name="pl699"/>
            <p:cNvSpPr/>
            <p:nvPr/>
          </p:nvSpPr>
          <p:spPr>
            <a:xfrm>
              <a:off x="80815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0" name="pl700"/>
            <p:cNvSpPr/>
            <p:nvPr/>
          </p:nvSpPr>
          <p:spPr>
            <a:xfrm>
              <a:off x="83135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1" name="pl701"/>
            <p:cNvSpPr/>
            <p:nvPr/>
          </p:nvSpPr>
          <p:spPr>
            <a:xfrm>
              <a:off x="85455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2" name="pl702"/>
            <p:cNvSpPr/>
            <p:nvPr/>
          </p:nvSpPr>
          <p:spPr>
            <a:xfrm>
              <a:off x="877756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3" name="pl703"/>
            <p:cNvSpPr/>
            <p:nvPr/>
          </p:nvSpPr>
          <p:spPr>
            <a:xfrm>
              <a:off x="90095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4" name="pl704"/>
            <p:cNvSpPr/>
            <p:nvPr/>
          </p:nvSpPr>
          <p:spPr>
            <a:xfrm>
              <a:off x="92415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5" name="tx705"/>
            <p:cNvSpPr/>
            <p:nvPr/>
          </p:nvSpPr>
          <p:spPr>
            <a:xfrm rot="-5400000">
              <a:off x="804959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06" name="tx706"/>
            <p:cNvSpPr/>
            <p:nvPr/>
          </p:nvSpPr>
          <p:spPr>
            <a:xfrm rot="-5400000">
              <a:off x="82505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07" name="tx707"/>
            <p:cNvSpPr/>
            <p:nvPr/>
          </p:nvSpPr>
          <p:spPr>
            <a:xfrm rot="-5400000">
              <a:off x="84825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08" name="tx708"/>
            <p:cNvSpPr/>
            <p:nvPr/>
          </p:nvSpPr>
          <p:spPr>
            <a:xfrm rot="-5400000">
              <a:off x="871456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09" name="tx709"/>
            <p:cNvSpPr/>
            <p:nvPr/>
          </p:nvSpPr>
          <p:spPr>
            <a:xfrm rot="-5400000">
              <a:off x="894657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10" name="tx710"/>
            <p:cNvSpPr/>
            <p:nvPr/>
          </p:nvSpPr>
          <p:spPr>
            <a:xfrm rot="-5400000">
              <a:off x="91475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11" name="pl711"/>
            <p:cNvSpPr/>
            <p:nvPr/>
          </p:nvSpPr>
          <p:spPr>
            <a:xfrm>
              <a:off x="935758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712" name="pl712"/>
            <p:cNvSpPr/>
            <p:nvPr/>
          </p:nvSpPr>
          <p:spPr>
            <a:xfrm>
              <a:off x="93691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3" name="pl713"/>
            <p:cNvSpPr/>
            <p:nvPr/>
          </p:nvSpPr>
          <p:spPr>
            <a:xfrm>
              <a:off x="96012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4" name="pl714"/>
            <p:cNvSpPr/>
            <p:nvPr/>
          </p:nvSpPr>
          <p:spPr>
            <a:xfrm>
              <a:off x="98332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5" name="pl715"/>
            <p:cNvSpPr/>
            <p:nvPr/>
          </p:nvSpPr>
          <p:spPr>
            <a:xfrm>
              <a:off x="1006523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6" name="pl716"/>
            <p:cNvSpPr/>
            <p:nvPr/>
          </p:nvSpPr>
          <p:spPr>
            <a:xfrm>
              <a:off x="102972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7" name="pl717"/>
            <p:cNvSpPr/>
            <p:nvPr/>
          </p:nvSpPr>
          <p:spPr>
            <a:xfrm>
              <a:off x="105292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8" name="tx718"/>
            <p:cNvSpPr/>
            <p:nvPr/>
          </p:nvSpPr>
          <p:spPr>
            <a:xfrm rot="-5400000">
              <a:off x="933726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19" name="tx719"/>
            <p:cNvSpPr/>
            <p:nvPr/>
          </p:nvSpPr>
          <p:spPr>
            <a:xfrm rot="-5400000">
              <a:off x="953819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20" name="tx720"/>
            <p:cNvSpPr/>
            <p:nvPr/>
          </p:nvSpPr>
          <p:spPr>
            <a:xfrm rot="-5400000">
              <a:off x="977021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21" name="tx721"/>
            <p:cNvSpPr/>
            <p:nvPr/>
          </p:nvSpPr>
          <p:spPr>
            <a:xfrm rot="-5400000">
              <a:off x="1000222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22" name="tx722"/>
            <p:cNvSpPr/>
            <p:nvPr/>
          </p:nvSpPr>
          <p:spPr>
            <a:xfrm rot="-5400000">
              <a:off x="1023424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23" name="tx723"/>
            <p:cNvSpPr/>
            <p:nvPr/>
          </p:nvSpPr>
          <p:spPr>
            <a:xfrm rot="-5400000">
              <a:off x="1043518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24" name="pl724"/>
            <p:cNvSpPr/>
            <p:nvPr/>
          </p:nvSpPr>
          <p:spPr>
            <a:xfrm>
              <a:off x="1064525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725" name="pl725"/>
            <p:cNvSpPr/>
            <p:nvPr/>
          </p:nvSpPr>
          <p:spPr>
            <a:xfrm>
              <a:off x="106568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6" name="pl726"/>
            <p:cNvSpPr/>
            <p:nvPr/>
          </p:nvSpPr>
          <p:spPr>
            <a:xfrm>
              <a:off x="1088886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7" name="pl727"/>
            <p:cNvSpPr/>
            <p:nvPr/>
          </p:nvSpPr>
          <p:spPr>
            <a:xfrm>
              <a:off x="111208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8" name="pl728"/>
            <p:cNvSpPr/>
            <p:nvPr/>
          </p:nvSpPr>
          <p:spPr>
            <a:xfrm>
              <a:off x="113528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9" name="pl729"/>
            <p:cNvSpPr/>
            <p:nvPr/>
          </p:nvSpPr>
          <p:spPr>
            <a:xfrm>
              <a:off x="11584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30" name="pl730"/>
            <p:cNvSpPr/>
            <p:nvPr/>
          </p:nvSpPr>
          <p:spPr>
            <a:xfrm>
              <a:off x="118169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31" name="tx731"/>
            <p:cNvSpPr/>
            <p:nvPr/>
          </p:nvSpPr>
          <p:spPr>
            <a:xfrm rot="-5400000">
              <a:off x="1062492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32" name="tx732"/>
            <p:cNvSpPr/>
            <p:nvPr/>
          </p:nvSpPr>
          <p:spPr>
            <a:xfrm rot="-5400000">
              <a:off x="1082586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33" name="tx733"/>
            <p:cNvSpPr/>
            <p:nvPr/>
          </p:nvSpPr>
          <p:spPr>
            <a:xfrm rot="-5400000">
              <a:off x="110578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34" name="tx734"/>
            <p:cNvSpPr/>
            <p:nvPr/>
          </p:nvSpPr>
          <p:spPr>
            <a:xfrm rot="-5400000">
              <a:off x="112898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35" name="tx735"/>
            <p:cNvSpPr/>
            <p:nvPr/>
          </p:nvSpPr>
          <p:spPr>
            <a:xfrm rot="-5400000">
              <a:off x="1152191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36" name="tx736"/>
            <p:cNvSpPr/>
            <p:nvPr/>
          </p:nvSpPr>
          <p:spPr>
            <a:xfrm rot="-5400000">
              <a:off x="1172284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37" name="tx737"/>
            <p:cNvSpPr/>
            <p:nvPr/>
          </p:nvSpPr>
          <p:spPr>
            <a:xfrm>
              <a:off x="5664977" y="574484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38" name="tx738"/>
            <p:cNvSpPr/>
            <p:nvPr/>
          </p:nvSpPr>
          <p:spPr>
            <a:xfrm>
              <a:off x="3795185" y="61427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39" name="pt739"/>
            <p:cNvSpPr/>
            <p:nvPr/>
          </p:nvSpPr>
          <p:spPr>
            <a:xfrm>
              <a:off x="4808431"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40" name="pt740"/>
            <p:cNvSpPr/>
            <p:nvPr/>
          </p:nvSpPr>
          <p:spPr>
            <a:xfrm>
              <a:off x="5356643"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1" name="pt741"/>
            <p:cNvSpPr/>
            <p:nvPr/>
          </p:nvSpPr>
          <p:spPr>
            <a:xfrm>
              <a:off x="6001116"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42" name="pt742"/>
            <p:cNvSpPr/>
            <p:nvPr/>
          </p:nvSpPr>
          <p:spPr>
            <a:xfrm>
              <a:off x="6645590"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3" name="pt743"/>
            <p:cNvSpPr/>
            <p:nvPr/>
          </p:nvSpPr>
          <p:spPr>
            <a:xfrm>
              <a:off x="7290063"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44" name="pt744"/>
            <p:cNvSpPr/>
            <p:nvPr/>
          </p:nvSpPr>
          <p:spPr>
            <a:xfrm>
              <a:off x="7934536"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5" name="tx745"/>
            <p:cNvSpPr/>
            <p:nvPr/>
          </p:nvSpPr>
          <p:spPr>
            <a:xfrm>
              <a:off x="5031105"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746" name="tx746"/>
            <p:cNvSpPr/>
            <p:nvPr/>
          </p:nvSpPr>
          <p:spPr>
            <a:xfrm>
              <a:off x="557931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747" name="tx747"/>
            <p:cNvSpPr/>
            <p:nvPr/>
          </p:nvSpPr>
          <p:spPr>
            <a:xfrm>
              <a:off x="6223790"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748" name="tx748"/>
            <p:cNvSpPr/>
            <p:nvPr/>
          </p:nvSpPr>
          <p:spPr>
            <a:xfrm>
              <a:off x="6868264"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749" name="tx749"/>
            <p:cNvSpPr/>
            <p:nvPr/>
          </p:nvSpPr>
          <p:spPr>
            <a:xfrm>
              <a:off x="751273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750" name="tx750"/>
            <p:cNvSpPr/>
            <p:nvPr/>
          </p:nvSpPr>
          <p:spPr>
            <a:xfrm>
              <a:off x="8157210"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751" name="tx751"/>
            <p:cNvSpPr/>
            <p:nvPr/>
          </p:nvSpPr>
          <p:spPr>
            <a:xfrm>
              <a:off x="343909" y="398022"/>
              <a:ext cx="63182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vacunación en comparación con otros países de la región, LACR, 2025</a:t>
              </a:r>
            </a:p>
          </p:txBody>
        </p:sp>
        <p:sp>
          <p:nvSpPr>
            <p:cNvPr id="752" name="tx752"/>
            <p:cNvSpPr/>
            <p:nvPr/>
          </p:nvSpPr>
          <p:spPr>
            <a:xfrm>
              <a:off x="726649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753" name="tx753"/>
            <p:cNvSpPr/>
            <p:nvPr/>
          </p:nvSpPr>
          <p:spPr>
            <a:xfrm>
              <a:off x="3364659" y="6568512"/>
              <a:ext cx="84986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Se muestran los códigos ISO de los países. La cobertura en bol se muestra en los encabezados. La cobertura promedio regional se muestra con la línea discontinua.</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2106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93119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14132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32612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53626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962202"/>
              <a:ext cx="239399" cy="153795"/>
            </a:xfrm>
            <a:prstGeom prst="rect">
              <a:avLst/>
            </a:prstGeom>
            <a:solidFill>
              <a:srgbClr val="1CABE2">
                <a:alpha val="85098"/>
              </a:srgbClr>
            </a:solidFill>
          </p:spPr>
          <p:txBody>
            <a:bodyPr/>
            <a:lstStyle/>
            <a:p/>
          </p:txBody>
        </p:sp>
        <p:sp>
          <p:nvSpPr>
            <p:cNvPr id="23" name="rc23"/>
            <p:cNvSpPr/>
            <p:nvPr/>
          </p:nvSpPr>
          <p:spPr>
            <a:xfrm>
              <a:off x="1577053" y="3944027"/>
              <a:ext cx="239399" cy="171970"/>
            </a:xfrm>
            <a:prstGeom prst="rect">
              <a:avLst/>
            </a:prstGeom>
            <a:solidFill>
              <a:srgbClr val="1CABE2">
                <a:alpha val="85098"/>
              </a:srgbClr>
            </a:solidFill>
          </p:spPr>
          <p:txBody>
            <a:bodyPr/>
            <a:lstStyle/>
            <a:p/>
          </p:txBody>
        </p:sp>
        <p:sp>
          <p:nvSpPr>
            <p:cNvPr id="24" name="rc24"/>
            <p:cNvSpPr/>
            <p:nvPr/>
          </p:nvSpPr>
          <p:spPr>
            <a:xfrm>
              <a:off x="1843053" y="4001593"/>
              <a:ext cx="239399" cy="114404"/>
            </a:xfrm>
            <a:prstGeom prst="rect">
              <a:avLst/>
            </a:prstGeom>
            <a:solidFill>
              <a:srgbClr val="1CABE2">
                <a:alpha val="85098"/>
              </a:srgbClr>
            </a:solidFill>
          </p:spPr>
          <p:txBody>
            <a:bodyPr/>
            <a:lstStyle/>
            <a:p/>
          </p:txBody>
        </p:sp>
        <p:sp>
          <p:nvSpPr>
            <p:cNvPr id="25" name="rc25"/>
            <p:cNvSpPr/>
            <p:nvPr/>
          </p:nvSpPr>
          <p:spPr>
            <a:xfrm>
              <a:off x="2109053" y="4039388"/>
              <a:ext cx="239399" cy="76609"/>
            </a:xfrm>
            <a:prstGeom prst="rect">
              <a:avLst/>
            </a:prstGeom>
            <a:solidFill>
              <a:srgbClr val="1CABE2">
                <a:alpha val="85098"/>
              </a:srgbClr>
            </a:solidFill>
          </p:spPr>
          <p:txBody>
            <a:bodyPr/>
            <a:lstStyle/>
            <a:p/>
          </p:txBody>
        </p:sp>
        <p:sp>
          <p:nvSpPr>
            <p:cNvPr id="26" name="rc26"/>
            <p:cNvSpPr/>
            <p:nvPr/>
          </p:nvSpPr>
          <p:spPr>
            <a:xfrm>
              <a:off x="2375052" y="3885624"/>
              <a:ext cx="239399" cy="230372"/>
            </a:xfrm>
            <a:prstGeom prst="rect">
              <a:avLst/>
            </a:prstGeom>
            <a:solidFill>
              <a:srgbClr val="1CABE2">
                <a:alpha val="85098"/>
              </a:srgbClr>
            </a:solidFill>
          </p:spPr>
          <p:txBody>
            <a:bodyPr/>
            <a:lstStyle/>
            <a:p/>
          </p:txBody>
        </p:sp>
        <p:sp>
          <p:nvSpPr>
            <p:cNvPr id="27" name="rc27"/>
            <p:cNvSpPr/>
            <p:nvPr/>
          </p:nvSpPr>
          <p:spPr>
            <a:xfrm>
              <a:off x="2641052" y="3980882"/>
              <a:ext cx="239399" cy="135114"/>
            </a:xfrm>
            <a:prstGeom prst="rect">
              <a:avLst/>
            </a:prstGeom>
            <a:solidFill>
              <a:srgbClr val="1CABE2">
                <a:alpha val="85098"/>
              </a:srgbClr>
            </a:solidFill>
          </p:spPr>
          <p:txBody>
            <a:bodyPr/>
            <a:lstStyle/>
            <a:p/>
          </p:txBody>
        </p:sp>
        <p:sp>
          <p:nvSpPr>
            <p:cNvPr id="28" name="rc28"/>
            <p:cNvSpPr/>
            <p:nvPr/>
          </p:nvSpPr>
          <p:spPr>
            <a:xfrm>
              <a:off x="2907052" y="3860285"/>
              <a:ext cx="239399" cy="255711"/>
            </a:xfrm>
            <a:prstGeom prst="rect">
              <a:avLst/>
            </a:prstGeom>
            <a:solidFill>
              <a:srgbClr val="1CABE2">
                <a:alpha val="85098"/>
              </a:srgbClr>
            </a:solidFill>
          </p:spPr>
          <p:txBody>
            <a:bodyPr/>
            <a:lstStyle/>
            <a:p/>
          </p:txBody>
        </p:sp>
        <p:sp>
          <p:nvSpPr>
            <p:cNvPr id="29" name="rc29"/>
            <p:cNvSpPr/>
            <p:nvPr/>
          </p:nvSpPr>
          <p:spPr>
            <a:xfrm>
              <a:off x="3173051" y="3820571"/>
              <a:ext cx="239399" cy="295426"/>
            </a:xfrm>
            <a:prstGeom prst="rect">
              <a:avLst/>
            </a:prstGeom>
            <a:solidFill>
              <a:srgbClr val="1CABE2">
                <a:alpha val="85098"/>
              </a:srgbClr>
            </a:solidFill>
          </p:spPr>
          <p:txBody>
            <a:bodyPr/>
            <a:lstStyle/>
            <a:p/>
          </p:txBody>
        </p:sp>
        <p:sp>
          <p:nvSpPr>
            <p:cNvPr id="30" name="rc30"/>
            <p:cNvSpPr/>
            <p:nvPr/>
          </p:nvSpPr>
          <p:spPr>
            <a:xfrm>
              <a:off x="3439051" y="4037050"/>
              <a:ext cx="239399" cy="78947"/>
            </a:xfrm>
            <a:prstGeom prst="rect">
              <a:avLst/>
            </a:prstGeom>
            <a:solidFill>
              <a:srgbClr val="1CABE2">
                <a:alpha val="85098"/>
              </a:srgbClr>
            </a:solidFill>
          </p:spPr>
          <p:txBody>
            <a:bodyPr/>
            <a:lstStyle/>
            <a:p/>
          </p:txBody>
        </p:sp>
        <p:sp>
          <p:nvSpPr>
            <p:cNvPr id="31" name="rc31"/>
            <p:cNvSpPr/>
            <p:nvPr/>
          </p:nvSpPr>
          <p:spPr>
            <a:xfrm>
              <a:off x="3705050" y="4056670"/>
              <a:ext cx="239399" cy="59326"/>
            </a:xfrm>
            <a:prstGeom prst="rect">
              <a:avLst/>
            </a:prstGeom>
            <a:solidFill>
              <a:srgbClr val="1CABE2">
                <a:alpha val="85098"/>
              </a:srgbClr>
            </a:solidFill>
          </p:spPr>
          <p:txBody>
            <a:bodyPr/>
            <a:lstStyle/>
            <a:p/>
          </p:txBody>
        </p:sp>
        <p:sp>
          <p:nvSpPr>
            <p:cNvPr id="32" name="rc32"/>
            <p:cNvSpPr/>
            <p:nvPr/>
          </p:nvSpPr>
          <p:spPr>
            <a:xfrm>
              <a:off x="3971050" y="4056528"/>
              <a:ext cx="239399" cy="59469"/>
            </a:xfrm>
            <a:prstGeom prst="rect">
              <a:avLst/>
            </a:prstGeom>
            <a:solidFill>
              <a:srgbClr val="1CABE2">
                <a:alpha val="85098"/>
              </a:srgbClr>
            </a:solidFill>
          </p:spPr>
          <p:txBody>
            <a:bodyPr/>
            <a:lstStyle/>
            <a:p/>
          </p:txBody>
        </p:sp>
        <p:sp>
          <p:nvSpPr>
            <p:cNvPr id="33" name="rc33"/>
            <p:cNvSpPr/>
            <p:nvPr/>
          </p:nvSpPr>
          <p:spPr>
            <a:xfrm>
              <a:off x="4237050" y="4076283"/>
              <a:ext cx="239399" cy="39714"/>
            </a:xfrm>
            <a:prstGeom prst="rect">
              <a:avLst/>
            </a:prstGeom>
            <a:solidFill>
              <a:srgbClr val="1CABE2">
                <a:alpha val="85098"/>
              </a:srgbClr>
            </a:solidFill>
          </p:spPr>
          <p:txBody>
            <a:bodyPr/>
            <a:lstStyle/>
            <a:p/>
          </p:txBody>
        </p:sp>
        <p:sp>
          <p:nvSpPr>
            <p:cNvPr id="34" name="rc34"/>
            <p:cNvSpPr/>
            <p:nvPr/>
          </p:nvSpPr>
          <p:spPr>
            <a:xfrm>
              <a:off x="4503049" y="4056323"/>
              <a:ext cx="239399" cy="59674"/>
            </a:xfrm>
            <a:prstGeom prst="rect">
              <a:avLst/>
            </a:prstGeom>
            <a:solidFill>
              <a:srgbClr val="1CABE2">
                <a:alpha val="85098"/>
              </a:srgbClr>
            </a:solidFill>
          </p:spPr>
          <p:txBody>
            <a:bodyPr/>
            <a:lstStyle/>
            <a:p/>
          </p:txBody>
        </p:sp>
        <p:sp>
          <p:nvSpPr>
            <p:cNvPr id="35" name="rc35"/>
            <p:cNvSpPr/>
            <p:nvPr/>
          </p:nvSpPr>
          <p:spPr>
            <a:xfrm>
              <a:off x="4769049" y="3837300"/>
              <a:ext cx="239399" cy="278697"/>
            </a:xfrm>
            <a:prstGeom prst="rect">
              <a:avLst/>
            </a:prstGeom>
            <a:solidFill>
              <a:srgbClr val="1CABE2">
                <a:alpha val="85098"/>
              </a:srgbClr>
            </a:solidFill>
          </p:spPr>
          <p:txBody>
            <a:bodyPr/>
            <a:lstStyle/>
            <a:p/>
          </p:txBody>
        </p:sp>
        <p:sp>
          <p:nvSpPr>
            <p:cNvPr id="36" name="rc36"/>
            <p:cNvSpPr/>
            <p:nvPr/>
          </p:nvSpPr>
          <p:spPr>
            <a:xfrm>
              <a:off x="5035049" y="3956736"/>
              <a:ext cx="239399" cy="159261"/>
            </a:xfrm>
            <a:prstGeom prst="rect">
              <a:avLst/>
            </a:prstGeom>
            <a:solidFill>
              <a:srgbClr val="1CABE2">
                <a:alpha val="85098"/>
              </a:srgbClr>
            </a:solidFill>
          </p:spPr>
          <p:txBody>
            <a:bodyPr/>
            <a:lstStyle/>
            <a:p/>
          </p:txBody>
        </p:sp>
        <p:sp>
          <p:nvSpPr>
            <p:cNvPr id="37" name="rc37"/>
            <p:cNvSpPr/>
            <p:nvPr/>
          </p:nvSpPr>
          <p:spPr>
            <a:xfrm>
              <a:off x="5301048" y="4056291"/>
              <a:ext cx="239399" cy="59706"/>
            </a:xfrm>
            <a:prstGeom prst="rect">
              <a:avLst/>
            </a:prstGeom>
            <a:solidFill>
              <a:srgbClr val="1CABE2">
                <a:alpha val="85098"/>
              </a:srgbClr>
            </a:solidFill>
          </p:spPr>
          <p:txBody>
            <a:bodyPr/>
            <a:lstStyle/>
            <a:p/>
          </p:txBody>
        </p:sp>
        <p:sp>
          <p:nvSpPr>
            <p:cNvPr id="38" name="rc38"/>
            <p:cNvSpPr/>
            <p:nvPr/>
          </p:nvSpPr>
          <p:spPr>
            <a:xfrm>
              <a:off x="5567048" y="3976767"/>
              <a:ext cx="239399" cy="139230"/>
            </a:xfrm>
            <a:prstGeom prst="rect">
              <a:avLst/>
            </a:prstGeom>
            <a:solidFill>
              <a:srgbClr val="1CABE2">
                <a:alpha val="85098"/>
              </a:srgbClr>
            </a:solidFill>
          </p:spPr>
          <p:txBody>
            <a:bodyPr/>
            <a:lstStyle/>
            <a:p/>
          </p:txBody>
        </p:sp>
        <p:sp>
          <p:nvSpPr>
            <p:cNvPr id="39" name="rc39"/>
            <p:cNvSpPr/>
            <p:nvPr/>
          </p:nvSpPr>
          <p:spPr>
            <a:xfrm>
              <a:off x="5833047" y="3937045"/>
              <a:ext cx="239399" cy="178952"/>
            </a:xfrm>
            <a:prstGeom prst="rect">
              <a:avLst/>
            </a:prstGeom>
            <a:solidFill>
              <a:srgbClr val="1CABE2">
                <a:alpha val="85098"/>
              </a:srgbClr>
            </a:solidFill>
          </p:spPr>
          <p:txBody>
            <a:bodyPr/>
            <a:lstStyle/>
            <a:p/>
          </p:txBody>
        </p:sp>
        <p:sp>
          <p:nvSpPr>
            <p:cNvPr id="40" name="rc40"/>
            <p:cNvSpPr/>
            <p:nvPr/>
          </p:nvSpPr>
          <p:spPr>
            <a:xfrm>
              <a:off x="6099047" y="3897251"/>
              <a:ext cx="239399" cy="218746"/>
            </a:xfrm>
            <a:prstGeom prst="rect">
              <a:avLst/>
            </a:prstGeom>
            <a:solidFill>
              <a:srgbClr val="1CABE2">
                <a:alpha val="85098"/>
              </a:srgbClr>
            </a:solidFill>
          </p:spPr>
          <p:txBody>
            <a:bodyPr/>
            <a:lstStyle/>
            <a:p/>
          </p:txBody>
        </p:sp>
        <p:sp>
          <p:nvSpPr>
            <p:cNvPr id="41" name="rc41"/>
            <p:cNvSpPr/>
            <p:nvPr/>
          </p:nvSpPr>
          <p:spPr>
            <a:xfrm>
              <a:off x="6365047" y="3737958"/>
              <a:ext cx="239399" cy="378038"/>
            </a:xfrm>
            <a:prstGeom prst="rect">
              <a:avLst/>
            </a:prstGeom>
            <a:solidFill>
              <a:srgbClr val="1CABE2">
                <a:alpha val="85098"/>
              </a:srgbClr>
            </a:solidFill>
          </p:spPr>
          <p:txBody>
            <a:bodyPr/>
            <a:lstStyle/>
            <a:p/>
          </p:txBody>
        </p:sp>
        <p:sp>
          <p:nvSpPr>
            <p:cNvPr id="42" name="rc42"/>
            <p:cNvSpPr/>
            <p:nvPr/>
          </p:nvSpPr>
          <p:spPr>
            <a:xfrm>
              <a:off x="6631046" y="3697636"/>
              <a:ext cx="239399" cy="418361"/>
            </a:xfrm>
            <a:prstGeom prst="rect">
              <a:avLst/>
            </a:prstGeom>
            <a:solidFill>
              <a:srgbClr val="1CABE2">
                <a:alpha val="85098"/>
              </a:srgbClr>
            </a:solidFill>
          </p:spPr>
          <p:txBody>
            <a:bodyPr/>
            <a:lstStyle/>
            <a:p/>
          </p:txBody>
        </p:sp>
        <p:sp>
          <p:nvSpPr>
            <p:cNvPr id="43" name="rc43"/>
            <p:cNvSpPr/>
            <p:nvPr/>
          </p:nvSpPr>
          <p:spPr>
            <a:xfrm>
              <a:off x="6897046" y="3616808"/>
              <a:ext cx="239399" cy="499188"/>
            </a:xfrm>
            <a:prstGeom prst="rect">
              <a:avLst/>
            </a:prstGeom>
            <a:solidFill>
              <a:srgbClr val="1CABE2">
                <a:alpha val="85098"/>
              </a:srgbClr>
            </a:solidFill>
          </p:spPr>
          <p:txBody>
            <a:bodyPr/>
            <a:lstStyle/>
            <a:p/>
          </p:txBody>
        </p:sp>
        <p:sp>
          <p:nvSpPr>
            <p:cNvPr id="44" name="rc44"/>
            <p:cNvSpPr/>
            <p:nvPr/>
          </p:nvSpPr>
          <p:spPr>
            <a:xfrm>
              <a:off x="7163045" y="3616216"/>
              <a:ext cx="239399" cy="499781"/>
            </a:xfrm>
            <a:prstGeom prst="rect">
              <a:avLst/>
            </a:prstGeom>
            <a:solidFill>
              <a:srgbClr val="1CABE2">
                <a:alpha val="85098"/>
              </a:srgbClr>
            </a:solidFill>
          </p:spPr>
          <p:txBody>
            <a:bodyPr/>
            <a:lstStyle/>
            <a:p/>
          </p:txBody>
        </p:sp>
        <p:sp>
          <p:nvSpPr>
            <p:cNvPr id="45" name="rc45"/>
            <p:cNvSpPr/>
            <p:nvPr/>
          </p:nvSpPr>
          <p:spPr>
            <a:xfrm>
              <a:off x="7429045" y="3556494"/>
              <a:ext cx="239399" cy="559503"/>
            </a:xfrm>
            <a:prstGeom prst="rect">
              <a:avLst/>
            </a:prstGeom>
            <a:solidFill>
              <a:srgbClr val="1CABE2">
                <a:alpha val="85098"/>
              </a:srgbClr>
            </a:solidFill>
          </p:spPr>
          <p:txBody>
            <a:bodyPr/>
            <a:lstStyle/>
            <a:p/>
          </p:txBody>
        </p:sp>
        <p:sp>
          <p:nvSpPr>
            <p:cNvPr id="46" name="rc46"/>
            <p:cNvSpPr/>
            <p:nvPr/>
          </p:nvSpPr>
          <p:spPr>
            <a:xfrm>
              <a:off x="7695045" y="3413891"/>
              <a:ext cx="239399" cy="702105"/>
            </a:xfrm>
            <a:prstGeom prst="rect">
              <a:avLst/>
            </a:prstGeom>
            <a:solidFill>
              <a:srgbClr val="1CABE2">
                <a:alpha val="85098"/>
              </a:srgbClr>
            </a:solidFill>
          </p:spPr>
          <p:txBody>
            <a:bodyPr/>
            <a:lstStyle/>
            <a:p/>
          </p:txBody>
        </p:sp>
        <p:sp>
          <p:nvSpPr>
            <p:cNvPr id="47" name="rc47"/>
            <p:cNvSpPr/>
            <p:nvPr/>
          </p:nvSpPr>
          <p:spPr>
            <a:xfrm>
              <a:off x="7961044" y="3412177"/>
              <a:ext cx="239399" cy="703819"/>
            </a:xfrm>
            <a:prstGeom prst="rect">
              <a:avLst/>
            </a:prstGeom>
            <a:solidFill>
              <a:srgbClr val="1CABE2">
                <a:alpha val="85098"/>
              </a:srgbClr>
            </a:solidFill>
          </p:spPr>
          <p:txBody>
            <a:bodyPr/>
            <a:lstStyle/>
            <a:p/>
          </p:txBody>
        </p:sp>
        <p:sp>
          <p:nvSpPr>
            <p:cNvPr id="48" name="rc48"/>
            <p:cNvSpPr/>
            <p:nvPr/>
          </p:nvSpPr>
          <p:spPr>
            <a:xfrm>
              <a:off x="1311054" y="3635386"/>
              <a:ext cx="239399" cy="326815"/>
            </a:xfrm>
            <a:prstGeom prst="rect">
              <a:avLst/>
            </a:prstGeom>
            <a:solidFill>
              <a:srgbClr val="B3B3B3">
                <a:alpha val="85098"/>
              </a:srgbClr>
            </a:solidFill>
          </p:spPr>
          <p:txBody>
            <a:bodyPr/>
            <a:lstStyle/>
            <a:p/>
          </p:txBody>
        </p:sp>
        <p:sp>
          <p:nvSpPr>
            <p:cNvPr id="49" name="rc49"/>
            <p:cNvSpPr/>
            <p:nvPr/>
          </p:nvSpPr>
          <p:spPr>
            <a:xfrm>
              <a:off x="1577053" y="3561865"/>
              <a:ext cx="239399" cy="382161"/>
            </a:xfrm>
            <a:prstGeom prst="rect">
              <a:avLst/>
            </a:prstGeom>
            <a:solidFill>
              <a:srgbClr val="B3B3B3">
                <a:alpha val="85098"/>
              </a:srgbClr>
            </a:solidFill>
          </p:spPr>
          <p:txBody>
            <a:bodyPr/>
            <a:lstStyle/>
            <a:p/>
          </p:txBody>
        </p:sp>
        <p:sp>
          <p:nvSpPr>
            <p:cNvPr id="50" name="rc50"/>
            <p:cNvSpPr/>
            <p:nvPr/>
          </p:nvSpPr>
          <p:spPr>
            <a:xfrm>
              <a:off x="1843053" y="3677447"/>
              <a:ext cx="239399" cy="324146"/>
            </a:xfrm>
            <a:prstGeom prst="rect">
              <a:avLst/>
            </a:prstGeom>
            <a:solidFill>
              <a:srgbClr val="B3B3B3">
                <a:alpha val="85098"/>
              </a:srgbClr>
            </a:solidFill>
          </p:spPr>
          <p:txBody>
            <a:bodyPr/>
            <a:lstStyle/>
            <a:p/>
          </p:txBody>
        </p:sp>
        <p:sp>
          <p:nvSpPr>
            <p:cNvPr id="51" name="rc51"/>
            <p:cNvSpPr/>
            <p:nvPr/>
          </p:nvSpPr>
          <p:spPr>
            <a:xfrm>
              <a:off x="2109053" y="3886169"/>
              <a:ext cx="239399" cy="153218"/>
            </a:xfrm>
            <a:prstGeom prst="rect">
              <a:avLst/>
            </a:prstGeom>
            <a:solidFill>
              <a:srgbClr val="B3B3B3">
                <a:alpha val="85098"/>
              </a:srgbClr>
            </a:solidFill>
          </p:spPr>
          <p:txBody>
            <a:bodyPr/>
            <a:lstStyle/>
            <a:p/>
          </p:txBody>
        </p:sp>
        <p:sp>
          <p:nvSpPr>
            <p:cNvPr id="52" name="rc52"/>
            <p:cNvSpPr/>
            <p:nvPr/>
          </p:nvSpPr>
          <p:spPr>
            <a:xfrm>
              <a:off x="2375052" y="3808833"/>
              <a:ext cx="239399" cy="76790"/>
            </a:xfrm>
            <a:prstGeom prst="rect">
              <a:avLst/>
            </a:prstGeom>
            <a:solidFill>
              <a:srgbClr val="B3B3B3">
                <a:alpha val="85098"/>
              </a:srgbClr>
            </a:solidFill>
          </p:spPr>
          <p:txBody>
            <a:bodyPr/>
            <a:lstStyle/>
            <a:p/>
          </p:txBody>
        </p:sp>
        <p:sp>
          <p:nvSpPr>
            <p:cNvPr id="53" name="rc53"/>
            <p:cNvSpPr/>
            <p:nvPr/>
          </p:nvSpPr>
          <p:spPr>
            <a:xfrm>
              <a:off x="2641052" y="3826471"/>
              <a:ext cx="239399" cy="154411"/>
            </a:xfrm>
            <a:prstGeom prst="rect">
              <a:avLst/>
            </a:prstGeom>
            <a:solidFill>
              <a:srgbClr val="B3B3B3">
                <a:alpha val="85098"/>
              </a:srgbClr>
            </a:solidFill>
          </p:spPr>
          <p:txBody>
            <a:bodyPr/>
            <a:lstStyle/>
            <a:p/>
          </p:txBody>
        </p:sp>
        <p:sp>
          <p:nvSpPr>
            <p:cNvPr id="54" name="rc54"/>
            <p:cNvSpPr/>
            <p:nvPr/>
          </p:nvSpPr>
          <p:spPr>
            <a:xfrm>
              <a:off x="2907052" y="3781607"/>
              <a:ext cx="239399" cy="78678"/>
            </a:xfrm>
            <a:prstGeom prst="rect">
              <a:avLst/>
            </a:prstGeom>
            <a:solidFill>
              <a:srgbClr val="B3B3B3">
                <a:alpha val="85098"/>
              </a:srgbClr>
            </a:solidFill>
          </p:spPr>
          <p:txBody>
            <a:bodyPr/>
            <a:lstStyle/>
            <a:p/>
          </p:txBody>
        </p:sp>
        <p:sp>
          <p:nvSpPr>
            <p:cNvPr id="55" name="rc55"/>
            <p:cNvSpPr/>
            <p:nvPr/>
          </p:nvSpPr>
          <p:spPr>
            <a:xfrm>
              <a:off x="3173051" y="3800879"/>
              <a:ext cx="239399" cy="19691"/>
            </a:xfrm>
            <a:prstGeom prst="rect">
              <a:avLst/>
            </a:prstGeom>
            <a:solidFill>
              <a:srgbClr val="B3B3B3">
                <a:alpha val="85098"/>
              </a:srgbClr>
            </a:solidFill>
          </p:spPr>
          <p:txBody>
            <a:bodyPr/>
            <a:lstStyle/>
            <a:p/>
          </p:txBody>
        </p:sp>
        <p:sp>
          <p:nvSpPr>
            <p:cNvPr id="56" name="rc56"/>
            <p:cNvSpPr/>
            <p:nvPr/>
          </p:nvSpPr>
          <p:spPr>
            <a:xfrm>
              <a:off x="3439051" y="3879163"/>
              <a:ext cx="239399" cy="157886"/>
            </a:xfrm>
            <a:prstGeom prst="rect">
              <a:avLst/>
            </a:prstGeom>
            <a:solidFill>
              <a:srgbClr val="B3B3B3">
                <a:alpha val="85098"/>
              </a:srgbClr>
            </a:solidFill>
          </p:spPr>
          <p:txBody>
            <a:bodyPr/>
            <a:lstStyle/>
            <a:p/>
          </p:txBody>
        </p:sp>
        <p:sp>
          <p:nvSpPr>
            <p:cNvPr id="57" name="rc57"/>
            <p:cNvSpPr/>
            <p:nvPr/>
          </p:nvSpPr>
          <p:spPr>
            <a:xfrm>
              <a:off x="3705050" y="3977573"/>
              <a:ext cx="239399" cy="79097"/>
            </a:xfrm>
            <a:prstGeom prst="rect">
              <a:avLst/>
            </a:prstGeom>
            <a:solidFill>
              <a:srgbClr val="B3B3B3">
                <a:alpha val="85098"/>
              </a:srgbClr>
            </a:solidFill>
          </p:spPr>
          <p:txBody>
            <a:bodyPr/>
            <a:lstStyle/>
            <a:p/>
          </p:txBody>
        </p:sp>
        <p:sp>
          <p:nvSpPr>
            <p:cNvPr id="58" name="rc58"/>
            <p:cNvSpPr/>
            <p:nvPr/>
          </p:nvSpPr>
          <p:spPr>
            <a:xfrm>
              <a:off x="3971050" y="3937598"/>
              <a:ext cx="239399" cy="118930"/>
            </a:xfrm>
            <a:prstGeom prst="rect">
              <a:avLst/>
            </a:prstGeom>
            <a:solidFill>
              <a:srgbClr val="B3B3B3">
                <a:alpha val="85098"/>
              </a:srgbClr>
            </a:solidFill>
          </p:spPr>
          <p:txBody>
            <a:bodyPr/>
            <a:lstStyle/>
            <a:p/>
          </p:txBody>
        </p:sp>
        <p:sp>
          <p:nvSpPr>
            <p:cNvPr id="59" name="rc59"/>
            <p:cNvSpPr/>
            <p:nvPr/>
          </p:nvSpPr>
          <p:spPr>
            <a:xfrm>
              <a:off x="4237050" y="4016703"/>
              <a:ext cx="239399" cy="59579"/>
            </a:xfrm>
            <a:prstGeom prst="rect">
              <a:avLst/>
            </a:prstGeom>
            <a:solidFill>
              <a:srgbClr val="B3B3B3">
                <a:alpha val="85098"/>
              </a:srgbClr>
            </a:solidFill>
          </p:spPr>
          <p:txBody>
            <a:bodyPr/>
            <a:lstStyle/>
            <a:p/>
          </p:txBody>
        </p:sp>
        <p:sp>
          <p:nvSpPr>
            <p:cNvPr id="60" name="rc60"/>
            <p:cNvSpPr/>
            <p:nvPr/>
          </p:nvSpPr>
          <p:spPr>
            <a:xfrm>
              <a:off x="4503049" y="3976759"/>
              <a:ext cx="239399" cy="79563"/>
            </a:xfrm>
            <a:prstGeom prst="rect">
              <a:avLst/>
            </a:prstGeom>
            <a:solidFill>
              <a:srgbClr val="B3B3B3">
                <a:alpha val="85098"/>
              </a:srgbClr>
            </a:solidFill>
          </p:spPr>
          <p:txBody>
            <a:bodyPr/>
            <a:lstStyle/>
            <a:p/>
          </p:txBody>
        </p:sp>
        <p:sp>
          <p:nvSpPr>
            <p:cNvPr id="61" name="rc61"/>
            <p:cNvSpPr/>
            <p:nvPr/>
          </p:nvSpPr>
          <p:spPr>
            <a:xfrm>
              <a:off x="4769049" y="3837300"/>
              <a:ext cx="239399" cy="0"/>
            </a:xfrm>
            <a:prstGeom prst="rect">
              <a:avLst/>
            </a:prstGeom>
            <a:solidFill>
              <a:srgbClr val="B3B3B3">
                <a:alpha val="85098"/>
              </a:srgbClr>
            </a:solidFill>
          </p:spPr>
          <p:txBody>
            <a:bodyPr/>
            <a:lstStyle/>
            <a:p/>
          </p:txBody>
        </p:sp>
        <p:sp>
          <p:nvSpPr>
            <p:cNvPr id="62" name="rc62"/>
            <p:cNvSpPr/>
            <p:nvPr/>
          </p:nvSpPr>
          <p:spPr>
            <a:xfrm>
              <a:off x="5035049" y="3817388"/>
              <a:ext cx="239399" cy="139348"/>
            </a:xfrm>
            <a:prstGeom prst="rect">
              <a:avLst/>
            </a:prstGeom>
            <a:solidFill>
              <a:srgbClr val="B3B3B3">
                <a:alpha val="85098"/>
              </a:srgbClr>
            </a:solidFill>
          </p:spPr>
          <p:txBody>
            <a:bodyPr/>
            <a:lstStyle/>
            <a:p/>
          </p:txBody>
        </p:sp>
        <p:sp>
          <p:nvSpPr>
            <p:cNvPr id="63" name="rc63"/>
            <p:cNvSpPr/>
            <p:nvPr/>
          </p:nvSpPr>
          <p:spPr>
            <a:xfrm>
              <a:off x="5301048" y="3897069"/>
              <a:ext cx="239399" cy="159221"/>
            </a:xfrm>
            <a:prstGeom prst="rect">
              <a:avLst/>
            </a:prstGeom>
            <a:solidFill>
              <a:srgbClr val="B3B3B3">
                <a:alpha val="85098"/>
              </a:srgbClr>
            </a:solidFill>
          </p:spPr>
          <p:txBody>
            <a:bodyPr/>
            <a:lstStyle/>
            <a:p/>
          </p:txBody>
        </p:sp>
        <p:sp>
          <p:nvSpPr>
            <p:cNvPr id="64" name="rc64"/>
            <p:cNvSpPr/>
            <p:nvPr/>
          </p:nvSpPr>
          <p:spPr>
            <a:xfrm>
              <a:off x="5567048" y="3857418"/>
              <a:ext cx="239399" cy="119349"/>
            </a:xfrm>
            <a:prstGeom prst="rect">
              <a:avLst/>
            </a:prstGeom>
            <a:solidFill>
              <a:srgbClr val="B3B3B3">
                <a:alpha val="85098"/>
              </a:srgbClr>
            </a:solidFill>
          </p:spPr>
          <p:txBody>
            <a:bodyPr/>
            <a:lstStyle/>
            <a:p/>
          </p:txBody>
        </p:sp>
        <p:sp>
          <p:nvSpPr>
            <p:cNvPr id="65" name="rc65"/>
            <p:cNvSpPr/>
            <p:nvPr/>
          </p:nvSpPr>
          <p:spPr>
            <a:xfrm>
              <a:off x="5833047" y="3797862"/>
              <a:ext cx="239399" cy="139182"/>
            </a:xfrm>
            <a:prstGeom prst="rect">
              <a:avLst/>
            </a:prstGeom>
            <a:solidFill>
              <a:srgbClr val="B3B3B3">
                <a:alpha val="85098"/>
              </a:srgbClr>
            </a:solidFill>
          </p:spPr>
          <p:txBody>
            <a:bodyPr/>
            <a:lstStyle/>
            <a:p/>
          </p:txBody>
        </p:sp>
        <p:sp>
          <p:nvSpPr>
            <p:cNvPr id="66" name="rc66"/>
            <p:cNvSpPr/>
            <p:nvPr/>
          </p:nvSpPr>
          <p:spPr>
            <a:xfrm>
              <a:off x="6099047" y="3777926"/>
              <a:ext cx="239399" cy="119325"/>
            </a:xfrm>
            <a:prstGeom prst="rect">
              <a:avLst/>
            </a:prstGeom>
            <a:solidFill>
              <a:srgbClr val="B3B3B3">
                <a:alpha val="85098"/>
              </a:srgbClr>
            </a:solidFill>
          </p:spPr>
          <p:txBody>
            <a:bodyPr/>
            <a:lstStyle/>
            <a:p/>
          </p:txBody>
        </p:sp>
        <p:sp>
          <p:nvSpPr>
            <p:cNvPr id="67" name="rc67"/>
            <p:cNvSpPr/>
            <p:nvPr/>
          </p:nvSpPr>
          <p:spPr>
            <a:xfrm>
              <a:off x="6365047" y="3618578"/>
              <a:ext cx="239399" cy="119380"/>
            </a:xfrm>
            <a:prstGeom prst="rect">
              <a:avLst/>
            </a:prstGeom>
            <a:solidFill>
              <a:srgbClr val="B3B3B3">
                <a:alpha val="85098"/>
              </a:srgbClr>
            </a:solidFill>
          </p:spPr>
          <p:txBody>
            <a:bodyPr/>
            <a:lstStyle/>
            <a:p/>
          </p:txBody>
        </p:sp>
        <p:sp>
          <p:nvSpPr>
            <p:cNvPr id="68" name="rc68"/>
            <p:cNvSpPr/>
            <p:nvPr/>
          </p:nvSpPr>
          <p:spPr>
            <a:xfrm>
              <a:off x="6631046" y="3478487"/>
              <a:ext cx="239399" cy="219148"/>
            </a:xfrm>
            <a:prstGeom prst="rect">
              <a:avLst/>
            </a:prstGeom>
            <a:solidFill>
              <a:srgbClr val="B3B3B3">
                <a:alpha val="85098"/>
              </a:srgbClr>
            </a:solidFill>
          </p:spPr>
          <p:txBody>
            <a:bodyPr/>
            <a:lstStyle/>
            <a:p/>
          </p:txBody>
        </p:sp>
        <p:sp>
          <p:nvSpPr>
            <p:cNvPr id="69" name="rc69"/>
            <p:cNvSpPr/>
            <p:nvPr/>
          </p:nvSpPr>
          <p:spPr>
            <a:xfrm>
              <a:off x="6897046" y="3516969"/>
              <a:ext cx="239399" cy="99839"/>
            </a:xfrm>
            <a:prstGeom prst="rect">
              <a:avLst/>
            </a:prstGeom>
            <a:solidFill>
              <a:srgbClr val="B3B3B3">
                <a:alpha val="85098"/>
              </a:srgbClr>
            </a:solidFill>
          </p:spPr>
          <p:txBody>
            <a:bodyPr/>
            <a:lstStyle/>
            <a:p/>
          </p:txBody>
        </p:sp>
        <p:sp>
          <p:nvSpPr>
            <p:cNvPr id="70" name="rc70"/>
            <p:cNvSpPr/>
            <p:nvPr/>
          </p:nvSpPr>
          <p:spPr>
            <a:xfrm>
              <a:off x="7163045" y="3496267"/>
              <a:ext cx="239399" cy="119949"/>
            </a:xfrm>
            <a:prstGeom prst="rect">
              <a:avLst/>
            </a:prstGeom>
            <a:solidFill>
              <a:srgbClr val="B3B3B3">
                <a:alpha val="85098"/>
              </a:srgbClr>
            </a:solidFill>
          </p:spPr>
          <p:txBody>
            <a:bodyPr/>
            <a:lstStyle/>
            <a:p/>
          </p:txBody>
        </p:sp>
        <p:sp>
          <p:nvSpPr>
            <p:cNvPr id="71" name="rc71"/>
            <p:cNvSpPr/>
            <p:nvPr/>
          </p:nvSpPr>
          <p:spPr>
            <a:xfrm>
              <a:off x="7429045" y="3456584"/>
              <a:ext cx="239399" cy="99910"/>
            </a:xfrm>
            <a:prstGeom prst="rect">
              <a:avLst/>
            </a:prstGeom>
            <a:solidFill>
              <a:srgbClr val="B3B3B3">
                <a:alpha val="85098"/>
              </a:srgbClr>
            </a:solidFill>
          </p:spPr>
          <p:txBody>
            <a:bodyPr/>
            <a:lstStyle/>
            <a:p/>
          </p:txBody>
        </p:sp>
        <p:sp>
          <p:nvSpPr>
            <p:cNvPr id="72" name="rc72"/>
            <p:cNvSpPr/>
            <p:nvPr/>
          </p:nvSpPr>
          <p:spPr>
            <a:xfrm>
              <a:off x="7695045" y="3293523"/>
              <a:ext cx="239399" cy="120367"/>
            </a:xfrm>
            <a:prstGeom prst="rect">
              <a:avLst/>
            </a:prstGeom>
            <a:solidFill>
              <a:srgbClr val="B3B3B3">
                <a:alpha val="85098"/>
              </a:srgbClr>
            </a:solidFill>
          </p:spPr>
          <p:txBody>
            <a:bodyPr/>
            <a:lstStyle/>
            <a:p/>
          </p:txBody>
        </p:sp>
        <p:sp>
          <p:nvSpPr>
            <p:cNvPr id="73" name="rc73"/>
            <p:cNvSpPr/>
            <p:nvPr/>
          </p:nvSpPr>
          <p:spPr>
            <a:xfrm>
              <a:off x="7961044" y="3291525"/>
              <a:ext cx="239399" cy="120652"/>
            </a:xfrm>
            <a:prstGeom prst="rect">
              <a:avLst/>
            </a:prstGeom>
            <a:solidFill>
              <a:srgbClr val="B3B3B3">
                <a:alpha val="85098"/>
              </a:srgbClr>
            </a:solidFill>
          </p:spPr>
          <p:txBody>
            <a:bodyPr/>
            <a:lstStyle/>
            <a:p/>
          </p:txBody>
        </p:sp>
        <p:sp>
          <p:nvSpPr>
            <p:cNvPr id="74" name="pl74"/>
            <p:cNvSpPr/>
            <p:nvPr/>
          </p:nvSpPr>
          <p:spPr>
            <a:xfrm>
              <a:off x="1430754" y="2096040"/>
              <a:ext cx="6649990" cy="680189"/>
            </a:xfrm>
            <a:custGeom>
              <a:avLst/>
              <a:pathLst>
                <a:path w="6649990" h="680189">
                  <a:moveTo>
                    <a:pt x="0" y="123670"/>
                  </a:moveTo>
                  <a:lnTo>
                    <a:pt x="265999" y="144282"/>
                  </a:lnTo>
                  <a:lnTo>
                    <a:pt x="531999" y="82447"/>
                  </a:lnTo>
                  <a:lnTo>
                    <a:pt x="797998" y="41223"/>
                  </a:lnTo>
                  <a:lnTo>
                    <a:pt x="1063998" y="206118"/>
                  </a:lnTo>
                  <a:lnTo>
                    <a:pt x="1329998" y="103059"/>
                  </a:lnTo>
                  <a:lnTo>
                    <a:pt x="1595997" y="226729"/>
                  </a:lnTo>
                  <a:lnTo>
                    <a:pt x="1861997" y="267953"/>
                  </a:lnTo>
                  <a:lnTo>
                    <a:pt x="2127996" y="41223"/>
                  </a:lnTo>
                  <a:lnTo>
                    <a:pt x="2393996" y="20611"/>
                  </a:lnTo>
                  <a:lnTo>
                    <a:pt x="2659996" y="20611"/>
                  </a:lnTo>
                  <a:lnTo>
                    <a:pt x="2925995" y="0"/>
                  </a:lnTo>
                  <a:lnTo>
                    <a:pt x="3191995" y="20611"/>
                  </a:lnTo>
                  <a:lnTo>
                    <a:pt x="3457995" y="247341"/>
                  </a:lnTo>
                  <a:lnTo>
                    <a:pt x="3723994" y="123670"/>
                  </a:lnTo>
                  <a:lnTo>
                    <a:pt x="3989994" y="20611"/>
                  </a:lnTo>
                  <a:lnTo>
                    <a:pt x="4255993" y="103059"/>
                  </a:lnTo>
                  <a:lnTo>
                    <a:pt x="4521993" y="144282"/>
                  </a:lnTo>
                  <a:lnTo>
                    <a:pt x="4787993" y="185506"/>
                  </a:lnTo>
                  <a:lnTo>
                    <a:pt x="5053992" y="350400"/>
                  </a:lnTo>
                  <a:lnTo>
                    <a:pt x="5319992" y="391624"/>
                  </a:lnTo>
                  <a:lnTo>
                    <a:pt x="5585991" y="474071"/>
                  </a:lnTo>
                  <a:lnTo>
                    <a:pt x="5851991" y="474071"/>
                  </a:lnTo>
                  <a:lnTo>
                    <a:pt x="6117991" y="535906"/>
                  </a:lnTo>
                  <a:lnTo>
                    <a:pt x="6383990" y="680189"/>
                  </a:lnTo>
                  <a:lnTo>
                    <a:pt x="6649990" y="680189"/>
                  </a:lnTo>
                </a:path>
              </a:pathLst>
            </a:custGeom>
            <a:ln w="27101" cap="flat">
              <a:solidFill>
                <a:srgbClr val="0058AB">
                  <a:alpha val="100000"/>
                </a:srgbClr>
              </a:solidFill>
              <a:prstDash val="solid"/>
              <a:round/>
            </a:ln>
          </p:spPr>
          <p:txBody>
            <a:bodyPr/>
            <a:lstStyle/>
            <a:p/>
          </p:txBody>
        </p:sp>
        <p:sp>
          <p:nvSpPr>
            <p:cNvPr id="75" name="pl75"/>
            <p:cNvSpPr/>
            <p:nvPr/>
          </p:nvSpPr>
          <p:spPr>
            <a:xfrm>
              <a:off x="1430754" y="2157876"/>
              <a:ext cx="6649990" cy="742024"/>
            </a:xfrm>
            <a:custGeom>
              <a:avLst/>
              <a:pathLst>
                <a:path w="6649990" h="742024">
                  <a:moveTo>
                    <a:pt x="0" y="412236"/>
                  </a:moveTo>
                  <a:lnTo>
                    <a:pt x="265999" y="494683"/>
                  </a:lnTo>
                  <a:lnTo>
                    <a:pt x="531999" y="371012"/>
                  </a:lnTo>
                  <a:lnTo>
                    <a:pt x="797998" y="144282"/>
                  </a:lnTo>
                  <a:lnTo>
                    <a:pt x="1063998" y="226729"/>
                  </a:lnTo>
                  <a:lnTo>
                    <a:pt x="1329998" y="206118"/>
                  </a:lnTo>
                  <a:lnTo>
                    <a:pt x="1595997" y="247341"/>
                  </a:lnTo>
                  <a:lnTo>
                    <a:pt x="1861997" y="226729"/>
                  </a:lnTo>
                  <a:lnTo>
                    <a:pt x="2127996" y="144282"/>
                  </a:lnTo>
                  <a:lnTo>
                    <a:pt x="2393996" y="41223"/>
                  </a:lnTo>
                  <a:lnTo>
                    <a:pt x="2659996" y="82447"/>
                  </a:lnTo>
                  <a:lnTo>
                    <a:pt x="2925995" y="0"/>
                  </a:lnTo>
                  <a:lnTo>
                    <a:pt x="3191995" y="41223"/>
                  </a:lnTo>
                  <a:lnTo>
                    <a:pt x="3457995" y="185506"/>
                  </a:lnTo>
                  <a:lnTo>
                    <a:pt x="3723994" y="206118"/>
                  </a:lnTo>
                  <a:lnTo>
                    <a:pt x="3989994" y="123670"/>
                  </a:lnTo>
                  <a:lnTo>
                    <a:pt x="4255993" y="164894"/>
                  </a:lnTo>
                  <a:lnTo>
                    <a:pt x="4521993" y="226729"/>
                  </a:lnTo>
                  <a:lnTo>
                    <a:pt x="4787993" y="247341"/>
                  </a:lnTo>
                  <a:lnTo>
                    <a:pt x="5053992" y="412236"/>
                  </a:lnTo>
                  <a:lnTo>
                    <a:pt x="5319992" y="556518"/>
                  </a:lnTo>
                  <a:lnTo>
                    <a:pt x="5585991" y="515295"/>
                  </a:lnTo>
                  <a:lnTo>
                    <a:pt x="5851991" y="535906"/>
                  </a:lnTo>
                  <a:lnTo>
                    <a:pt x="6117991" y="577130"/>
                  </a:lnTo>
                  <a:lnTo>
                    <a:pt x="6383990" y="742024"/>
                  </a:lnTo>
                  <a:lnTo>
                    <a:pt x="6649990" y="742024"/>
                  </a:lnTo>
                </a:path>
              </a:pathLst>
            </a:custGeom>
            <a:ln w="27101" cap="flat">
              <a:solidFill>
                <a:srgbClr val="F26A21">
                  <a:alpha val="100000"/>
                </a:srgbClr>
              </a:solidFill>
              <a:prstDash val="solid"/>
              <a:round/>
            </a:ln>
          </p:spPr>
          <p:txBody>
            <a:bodyPr/>
            <a:lstStyle/>
            <a:p/>
          </p:txBody>
        </p:sp>
        <p:sp>
          <p:nvSpPr>
            <p:cNvPr id="76" name="tx76"/>
            <p:cNvSpPr/>
            <p:nvPr/>
          </p:nvSpPr>
          <p:spPr>
            <a:xfrm>
              <a:off x="1370464"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7" name="tx77"/>
            <p:cNvSpPr/>
            <p:nvPr/>
          </p:nvSpPr>
          <p:spPr>
            <a:xfrm>
              <a:off x="2700462"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4030460"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5360458"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424457" y="228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1" name="tx81"/>
            <p:cNvSpPr/>
            <p:nvPr/>
          </p:nvSpPr>
          <p:spPr>
            <a:xfrm>
              <a:off x="6690456" y="23308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2" name="tx82"/>
            <p:cNvSpPr/>
            <p:nvPr/>
          </p:nvSpPr>
          <p:spPr>
            <a:xfrm>
              <a:off x="6956456" y="241459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3" name="tx83"/>
            <p:cNvSpPr/>
            <p:nvPr/>
          </p:nvSpPr>
          <p:spPr>
            <a:xfrm>
              <a:off x="7222456" y="241459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4" name="tx84"/>
            <p:cNvSpPr/>
            <p:nvPr/>
          </p:nvSpPr>
          <p:spPr>
            <a:xfrm>
              <a:off x="7488455" y="24764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5" name="tx85"/>
            <p:cNvSpPr/>
            <p:nvPr/>
          </p:nvSpPr>
          <p:spPr>
            <a:xfrm>
              <a:off x="7754455" y="2619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6" name="tx86"/>
            <p:cNvSpPr/>
            <p:nvPr/>
          </p:nvSpPr>
          <p:spPr>
            <a:xfrm>
              <a:off x="8020454" y="2619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7" name="tx87"/>
            <p:cNvSpPr/>
            <p:nvPr/>
          </p:nvSpPr>
          <p:spPr>
            <a:xfrm>
              <a:off x="1370464" y="26241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75</a:t>
              </a:r>
            </a:p>
          </p:txBody>
        </p:sp>
        <p:sp>
          <p:nvSpPr>
            <p:cNvPr id="88" name="tx88"/>
            <p:cNvSpPr/>
            <p:nvPr/>
          </p:nvSpPr>
          <p:spPr>
            <a:xfrm>
              <a:off x="2700462"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89" name="tx89"/>
            <p:cNvSpPr/>
            <p:nvPr/>
          </p:nvSpPr>
          <p:spPr>
            <a:xfrm>
              <a:off x="4030460"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0" name="tx90"/>
            <p:cNvSpPr/>
            <p:nvPr/>
          </p:nvSpPr>
          <p:spPr>
            <a:xfrm>
              <a:off x="5360458"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1" name="tx91"/>
            <p:cNvSpPr/>
            <p:nvPr/>
          </p:nvSpPr>
          <p:spPr>
            <a:xfrm>
              <a:off x="6424457" y="26241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75</a:t>
              </a:r>
            </a:p>
          </p:txBody>
        </p:sp>
        <p:sp>
          <p:nvSpPr>
            <p:cNvPr id="92" name="tx92"/>
            <p:cNvSpPr/>
            <p:nvPr/>
          </p:nvSpPr>
          <p:spPr>
            <a:xfrm>
              <a:off x="6690456" y="27670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68</a:t>
              </a:r>
            </a:p>
          </p:txBody>
        </p:sp>
        <p:sp>
          <p:nvSpPr>
            <p:cNvPr id="93" name="tx93"/>
            <p:cNvSpPr/>
            <p:nvPr/>
          </p:nvSpPr>
          <p:spPr>
            <a:xfrm>
              <a:off x="6956456"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94" name="tx94"/>
            <p:cNvSpPr/>
            <p:nvPr/>
          </p:nvSpPr>
          <p:spPr>
            <a:xfrm>
              <a:off x="7222456" y="27464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69</a:t>
              </a:r>
            </a:p>
          </p:txBody>
        </p:sp>
        <p:sp>
          <p:nvSpPr>
            <p:cNvPr id="95" name="tx95"/>
            <p:cNvSpPr/>
            <p:nvPr/>
          </p:nvSpPr>
          <p:spPr>
            <a:xfrm>
              <a:off x="7488455" y="278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67</a:t>
              </a:r>
            </a:p>
          </p:txBody>
        </p:sp>
        <p:sp>
          <p:nvSpPr>
            <p:cNvPr id="96" name="tx96"/>
            <p:cNvSpPr/>
            <p:nvPr/>
          </p:nvSpPr>
          <p:spPr>
            <a:xfrm>
              <a:off x="7754455" y="29525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59</a:t>
              </a:r>
            </a:p>
          </p:txBody>
        </p:sp>
        <p:sp>
          <p:nvSpPr>
            <p:cNvPr id="97" name="tx97"/>
            <p:cNvSpPr/>
            <p:nvPr/>
          </p:nvSpPr>
          <p:spPr>
            <a:xfrm>
              <a:off x="8020454" y="29525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59</a:t>
              </a:r>
            </a:p>
          </p:txBody>
        </p:sp>
        <p:sp>
          <p:nvSpPr>
            <p:cNvPr id="98" name="tx98"/>
            <p:cNvSpPr/>
            <p:nvPr/>
          </p:nvSpPr>
          <p:spPr>
            <a:xfrm>
              <a:off x="1370464" y="3998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9" name="tx99"/>
            <p:cNvSpPr/>
            <p:nvPr/>
          </p:nvSpPr>
          <p:spPr>
            <a:xfrm>
              <a:off x="2700462" y="40093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0" name="tx100"/>
            <p:cNvSpPr/>
            <p:nvPr/>
          </p:nvSpPr>
          <p:spPr>
            <a:xfrm>
              <a:off x="4060605" y="40458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101" name="tx101"/>
            <p:cNvSpPr/>
            <p:nvPr/>
          </p:nvSpPr>
          <p:spPr>
            <a:xfrm>
              <a:off x="5390603" y="40457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102" name="tx102"/>
            <p:cNvSpPr/>
            <p:nvPr/>
          </p:nvSpPr>
          <p:spPr>
            <a:xfrm>
              <a:off x="6424457" y="3886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03" name="tx103"/>
            <p:cNvSpPr/>
            <p:nvPr/>
          </p:nvSpPr>
          <p:spPr>
            <a:xfrm>
              <a:off x="6690456" y="38663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04" name="tx104"/>
            <p:cNvSpPr/>
            <p:nvPr/>
          </p:nvSpPr>
          <p:spPr>
            <a:xfrm>
              <a:off x="6956456" y="38259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05" name="tx105"/>
            <p:cNvSpPr/>
            <p:nvPr/>
          </p:nvSpPr>
          <p:spPr>
            <a:xfrm>
              <a:off x="7222456" y="38256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06" name="tx106"/>
            <p:cNvSpPr/>
            <p:nvPr/>
          </p:nvSpPr>
          <p:spPr>
            <a:xfrm>
              <a:off x="7488455" y="37971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07" name="tx107"/>
            <p:cNvSpPr/>
            <p:nvPr/>
          </p:nvSpPr>
          <p:spPr>
            <a:xfrm>
              <a:off x="7754455" y="372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108" name="tx108"/>
            <p:cNvSpPr/>
            <p:nvPr/>
          </p:nvSpPr>
          <p:spPr>
            <a:xfrm>
              <a:off x="8020454" y="37236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109" name="tx109"/>
            <p:cNvSpPr/>
            <p:nvPr/>
          </p:nvSpPr>
          <p:spPr>
            <a:xfrm>
              <a:off x="1370464" y="37596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0" name="tx110"/>
            <p:cNvSpPr/>
            <p:nvPr/>
          </p:nvSpPr>
          <p:spPr>
            <a:xfrm>
              <a:off x="2700462" y="3863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111" name="tx111"/>
            <p:cNvSpPr/>
            <p:nvPr/>
          </p:nvSpPr>
          <p:spPr>
            <a:xfrm>
              <a:off x="4030460" y="3956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12" name="tx112"/>
            <p:cNvSpPr/>
            <p:nvPr/>
          </p:nvSpPr>
          <p:spPr>
            <a:xfrm>
              <a:off x="5360458" y="39362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113" name="tx113"/>
            <p:cNvSpPr/>
            <p:nvPr/>
          </p:nvSpPr>
          <p:spPr>
            <a:xfrm>
              <a:off x="6424457" y="36378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14" name="tx114"/>
            <p:cNvSpPr/>
            <p:nvPr/>
          </p:nvSpPr>
          <p:spPr>
            <a:xfrm>
              <a:off x="6690456" y="3547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15" name="tx115"/>
            <p:cNvSpPr/>
            <p:nvPr/>
          </p:nvSpPr>
          <p:spPr>
            <a:xfrm>
              <a:off x="6956456" y="352639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16" name="tx116"/>
            <p:cNvSpPr/>
            <p:nvPr/>
          </p:nvSpPr>
          <p:spPr>
            <a:xfrm>
              <a:off x="7222456" y="35158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17" name="tx117"/>
            <p:cNvSpPr/>
            <p:nvPr/>
          </p:nvSpPr>
          <p:spPr>
            <a:xfrm>
              <a:off x="7488455" y="346604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18" name="tx118"/>
            <p:cNvSpPr/>
            <p:nvPr/>
          </p:nvSpPr>
          <p:spPr>
            <a:xfrm>
              <a:off x="7754455" y="33132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19" name="tx119"/>
            <p:cNvSpPr/>
            <p:nvPr/>
          </p:nvSpPr>
          <p:spPr>
            <a:xfrm>
              <a:off x="8020454" y="3311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20" name="tx120"/>
            <p:cNvSpPr/>
            <p:nvPr/>
          </p:nvSpPr>
          <p:spPr>
            <a:xfrm>
              <a:off x="1370464" y="3517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121" name="tx121"/>
            <p:cNvSpPr/>
            <p:nvPr/>
          </p:nvSpPr>
          <p:spPr>
            <a:xfrm>
              <a:off x="2700462" y="37083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122" name="tx122"/>
            <p:cNvSpPr/>
            <p:nvPr/>
          </p:nvSpPr>
          <p:spPr>
            <a:xfrm>
              <a:off x="4030460" y="381950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23" name="tx123"/>
            <p:cNvSpPr/>
            <p:nvPr/>
          </p:nvSpPr>
          <p:spPr>
            <a:xfrm>
              <a:off x="5360458" y="37790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24" name="tx124"/>
            <p:cNvSpPr/>
            <p:nvPr/>
          </p:nvSpPr>
          <p:spPr>
            <a:xfrm>
              <a:off x="6424457" y="350048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25" name="tx125"/>
            <p:cNvSpPr/>
            <p:nvPr/>
          </p:nvSpPr>
          <p:spPr>
            <a:xfrm>
              <a:off x="6690456" y="3360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26" name="tx126"/>
            <p:cNvSpPr/>
            <p:nvPr/>
          </p:nvSpPr>
          <p:spPr>
            <a:xfrm>
              <a:off x="6956456" y="3398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27" name="tx127"/>
            <p:cNvSpPr/>
            <p:nvPr/>
          </p:nvSpPr>
          <p:spPr>
            <a:xfrm>
              <a:off x="7222456" y="33782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28" name="tx128"/>
            <p:cNvSpPr/>
            <p:nvPr/>
          </p:nvSpPr>
          <p:spPr>
            <a:xfrm>
              <a:off x="7488455" y="333849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29" name="tx129"/>
            <p:cNvSpPr/>
            <p:nvPr/>
          </p:nvSpPr>
          <p:spPr>
            <a:xfrm>
              <a:off x="7724310" y="317548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104</a:t>
              </a:r>
            </a:p>
          </p:txBody>
        </p:sp>
        <p:sp>
          <p:nvSpPr>
            <p:cNvPr id="130" name="tx130"/>
            <p:cNvSpPr/>
            <p:nvPr/>
          </p:nvSpPr>
          <p:spPr>
            <a:xfrm>
              <a:off x="7990310" y="317348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104</a:t>
              </a:r>
            </a:p>
          </p:txBody>
        </p:sp>
        <p:sp>
          <p:nvSpPr>
            <p:cNvPr id="131" name="tx131"/>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2" name="tx132"/>
            <p:cNvSpPr/>
            <p:nvPr/>
          </p:nvSpPr>
          <p:spPr>
            <a:xfrm>
              <a:off x="577692" y="327401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3" name="tx133"/>
            <p:cNvSpPr/>
            <p:nvPr/>
          </p:nvSpPr>
          <p:spPr>
            <a:xfrm>
              <a:off x="577692" y="248414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4" name="tx134"/>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6" name="tx136"/>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8" name="tx138"/>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5" name="tx145"/>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6" name="tx146"/>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7" name="tx147"/>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8" name="tx148"/>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0" name="tx150"/>
            <p:cNvSpPr/>
            <p:nvPr/>
          </p:nvSpPr>
          <p:spPr>
            <a:xfrm rot="-5400000">
              <a:off x="-1112765" y="2968325"/>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51" name="tx151"/>
            <p:cNvSpPr/>
            <p:nvPr/>
          </p:nvSpPr>
          <p:spPr>
            <a:xfrm rot="5400000">
              <a:off x="8372624" y="2968325"/>
              <a:ext cx="11954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a:t>
              </a:r>
            </a:p>
          </p:txBody>
        </p:sp>
        <p:sp>
          <p:nvSpPr>
            <p:cNvPr id="152" name="pl152"/>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3" name="pl153"/>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4" name="tx154"/>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5" name="tx155"/>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6" name="rc156"/>
            <p:cNvSpPr/>
            <p:nvPr/>
          </p:nvSpPr>
          <p:spPr>
            <a:xfrm>
              <a:off x="4670912" y="4979579"/>
              <a:ext cx="201456" cy="201456"/>
            </a:xfrm>
            <a:prstGeom prst="rect">
              <a:avLst/>
            </a:prstGeom>
            <a:solidFill>
              <a:srgbClr val="B3B3B3">
                <a:alpha val="85098"/>
              </a:srgbClr>
            </a:solidFill>
          </p:spPr>
          <p:txBody>
            <a:bodyPr/>
            <a:lstStyle/>
            <a:p/>
          </p:txBody>
        </p:sp>
        <p:sp>
          <p:nvSpPr>
            <p:cNvPr id="157" name="rc157"/>
            <p:cNvSpPr/>
            <p:nvPr/>
          </p:nvSpPr>
          <p:spPr>
            <a:xfrm>
              <a:off x="5573066" y="4979579"/>
              <a:ext cx="201456" cy="201456"/>
            </a:xfrm>
            <a:prstGeom prst="rect">
              <a:avLst/>
            </a:prstGeom>
            <a:solidFill>
              <a:srgbClr val="1CABE2">
                <a:alpha val="85098"/>
              </a:srgbClr>
            </a:solidFill>
          </p:spPr>
          <p:txBody>
            <a:bodyPr/>
            <a:lstStyle/>
            <a:p/>
          </p:txBody>
        </p:sp>
        <p:sp>
          <p:nvSpPr>
            <p:cNvPr id="158" name="tx158"/>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9" name="tx159"/>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0" name="tx160"/>
            <p:cNvSpPr/>
            <p:nvPr/>
          </p:nvSpPr>
          <p:spPr>
            <a:xfrm>
              <a:off x="966584" y="1400299"/>
              <a:ext cx="74549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o insuficientemente vacunados contra la DTP,</a:t>
              </a:r>
            </a:p>
          </p:txBody>
        </p:sp>
        <p:sp>
          <p:nvSpPr>
            <p:cNvPr id="161" name="tx161"/>
            <p:cNvSpPr/>
            <p:nvPr/>
          </p:nvSpPr>
          <p:spPr>
            <a:xfrm>
              <a:off x="966584" y="1594448"/>
              <a:ext cx="138867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Bolivia, 2000-2025</a:t>
              </a:r>
            </a:p>
          </p:txBody>
        </p:sp>
        <p:sp>
          <p:nvSpPr>
            <p:cNvPr id="162" name="pl162"/>
            <p:cNvSpPr/>
            <p:nvPr/>
          </p:nvSpPr>
          <p:spPr>
            <a:xfrm>
              <a:off x="213608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78614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43620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08625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7" name="pl167"/>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8" name="pl168"/>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9" name="pl169"/>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96111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61117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26122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1128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311054" y="5726143"/>
              <a:ext cx="3158937" cy="119033"/>
            </a:xfrm>
            <a:prstGeom prst="rect">
              <a:avLst/>
            </a:prstGeom>
            <a:solidFill>
              <a:srgbClr val="1CABE2">
                <a:alpha val="85098"/>
              </a:srgbClr>
            </a:solidFill>
          </p:spPr>
          <p:txBody>
            <a:bodyPr/>
            <a:lstStyle/>
            <a:p/>
          </p:txBody>
        </p:sp>
        <p:sp>
          <p:nvSpPr>
            <p:cNvPr id="175" name="rc175"/>
            <p:cNvSpPr/>
            <p:nvPr/>
          </p:nvSpPr>
          <p:spPr>
            <a:xfrm>
              <a:off x="1311054" y="5577352"/>
              <a:ext cx="5866881" cy="119033"/>
            </a:xfrm>
            <a:prstGeom prst="rect">
              <a:avLst/>
            </a:prstGeom>
            <a:solidFill>
              <a:srgbClr val="1CABE2">
                <a:alpha val="85098"/>
              </a:srgbClr>
            </a:solidFill>
          </p:spPr>
          <p:txBody>
            <a:bodyPr/>
            <a:lstStyle/>
            <a:p/>
          </p:txBody>
        </p:sp>
        <p:sp>
          <p:nvSpPr>
            <p:cNvPr id="176" name="rc176"/>
            <p:cNvSpPr/>
            <p:nvPr/>
          </p:nvSpPr>
          <p:spPr>
            <a:xfrm>
              <a:off x="1311054" y="5428560"/>
              <a:ext cx="5881204" cy="119033"/>
            </a:xfrm>
            <a:prstGeom prst="rect">
              <a:avLst/>
            </a:prstGeom>
            <a:solidFill>
              <a:srgbClr val="1CABE2">
                <a:alpha val="85098"/>
              </a:srgbClr>
            </a:solidFill>
          </p:spPr>
          <p:txBody>
            <a:bodyPr/>
            <a:lstStyle/>
            <a:p/>
          </p:txBody>
        </p:sp>
        <p:sp>
          <p:nvSpPr>
            <p:cNvPr id="177" name="rc177"/>
            <p:cNvSpPr/>
            <p:nvPr/>
          </p:nvSpPr>
          <p:spPr>
            <a:xfrm>
              <a:off x="4469992" y="5726143"/>
              <a:ext cx="997559" cy="119033"/>
            </a:xfrm>
            <a:prstGeom prst="rect">
              <a:avLst/>
            </a:prstGeom>
            <a:solidFill>
              <a:srgbClr val="B3B3B3">
                <a:alpha val="85098"/>
              </a:srgbClr>
            </a:solidFill>
          </p:spPr>
          <p:txBody>
            <a:bodyPr/>
            <a:lstStyle/>
            <a:p/>
          </p:txBody>
        </p:sp>
        <p:sp>
          <p:nvSpPr>
            <p:cNvPr id="178" name="rc178"/>
            <p:cNvSpPr/>
            <p:nvPr/>
          </p:nvSpPr>
          <p:spPr>
            <a:xfrm>
              <a:off x="7177936" y="5577352"/>
              <a:ext cx="1005809" cy="119033"/>
            </a:xfrm>
            <a:prstGeom prst="rect">
              <a:avLst/>
            </a:prstGeom>
            <a:solidFill>
              <a:srgbClr val="B3B3B3">
                <a:alpha val="85098"/>
              </a:srgbClr>
            </a:solidFill>
          </p:spPr>
          <p:txBody>
            <a:bodyPr/>
            <a:lstStyle/>
            <a:p/>
          </p:txBody>
        </p:sp>
        <p:sp>
          <p:nvSpPr>
            <p:cNvPr id="179" name="rc179"/>
            <p:cNvSpPr/>
            <p:nvPr/>
          </p:nvSpPr>
          <p:spPr>
            <a:xfrm>
              <a:off x="7192258" y="5428560"/>
              <a:ext cx="1008185" cy="119033"/>
            </a:xfrm>
            <a:prstGeom prst="rect">
              <a:avLst/>
            </a:prstGeom>
            <a:solidFill>
              <a:srgbClr val="B3B3B3">
                <a:alpha val="85098"/>
              </a:srgbClr>
            </a:solidFill>
          </p:spPr>
          <p:txBody>
            <a:bodyPr/>
            <a:lstStyle/>
            <a:p/>
          </p:txBody>
        </p:sp>
        <p:sp>
          <p:nvSpPr>
            <p:cNvPr id="180" name="tx180"/>
            <p:cNvSpPr/>
            <p:nvPr/>
          </p:nvSpPr>
          <p:spPr>
            <a:xfrm>
              <a:off x="5531860" y="5742467"/>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a:t>
              </a:r>
            </a:p>
          </p:txBody>
        </p:sp>
        <p:sp>
          <p:nvSpPr>
            <p:cNvPr id="181" name="tx181"/>
            <p:cNvSpPr/>
            <p:nvPr/>
          </p:nvSpPr>
          <p:spPr>
            <a:xfrm>
              <a:off x="8328427"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104.1</a:t>
              </a:r>
            </a:p>
          </p:txBody>
        </p:sp>
        <p:sp>
          <p:nvSpPr>
            <p:cNvPr id="182" name="tx182"/>
            <p:cNvSpPr/>
            <p:nvPr/>
          </p:nvSpPr>
          <p:spPr>
            <a:xfrm>
              <a:off x="8345125"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104.4</a:t>
              </a:r>
            </a:p>
          </p:txBody>
        </p:sp>
        <p:sp>
          <p:nvSpPr>
            <p:cNvPr id="183" name="tx183"/>
            <p:cNvSpPr/>
            <p:nvPr/>
          </p:nvSpPr>
          <p:spPr>
            <a:xfrm>
              <a:off x="2777996"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47.9</a:t>
              </a:r>
            </a:p>
          </p:txBody>
        </p:sp>
        <p:sp>
          <p:nvSpPr>
            <p:cNvPr id="184" name="tx184"/>
            <p:cNvSpPr/>
            <p:nvPr/>
          </p:nvSpPr>
          <p:spPr>
            <a:xfrm>
              <a:off x="4131968"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88.9</a:t>
              </a:r>
            </a:p>
          </p:txBody>
        </p:sp>
        <p:sp>
          <p:nvSpPr>
            <p:cNvPr id="185" name="tx185"/>
            <p:cNvSpPr/>
            <p:nvPr/>
          </p:nvSpPr>
          <p:spPr>
            <a:xfrm>
              <a:off x="4139129"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89.1</a:t>
              </a:r>
            </a:p>
          </p:txBody>
        </p:sp>
        <p:sp>
          <p:nvSpPr>
            <p:cNvPr id="186" name="tx186"/>
            <p:cNvSpPr/>
            <p:nvPr/>
          </p:nvSpPr>
          <p:spPr>
            <a:xfrm>
              <a:off x="4856245"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15.1</a:t>
              </a:r>
            </a:p>
          </p:txBody>
        </p:sp>
        <p:sp>
          <p:nvSpPr>
            <p:cNvPr id="187" name="tx187"/>
            <p:cNvSpPr/>
            <p:nvPr/>
          </p:nvSpPr>
          <p:spPr>
            <a:xfrm>
              <a:off x="7568314"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15.2</a:t>
              </a:r>
            </a:p>
          </p:txBody>
        </p:sp>
        <p:sp>
          <p:nvSpPr>
            <p:cNvPr id="188" name="tx188"/>
            <p:cNvSpPr/>
            <p:nvPr/>
          </p:nvSpPr>
          <p:spPr>
            <a:xfrm>
              <a:off x="7583824"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15.3</a:t>
              </a:r>
            </a:p>
          </p:txBody>
        </p:sp>
        <p:sp>
          <p:nvSpPr>
            <p:cNvPr id="189" name="tx189"/>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3" name="tx193"/>
            <p:cNvSpPr/>
            <p:nvPr/>
          </p:nvSpPr>
          <p:spPr>
            <a:xfrm>
              <a:off x="2836828"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94" name="tx194"/>
            <p:cNvSpPr/>
            <p:nvPr/>
          </p:nvSpPr>
          <p:spPr>
            <a:xfrm>
              <a:off x="4486887"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95" name="tx195"/>
            <p:cNvSpPr/>
            <p:nvPr/>
          </p:nvSpPr>
          <p:spPr>
            <a:xfrm>
              <a:off x="6136945" y="5935859"/>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96" name="tx196"/>
            <p:cNvSpPr/>
            <p:nvPr/>
          </p:nvSpPr>
          <p:spPr>
            <a:xfrm>
              <a:off x="7748157"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97" name="tx197"/>
            <p:cNvSpPr/>
            <p:nvPr/>
          </p:nvSpPr>
          <p:spPr>
            <a:xfrm>
              <a:off x="3195038" y="6070654"/>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98" name="tx198"/>
            <p:cNvSpPr/>
            <p:nvPr/>
          </p:nvSpPr>
          <p:spPr>
            <a:xfrm>
              <a:off x="3948074"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99" name="tx199"/>
            <p:cNvSpPr/>
            <p:nvPr/>
          </p:nvSpPr>
          <p:spPr>
            <a:xfrm>
              <a:off x="3836041" y="6397492"/>
              <a:ext cx="470887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de la vacuna y las barras muestran el número de niños.</a:t>
              </a:r>
            </a:p>
          </p:txBody>
        </p:sp>
        <p:sp>
          <p:nvSpPr>
            <p:cNvPr id="200" name="tx200"/>
            <p:cNvSpPr/>
            <p:nvPr/>
          </p:nvSpPr>
          <p:spPr>
            <a:xfrm>
              <a:off x="5581527" y="6519612"/>
              <a:ext cx="2963386"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sin dosis son aquellos que no recibieron la DTP1.</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objetivo principal de la Agenda de Inmunización 2030 es que, para 2030, todo el mundo tenga acceso a la vacunación, independientemente de dónde viva.
Este gráfico muestra las tendencias de cobertura de la primera dosis (DTP1) y la tercera dosis (DTP3) de la vacuna contra la difteria, el tétanos y la tos ferina, el número de niños que no han recibido ninguna dosis y los casos de abandono de la vacuna DTP en Bolivia.
En 2025, la cobertura de la vacuna DTP1 en Bolivia se mantuvo constante en el 65 %. El número de niños que no recibieron ninguna dosis de la vacuna DTP (niños con cero dosis) se mantuvo constante, pasando de 89 000 en 2024 a 89 000 en 2025.
La cobertura de la DTP3 se mantuvo constante en el 59 % en 2025, lo que dejó a 104 000 niños vulnerables a enfermedades prevenibles mediante vacunación.</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DTP1 fue del 65 % y la de la DTP3, del 59 %, lo que dejó a 104 000 niños sin vacunar o con una vacunación incompleta, incluidos 89 000 que no habían recibido ninguna dosis y 15 000 con protección solo parcial.</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05470"/>
              <a:ext cx="3397293" cy="692574"/>
            </a:xfrm>
            <a:custGeom>
              <a:avLst/>
              <a:pathLst>
                <a:path w="3397293" h="692574">
                  <a:moveTo>
                    <a:pt x="0" y="125922"/>
                  </a:moveTo>
                  <a:lnTo>
                    <a:pt x="135891" y="146909"/>
                  </a:lnTo>
                  <a:lnTo>
                    <a:pt x="271783" y="83948"/>
                  </a:lnTo>
                  <a:lnTo>
                    <a:pt x="407675" y="41974"/>
                  </a:lnTo>
                  <a:lnTo>
                    <a:pt x="543566" y="209870"/>
                  </a:lnTo>
                  <a:lnTo>
                    <a:pt x="679458" y="104935"/>
                  </a:lnTo>
                  <a:lnTo>
                    <a:pt x="815350" y="230858"/>
                  </a:lnTo>
                  <a:lnTo>
                    <a:pt x="951242" y="272832"/>
                  </a:lnTo>
                  <a:lnTo>
                    <a:pt x="1087133" y="41974"/>
                  </a:lnTo>
                  <a:lnTo>
                    <a:pt x="1223025" y="20987"/>
                  </a:lnTo>
                  <a:lnTo>
                    <a:pt x="1358917" y="20987"/>
                  </a:lnTo>
                  <a:lnTo>
                    <a:pt x="1494809" y="0"/>
                  </a:lnTo>
                  <a:lnTo>
                    <a:pt x="1630700" y="20987"/>
                  </a:lnTo>
                  <a:lnTo>
                    <a:pt x="1766592" y="251845"/>
                  </a:lnTo>
                  <a:lnTo>
                    <a:pt x="1902484" y="125922"/>
                  </a:lnTo>
                  <a:lnTo>
                    <a:pt x="2038375" y="20987"/>
                  </a:lnTo>
                  <a:lnTo>
                    <a:pt x="2174267" y="104935"/>
                  </a:lnTo>
                  <a:lnTo>
                    <a:pt x="2310159" y="146909"/>
                  </a:lnTo>
                  <a:lnTo>
                    <a:pt x="2446051" y="188883"/>
                  </a:lnTo>
                  <a:lnTo>
                    <a:pt x="2581942" y="356780"/>
                  </a:lnTo>
                  <a:lnTo>
                    <a:pt x="2717834" y="398754"/>
                  </a:lnTo>
                  <a:lnTo>
                    <a:pt x="2853726" y="482703"/>
                  </a:lnTo>
                  <a:lnTo>
                    <a:pt x="2989618" y="482703"/>
                  </a:lnTo>
                  <a:lnTo>
                    <a:pt x="3125509" y="545664"/>
                  </a:lnTo>
                  <a:lnTo>
                    <a:pt x="3261401" y="692574"/>
                  </a:lnTo>
                  <a:lnTo>
                    <a:pt x="3397293" y="69257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52380"/>
              <a:ext cx="3397293" cy="188883"/>
            </a:xfrm>
            <a:custGeom>
              <a:avLst/>
              <a:pathLst>
                <a:path w="3397293" h="188883">
                  <a:moveTo>
                    <a:pt x="0" y="188883"/>
                  </a:moveTo>
                  <a:lnTo>
                    <a:pt x="135891" y="167896"/>
                  </a:lnTo>
                  <a:lnTo>
                    <a:pt x="271783" y="167896"/>
                  </a:lnTo>
                  <a:lnTo>
                    <a:pt x="407675" y="146909"/>
                  </a:lnTo>
                  <a:lnTo>
                    <a:pt x="543566" y="125922"/>
                  </a:lnTo>
                  <a:lnTo>
                    <a:pt x="679458" y="104935"/>
                  </a:lnTo>
                  <a:lnTo>
                    <a:pt x="815350" y="83948"/>
                  </a:lnTo>
                  <a:lnTo>
                    <a:pt x="951242" y="83948"/>
                  </a:lnTo>
                  <a:lnTo>
                    <a:pt x="1087133" y="62961"/>
                  </a:lnTo>
                  <a:lnTo>
                    <a:pt x="1223025" y="41974"/>
                  </a:lnTo>
                  <a:lnTo>
                    <a:pt x="1358917" y="41974"/>
                  </a:lnTo>
                  <a:lnTo>
                    <a:pt x="1494809" y="20987"/>
                  </a:lnTo>
                  <a:lnTo>
                    <a:pt x="1630700" y="41974"/>
                  </a:lnTo>
                  <a:lnTo>
                    <a:pt x="1766592" y="41974"/>
                  </a:lnTo>
                  <a:lnTo>
                    <a:pt x="1902484" y="41974"/>
                  </a:lnTo>
                  <a:lnTo>
                    <a:pt x="2038375" y="41974"/>
                  </a:lnTo>
                  <a:lnTo>
                    <a:pt x="2174267" y="20987"/>
                  </a:lnTo>
                  <a:lnTo>
                    <a:pt x="2310159" y="20987"/>
                  </a:lnTo>
                  <a:lnTo>
                    <a:pt x="2446051" y="20987"/>
                  </a:lnTo>
                  <a:lnTo>
                    <a:pt x="2581942" y="0"/>
                  </a:lnTo>
                  <a:lnTo>
                    <a:pt x="2717834" y="62961"/>
                  </a:lnTo>
                  <a:lnTo>
                    <a:pt x="2853726" y="104935"/>
                  </a:lnTo>
                  <a:lnTo>
                    <a:pt x="2989618" y="41974"/>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26457"/>
              <a:ext cx="3397293" cy="293819"/>
            </a:xfrm>
            <a:custGeom>
              <a:avLst/>
              <a:pathLst>
                <a:path w="3397293" h="293819">
                  <a:moveTo>
                    <a:pt x="0" y="20987"/>
                  </a:moveTo>
                  <a:lnTo>
                    <a:pt x="135891" y="41974"/>
                  </a:lnTo>
                  <a:lnTo>
                    <a:pt x="271783" y="20987"/>
                  </a:lnTo>
                  <a:lnTo>
                    <a:pt x="407675" y="20987"/>
                  </a:lnTo>
                  <a:lnTo>
                    <a:pt x="543566" y="20987"/>
                  </a:lnTo>
                  <a:lnTo>
                    <a:pt x="679458" y="0"/>
                  </a:lnTo>
                  <a:lnTo>
                    <a:pt x="815350" y="20987"/>
                  </a:lnTo>
                  <a:lnTo>
                    <a:pt x="951242" y="41974"/>
                  </a:lnTo>
                  <a:lnTo>
                    <a:pt x="1087133" y="0"/>
                  </a:lnTo>
                  <a:lnTo>
                    <a:pt x="1223025" y="20987"/>
                  </a:lnTo>
                  <a:lnTo>
                    <a:pt x="1358917" y="20987"/>
                  </a:lnTo>
                  <a:lnTo>
                    <a:pt x="1494809" y="20987"/>
                  </a:lnTo>
                  <a:lnTo>
                    <a:pt x="1630700" y="20987"/>
                  </a:lnTo>
                  <a:lnTo>
                    <a:pt x="1766592" y="62961"/>
                  </a:lnTo>
                  <a:lnTo>
                    <a:pt x="1902484" y="41974"/>
                  </a:lnTo>
                  <a:lnTo>
                    <a:pt x="2038375" y="20987"/>
                  </a:lnTo>
                  <a:lnTo>
                    <a:pt x="2174267" y="41974"/>
                  </a:lnTo>
                  <a:lnTo>
                    <a:pt x="2310159" y="83948"/>
                  </a:lnTo>
                  <a:lnTo>
                    <a:pt x="2446051" y="146909"/>
                  </a:lnTo>
                  <a:lnTo>
                    <a:pt x="2581942" y="230858"/>
                  </a:lnTo>
                  <a:lnTo>
                    <a:pt x="2717834" y="251845"/>
                  </a:lnTo>
                  <a:lnTo>
                    <a:pt x="2853726" y="293819"/>
                  </a:lnTo>
                  <a:lnTo>
                    <a:pt x="2989618" y="209870"/>
                  </a:lnTo>
                  <a:lnTo>
                    <a:pt x="3125509" y="209870"/>
                  </a:lnTo>
                  <a:lnTo>
                    <a:pt x="3261401" y="209870"/>
                  </a:lnTo>
                  <a:lnTo>
                    <a:pt x="3397293" y="167896"/>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05470"/>
              <a:ext cx="3397293" cy="692574"/>
            </a:xfrm>
            <a:custGeom>
              <a:avLst/>
              <a:pathLst>
                <a:path w="3397293" h="692574">
                  <a:moveTo>
                    <a:pt x="0" y="125922"/>
                  </a:moveTo>
                  <a:lnTo>
                    <a:pt x="135891" y="146909"/>
                  </a:lnTo>
                  <a:lnTo>
                    <a:pt x="271783" y="83948"/>
                  </a:lnTo>
                  <a:lnTo>
                    <a:pt x="407675" y="41974"/>
                  </a:lnTo>
                  <a:lnTo>
                    <a:pt x="543566" y="209870"/>
                  </a:lnTo>
                  <a:lnTo>
                    <a:pt x="679458" y="104935"/>
                  </a:lnTo>
                  <a:lnTo>
                    <a:pt x="815350" y="230858"/>
                  </a:lnTo>
                  <a:lnTo>
                    <a:pt x="951242" y="272832"/>
                  </a:lnTo>
                  <a:lnTo>
                    <a:pt x="1087133" y="41974"/>
                  </a:lnTo>
                  <a:lnTo>
                    <a:pt x="1223025" y="20987"/>
                  </a:lnTo>
                  <a:lnTo>
                    <a:pt x="1358917" y="20987"/>
                  </a:lnTo>
                  <a:lnTo>
                    <a:pt x="1494809" y="0"/>
                  </a:lnTo>
                  <a:lnTo>
                    <a:pt x="1630700" y="20987"/>
                  </a:lnTo>
                  <a:lnTo>
                    <a:pt x="1766592" y="251845"/>
                  </a:lnTo>
                  <a:lnTo>
                    <a:pt x="1902484" y="125922"/>
                  </a:lnTo>
                  <a:lnTo>
                    <a:pt x="2038375" y="20987"/>
                  </a:lnTo>
                  <a:lnTo>
                    <a:pt x="2174267" y="104935"/>
                  </a:lnTo>
                  <a:lnTo>
                    <a:pt x="2310159" y="146909"/>
                  </a:lnTo>
                  <a:lnTo>
                    <a:pt x="2446051" y="188883"/>
                  </a:lnTo>
                  <a:lnTo>
                    <a:pt x="2581942" y="356780"/>
                  </a:lnTo>
                  <a:lnTo>
                    <a:pt x="2717834" y="398754"/>
                  </a:lnTo>
                  <a:lnTo>
                    <a:pt x="2853726" y="482703"/>
                  </a:lnTo>
                  <a:lnTo>
                    <a:pt x="2989618" y="482703"/>
                  </a:lnTo>
                  <a:lnTo>
                    <a:pt x="3125509" y="545664"/>
                  </a:lnTo>
                  <a:lnTo>
                    <a:pt x="3261401" y="692574"/>
                  </a:lnTo>
                  <a:lnTo>
                    <a:pt x="3397293" y="69257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209870"/>
            </a:xfrm>
            <a:custGeom>
              <a:avLst/>
              <a:pathLst>
                <a:path w="0" h="209870">
                  <a:moveTo>
                    <a:pt x="0" y="0"/>
                  </a:moveTo>
                  <a:lnTo>
                    <a:pt x="0" y="20987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188883"/>
            </a:xfrm>
            <a:custGeom>
              <a:avLst/>
              <a:pathLst>
                <a:path w="0" h="188883">
                  <a:moveTo>
                    <a:pt x="0" y="0"/>
                  </a:moveTo>
                  <a:lnTo>
                    <a:pt x="0" y="188883"/>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104935"/>
            </a:xfrm>
            <a:custGeom>
              <a:avLst/>
              <a:pathLst>
                <a:path w="0" h="104935">
                  <a:moveTo>
                    <a:pt x="0" y="0"/>
                  </a:moveTo>
                  <a:lnTo>
                    <a:pt x="0" y="10493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104935"/>
            </a:xfrm>
            <a:custGeom>
              <a:avLst/>
              <a:pathLst>
                <a:path w="0" h="104935">
                  <a:moveTo>
                    <a:pt x="0" y="0"/>
                  </a:moveTo>
                  <a:lnTo>
                    <a:pt x="0" y="10493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440728"/>
            </a:xfrm>
            <a:custGeom>
              <a:avLst/>
              <a:pathLst>
                <a:path w="0" h="440728">
                  <a:moveTo>
                    <a:pt x="0" y="0"/>
                  </a:moveTo>
                  <a:lnTo>
                    <a:pt x="0" y="4407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776522"/>
            </a:xfrm>
            <a:custGeom>
              <a:avLst/>
              <a:pathLst>
                <a:path w="0" h="776522">
                  <a:moveTo>
                    <a:pt x="0" y="0"/>
                  </a:moveTo>
                  <a:lnTo>
                    <a:pt x="0" y="77652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776522"/>
            </a:xfrm>
            <a:custGeom>
              <a:avLst/>
              <a:pathLst>
                <a:path w="0" h="776522">
                  <a:moveTo>
                    <a:pt x="0" y="0"/>
                  </a:moveTo>
                  <a:lnTo>
                    <a:pt x="0" y="776522"/>
                  </a:lnTo>
                </a:path>
              </a:pathLst>
            </a:custGeom>
            <a:ln w="13550" cap="flat">
              <a:solidFill>
                <a:srgbClr val="0058AB">
                  <a:alpha val="100000"/>
                </a:srgbClr>
              </a:solidFill>
              <a:prstDash val="dot"/>
              <a:round/>
            </a:ln>
          </p:spPr>
          <p:txBody>
            <a:bodyPr/>
            <a:lstStyle/>
            <a:p/>
          </p:txBody>
        </p:sp>
        <p:sp>
          <p:nvSpPr>
            <p:cNvPr id="32" name="pl32"/>
            <p:cNvSpPr/>
            <p:nvPr/>
          </p:nvSpPr>
          <p:spPr>
            <a:xfrm>
              <a:off x="1120965" y="1905470"/>
              <a:ext cx="3397293" cy="692574"/>
            </a:xfrm>
            <a:custGeom>
              <a:avLst/>
              <a:pathLst>
                <a:path w="3397293" h="692574">
                  <a:moveTo>
                    <a:pt x="0" y="125922"/>
                  </a:moveTo>
                  <a:lnTo>
                    <a:pt x="135891" y="146909"/>
                  </a:lnTo>
                  <a:lnTo>
                    <a:pt x="271783" y="83948"/>
                  </a:lnTo>
                  <a:lnTo>
                    <a:pt x="407675" y="41974"/>
                  </a:lnTo>
                  <a:lnTo>
                    <a:pt x="543566" y="209870"/>
                  </a:lnTo>
                  <a:lnTo>
                    <a:pt x="679458" y="104935"/>
                  </a:lnTo>
                  <a:lnTo>
                    <a:pt x="815350" y="230858"/>
                  </a:lnTo>
                  <a:lnTo>
                    <a:pt x="951242" y="272832"/>
                  </a:lnTo>
                  <a:lnTo>
                    <a:pt x="1087133" y="41974"/>
                  </a:lnTo>
                  <a:lnTo>
                    <a:pt x="1223025" y="20987"/>
                  </a:lnTo>
                  <a:lnTo>
                    <a:pt x="1358917" y="20987"/>
                  </a:lnTo>
                  <a:lnTo>
                    <a:pt x="1494809" y="0"/>
                  </a:lnTo>
                  <a:lnTo>
                    <a:pt x="1630700" y="20987"/>
                  </a:lnTo>
                  <a:lnTo>
                    <a:pt x="1766592" y="251845"/>
                  </a:lnTo>
                  <a:lnTo>
                    <a:pt x="1902484" y="125922"/>
                  </a:lnTo>
                  <a:lnTo>
                    <a:pt x="2038375" y="20987"/>
                  </a:lnTo>
                  <a:lnTo>
                    <a:pt x="2174267" y="104935"/>
                  </a:lnTo>
                  <a:lnTo>
                    <a:pt x="2310159" y="146909"/>
                  </a:lnTo>
                  <a:lnTo>
                    <a:pt x="2446051" y="188883"/>
                  </a:lnTo>
                  <a:lnTo>
                    <a:pt x="2581942" y="356780"/>
                  </a:lnTo>
                  <a:lnTo>
                    <a:pt x="2717834" y="398754"/>
                  </a:lnTo>
                  <a:lnTo>
                    <a:pt x="2853726" y="482703"/>
                  </a:lnTo>
                  <a:lnTo>
                    <a:pt x="2989618" y="482703"/>
                  </a:lnTo>
                  <a:lnTo>
                    <a:pt x="3125509" y="545664"/>
                  </a:lnTo>
                  <a:lnTo>
                    <a:pt x="3261401" y="692574"/>
                  </a:lnTo>
                  <a:lnTo>
                    <a:pt x="3397293" y="69257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40134"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40" name="tx40"/>
            <p:cNvSpPr/>
            <p:nvPr/>
          </p:nvSpPr>
          <p:spPr>
            <a:xfrm>
              <a:off x="4602663" y="20329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539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74440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440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4565"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77019"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1502" y="4888612"/>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Bolivia</a:t>
              </a:r>
            </a:p>
          </p:txBody>
        </p:sp>
        <p:sp>
          <p:nvSpPr>
            <p:cNvPr id="60" name="tx60"/>
            <p:cNvSpPr/>
            <p:nvPr/>
          </p:nvSpPr>
          <p:spPr>
            <a:xfrm>
              <a:off x="2781664"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4119"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08188" y="1415599"/>
              <a:ext cx="2422847" cy="13111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cobertura, Bolivia, 2000-2025</a:t>
              </a:r>
            </a:p>
          </p:txBody>
        </p:sp>
        <p:sp>
          <p:nvSpPr>
            <p:cNvPr id="63" name="pl63"/>
            <p:cNvSpPr/>
            <p:nvPr/>
          </p:nvSpPr>
          <p:spPr>
            <a:xfrm>
              <a:off x="5267799" y="39109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9848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860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735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6105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65472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1422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297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1729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271036"/>
              <a:ext cx="3397293" cy="1691169"/>
            </a:xfrm>
            <a:custGeom>
              <a:avLst/>
              <a:pathLst>
                <a:path w="3397293" h="1691169">
                  <a:moveTo>
                    <a:pt x="0" y="307485"/>
                  </a:moveTo>
                  <a:lnTo>
                    <a:pt x="135891" y="358732"/>
                  </a:lnTo>
                  <a:lnTo>
                    <a:pt x="271783" y="204990"/>
                  </a:lnTo>
                  <a:lnTo>
                    <a:pt x="407675" y="102495"/>
                  </a:lnTo>
                  <a:lnTo>
                    <a:pt x="543566" y="512475"/>
                  </a:lnTo>
                  <a:lnTo>
                    <a:pt x="679458" y="256237"/>
                  </a:lnTo>
                  <a:lnTo>
                    <a:pt x="815350" y="563723"/>
                  </a:lnTo>
                  <a:lnTo>
                    <a:pt x="951242" y="666218"/>
                  </a:lnTo>
                  <a:lnTo>
                    <a:pt x="1087133" y="102495"/>
                  </a:lnTo>
                  <a:lnTo>
                    <a:pt x="1223025" y="51247"/>
                  </a:lnTo>
                  <a:lnTo>
                    <a:pt x="1358917" y="51247"/>
                  </a:lnTo>
                  <a:lnTo>
                    <a:pt x="1494809" y="0"/>
                  </a:lnTo>
                  <a:lnTo>
                    <a:pt x="1630700" y="51247"/>
                  </a:lnTo>
                  <a:lnTo>
                    <a:pt x="1766592" y="614970"/>
                  </a:lnTo>
                  <a:lnTo>
                    <a:pt x="1902484" y="307485"/>
                  </a:lnTo>
                  <a:lnTo>
                    <a:pt x="2038375" y="51247"/>
                  </a:lnTo>
                  <a:lnTo>
                    <a:pt x="2174267" y="256237"/>
                  </a:lnTo>
                  <a:lnTo>
                    <a:pt x="2310159" y="358732"/>
                  </a:lnTo>
                  <a:lnTo>
                    <a:pt x="2446051" y="461228"/>
                  </a:lnTo>
                  <a:lnTo>
                    <a:pt x="2581942" y="871208"/>
                  </a:lnTo>
                  <a:lnTo>
                    <a:pt x="2717834" y="973703"/>
                  </a:lnTo>
                  <a:lnTo>
                    <a:pt x="2853726" y="1178693"/>
                  </a:lnTo>
                  <a:lnTo>
                    <a:pt x="2989618" y="1178693"/>
                  </a:lnTo>
                  <a:lnTo>
                    <a:pt x="3125509" y="1332436"/>
                  </a:lnTo>
                  <a:lnTo>
                    <a:pt x="3261401" y="1691169"/>
                  </a:lnTo>
                  <a:lnTo>
                    <a:pt x="3397293" y="1691169"/>
                  </a:lnTo>
                </a:path>
              </a:pathLst>
            </a:custGeom>
            <a:ln w="27101" cap="flat">
              <a:solidFill>
                <a:srgbClr val="0058AB">
                  <a:alpha val="100000"/>
                </a:srgbClr>
              </a:solidFill>
              <a:prstDash val="solid"/>
              <a:round/>
            </a:ln>
          </p:spPr>
          <p:txBody>
            <a:bodyPr/>
            <a:lstStyle/>
            <a:p/>
          </p:txBody>
        </p:sp>
        <p:sp>
          <p:nvSpPr>
            <p:cNvPr id="80" name="pl80"/>
            <p:cNvSpPr/>
            <p:nvPr/>
          </p:nvSpPr>
          <p:spPr>
            <a:xfrm>
              <a:off x="5437664" y="3142244"/>
              <a:ext cx="3397293" cy="461228"/>
            </a:xfrm>
            <a:custGeom>
              <a:avLst/>
              <a:pathLst>
                <a:path w="3397293" h="461228">
                  <a:moveTo>
                    <a:pt x="0" y="461228"/>
                  </a:moveTo>
                  <a:lnTo>
                    <a:pt x="135891" y="409980"/>
                  </a:lnTo>
                  <a:lnTo>
                    <a:pt x="271783" y="409980"/>
                  </a:lnTo>
                  <a:lnTo>
                    <a:pt x="407675" y="358732"/>
                  </a:lnTo>
                  <a:lnTo>
                    <a:pt x="543566" y="307485"/>
                  </a:lnTo>
                  <a:lnTo>
                    <a:pt x="679458" y="256237"/>
                  </a:lnTo>
                  <a:lnTo>
                    <a:pt x="815350" y="204990"/>
                  </a:lnTo>
                  <a:lnTo>
                    <a:pt x="951242" y="204990"/>
                  </a:lnTo>
                  <a:lnTo>
                    <a:pt x="1087133" y="153742"/>
                  </a:lnTo>
                  <a:lnTo>
                    <a:pt x="1223025" y="102495"/>
                  </a:lnTo>
                  <a:lnTo>
                    <a:pt x="1358917" y="102495"/>
                  </a:lnTo>
                  <a:lnTo>
                    <a:pt x="1494809" y="51247"/>
                  </a:lnTo>
                  <a:lnTo>
                    <a:pt x="1630700" y="102495"/>
                  </a:lnTo>
                  <a:lnTo>
                    <a:pt x="1766592" y="102495"/>
                  </a:lnTo>
                  <a:lnTo>
                    <a:pt x="1902484" y="102495"/>
                  </a:lnTo>
                  <a:lnTo>
                    <a:pt x="2038375" y="102495"/>
                  </a:lnTo>
                  <a:lnTo>
                    <a:pt x="2174267" y="51247"/>
                  </a:lnTo>
                  <a:lnTo>
                    <a:pt x="2310159" y="51247"/>
                  </a:lnTo>
                  <a:lnTo>
                    <a:pt x="2446051" y="51247"/>
                  </a:lnTo>
                  <a:lnTo>
                    <a:pt x="2581942" y="0"/>
                  </a:lnTo>
                  <a:lnTo>
                    <a:pt x="2717834" y="153742"/>
                  </a:lnTo>
                  <a:lnTo>
                    <a:pt x="2853726" y="256237"/>
                  </a:lnTo>
                  <a:lnTo>
                    <a:pt x="2989618" y="102495"/>
                  </a:lnTo>
                  <a:lnTo>
                    <a:pt x="3125509" y="102495"/>
                  </a:lnTo>
                  <a:lnTo>
                    <a:pt x="3261401" y="102495"/>
                  </a:lnTo>
                  <a:lnTo>
                    <a:pt x="3397293" y="51247"/>
                  </a:lnTo>
                </a:path>
              </a:pathLst>
            </a:custGeom>
            <a:ln w="27101" cap="flat">
              <a:solidFill>
                <a:srgbClr val="80BD41">
                  <a:alpha val="100000"/>
                </a:srgbClr>
              </a:solidFill>
              <a:prstDash val="solid"/>
              <a:round/>
            </a:ln>
          </p:spPr>
          <p:txBody>
            <a:bodyPr/>
            <a:lstStyle/>
            <a:p/>
          </p:txBody>
        </p:sp>
        <p:sp>
          <p:nvSpPr>
            <p:cNvPr id="81" name="pl81"/>
            <p:cNvSpPr/>
            <p:nvPr/>
          </p:nvSpPr>
          <p:spPr>
            <a:xfrm>
              <a:off x="5437664" y="2578521"/>
              <a:ext cx="3397293" cy="717465"/>
            </a:xfrm>
            <a:custGeom>
              <a:avLst/>
              <a:pathLst>
                <a:path w="3397293" h="717465">
                  <a:moveTo>
                    <a:pt x="0" y="51247"/>
                  </a:moveTo>
                  <a:lnTo>
                    <a:pt x="135891" y="102495"/>
                  </a:lnTo>
                  <a:lnTo>
                    <a:pt x="271783" y="51247"/>
                  </a:lnTo>
                  <a:lnTo>
                    <a:pt x="407675" y="51247"/>
                  </a:lnTo>
                  <a:lnTo>
                    <a:pt x="543566" y="51247"/>
                  </a:lnTo>
                  <a:lnTo>
                    <a:pt x="679458" y="0"/>
                  </a:lnTo>
                  <a:lnTo>
                    <a:pt x="815350" y="51247"/>
                  </a:lnTo>
                  <a:lnTo>
                    <a:pt x="951242" y="102495"/>
                  </a:lnTo>
                  <a:lnTo>
                    <a:pt x="1087133" y="0"/>
                  </a:lnTo>
                  <a:lnTo>
                    <a:pt x="1223025" y="51247"/>
                  </a:lnTo>
                  <a:lnTo>
                    <a:pt x="1358917" y="51247"/>
                  </a:lnTo>
                  <a:lnTo>
                    <a:pt x="1494809" y="51247"/>
                  </a:lnTo>
                  <a:lnTo>
                    <a:pt x="1630700" y="51247"/>
                  </a:lnTo>
                  <a:lnTo>
                    <a:pt x="1766592" y="153742"/>
                  </a:lnTo>
                  <a:lnTo>
                    <a:pt x="1902484" y="102495"/>
                  </a:lnTo>
                  <a:lnTo>
                    <a:pt x="2038375" y="51247"/>
                  </a:lnTo>
                  <a:lnTo>
                    <a:pt x="2174267" y="102495"/>
                  </a:lnTo>
                  <a:lnTo>
                    <a:pt x="2310159" y="204990"/>
                  </a:lnTo>
                  <a:lnTo>
                    <a:pt x="2446051" y="358732"/>
                  </a:lnTo>
                  <a:lnTo>
                    <a:pt x="2581942" y="563723"/>
                  </a:lnTo>
                  <a:lnTo>
                    <a:pt x="2717834" y="614970"/>
                  </a:lnTo>
                  <a:lnTo>
                    <a:pt x="2853726" y="717465"/>
                  </a:lnTo>
                  <a:lnTo>
                    <a:pt x="2989618" y="512475"/>
                  </a:lnTo>
                  <a:lnTo>
                    <a:pt x="3125509" y="512475"/>
                  </a:lnTo>
                  <a:lnTo>
                    <a:pt x="3261401" y="512475"/>
                  </a:lnTo>
                  <a:lnTo>
                    <a:pt x="3397293" y="409980"/>
                  </a:lnTo>
                </a:path>
              </a:pathLst>
            </a:custGeom>
            <a:ln w="27101" cap="flat">
              <a:solidFill>
                <a:srgbClr val="961A49">
                  <a:alpha val="100000"/>
                </a:srgbClr>
              </a:solidFill>
              <a:prstDash val="solid"/>
              <a:round/>
            </a:ln>
          </p:spPr>
          <p:txBody>
            <a:bodyPr/>
            <a:lstStyle/>
            <a:p/>
          </p:txBody>
        </p:sp>
        <p:sp>
          <p:nvSpPr>
            <p:cNvPr id="82" name="pl82"/>
            <p:cNvSpPr/>
            <p:nvPr/>
          </p:nvSpPr>
          <p:spPr>
            <a:xfrm>
              <a:off x="5437664" y="314224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271036"/>
              <a:ext cx="3397293" cy="1691169"/>
            </a:xfrm>
            <a:custGeom>
              <a:avLst/>
              <a:pathLst>
                <a:path w="3397293" h="1691169">
                  <a:moveTo>
                    <a:pt x="0" y="307485"/>
                  </a:moveTo>
                  <a:lnTo>
                    <a:pt x="135891" y="358732"/>
                  </a:lnTo>
                  <a:lnTo>
                    <a:pt x="271783" y="204990"/>
                  </a:lnTo>
                  <a:lnTo>
                    <a:pt x="407675" y="102495"/>
                  </a:lnTo>
                  <a:lnTo>
                    <a:pt x="543566" y="512475"/>
                  </a:lnTo>
                  <a:lnTo>
                    <a:pt x="679458" y="256237"/>
                  </a:lnTo>
                  <a:lnTo>
                    <a:pt x="815350" y="563723"/>
                  </a:lnTo>
                  <a:lnTo>
                    <a:pt x="951242" y="666218"/>
                  </a:lnTo>
                  <a:lnTo>
                    <a:pt x="1087133" y="102495"/>
                  </a:lnTo>
                  <a:lnTo>
                    <a:pt x="1223025" y="51247"/>
                  </a:lnTo>
                  <a:lnTo>
                    <a:pt x="1358917" y="51247"/>
                  </a:lnTo>
                  <a:lnTo>
                    <a:pt x="1494809" y="0"/>
                  </a:lnTo>
                  <a:lnTo>
                    <a:pt x="1630700" y="51247"/>
                  </a:lnTo>
                  <a:lnTo>
                    <a:pt x="1766592" y="614970"/>
                  </a:lnTo>
                  <a:lnTo>
                    <a:pt x="1902484" y="307485"/>
                  </a:lnTo>
                  <a:lnTo>
                    <a:pt x="2038375" y="51247"/>
                  </a:lnTo>
                  <a:lnTo>
                    <a:pt x="2174267" y="256237"/>
                  </a:lnTo>
                  <a:lnTo>
                    <a:pt x="2310159" y="358732"/>
                  </a:lnTo>
                  <a:lnTo>
                    <a:pt x="2446051" y="461228"/>
                  </a:lnTo>
                  <a:lnTo>
                    <a:pt x="2581942" y="871208"/>
                  </a:lnTo>
                  <a:lnTo>
                    <a:pt x="2717834" y="973703"/>
                  </a:lnTo>
                  <a:lnTo>
                    <a:pt x="2853726" y="1178693"/>
                  </a:lnTo>
                  <a:lnTo>
                    <a:pt x="2989618" y="1178693"/>
                  </a:lnTo>
                  <a:lnTo>
                    <a:pt x="3125509" y="1332436"/>
                  </a:lnTo>
                  <a:lnTo>
                    <a:pt x="3261401" y="1691169"/>
                  </a:lnTo>
                  <a:lnTo>
                    <a:pt x="3397293" y="1691169"/>
                  </a:lnTo>
                </a:path>
              </a:pathLst>
            </a:custGeom>
            <a:ln w="43362" cap="flat">
              <a:solidFill>
                <a:srgbClr val="000000">
                  <a:alpha val="100000"/>
                </a:srgbClr>
              </a:solidFill>
              <a:prstDash val="solid"/>
              <a:round/>
            </a:ln>
          </p:spPr>
          <p:txBody>
            <a:bodyPr/>
            <a:lstStyle/>
            <a:p/>
          </p:txBody>
        </p:sp>
        <p:sp>
          <p:nvSpPr>
            <p:cNvPr id="84" name="pl84"/>
            <p:cNvSpPr/>
            <p:nvPr/>
          </p:nvSpPr>
          <p:spPr>
            <a:xfrm>
              <a:off x="5437664" y="2189040"/>
              <a:ext cx="0" cy="389481"/>
            </a:xfrm>
            <a:custGeom>
              <a:avLst/>
              <a:pathLst>
                <a:path w="0" h="389481">
                  <a:moveTo>
                    <a:pt x="0" y="38948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189040"/>
              <a:ext cx="0" cy="338233"/>
            </a:xfrm>
            <a:custGeom>
              <a:avLst/>
              <a:pathLst>
                <a:path w="0" h="338233">
                  <a:moveTo>
                    <a:pt x="0" y="33823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189040"/>
              <a:ext cx="0" cy="133243"/>
            </a:xfrm>
            <a:custGeom>
              <a:avLst/>
              <a:pathLst>
                <a:path w="0" h="133243">
                  <a:moveTo>
                    <a:pt x="0" y="13324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189040"/>
              <a:ext cx="0" cy="133243"/>
            </a:xfrm>
            <a:custGeom>
              <a:avLst/>
              <a:pathLst>
                <a:path w="0" h="133243">
                  <a:moveTo>
                    <a:pt x="0" y="13324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189040"/>
              <a:ext cx="0" cy="953204"/>
            </a:xfrm>
            <a:custGeom>
              <a:avLst/>
              <a:pathLst>
                <a:path w="0" h="953204">
                  <a:moveTo>
                    <a:pt x="0" y="95320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189040"/>
              <a:ext cx="0" cy="1773165"/>
            </a:xfrm>
            <a:custGeom>
              <a:avLst/>
              <a:pathLst>
                <a:path w="0" h="1773165">
                  <a:moveTo>
                    <a:pt x="0" y="177316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189040"/>
              <a:ext cx="0" cy="1773165"/>
            </a:xfrm>
            <a:custGeom>
              <a:avLst/>
              <a:pathLst>
                <a:path w="0" h="1773165">
                  <a:moveTo>
                    <a:pt x="0" y="177316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271036"/>
              <a:ext cx="3397293" cy="1691169"/>
            </a:xfrm>
            <a:custGeom>
              <a:avLst/>
              <a:pathLst>
                <a:path w="3397293" h="1691169">
                  <a:moveTo>
                    <a:pt x="0" y="307485"/>
                  </a:moveTo>
                  <a:lnTo>
                    <a:pt x="135891" y="358732"/>
                  </a:lnTo>
                  <a:lnTo>
                    <a:pt x="271783" y="204990"/>
                  </a:lnTo>
                  <a:lnTo>
                    <a:pt x="407675" y="102495"/>
                  </a:lnTo>
                  <a:lnTo>
                    <a:pt x="543566" y="512475"/>
                  </a:lnTo>
                  <a:lnTo>
                    <a:pt x="679458" y="256237"/>
                  </a:lnTo>
                  <a:lnTo>
                    <a:pt x="815350" y="563723"/>
                  </a:lnTo>
                  <a:lnTo>
                    <a:pt x="951242" y="666218"/>
                  </a:lnTo>
                  <a:lnTo>
                    <a:pt x="1087133" y="102495"/>
                  </a:lnTo>
                  <a:lnTo>
                    <a:pt x="1223025" y="51247"/>
                  </a:lnTo>
                  <a:lnTo>
                    <a:pt x="1358917" y="51247"/>
                  </a:lnTo>
                  <a:lnTo>
                    <a:pt x="1494809" y="0"/>
                  </a:lnTo>
                  <a:lnTo>
                    <a:pt x="1630700" y="51247"/>
                  </a:lnTo>
                  <a:lnTo>
                    <a:pt x="1766592" y="614970"/>
                  </a:lnTo>
                  <a:lnTo>
                    <a:pt x="1902484" y="307485"/>
                  </a:lnTo>
                  <a:lnTo>
                    <a:pt x="2038375" y="51247"/>
                  </a:lnTo>
                  <a:lnTo>
                    <a:pt x="2174267" y="256237"/>
                  </a:lnTo>
                  <a:lnTo>
                    <a:pt x="2310159" y="358732"/>
                  </a:lnTo>
                  <a:lnTo>
                    <a:pt x="2446051" y="461228"/>
                  </a:lnTo>
                  <a:lnTo>
                    <a:pt x="2581942" y="871208"/>
                  </a:lnTo>
                  <a:lnTo>
                    <a:pt x="2717834" y="973703"/>
                  </a:lnTo>
                  <a:lnTo>
                    <a:pt x="2853726" y="1178693"/>
                  </a:lnTo>
                  <a:lnTo>
                    <a:pt x="2989618" y="1178693"/>
                  </a:lnTo>
                  <a:lnTo>
                    <a:pt x="3125509" y="1332436"/>
                  </a:lnTo>
                  <a:lnTo>
                    <a:pt x="3261401" y="1691169"/>
                  </a:lnTo>
                  <a:lnTo>
                    <a:pt x="3397293" y="1691169"/>
                  </a:lnTo>
                </a:path>
              </a:pathLst>
            </a:custGeom>
            <a:ln w="27101" cap="flat">
              <a:solidFill>
                <a:srgbClr val="0058AB">
                  <a:alpha val="100000"/>
                </a:srgbClr>
              </a:solidFill>
              <a:prstDash val="solid"/>
              <a:round/>
            </a:ln>
          </p:spPr>
          <p:txBody>
            <a:bodyPr/>
            <a:lstStyle/>
            <a:p/>
          </p:txBody>
        </p:sp>
        <p:sp>
          <p:nvSpPr>
            <p:cNvPr id="92" name="tx92"/>
            <p:cNvSpPr/>
            <p:nvPr/>
          </p:nvSpPr>
          <p:spPr>
            <a:xfrm>
              <a:off x="5377374" y="21294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3" name="tx93"/>
            <p:cNvSpPr/>
            <p:nvPr/>
          </p:nvSpPr>
          <p:spPr>
            <a:xfrm>
              <a:off x="6056833" y="21294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4" name="tx94"/>
            <p:cNvSpPr/>
            <p:nvPr/>
          </p:nvSpPr>
          <p:spPr>
            <a:xfrm>
              <a:off x="6736291" y="212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5" name="tx95"/>
            <p:cNvSpPr/>
            <p:nvPr/>
          </p:nvSpPr>
          <p:spPr>
            <a:xfrm>
              <a:off x="7415750" y="212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6" name="tx96"/>
            <p:cNvSpPr/>
            <p:nvPr/>
          </p:nvSpPr>
          <p:spPr>
            <a:xfrm>
              <a:off x="7989462" y="21281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20725" y="212810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8" name="tx98"/>
            <p:cNvSpPr/>
            <p:nvPr/>
          </p:nvSpPr>
          <p:spPr>
            <a:xfrm>
              <a:off x="8756617" y="212810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9" name="tx99"/>
            <p:cNvSpPr/>
            <p:nvPr/>
          </p:nvSpPr>
          <p:spPr>
            <a:xfrm>
              <a:off x="8902429" y="315437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94800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1" name="tx101"/>
            <p:cNvSpPr/>
            <p:nvPr/>
          </p:nvSpPr>
          <p:spPr>
            <a:xfrm>
              <a:off x="5003259" y="360260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309013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5776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20651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3" name="pl113"/>
            <p:cNvSpPr/>
            <p:nvPr/>
          </p:nvSpPr>
          <p:spPr>
            <a:xfrm>
              <a:off x="606110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06110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831264"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593718"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328201" y="4888612"/>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Bolivia</a:t>
              </a:r>
            </a:p>
          </p:txBody>
        </p:sp>
        <p:sp>
          <p:nvSpPr>
            <p:cNvPr id="118" name="tx118"/>
            <p:cNvSpPr/>
            <p:nvPr/>
          </p:nvSpPr>
          <p:spPr>
            <a:xfrm>
              <a:off x="7098363"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860818"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1" name="pl121"/>
            <p:cNvSpPr/>
            <p:nvPr/>
          </p:nvSpPr>
          <p:spPr>
            <a:xfrm>
              <a:off x="234426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398437"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45261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506783"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371351"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425524"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479697"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772498"/>
              <a:ext cx="3932590" cy="110182"/>
            </a:xfrm>
            <a:prstGeom prst="rect">
              <a:avLst/>
            </a:prstGeom>
            <a:solidFill>
              <a:srgbClr val="1CABE2">
                <a:alpha val="80000"/>
              </a:srgbClr>
            </a:solidFill>
          </p:spPr>
          <p:txBody>
            <a:bodyPr/>
            <a:lstStyle/>
            <a:p/>
          </p:txBody>
        </p:sp>
        <p:sp>
          <p:nvSpPr>
            <p:cNvPr id="133" name="rc133"/>
            <p:cNvSpPr/>
            <p:nvPr/>
          </p:nvSpPr>
          <p:spPr>
            <a:xfrm>
              <a:off x="1317178" y="5634770"/>
              <a:ext cx="7303734" cy="110182"/>
            </a:xfrm>
            <a:prstGeom prst="rect">
              <a:avLst/>
            </a:prstGeom>
            <a:solidFill>
              <a:srgbClr val="1CABE2">
                <a:alpha val="80000"/>
              </a:srgbClr>
            </a:solidFill>
          </p:spPr>
          <p:txBody>
            <a:bodyPr/>
            <a:lstStyle/>
            <a:p/>
          </p:txBody>
        </p:sp>
        <p:sp>
          <p:nvSpPr>
            <p:cNvPr id="134" name="rc134"/>
            <p:cNvSpPr/>
            <p:nvPr/>
          </p:nvSpPr>
          <p:spPr>
            <a:xfrm>
              <a:off x="1317178" y="5497042"/>
              <a:ext cx="7321564" cy="110182"/>
            </a:xfrm>
            <a:prstGeom prst="rect">
              <a:avLst/>
            </a:prstGeom>
            <a:solidFill>
              <a:srgbClr val="1CABE2">
                <a:alpha val="80000"/>
              </a:srgbClr>
            </a:solidFill>
          </p:spPr>
          <p:txBody>
            <a:bodyPr/>
            <a:lstStyle/>
            <a:p/>
          </p:txBody>
        </p:sp>
        <p:sp>
          <p:nvSpPr>
            <p:cNvPr id="135" name="tx135"/>
            <p:cNvSpPr/>
            <p:nvPr/>
          </p:nvSpPr>
          <p:spPr>
            <a:xfrm>
              <a:off x="8189876" y="5635394"/>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89,000</a:t>
              </a:r>
            </a:p>
          </p:txBody>
        </p:sp>
        <p:sp>
          <p:nvSpPr>
            <p:cNvPr id="136" name="tx136"/>
            <p:cNvSpPr/>
            <p:nvPr/>
          </p:nvSpPr>
          <p:spPr>
            <a:xfrm>
              <a:off x="8207706" y="549766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89,000</a:t>
              </a:r>
            </a:p>
          </p:txBody>
        </p:sp>
        <p:sp>
          <p:nvSpPr>
            <p:cNvPr id="137" name="tx137"/>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944066"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2" name="tx142"/>
            <p:cNvSpPr/>
            <p:nvPr/>
          </p:nvSpPr>
          <p:spPr>
            <a:xfrm>
              <a:off x="4998238"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3" name="tx143"/>
            <p:cNvSpPr/>
            <p:nvPr/>
          </p:nvSpPr>
          <p:spPr>
            <a:xfrm>
              <a:off x="7052411"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44" name="tx144"/>
            <p:cNvSpPr/>
            <p:nvPr/>
          </p:nvSpPr>
          <p:spPr>
            <a:xfrm>
              <a:off x="951100" y="5226076"/>
              <a:ext cx="314317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dosis, 2019, 2024 y 2025</a:t>
              </a:r>
            </a:p>
          </p:txBody>
        </p:sp>
        <p:sp>
          <p:nvSpPr>
            <p:cNvPr id="145" name="tx145"/>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6" name="tx146"/>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7" name="tx147"/>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DTP1 en Bolivia (65 %) fue 25 puntos porcentuales inferior a la media mundial (90 %) y 24 puntos porcentuales inferior a la media de todos los países de la Iniciativa « LACR » (89 %).
La cobertura nacional de la DTP1 fue 16 puntos porcentuales inferior a la de 2019 (81 %).
Esto equivale a 89 000 niños sin ninguna dosis en 2025, frente a los 48 000 niños sin ninguna dosis en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vacuna DTP1 en Bolivia fue del 65 %, lo que supone 16 puntos porcentuales menos que en 2019 y más de 10 puntos porcentuales por debajo de las medias tanto mundial como regional.</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vacuna DTP1 en los países de LACR, ordenados de menor a mayor cobertura, y la clasificación de los 10 países con mayor número de niños sin ninguna dosis, según cifras absolutas.
En 2025, Bolivia ocupó el segundo puesto de entre 33 países en cuanto a la cobertura más baja de la vacuna DTP1 (teniendo en cuenta los empates).
Bolivia se situó entre los diez primeros países con mayor número de niños sin ninguna dosis (puesto n.º 4).
Nota: Los países con cohortes grandes pueden tener un número elevado de niños sin ninguna dosis a pesar de la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Bolivia figuraba entre los países con menor cobertura y se encontraba entre los diez países de la región con mayor número de niños que no habían recibido ninguna dosis.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491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987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48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4979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475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7971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468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0964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460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395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452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694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44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9940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143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2932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4428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5924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7420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89163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0412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190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340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4900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6396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7892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9388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0884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2380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3876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5372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387766"/>
              <a:ext cx="4687757" cy="299055"/>
            </a:xfrm>
            <a:custGeom>
              <a:avLst/>
              <a:pathLst>
                <a:path w="4687757" h="299055">
                  <a:moveTo>
                    <a:pt x="0" y="0"/>
                  </a:moveTo>
                  <a:lnTo>
                    <a:pt x="11837" y="17"/>
                  </a:lnTo>
                  <a:lnTo>
                    <a:pt x="23675" y="38"/>
                  </a:lnTo>
                  <a:lnTo>
                    <a:pt x="35513" y="62"/>
                  </a:lnTo>
                  <a:lnTo>
                    <a:pt x="47351" y="91"/>
                  </a:lnTo>
                  <a:lnTo>
                    <a:pt x="59188" y="124"/>
                  </a:lnTo>
                  <a:lnTo>
                    <a:pt x="71026" y="164"/>
                  </a:lnTo>
                  <a:lnTo>
                    <a:pt x="82864" y="210"/>
                  </a:lnTo>
                  <a:lnTo>
                    <a:pt x="94702" y="264"/>
                  </a:lnTo>
                  <a:lnTo>
                    <a:pt x="106539" y="328"/>
                  </a:lnTo>
                  <a:lnTo>
                    <a:pt x="118377" y="404"/>
                  </a:lnTo>
                  <a:lnTo>
                    <a:pt x="130215" y="492"/>
                  </a:lnTo>
                  <a:lnTo>
                    <a:pt x="142053" y="596"/>
                  </a:lnTo>
                  <a:lnTo>
                    <a:pt x="153891" y="717"/>
                  </a:lnTo>
                  <a:lnTo>
                    <a:pt x="165728" y="860"/>
                  </a:lnTo>
                  <a:lnTo>
                    <a:pt x="177566" y="1028"/>
                  </a:lnTo>
                  <a:lnTo>
                    <a:pt x="189404" y="1226"/>
                  </a:lnTo>
                  <a:lnTo>
                    <a:pt x="201242" y="1457"/>
                  </a:lnTo>
                  <a:lnTo>
                    <a:pt x="213079" y="1729"/>
                  </a:lnTo>
                  <a:lnTo>
                    <a:pt x="224917" y="2047"/>
                  </a:lnTo>
                  <a:lnTo>
                    <a:pt x="236755" y="2421"/>
                  </a:lnTo>
                  <a:lnTo>
                    <a:pt x="248593" y="2859"/>
                  </a:lnTo>
                  <a:lnTo>
                    <a:pt x="260430" y="3372"/>
                  </a:lnTo>
                  <a:lnTo>
                    <a:pt x="272268" y="3973"/>
                  </a:lnTo>
                  <a:lnTo>
                    <a:pt x="284106" y="4676"/>
                  </a:lnTo>
                  <a:lnTo>
                    <a:pt x="295944" y="5498"/>
                  </a:lnTo>
                  <a:lnTo>
                    <a:pt x="307782" y="6459"/>
                  </a:lnTo>
                  <a:lnTo>
                    <a:pt x="319619" y="7580"/>
                  </a:lnTo>
                  <a:lnTo>
                    <a:pt x="331457" y="8887"/>
                  </a:lnTo>
                  <a:lnTo>
                    <a:pt x="343295" y="10408"/>
                  </a:lnTo>
                  <a:lnTo>
                    <a:pt x="355133" y="12176"/>
                  </a:lnTo>
                  <a:lnTo>
                    <a:pt x="366970" y="14226"/>
                  </a:lnTo>
                  <a:lnTo>
                    <a:pt x="378808" y="16599"/>
                  </a:lnTo>
                  <a:lnTo>
                    <a:pt x="390646" y="19338"/>
                  </a:lnTo>
                  <a:lnTo>
                    <a:pt x="402484" y="22491"/>
                  </a:lnTo>
                  <a:lnTo>
                    <a:pt x="414321" y="26106"/>
                  </a:lnTo>
                  <a:lnTo>
                    <a:pt x="426159" y="30237"/>
                  </a:lnTo>
                  <a:lnTo>
                    <a:pt x="437997" y="34936"/>
                  </a:lnTo>
                  <a:lnTo>
                    <a:pt x="449835" y="40252"/>
                  </a:lnTo>
                  <a:lnTo>
                    <a:pt x="461673" y="46235"/>
                  </a:lnTo>
                  <a:lnTo>
                    <a:pt x="473510" y="52922"/>
                  </a:lnTo>
                  <a:lnTo>
                    <a:pt x="485348" y="60344"/>
                  </a:lnTo>
                  <a:lnTo>
                    <a:pt x="497186" y="68515"/>
                  </a:lnTo>
                  <a:lnTo>
                    <a:pt x="509024" y="77432"/>
                  </a:lnTo>
                  <a:lnTo>
                    <a:pt x="520861" y="87069"/>
                  </a:lnTo>
                  <a:lnTo>
                    <a:pt x="532699" y="97378"/>
                  </a:lnTo>
                  <a:lnTo>
                    <a:pt x="544537" y="108283"/>
                  </a:lnTo>
                  <a:lnTo>
                    <a:pt x="556375" y="119684"/>
                  </a:lnTo>
                  <a:lnTo>
                    <a:pt x="568213" y="131457"/>
                  </a:lnTo>
                  <a:lnTo>
                    <a:pt x="580050" y="143461"/>
                  </a:lnTo>
                  <a:lnTo>
                    <a:pt x="591888" y="155543"/>
                  </a:lnTo>
                  <a:lnTo>
                    <a:pt x="603726" y="167547"/>
                  </a:lnTo>
                  <a:lnTo>
                    <a:pt x="615564" y="179320"/>
                  </a:lnTo>
                  <a:lnTo>
                    <a:pt x="627401" y="190721"/>
                  </a:lnTo>
                  <a:lnTo>
                    <a:pt x="639239" y="201626"/>
                  </a:lnTo>
                  <a:lnTo>
                    <a:pt x="651077" y="211934"/>
                  </a:lnTo>
                  <a:lnTo>
                    <a:pt x="662915" y="221572"/>
                  </a:lnTo>
                  <a:lnTo>
                    <a:pt x="674752" y="230489"/>
                  </a:lnTo>
                  <a:lnTo>
                    <a:pt x="686590" y="238660"/>
                  </a:lnTo>
                  <a:lnTo>
                    <a:pt x="698428" y="246082"/>
                  </a:lnTo>
                  <a:lnTo>
                    <a:pt x="710266" y="252769"/>
                  </a:lnTo>
                  <a:lnTo>
                    <a:pt x="722104" y="258751"/>
                  </a:lnTo>
                  <a:lnTo>
                    <a:pt x="733941" y="264068"/>
                  </a:lnTo>
                  <a:lnTo>
                    <a:pt x="745779" y="268767"/>
                  </a:lnTo>
                  <a:lnTo>
                    <a:pt x="757617" y="272898"/>
                  </a:lnTo>
                  <a:lnTo>
                    <a:pt x="769455" y="276513"/>
                  </a:lnTo>
                  <a:lnTo>
                    <a:pt x="781292" y="279666"/>
                  </a:lnTo>
                  <a:lnTo>
                    <a:pt x="793130" y="282405"/>
                  </a:lnTo>
                  <a:lnTo>
                    <a:pt x="804968" y="284777"/>
                  </a:lnTo>
                  <a:lnTo>
                    <a:pt x="816806" y="286828"/>
                  </a:lnTo>
                  <a:lnTo>
                    <a:pt x="828643" y="288596"/>
                  </a:lnTo>
                  <a:lnTo>
                    <a:pt x="840481" y="290117"/>
                  </a:lnTo>
                  <a:lnTo>
                    <a:pt x="852319" y="291424"/>
                  </a:lnTo>
                  <a:lnTo>
                    <a:pt x="864157" y="292545"/>
                  </a:lnTo>
                  <a:lnTo>
                    <a:pt x="875995" y="293505"/>
                  </a:lnTo>
                  <a:lnTo>
                    <a:pt x="887832" y="294328"/>
                  </a:lnTo>
                  <a:lnTo>
                    <a:pt x="899670" y="295031"/>
                  </a:lnTo>
                  <a:lnTo>
                    <a:pt x="911508" y="295632"/>
                  </a:lnTo>
                  <a:lnTo>
                    <a:pt x="923346" y="296145"/>
                  </a:lnTo>
                  <a:lnTo>
                    <a:pt x="935183" y="296583"/>
                  </a:lnTo>
                  <a:lnTo>
                    <a:pt x="947021" y="296957"/>
                  </a:lnTo>
                  <a:lnTo>
                    <a:pt x="958859" y="297275"/>
                  </a:lnTo>
                  <a:lnTo>
                    <a:pt x="970697" y="297547"/>
                  </a:lnTo>
                  <a:lnTo>
                    <a:pt x="982534" y="297778"/>
                  </a:lnTo>
                  <a:lnTo>
                    <a:pt x="994372" y="297975"/>
                  </a:lnTo>
                  <a:lnTo>
                    <a:pt x="1006210" y="298143"/>
                  </a:lnTo>
                  <a:lnTo>
                    <a:pt x="1018048" y="298286"/>
                  </a:lnTo>
                  <a:lnTo>
                    <a:pt x="1029886" y="298408"/>
                  </a:lnTo>
                  <a:lnTo>
                    <a:pt x="1041723" y="298512"/>
                  </a:lnTo>
                  <a:lnTo>
                    <a:pt x="1053561" y="298600"/>
                  </a:lnTo>
                  <a:lnTo>
                    <a:pt x="1065399" y="298676"/>
                  </a:lnTo>
                  <a:lnTo>
                    <a:pt x="1077237" y="298739"/>
                  </a:lnTo>
                  <a:lnTo>
                    <a:pt x="1089074" y="298794"/>
                  </a:lnTo>
                  <a:lnTo>
                    <a:pt x="1100912" y="298840"/>
                  </a:lnTo>
                  <a:lnTo>
                    <a:pt x="1112750" y="298880"/>
                  </a:lnTo>
                  <a:lnTo>
                    <a:pt x="1124588" y="298913"/>
                  </a:lnTo>
                  <a:lnTo>
                    <a:pt x="1136426" y="298942"/>
                  </a:lnTo>
                  <a:lnTo>
                    <a:pt x="1148263" y="298966"/>
                  </a:lnTo>
                  <a:lnTo>
                    <a:pt x="1160101" y="298987"/>
                  </a:lnTo>
                  <a:lnTo>
                    <a:pt x="1171939" y="299004"/>
                  </a:lnTo>
                  <a:lnTo>
                    <a:pt x="1171939" y="299004"/>
                  </a:lnTo>
                  <a:lnTo>
                    <a:pt x="1183777" y="298987"/>
                  </a:lnTo>
                  <a:lnTo>
                    <a:pt x="1195614" y="298966"/>
                  </a:lnTo>
                  <a:lnTo>
                    <a:pt x="1207452" y="298942"/>
                  </a:lnTo>
                  <a:lnTo>
                    <a:pt x="1219290" y="298913"/>
                  </a:lnTo>
                  <a:lnTo>
                    <a:pt x="1231128" y="298880"/>
                  </a:lnTo>
                  <a:lnTo>
                    <a:pt x="1242965" y="298840"/>
                  </a:lnTo>
                  <a:lnTo>
                    <a:pt x="1254803" y="298794"/>
                  </a:lnTo>
                  <a:lnTo>
                    <a:pt x="1266641" y="298739"/>
                  </a:lnTo>
                  <a:lnTo>
                    <a:pt x="1278479" y="298676"/>
                  </a:lnTo>
                  <a:lnTo>
                    <a:pt x="1290317" y="298600"/>
                  </a:lnTo>
                  <a:lnTo>
                    <a:pt x="1302154" y="298512"/>
                  </a:lnTo>
                  <a:lnTo>
                    <a:pt x="1313992" y="298408"/>
                  </a:lnTo>
                  <a:lnTo>
                    <a:pt x="1325830" y="298286"/>
                  </a:lnTo>
                  <a:lnTo>
                    <a:pt x="1337668" y="298143"/>
                  </a:lnTo>
                  <a:lnTo>
                    <a:pt x="1349505" y="297975"/>
                  </a:lnTo>
                  <a:lnTo>
                    <a:pt x="1361343" y="297778"/>
                  </a:lnTo>
                  <a:lnTo>
                    <a:pt x="1373181" y="297547"/>
                  </a:lnTo>
                  <a:lnTo>
                    <a:pt x="1385019" y="297275"/>
                  </a:lnTo>
                  <a:lnTo>
                    <a:pt x="1396856" y="296957"/>
                  </a:lnTo>
                  <a:lnTo>
                    <a:pt x="1408694" y="296583"/>
                  </a:lnTo>
                  <a:lnTo>
                    <a:pt x="1420532" y="296145"/>
                  </a:lnTo>
                  <a:lnTo>
                    <a:pt x="1432370" y="295632"/>
                  </a:lnTo>
                  <a:lnTo>
                    <a:pt x="1444208" y="295031"/>
                  </a:lnTo>
                  <a:lnTo>
                    <a:pt x="1456045" y="294328"/>
                  </a:lnTo>
                  <a:lnTo>
                    <a:pt x="1467883" y="293505"/>
                  </a:lnTo>
                  <a:lnTo>
                    <a:pt x="1479721" y="292545"/>
                  </a:lnTo>
                  <a:lnTo>
                    <a:pt x="1491559" y="291424"/>
                  </a:lnTo>
                  <a:lnTo>
                    <a:pt x="1503396" y="290117"/>
                  </a:lnTo>
                  <a:lnTo>
                    <a:pt x="1515234" y="288596"/>
                  </a:lnTo>
                  <a:lnTo>
                    <a:pt x="1527072" y="286828"/>
                  </a:lnTo>
                  <a:lnTo>
                    <a:pt x="1538910" y="284777"/>
                  </a:lnTo>
                  <a:lnTo>
                    <a:pt x="1550748" y="282405"/>
                  </a:lnTo>
                  <a:lnTo>
                    <a:pt x="1562585" y="279666"/>
                  </a:lnTo>
                  <a:lnTo>
                    <a:pt x="1574423" y="276513"/>
                  </a:lnTo>
                  <a:lnTo>
                    <a:pt x="1586261" y="272898"/>
                  </a:lnTo>
                  <a:lnTo>
                    <a:pt x="1598099" y="268767"/>
                  </a:lnTo>
                  <a:lnTo>
                    <a:pt x="1609936" y="264068"/>
                  </a:lnTo>
                  <a:lnTo>
                    <a:pt x="1621774" y="258751"/>
                  </a:lnTo>
                  <a:lnTo>
                    <a:pt x="1633612" y="252769"/>
                  </a:lnTo>
                  <a:lnTo>
                    <a:pt x="1645450" y="246082"/>
                  </a:lnTo>
                  <a:lnTo>
                    <a:pt x="1657287" y="238660"/>
                  </a:lnTo>
                  <a:lnTo>
                    <a:pt x="1669125" y="230489"/>
                  </a:lnTo>
                  <a:lnTo>
                    <a:pt x="1680963" y="221572"/>
                  </a:lnTo>
                  <a:lnTo>
                    <a:pt x="1692801" y="211934"/>
                  </a:lnTo>
                  <a:lnTo>
                    <a:pt x="1704639" y="201626"/>
                  </a:lnTo>
                  <a:lnTo>
                    <a:pt x="1716476" y="190721"/>
                  </a:lnTo>
                  <a:lnTo>
                    <a:pt x="1728314" y="179320"/>
                  </a:lnTo>
                  <a:lnTo>
                    <a:pt x="1740152" y="167547"/>
                  </a:lnTo>
                  <a:lnTo>
                    <a:pt x="1751990" y="155543"/>
                  </a:lnTo>
                  <a:lnTo>
                    <a:pt x="1763827" y="143461"/>
                  </a:lnTo>
                  <a:lnTo>
                    <a:pt x="1775665" y="131457"/>
                  </a:lnTo>
                  <a:lnTo>
                    <a:pt x="1787503" y="119684"/>
                  </a:lnTo>
                  <a:lnTo>
                    <a:pt x="1799341" y="108283"/>
                  </a:lnTo>
                  <a:lnTo>
                    <a:pt x="1811178" y="97378"/>
                  </a:lnTo>
                  <a:lnTo>
                    <a:pt x="1823016" y="87069"/>
                  </a:lnTo>
                  <a:lnTo>
                    <a:pt x="1834854" y="77432"/>
                  </a:lnTo>
                  <a:lnTo>
                    <a:pt x="1846692" y="68515"/>
                  </a:lnTo>
                  <a:lnTo>
                    <a:pt x="1858530" y="60344"/>
                  </a:lnTo>
                  <a:lnTo>
                    <a:pt x="1870367" y="52922"/>
                  </a:lnTo>
                  <a:lnTo>
                    <a:pt x="1882205" y="46235"/>
                  </a:lnTo>
                  <a:lnTo>
                    <a:pt x="1894043" y="40252"/>
                  </a:lnTo>
                  <a:lnTo>
                    <a:pt x="1905881" y="34936"/>
                  </a:lnTo>
                  <a:lnTo>
                    <a:pt x="1917718" y="30237"/>
                  </a:lnTo>
                  <a:lnTo>
                    <a:pt x="1929556" y="26106"/>
                  </a:lnTo>
                  <a:lnTo>
                    <a:pt x="1941394" y="22491"/>
                  </a:lnTo>
                  <a:lnTo>
                    <a:pt x="1953232" y="19338"/>
                  </a:lnTo>
                  <a:lnTo>
                    <a:pt x="1965069" y="16599"/>
                  </a:lnTo>
                  <a:lnTo>
                    <a:pt x="1976907" y="14226"/>
                  </a:lnTo>
                  <a:lnTo>
                    <a:pt x="1988745" y="12176"/>
                  </a:lnTo>
                  <a:lnTo>
                    <a:pt x="2000583" y="10408"/>
                  </a:lnTo>
                  <a:lnTo>
                    <a:pt x="2012421" y="8887"/>
                  </a:lnTo>
                  <a:lnTo>
                    <a:pt x="2024258" y="7580"/>
                  </a:lnTo>
                  <a:lnTo>
                    <a:pt x="2036096" y="6459"/>
                  </a:lnTo>
                  <a:lnTo>
                    <a:pt x="2047934" y="5498"/>
                  </a:lnTo>
                  <a:lnTo>
                    <a:pt x="2059772" y="4676"/>
                  </a:lnTo>
                  <a:lnTo>
                    <a:pt x="2071609" y="3973"/>
                  </a:lnTo>
                  <a:lnTo>
                    <a:pt x="2083447" y="3372"/>
                  </a:lnTo>
                  <a:lnTo>
                    <a:pt x="2095285" y="2859"/>
                  </a:lnTo>
                  <a:lnTo>
                    <a:pt x="2107123" y="2421"/>
                  </a:lnTo>
                  <a:lnTo>
                    <a:pt x="2118961" y="2047"/>
                  </a:lnTo>
                  <a:lnTo>
                    <a:pt x="2130798" y="1729"/>
                  </a:lnTo>
                  <a:lnTo>
                    <a:pt x="2142636" y="1457"/>
                  </a:lnTo>
                  <a:lnTo>
                    <a:pt x="2154474" y="1226"/>
                  </a:lnTo>
                  <a:lnTo>
                    <a:pt x="2166312" y="1028"/>
                  </a:lnTo>
                  <a:lnTo>
                    <a:pt x="2178149" y="860"/>
                  </a:lnTo>
                  <a:lnTo>
                    <a:pt x="2189987" y="717"/>
                  </a:lnTo>
                  <a:lnTo>
                    <a:pt x="2201825" y="596"/>
                  </a:lnTo>
                  <a:lnTo>
                    <a:pt x="2213663" y="492"/>
                  </a:lnTo>
                  <a:lnTo>
                    <a:pt x="2225500" y="404"/>
                  </a:lnTo>
                  <a:lnTo>
                    <a:pt x="2237338" y="328"/>
                  </a:lnTo>
                  <a:lnTo>
                    <a:pt x="2249176" y="264"/>
                  </a:lnTo>
                  <a:lnTo>
                    <a:pt x="2261014" y="210"/>
                  </a:lnTo>
                  <a:lnTo>
                    <a:pt x="2272852" y="164"/>
                  </a:lnTo>
                  <a:lnTo>
                    <a:pt x="2284689" y="124"/>
                  </a:lnTo>
                  <a:lnTo>
                    <a:pt x="2296527" y="91"/>
                  </a:lnTo>
                  <a:lnTo>
                    <a:pt x="2308365" y="62"/>
                  </a:lnTo>
                  <a:lnTo>
                    <a:pt x="2320203" y="38"/>
                  </a:lnTo>
                  <a:lnTo>
                    <a:pt x="2332040" y="17"/>
                  </a:lnTo>
                  <a:lnTo>
                    <a:pt x="2343878" y="0"/>
                  </a:lnTo>
                  <a:lnTo>
                    <a:pt x="2343878" y="0"/>
                  </a:lnTo>
                  <a:lnTo>
                    <a:pt x="2355716" y="17"/>
                  </a:lnTo>
                  <a:lnTo>
                    <a:pt x="2367554" y="38"/>
                  </a:lnTo>
                  <a:lnTo>
                    <a:pt x="2379391" y="62"/>
                  </a:lnTo>
                  <a:lnTo>
                    <a:pt x="2391229" y="91"/>
                  </a:lnTo>
                  <a:lnTo>
                    <a:pt x="2403067" y="124"/>
                  </a:lnTo>
                  <a:lnTo>
                    <a:pt x="2414905" y="164"/>
                  </a:lnTo>
                  <a:lnTo>
                    <a:pt x="2426743" y="210"/>
                  </a:lnTo>
                  <a:lnTo>
                    <a:pt x="2438580" y="264"/>
                  </a:lnTo>
                  <a:lnTo>
                    <a:pt x="2450418" y="328"/>
                  </a:lnTo>
                  <a:lnTo>
                    <a:pt x="2462256" y="404"/>
                  </a:lnTo>
                  <a:lnTo>
                    <a:pt x="2474094" y="492"/>
                  </a:lnTo>
                  <a:lnTo>
                    <a:pt x="2485931" y="596"/>
                  </a:lnTo>
                  <a:lnTo>
                    <a:pt x="2497769" y="717"/>
                  </a:lnTo>
                  <a:lnTo>
                    <a:pt x="2509607" y="860"/>
                  </a:lnTo>
                  <a:lnTo>
                    <a:pt x="2521445" y="1028"/>
                  </a:lnTo>
                  <a:lnTo>
                    <a:pt x="2533283" y="1226"/>
                  </a:lnTo>
                  <a:lnTo>
                    <a:pt x="2545120" y="1457"/>
                  </a:lnTo>
                  <a:lnTo>
                    <a:pt x="2556958" y="1729"/>
                  </a:lnTo>
                  <a:lnTo>
                    <a:pt x="2568796" y="2047"/>
                  </a:lnTo>
                  <a:lnTo>
                    <a:pt x="2580634" y="2421"/>
                  </a:lnTo>
                  <a:lnTo>
                    <a:pt x="2592471" y="2859"/>
                  </a:lnTo>
                  <a:lnTo>
                    <a:pt x="2604309" y="3372"/>
                  </a:lnTo>
                  <a:lnTo>
                    <a:pt x="2616147" y="3973"/>
                  </a:lnTo>
                  <a:lnTo>
                    <a:pt x="2627985" y="4676"/>
                  </a:lnTo>
                  <a:lnTo>
                    <a:pt x="2639822" y="5498"/>
                  </a:lnTo>
                  <a:lnTo>
                    <a:pt x="2651660" y="6459"/>
                  </a:lnTo>
                  <a:lnTo>
                    <a:pt x="2663498" y="7580"/>
                  </a:lnTo>
                  <a:lnTo>
                    <a:pt x="2675336" y="8887"/>
                  </a:lnTo>
                  <a:lnTo>
                    <a:pt x="2687174" y="10408"/>
                  </a:lnTo>
                  <a:lnTo>
                    <a:pt x="2699011" y="12176"/>
                  </a:lnTo>
                  <a:lnTo>
                    <a:pt x="2710849" y="14226"/>
                  </a:lnTo>
                  <a:lnTo>
                    <a:pt x="2722687" y="16599"/>
                  </a:lnTo>
                  <a:lnTo>
                    <a:pt x="2734525" y="19338"/>
                  </a:lnTo>
                  <a:lnTo>
                    <a:pt x="2746362" y="22491"/>
                  </a:lnTo>
                  <a:lnTo>
                    <a:pt x="2758200" y="26106"/>
                  </a:lnTo>
                  <a:lnTo>
                    <a:pt x="2770038" y="30237"/>
                  </a:lnTo>
                  <a:lnTo>
                    <a:pt x="2781876" y="34936"/>
                  </a:lnTo>
                  <a:lnTo>
                    <a:pt x="2793713" y="40252"/>
                  </a:lnTo>
                  <a:lnTo>
                    <a:pt x="2805551" y="46235"/>
                  </a:lnTo>
                  <a:lnTo>
                    <a:pt x="2817389" y="52922"/>
                  </a:lnTo>
                  <a:lnTo>
                    <a:pt x="2829227" y="60344"/>
                  </a:lnTo>
                  <a:lnTo>
                    <a:pt x="2841065" y="68515"/>
                  </a:lnTo>
                  <a:lnTo>
                    <a:pt x="2852902" y="77432"/>
                  </a:lnTo>
                  <a:lnTo>
                    <a:pt x="2864740" y="87069"/>
                  </a:lnTo>
                  <a:lnTo>
                    <a:pt x="2876578" y="97378"/>
                  </a:lnTo>
                  <a:lnTo>
                    <a:pt x="2888416" y="108283"/>
                  </a:lnTo>
                  <a:lnTo>
                    <a:pt x="2900253" y="119684"/>
                  </a:lnTo>
                  <a:lnTo>
                    <a:pt x="2912091" y="131457"/>
                  </a:lnTo>
                  <a:lnTo>
                    <a:pt x="2923929" y="143461"/>
                  </a:lnTo>
                  <a:lnTo>
                    <a:pt x="2935767" y="155543"/>
                  </a:lnTo>
                  <a:lnTo>
                    <a:pt x="2947604" y="167547"/>
                  </a:lnTo>
                  <a:lnTo>
                    <a:pt x="2959442" y="179320"/>
                  </a:lnTo>
                  <a:lnTo>
                    <a:pt x="2971280" y="190721"/>
                  </a:lnTo>
                  <a:lnTo>
                    <a:pt x="2983118" y="201626"/>
                  </a:lnTo>
                  <a:lnTo>
                    <a:pt x="2994956" y="211934"/>
                  </a:lnTo>
                  <a:lnTo>
                    <a:pt x="3006793" y="221572"/>
                  </a:lnTo>
                  <a:lnTo>
                    <a:pt x="3018631" y="230489"/>
                  </a:lnTo>
                  <a:lnTo>
                    <a:pt x="3030469" y="238660"/>
                  </a:lnTo>
                  <a:lnTo>
                    <a:pt x="3042307" y="246082"/>
                  </a:lnTo>
                  <a:lnTo>
                    <a:pt x="3054144" y="252769"/>
                  </a:lnTo>
                  <a:lnTo>
                    <a:pt x="3065982" y="258751"/>
                  </a:lnTo>
                  <a:lnTo>
                    <a:pt x="3077820" y="264068"/>
                  </a:lnTo>
                  <a:lnTo>
                    <a:pt x="3089658" y="268767"/>
                  </a:lnTo>
                  <a:lnTo>
                    <a:pt x="3101496" y="272898"/>
                  </a:lnTo>
                  <a:lnTo>
                    <a:pt x="3113333" y="276513"/>
                  </a:lnTo>
                  <a:lnTo>
                    <a:pt x="3125171" y="279666"/>
                  </a:lnTo>
                  <a:lnTo>
                    <a:pt x="3137009" y="282405"/>
                  </a:lnTo>
                  <a:lnTo>
                    <a:pt x="3148847" y="284777"/>
                  </a:lnTo>
                  <a:lnTo>
                    <a:pt x="3160684" y="286828"/>
                  </a:lnTo>
                  <a:lnTo>
                    <a:pt x="3172522" y="288596"/>
                  </a:lnTo>
                  <a:lnTo>
                    <a:pt x="3184360" y="290117"/>
                  </a:lnTo>
                  <a:lnTo>
                    <a:pt x="3196198" y="291424"/>
                  </a:lnTo>
                  <a:lnTo>
                    <a:pt x="3208035" y="292545"/>
                  </a:lnTo>
                  <a:lnTo>
                    <a:pt x="3219873" y="293505"/>
                  </a:lnTo>
                  <a:lnTo>
                    <a:pt x="3231711" y="294328"/>
                  </a:lnTo>
                  <a:lnTo>
                    <a:pt x="3243549" y="295031"/>
                  </a:lnTo>
                  <a:lnTo>
                    <a:pt x="3255387" y="295632"/>
                  </a:lnTo>
                  <a:lnTo>
                    <a:pt x="3267224" y="296145"/>
                  </a:lnTo>
                  <a:lnTo>
                    <a:pt x="3279062" y="296583"/>
                  </a:lnTo>
                  <a:lnTo>
                    <a:pt x="3290900" y="296957"/>
                  </a:lnTo>
                  <a:lnTo>
                    <a:pt x="3302738" y="297275"/>
                  </a:lnTo>
                  <a:lnTo>
                    <a:pt x="3314575" y="297547"/>
                  </a:lnTo>
                  <a:lnTo>
                    <a:pt x="3326413" y="297778"/>
                  </a:lnTo>
                  <a:lnTo>
                    <a:pt x="3338251" y="297975"/>
                  </a:lnTo>
                  <a:lnTo>
                    <a:pt x="3350089" y="298143"/>
                  </a:lnTo>
                  <a:lnTo>
                    <a:pt x="3361926" y="298286"/>
                  </a:lnTo>
                  <a:lnTo>
                    <a:pt x="3373764" y="298408"/>
                  </a:lnTo>
                  <a:lnTo>
                    <a:pt x="3385602" y="298512"/>
                  </a:lnTo>
                  <a:lnTo>
                    <a:pt x="3397440" y="298600"/>
                  </a:lnTo>
                  <a:lnTo>
                    <a:pt x="3409278" y="298676"/>
                  </a:lnTo>
                  <a:lnTo>
                    <a:pt x="3421115" y="298739"/>
                  </a:lnTo>
                  <a:lnTo>
                    <a:pt x="3432953" y="298794"/>
                  </a:lnTo>
                  <a:lnTo>
                    <a:pt x="3444791" y="298840"/>
                  </a:lnTo>
                  <a:lnTo>
                    <a:pt x="3456629" y="298880"/>
                  </a:lnTo>
                  <a:lnTo>
                    <a:pt x="3468466" y="298913"/>
                  </a:lnTo>
                  <a:lnTo>
                    <a:pt x="3480304" y="298942"/>
                  </a:lnTo>
                  <a:lnTo>
                    <a:pt x="3492142" y="298966"/>
                  </a:lnTo>
                  <a:lnTo>
                    <a:pt x="3503980" y="298987"/>
                  </a:lnTo>
                  <a:lnTo>
                    <a:pt x="3515818" y="299004"/>
                  </a:lnTo>
                  <a:lnTo>
                    <a:pt x="3515818" y="299055"/>
                  </a:lnTo>
                  <a:lnTo>
                    <a:pt x="3527655" y="299046"/>
                  </a:lnTo>
                  <a:lnTo>
                    <a:pt x="3539493" y="299035"/>
                  </a:lnTo>
                  <a:lnTo>
                    <a:pt x="3551331" y="299023"/>
                  </a:lnTo>
                  <a:lnTo>
                    <a:pt x="3563169" y="299009"/>
                  </a:lnTo>
                  <a:lnTo>
                    <a:pt x="3575006" y="298992"/>
                  </a:lnTo>
                  <a:lnTo>
                    <a:pt x="3586844" y="298973"/>
                  </a:lnTo>
                  <a:lnTo>
                    <a:pt x="3598682" y="298949"/>
                  </a:lnTo>
                  <a:lnTo>
                    <a:pt x="3610520" y="298922"/>
                  </a:lnTo>
                  <a:lnTo>
                    <a:pt x="3622357" y="298890"/>
                  </a:lnTo>
                  <a:lnTo>
                    <a:pt x="3634195" y="298853"/>
                  </a:lnTo>
                  <a:lnTo>
                    <a:pt x="3646033" y="298808"/>
                  </a:lnTo>
                  <a:lnTo>
                    <a:pt x="3657871" y="298757"/>
                  </a:lnTo>
                  <a:lnTo>
                    <a:pt x="3669709" y="298696"/>
                  </a:lnTo>
                  <a:lnTo>
                    <a:pt x="3681546" y="298624"/>
                  </a:lnTo>
                  <a:lnTo>
                    <a:pt x="3693384" y="298540"/>
                  </a:lnTo>
                  <a:lnTo>
                    <a:pt x="3705222" y="298441"/>
                  </a:lnTo>
                  <a:lnTo>
                    <a:pt x="3717060" y="298326"/>
                  </a:lnTo>
                  <a:lnTo>
                    <a:pt x="3728897" y="298190"/>
                  </a:lnTo>
                  <a:lnTo>
                    <a:pt x="3740735" y="298031"/>
                  </a:lnTo>
                  <a:lnTo>
                    <a:pt x="3752573" y="297844"/>
                  </a:lnTo>
                  <a:lnTo>
                    <a:pt x="3764411" y="297625"/>
                  </a:lnTo>
                  <a:lnTo>
                    <a:pt x="3776248" y="297368"/>
                  </a:lnTo>
                  <a:lnTo>
                    <a:pt x="3788086" y="297068"/>
                  </a:lnTo>
                  <a:lnTo>
                    <a:pt x="3799924" y="296716"/>
                  </a:lnTo>
                  <a:lnTo>
                    <a:pt x="3811762" y="296305"/>
                  </a:lnTo>
                  <a:lnTo>
                    <a:pt x="3823600" y="295825"/>
                  </a:lnTo>
                  <a:lnTo>
                    <a:pt x="3835437" y="295264"/>
                  </a:lnTo>
                  <a:lnTo>
                    <a:pt x="3847275" y="294611"/>
                  </a:lnTo>
                  <a:lnTo>
                    <a:pt x="3859113" y="293850"/>
                  </a:lnTo>
                  <a:lnTo>
                    <a:pt x="3870951" y="292966"/>
                  </a:lnTo>
                  <a:lnTo>
                    <a:pt x="3882788" y="291941"/>
                  </a:lnTo>
                  <a:lnTo>
                    <a:pt x="3894626" y="290755"/>
                  </a:lnTo>
                  <a:lnTo>
                    <a:pt x="3906464" y="289385"/>
                  </a:lnTo>
                  <a:lnTo>
                    <a:pt x="3918302" y="287809"/>
                  </a:lnTo>
                  <a:lnTo>
                    <a:pt x="3930139" y="286001"/>
                  </a:lnTo>
                  <a:lnTo>
                    <a:pt x="3941977" y="283936"/>
                  </a:lnTo>
                  <a:lnTo>
                    <a:pt x="3953815" y="281587"/>
                  </a:lnTo>
                  <a:lnTo>
                    <a:pt x="3965653" y="278928"/>
                  </a:lnTo>
                  <a:lnTo>
                    <a:pt x="3977491" y="275937"/>
                  </a:lnTo>
                  <a:lnTo>
                    <a:pt x="3989328" y="272593"/>
                  </a:lnTo>
                  <a:lnTo>
                    <a:pt x="4001166" y="268882"/>
                  </a:lnTo>
                  <a:lnTo>
                    <a:pt x="4013004" y="264797"/>
                  </a:lnTo>
                  <a:lnTo>
                    <a:pt x="4024842" y="260338"/>
                  </a:lnTo>
                  <a:lnTo>
                    <a:pt x="4036679" y="255520"/>
                  </a:lnTo>
                  <a:lnTo>
                    <a:pt x="4048517" y="250365"/>
                  </a:lnTo>
                  <a:lnTo>
                    <a:pt x="4060355" y="244913"/>
                  </a:lnTo>
                  <a:lnTo>
                    <a:pt x="4072193" y="239212"/>
                  </a:lnTo>
                  <a:lnTo>
                    <a:pt x="4084031" y="233326"/>
                  </a:lnTo>
                  <a:lnTo>
                    <a:pt x="4095868" y="227324"/>
                  </a:lnTo>
                  <a:lnTo>
                    <a:pt x="4107706" y="221283"/>
                  </a:lnTo>
                  <a:lnTo>
                    <a:pt x="4119544" y="215281"/>
                  </a:lnTo>
                  <a:lnTo>
                    <a:pt x="4131382" y="209394"/>
                  </a:lnTo>
                  <a:lnTo>
                    <a:pt x="4143219" y="203694"/>
                  </a:lnTo>
                  <a:lnTo>
                    <a:pt x="4155057" y="198242"/>
                  </a:lnTo>
                  <a:lnTo>
                    <a:pt x="4166895" y="193087"/>
                  </a:lnTo>
                  <a:lnTo>
                    <a:pt x="4178733" y="188268"/>
                  </a:lnTo>
                  <a:lnTo>
                    <a:pt x="4190570" y="183810"/>
                  </a:lnTo>
                  <a:lnTo>
                    <a:pt x="4202408" y="179724"/>
                  </a:lnTo>
                  <a:lnTo>
                    <a:pt x="4214246" y="176013"/>
                  </a:lnTo>
                  <a:lnTo>
                    <a:pt x="4226084" y="172670"/>
                  </a:lnTo>
                  <a:lnTo>
                    <a:pt x="4237922" y="169679"/>
                  </a:lnTo>
                  <a:lnTo>
                    <a:pt x="4249759" y="167020"/>
                  </a:lnTo>
                  <a:lnTo>
                    <a:pt x="4261597" y="164671"/>
                  </a:lnTo>
                  <a:lnTo>
                    <a:pt x="4273435" y="162606"/>
                  </a:lnTo>
                  <a:lnTo>
                    <a:pt x="4285273" y="160798"/>
                  </a:lnTo>
                  <a:lnTo>
                    <a:pt x="4297110" y="159222"/>
                  </a:lnTo>
                  <a:lnTo>
                    <a:pt x="4308948" y="157852"/>
                  </a:lnTo>
                  <a:lnTo>
                    <a:pt x="4320786" y="156666"/>
                  </a:lnTo>
                  <a:lnTo>
                    <a:pt x="4332624" y="155640"/>
                  </a:lnTo>
                  <a:lnTo>
                    <a:pt x="4344461" y="154757"/>
                  </a:lnTo>
                  <a:lnTo>
                    <a:pt x="4356299" y="153996"/>
                  </a:lnTo>
                  <a:lnTo>
                    <a:pt x="4368137" y="153342"/>
                  </a:lnTo>
                  <a:lnTo>
                    <a:pt x="4379975" y="152782"/>
                  </a:lnTo>
                  <a:lnTo>
                    <a:pt x="4391813" y="152302"/>
                  </a:lnTo>
                  <a:lnTo>
                    <a:pt x="4403650" y="151890"/>
                  </a:lnTo>
                  <a:lnTo>
                    <a:pt x="4415488" y="151539"/>
                  </a:lnTo>
                  <a:lnTo>
                    <a:pt x="4427326" y="151238"/>
                  </a:lnTo>
                  <a:lnTo>
                    <a:pt x="4439164" y="150982"/>
                  </a:lnTo>
                  <a:lnTo>
                    <a:pt x="4451001" y="150763"/>
                  </a:lnTo>
                  <a:lnTo>
                    <a:pt x="4462839" y="150576"/>
                  </a:lnTo>
                  <a:lnTo>
                    <a:pt x="4474677" y="150417"/>
                  </a:lnTo>
                  <a:lnTo>
                    <a:pt x="4486515" y="150281"/>
                  </a:lnTo>
                  <a:lnTo>
                    <a:pt x="4498352" y="150165"/>
                  </a:lnTo>
                  <a:lnTo>
                    <a:pt x="4510190" y="150067"/>
                  </a:lnTo>
                  <a:lnTo>
                    <a:pt x="4522028" y="149983"/>
                  </a:lnTo>
                  <a:lnTo>
                    <a:pt x="4533866" y="149911"/>
                  </a:lnTo>
                  <a:lnTo>
                    <a:pt x="4545704" y="149850"/>
                  </a:lnTo>
                  <a:lnTo>
                    <a:pt x="4557541" y="149798"/>
                  </a:lnTo>
                  <a:lnTo>
                    <a:pt x="4569379" y="149754"/>
                  </a:lnTo>
                  <a:lnTo>
                    <a:pt x="4581217" y="149717"/>
                  </a:lnTo>
                  <a:lnTo>
                    <a:pt x="4593055" y="149685"/>
                  </a:lnTo>
                  <a:lnTo>
                    <a:pt x="4604892" y="149657"/>
                  </a:lnTo>
                  <a:lnTo>
                    <a:pt x="4616730" y="149634"/>
                  </a:lnTo>
                  <a:lnTo>
                    <a:pt x="4628568" y="149614"/>
                  </a:lnTo>
                  <a:lnTo>
                    <a:pt x="4640406" y="149598"/>
                  </a:lnTo>
                  <a:lnTo>
                    <a:pt x="4652244" y="149583"/>
                  </a:lnTo>
                  <a:lnTo>
                    <a:pt x="4664081" y="149571"/>
                  </a:lnTo>
                  <a:lnTo>
                    <a:pt x="4675919" y="149561"/>
                  </a:lnTo>
                  <a:lnTo>
                    <a:pt x="4687757" y="149552"/>
                  </a:lnTo>
                </a:path>
              </a:pathLst>
            </a:custGeom>
            <a:ln w="40651" cap="flat">
              <a:solidFill>
                <a:srgbClr val="E8E8E8">
                  <a:alpha val="100000"/>
                </a:srgbClr>
              </a:solidFill>
              <a:prstDash val="solid"/>
              <a:round/>
            </a:ln>
          </p:spPr>
          <p:txBody>
            <a:bodyPr/>
            <a:lstStyle/>
            <a:p/>
          </p:txBody>
        </p:sp>
        <p:sp>
          <p:nvSpPr>
            <p:cNvPr id="38" name="pl38"/>
            <p:cNvSpPr/>
            <p:nvPr/>
          </p:nvSpPr>
          <p:spPr>
            <a:xfrm>
              <a:off x="2482252" y="1198838"/>
              <a:ext cx="4687757" cy="747913"/>
            </a:xfrm>
            <a:custGeom>
              <a:avLst/>
              <a:pathLst>
                <a:path w="4687757" h="747913">
                  <a:moveTo>
                    <a:pt x="0" y="598411"/>
                  </a:moveTo>
                  <a:lnTo>
                    <a:pt x="11837" y="598419"/>
                  </a:lnTo>
                  <a:lnTo>
                    <a:pt x="23675" y="598430"/>
                  </a:lnTo>
                  <a:lnTo>
                    <a:pt x="35513" y="598442"/>
                  </a:lnTo>
                  <a:lnTo>
                    <a:pt x="47351" y="598456"/>
                  </a:lnTo>
                  <a:lnTo>
                    <a:pt x="59188" y="598473"/>
                  </a:lnTo>
                  <a:lnTo>
                    <a:pt x="71026" y="598493"/>
                  </a:lnTo>
                  <a:lnTo>
                    <a:pt x="82864" y="598516"/>
                  </a:lnTo>
                  <a:lnTo>
                    <a:pt x="94702" y="598543"/>
                  </a:lnTo>
                  <a:lnTo>
                    <a:pt x="106539" y="598575"/>
                  </a:lnTo>
                  <a:lnTo>
                    <a:pt x="118377" y="598613"/>
                  </a:lnTo>
                  <a:lnTo>
                    <a:pt x="130215" y="598657"/>
                  </a:lnTo>
                  <a:lnTo>
                    <a:pt x="142053" y="598709"/>
                  </a:lnTo>
                  <a:lnTo>
                    <a:pt x="153891" y="598770"/>
                  </a:lnTo>
                  <a:lnTo>
                    <a:pt x="165728" y="598841"/>
                  </a:lnTo>
                  <a:lnTo>
                    <a:pt x="177566" y="598925"/>
                  </a:lnTo>
                  <a:lnTo>
                    <a:pt x="189404" y="599024"/>
                  </a:lnTo>
                  <a:lnTo>
                    <a:pt x="201242" y="599139"/>
                  </a:lnTo>
                  <a:lnTo>
                    <a:pt x="213079" y="599275"/>
                  </a:lnTo>
                  <a:lnTo>
                    <a:pt x="224917" y="599435"/>
                  </a:lnTo>
                  <a:lnTo>
                    <a:pt x="236755" y="599621"/>
                  </a:lnTo>
                  <a:lnTo>
                    <a:pt x="248593" y="599840"/>
                  </a:lnTo>
                  <a:lnTo>
                    <a:pt x="260430" y="600097"/>
                  </a:lnTo>
                  <a:lnTo>
                    <a:pt x="272268" y="600397"/>
                  </a:lnTo>
                  <a:lnTo>
                    <a:pt x="284106" y="600749"/>
                  </a:lnTo>
                  <a:lnTo>
                    <a:pt x="295944" y="601160"/>
                  </a:lnTo>
                  <a:lnTo>
                    <a:pt x="307782" y="601640"/>
                  </a:lnTo>
                  <a:lnTo>
                    <a:pt x="319619" y="602201"/>
                  </a:lnTo>
                  <a:lnTo>
                    <a:pt x="331457" y="602854"/>
                  </a:lnTo>
                  <a:lnTo>
                    <a:pt x="343295" y="603615"/>
                  </a:lnTo>
                  <a:lnTo>
                    <a:pt x="355133" y="604499"/>
                  </a:lnTo>
                  <a:lnTo>
                    <a:pt x="366970" y="605524"/>
                  </a:lnTo>
                  <a:lnTo>
                    <a:pt x="378808" y="606711"/>
                  </a:lnTo>
                  <a:lnTo>
                    <a:pt x="390646" y="608080"/>
                  </a:lnTo>
                  <a:lnTo>
                    <a:pt x="402484" y="609656"/>
                  </a:lnTo>
                  <a:lnTo>
                    <a:pt x="414321" y="611464"/>
                  </a:lnTo>
                  <a:lnTo>
                    <a:pt x="426159" y="613529"/>
                  </a:lnTo>
                  <a:lnTo>
                    <a:pt x="437997" y="615879"/>
                  </a:lnTo>
                  <a:lnTo>
                    <a:pt x="449835" y="618537"/>
                  </a:lnTo>
                  <a:lnTo>
                    <a:pt x="461673" y="621528"/>
                  </a:lnTo>
                  <a:lnTo>
                    <a:pt x="473510" y="624872"/>
                  </a:lnTo>
                  <a:lnTo>
                    <a:pt x="485348" y="628583"/>
                  </a:lnTo>
                  <a:lnTo>
                    <a:pt x="497186" y="632668"/>
                  </a:lnTo>
                  <a:lnTo>
                    <a:pt x="509024" y="637127"/>
                  </a:lnTo>
                  <a:lnTo>
                    <a:pt x="520861" y="641946"/>
                  </a:lnTo>
                  <a:lnTo>
                    <a:pt x="532699" y="647100"/>
                  </a:lnTo>
                  <a:lnTo>
                    <a:pt x="544537" y="652553"/>
                  </a:lnTo>
                  <a:lnTo>
                    <a:pt x="556375" y="658253"/>
                  </a:lnTo>
                  <a:lnTo>
                    <a:pt x="568213" y="664139"/>
                  </a:lnTo>
                  <a:lnTo>
                    <a:pt x="580050" y="670141"/>
                  </a:lnTo>
                  <a:lnTo>
                    <a:pt x="591888" y="676183"/>
                  </a:lnTo>
                  <a:lnTo>
                    <a:pt x="603726" y="682185"/>
                  </a:lnTo>
                  <a:lnTo>
                    <a:pt x="615564" y="688071"/>
                  </a:lnTo>
                  <a:lnTo>
                    <a:pt x="627401" y="693771"/>
                  </a:lnTo>
                  <a:lnTo>
                    <a:pt x="639239" y="699224"/>
                  </a:lnTo>
                  <a:lnTo>
                    <a:pt x="651077" y="704378"/>
                  </a:lnTo>
                  <a:lnTo>
                    <a:pt x="662915" y="709197"/>
                  </a:lnTo>
                  <a:lnTo>
                    <a:pt x="674752" y="713655"/>
                  </a:lnTo>
                  <a:lnTo>
                    <a:pt x="686590" y="717741"/>
                  </a:lnTo>
                  <a:lnTo>
                    <a:pt x="698428" y="721452"/>
                  </a:lnTo>
                  <a:lnTo>
                    <a:pt x="710266" y="724796"/>
                  </a:lnTo>
                  <a:lnTo>
                    <a:pt x="722104" y="727787"/>
                  </a:lnTo>
                  <a:lnTo>
                    <a:pt x="733941" y="730445"/>
                  </a:lnTo>
                  <a:lnTo>
                    <a:pt x="745779" y="732794"/>
                  </a:lnTo>
                  <a:lnTo>
                    <a:pt x="757617" y="734860"/>
                  </a:lnTo>
                  <a:lnTo>
                    <a:pt x="769455" y="736668"/>
                  </a:lnTo>
                  <a:lnTo>
                    <a:pt x="781292" y="738244"/>
                  </a:lnTo>
                  <a:lnTo>
                    <a:pt x="793130" y="739613"/>
                  </a:lnTo>
                  <a:lnTo>
                    <a:pt x="804968" y="740800"/>
                  </a:lnTo>
                  <a:lnTo>
                    <a:pt x="816806" y="741825"/>
                  </a:lnTo>
                  <a:lnTo>
                    <a:pt x="828643" y="742709"/>
                  </a:lnTo>
                  <a:lnTo>
                    <a:pt x="840481" y="743469"/>
                  </a:lnTo>
                  <a:lnTo>
                    <a:pt x="852319" y="744123"/>
                  </a:lnTo>
                  <a:lnTo>
                    <a:pt x="864157" y="744683"/>
                  </a:lnTo>
                  <a:lnTo>
                    <a:pt x="875995" y="745164"/>
                  </a:lnTo>
                  <a:lnTo>
                    <a:pt x="887832" y="745575"/>
                  </a:lnTo>
                  <a:lnTo>
                    <a:pt x="899670" y="745926"/>
                  </a:lnTo>
                  <a:lnTo>
                    <a:pt x="911508" y="746227"/>
                  </a:lnTo>
                  <a:lnTo>
                    <a:pt x="923346" y="746483"/>
                  </a:lnTo>
                  <a:lnTo>
                    <a:pt x="935183" y="746702"/>
                  </a:lnTo>
                  <a:lnTo>
                    <a:pt x="947021" y="746889"/>
                  </a:lnTo>
                  <a:lnTo>
                    <a:pt x="958859" y="747048"/>
                  </a:lnTo>
                  <a:lnTo>
                    <a:pt x="970697" y="747184"/>
                  </a:lnTo>
                  <a:lnTo>
                    <a:pt x="982534" y="747300"/>
                  </a:lnTo>
                  <a:lnTo>
                    <a:pt x="994372" y="747399"/>
                  </a:lnTo>
                  <a:lnTo>
                    <a:pt x="1006210" y="747483"/>
                  </a:lnTo>
                  <a:lnTo>
                    <a:pt x="1018048" y="747554"/>
                  </a:lnTo>
                  <a:lnTo>
                    <a:pt x="1029886" y="747615"/>
                  </a:lnTo>
                  <a:lnTo>
                    <a:pt x="1041723" y="747667"/>
                  </a:lnTo>
                  <a:lnTo>
                    <a:pt x="1053561" y="747711"/>
                  </a:lnTo>
                  <a:lnTo>
                    <a:pt x="1065399" y="747749"/>
                  </a:lnTo>
                  <a:lnTo>
                    <a:pt x="1077237" y="747781"/>
                  </a:lnTo>
                  <a:lnTo>
                    <a:pt x="1089074" y="747808"/>
                  </a:lnTo>
                  <a:lnTo>
                    <a:pt x="1100912" y="747831"/>
                  </a:lnTo>
                  <a:lnTo>
                    <a:pt x="1112750" y="747851"/>
                  </a:lnTo>
                  <a:lnTo>
                    <a:pt x="1124588" y="747868"/>
                  </a:lnTo>
                  <a:lnTo>
                    <a:pt x="1136426" y="747882"/>
                  </a:lnTo>
                  <a:lnTo>
                    <a:pt x="1148263" y="747894"/>
                  </a:lnTo>
                  <a:lnTo>
                    <a:pt x="1160101" y="747904"/>
                  </a:lnTo>
                  <a:lnTo>
                    <a:pt x="1171939" y="747913"/>
                  </a:lnTo>
                  <a:lnTo>
                    <a:pt x="1171939" y="747763"/>
                  </a:lnTo>
                  <a:lnTo>
                    <a:pt x="1183777" y="747727"/>
                  </a:lnTo>
                  <a:lnTo>
                    <a:pt x="1195614" y="747686"/>
                  </a:lnTo>
                  <a:lnTo>
                    <a:pt x="1207452" y="747637"/>
                  </a:lnTo>
                  <a:lnTo>
                    <a:pt x="1219290" y="747580"/>
                  </a:lnTo>
                  <a:lnTo>
                    <a:pt x="1231128" y="747513"/>
                  </a:lnTo>
                  <a:lnTo>
                    <a:pt x="1242965" y="747434"/>
                  </a:lnTo>
                  <a:lnTo>
                    <a:pt x="1254803" y="747342"/>
                  </a:lnTo>
                  <a:lnTo>
                    <a:pt x="1266641" y="747233"/>
                  </a:lnTo>
                  <a:lnTo>
                    <a:pt x="1278479" y="747105"/>
                  </a:lnTo>
                  <a:lnTo>
                    <a:pt x="1290317" y="746954"/>
                  </a:lnTo>
                  <a:lnTo>
                    <a:pt x="1302154" y="746778"/>
                  </a:lnTo>
                  <a:lnTo>
                    <a:pt x="1313992" y="746570"/>
                  </a:lnTo>
                  <a:lnTo>
                    <a:pt x="1325830" y="746327"/>
                  </a:lnTo>
                  <a:lnTo>
                    <a:pt x="1337668" y="746041"/>
                  </a:lnTo>
                  <a:lnTo>
                    <a:pt x="1349505" y="745705"/>
                  </a:lnTo>
                  <a:lnTo>
                    <a:pt x="1361343" y="745310"/>
                  </a:lnTo>
                  <a:lnTo>
                    <a:pt x="1373181" y="744847"/>
                  </a:lnTo>
                  <a:lnTo>
                    <a:pt x="1385019" y="744304"/>
                  </a:lnTo>
                  <a:lnTo>
                    <a:pt x="1396856" y="743667"/>
                  </a:lnTo>
                  <a:lnTo>
                    <a:pt x="1408694" y="742920"/>
                  </a:lnTo>
                  <a:lnTo>
                    <a:pt x="1420532" y="742044"/>
                  </a:lnTo>
                  <a:lnTo>
                    <a:pt x="1432370" y="741017"/>
                  </a:lnTo>
                  <a:lnTo>
                    <a:pt x="1444208" y="739816"/>
                  </a:lnTo>
                  <a:lnTo>
                    <a:pt x="1456045" y="738409"/>
                  </a:lnTo>
                  <a:lnTo>
                    <a:pt x="1467883" y="736765"/>
                  </a:lnTo>
                  <a:lnTo>
                    <a:pt x="1479721" y="734843"/>
                  </a:lnTo>
                  <a:lnTo>
                    <a:pt x="1491559" y="732601"/>
                  </a:lnTo>
                  <a:lnTo>
                    <a:pt x="1503396" y="729987"/>
                  </a:lnTo>
                  <a:lnTo>
                    <a:pt x="1515234" y="726945"/>
                  </a:lnTo>
                  <a:lnTo>
                    <a:pt x="1527072" y="723409"/>
                  </a:lnTo>
                  <a:lnTo>
                    <a:pt x="1538910" y="719309"/>
                  </a:lnTo>
                  <a:lnTo>
                    <a:pt x="1550748" y="714563"/>
                  </a:lnTo>
                  <a:lnTo>
                    <a:pt x="1562585" y="709085"/>
                  </a:lnTo>
                  <a:lnTo>
                    <a:pt x="1574423" y="702780"/>
                  </a:lnTo>
                  <a:lnTo>
                    <a:pt x="1586261" y="695549"/>
                  </a:lnTo>
                  <a:lnTo>
                    <a:pt x="1598099" y="687287"/>
                  </a:lnTo>
                  <a:lnTo>
                    <a:pt x="1609936" y="677890"/>
                  </a:lnTo>
                  <a:lnTo>
                    <a:pt x="1621774" y="667257"/>
                  </a:lnTo>
                  <a:lnTo>
                    <a:pt x="1633612" y="655292"/>
                  </a:lnTo>
                  <a:lnTo>
                    <a:pt x="1645450" y="641918"/>
                  </a:lnTo>
                  <a:lnTo>
                    <a:pt x="1657287" y="627074"/>
                  </a:lnTo>
                  <a:lnTo>
                    <a:pt x="1669125" y="610732"/>
                  </a:lnTo>
                  <a:lnTo>
                    <a:pt x="1680963" y="592898"/>
                  </a:lnTo>
                  <a:lnTo>
                    <a:pt x="1692801" y="573623"/>
                  </a:lnTo>
                  <a:lnTo>
                    <a:pt x="1704639" y="553005"/>
                  </a:lnTo>
                  <a:lnTo>
                    <a:pt x="1716476" y="531195"/>
                  </a:lnTo>
                  <a:lnTo>
                    <a:pt x="1728314" y="508394"/>
                  </a:lnTo>
                  <a:lnTo>
                    <a:pt x="1740152" y="484848"/>
                  </a:lnTo>
                  <a:lnTo>
                    <a:pt x="1751990" y="460840"/>
                  </a:lnTo>
                  <a:lnTo>
                    <a:pt x="1763827" y="436675"/>
                  </a:lnTo>
                  <a:lnTo>
                    <a:pt x="1775665" y="412667"/>
                  </a:lnTo>
                  <a:lnTo>
                    <a:pt x="1787503" y="389121"/>
                  </a:lnTo>
                  <a:lnTo>
                    <a:pt x="1799341" y="366320"/>
                  </a:lnTo>
                  <a:lnTo>
                    <a:pt x="1811178" y="344511"/>
                  </a:lnTo>
                  <a:lnTo>
                    <a:pt x="1823016" y="323893"/>
                  </a:lnTo>
                  <a:lnTo>
                    <a:pt x="1834854" y="304617"/>
                  </a:lnTo>
                  <a:lnTo>
                    <a:pt x="1846692" y="286783"/>
                  </a:lnTo>
                  <a:lnTo>
                    <a:pt x="1858530" y="270441"/>
                  </a:lnTo>
                  <a:lnTo>
                    <a:pt x="1870367" y="255598"/>
                  </a:lnTo>
                  <a:lnTo>
                    <a:pt x="1882205" y="242223"/>
                  </a:lnTo>
                  <a:lnTo>
                    <a:pt x="1894043" y="230259"/>
                  </a:lnTo>
                  <a:lnTo>
                    <a:pt x="1905881" y="219625"/>
                  </a:lnTo>
                  <a:lnTo>
                    <a:pt x="1917718" y="210228"/>
                  </a:lnTo>
                  <a:lnTo>
                    <a:pt x="1929556" y="201966"/>
                  </a:lnTo>
                  <a:lnTo>
                    <a:pt x="1941394" y="194735"/>
                  </a:lnTo>
                  <a:lnTo>
                    <a:pt x="1953232" y="188430"/>
                  </a:lnTo>
                  <a:lnTo>
                    <a:pt x="1965069" y="182952"/>
                  </a:lnTo>
                  <a:lnTo>
                    <a:pt x="1976907" y="178207"/>
                  </a:lnTo>
                  <a:lnTo>
                    <a:pt x="1988745" y="174106"/>
                  </a:lnTo>
                  <a:lnTo>
                    <a:pt x="2000583" y="170570"/>
                  </a:lnTo>
                  <a:lnTo>
                    <a:pt x="2012421" y="167528"/>
                  </a:lnTo>
                  <a:lnTo>
                    <a:pt x="2024258" y="164914"/>
                  </a:lnTo>
                  <a:lnTo>
                    <a:pt x="2036096" y="162672"/>
                  </a:lnTo>
                  <a:lnTo>
                    <a:pt x="2047934" y="160751"/>
                  </a:lnTo>
                  <a:lnTo>
                    <a:pt x="2059772" y="159106"/>
                  </a:lnTo>
                  <a:lnTo>
                    <a:pt x="2071609" y="157700"/>
                  </a:lnTo>
                  <a:lnTo>
                    <a:pt x="2083447" y="156498"/>
                  </a:lnTo>
                  <a:lnTo>
                    <a:pt x="2095285" y="155472"/>
                  </a:lnTo>
                  <a:lnTo>
                    <a:pt x="2107123" y="154596"/>
                  </a:lnTo>
                  <a:lnTo>
                    <a:pt x="2118961" y="153849"/>
                  </a:lnTo>
                  <a:lnTo>
                    <a:pt x="2130798" y="153211"/>
                  </a:lnTo>
                  <a:lnTo>
                    <a:pt x="2142636" y="152668"/>
                  </a:lnTo>
                  <a:lnTo>
                    <a:pt x="2154474" y="152205"/>
                  </a:lnTo>
                  <a:lnTo>
                    <a:pt x="2166312" y="151811"/>
                  </a:lnTo>
                  <a:lnTo>
                    <a:pt x="2178149" y="151475"/>
                  </a:lnTo>
                  <a:lnTo>
                    <a:pt x="2189987" y="151189"/>
                  </a:lnTo>
                  <a:lnTo>
                    <a:pt x="2201825" y="150945"/>
                  </a:lnTo>
                  <a:lnTo>
                    <a:pt x="2213663" y="150738"/>
                  </a:lnTo>
                  <a:lnTo>
                    <a:pt x="2225500" y="150561"/>
                  </a:lnTo>
                  <a:lnTo>
                    <a:pt x="2237338" y="150411"/>
                  </a:lnTo>
                  <a:lnTo>
                    <a:pt x="2249176" y="150283"/>
                  </a:lnTo>
                  <a:lnTo>
                    <a:pt x="2261014" y="150174"/>
                  </a:lnTo>
                  <a:lnTo>
                    <a:pt x="2272852" y="150081"/>
                  </a:lnTo>
                  <a:lnTo>
                    <a:pt x="2284689" y="150002"/>
                  </a:lnTo>
                  <a:lnTo>
                    <a:pt x="2296527" y="149935"/>
                  </a:lnTo>
                  <a:lnTo>
                    <a:pt x="2308365" y="149878"/>
                  </a:lnTo>
                  <a:lnTo>
                    <a:pt x="2320203" y="149829"/>
                  </a:lnTo>
                  <a:lnTo>
                    <a:pt x="2332040" y="149788"/>
                  </a:lnTo>
                  <a:lnTo>
                    <a:pt x="2343878" y="149753"/>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639802"/>
              <a:ext cx="4687757" cy="598210"/>
            </a:xfrm>
            <a:custGeom>
              <a:avLst/>
              <a:pathLst>
                <a:path w="4687757" h="598210">
                  <a:moveTo>
                    <a:pt x="0" y="0"/>
                  </a:moveTo>
                  <a:lnTo>
                    <a:pt x="11837" y="26"/>
                  </a:lnTo>
                  <a:lnTo>
                    <a:pt x="23675" y="57"/>
                  </a:lnTo>
                  <a:lnTo>
                    <a:pt x="35513" y="93"/>
                  </a:lnTo>
                  <a:lnTo>
                    <a:pt x="47351" y="136"/>
                  </a:lnTo>
                  <a:lnTo>
                    <a:pt x="59188" y="187"/>
                  </a:lnTo>
                  <a:lnTo>
                    <a:pt x="71026" y="246"/>
                  </a:lnTo>
                  <a:lnTo>
                    <a:pt x="82864" y="315"/>
                  </a:lnTo>
                  <a:lnTo>
                    <a:pt x="94702" y="397"/>
                  </a:lnTo>
                  <a:lnTo>
                    <a:pt x="106539" y="493"/>
                  </a:lnTo>
                  <a:lnTo>
                    <a:pt x="118377" y="606"/>
                  </a:lnTo>
                  <a:lnTo>
                    <a:pt x="130215" y="738"/>
                  </a:lnTo>
                  <a:lnTo>
                    <a:pt x="142053" y="894"/>
                  </a:lnTo>
                  <a:lnTo>
                    <a:pt x="153891" y="1076"/>
                  </a:lnTo>
                  <a:lnTo>
                    <a:pt x="165728" y="1291"/>
                  </a:lnTo>
                  <a:lnTo>
                    <a:pt x="177566" y="1543"/>
                  </a:lnTo>
                  <a:lnTo>
                    <a:pt x="189404" y="1839"/>
                  </a:lnTo>
                  <a:lnTo>
                    <a:pt x="201242" y="2186"/>
                  </a:lnTo>
                  <a:lnTo>
                    <a:pt x="213079" y="2593"/>
                  </a:lnTo>
                  <a:lnTo>
                    <a:pt x="224917" y="3071"/>
                  </a:lnTo>
                  <a:lnTo>
                    <a:pt x="236755" y="3632"/>
                  </a:lnTo>
                  <a:lnTo>
                    <a:pt x="248593" y="4289"/>
                  </a:lnTo>
                  <a:lnTo>
                    <a:pt x="260430" y="5058"/>
                  </a:lnTo>
                  <a:lnTo>
                    <a:pt x="272268" y="5960"/>
                  </a:lnTo>
                  <a:lnTo>
                    <a:pt x="284106" y="7015"/>
                  </a:lnTo>
                  <a:lnTo>
                    <a:pt x="295944" y="8248"/>
                  </a:lnTo>
                  <a:lnTo>
                    <a:pt x="307782" y="9689"/>
                  </a:lnTo>
                  <a:lnTo>
                    <a:pt x="319619" y="11371"/>
                  </a:lnTo>
                  <a:lnTo>
                    <a:pt x="331457" y="13331"/>
                  </a:lnTo>
                  <a:lnTo>
                    <a:pt x="343295" y="15613"/>
                  </a:lnTo>
                  <a:lnTo>
                    <a:pt x="355133" y="18264"/>
                  </a:lnTo>
                  <a:lnTo>
                    <a:pt x="366970" y="21340"/>
                  </a:lnTo>
                  <a:lnTo>
                    <a:pt x="378808" y="24899"/>
                  </a:lnTo>
                  <a:lnTo>
                    <a:pt x="390646" y="29008"/>
                  </a:lnTo>
                  <a:lnTo>
                    <a:pt x="402484" y="33736"/>
                  </a:lnTo>
                  <a:lnTo>
                    <a:pt x="414321" y="39160"/>
                  </a:lnTo>
                  <a:lnTo>
                    <a:pt x="426159" y="45356"/>
                  </a:lnTo>
                  <a:lnTo>
                    <a:pt x="437997" y="52404"/>
                  </a:lnTo>
                  <a:lnTo>
                    <a:pt x="449835" y="60379"/>
                  </a:lnTo>
                  <a:lnTo>
                    <a:pt x="461673" y="69352"/>
                  </a:lnTo>
                  <a:lnTo>
                    <a:pt x="473510" y="79383"/>
                  </a:lnTo>
                  <a:lnTo>
                    <a:pt x="485348" y="90516"/>
                  </a:lnTo>
                  <a:lnTo>
                    <a:pt x="497186" y="102772"/>
                  </a:lnTo>
                  <a:lnTo>
                    <a:pt x="509024" y="116148"/>
                  </a:lnTo>
                  <a:lnTo>
                    <a:pt x="520861" y="130604"/>
                  </a:lnTo>
                  <a:lnTo>
                    <a:pt x="532699" y="146068"/>
                  </a:lnTo>
                  <a:lnTo>
                    <a:pt x="544537" y="162425"/>
                  </a:lnTo>
                  <a:lnTo>
                    <a:pt x="556375" y="179526"/>
                  </a:lnTo>
                  <a:lnTo>
                    <a:pt x="568213" y="197185"/>
                  </a:lnTo>
                  <a:lnTo>
                    <a:pt x="580050" y="215191"/>
                  </a:lnTo>
                  <a:lnTo>
                    <a:pt x="591888" y="233315"/>
                  </a:lnTo>
                  <a:lnTo>
                    <a:pt x="603726" y="251321"/>
                  </a:lnTo>
                  <a:lnTo>
                    <a:pt x="615564" y="268981"/>
                  </a:lnTo>
                  <a:lnTo>
                    <a:pt x="627401" y="286081"/>
                  </a:lnTo>
                  <a:lnTo>
                    <a:pt x="639239" y="302439"/>
                  </a:lnTo>
                  <a:lnTo>
                    <a:pt x="651077" y="317902"/>
                  </a:lnTo>
                  <a:lnTo>
                    <a:pt x="662915" y="332358"/>
                  </a:lnTo>
                  <a:lnTo>
                    <a:pt x="674752" y="345734"/>
                  </a:lnTo>
                  <a:lnTo>
                    <a:pt x="686590" y="357991"/>
                  </a:lnTo>
                  <a:lnTo>
                    <a:pt x="698428" y="369123"/>
                  </a:lnTo>
                  <a:lnTo>
                    <a:pt x="710266" y="379154"/>
                  </a:lnTo>
                  <a:lnTo>
                    <a:pt x="722104" y="388127"/>
                  </a:lnTo>
                  <a:lnTo>
                    <a:pt x="733941" y="396103"/>
                  </a:lnTo>
                  <a:lnTo>
                    <a:pt x="745779" y="403150"/>
                  </a:lnTo>
                  <a:lnTo>
                    <a:pt x="757617" y="409347"/>
                  </a:lnTo>
                  <a:lnTo>
                    <a:pt x="769455" y="414770"/>
                  </a:lnTo>
                  <a:lnTo>
                    <a:pt x="781292" y="419499"/>
                  </a:lnTo>
                  <a:lnTo>
                    <a:pt x="793130" y="423607"/>
                  </a:lnTo>
                  <a:lnTo>
                    <a:pt x="804968" y="427166"/>
                  </a:lnTo>
                  <a:lnTo>
                    <a:pt x="816806" y="430242"/>
                  </a:lnTo>
                  <a:lnTo>
                    <a:pt x="828643" y="432894"/>
                  </a:lnTo>
                  <a:lnTo>
                    <a:pt x="840481" y="435175"/>
                  </a:lnTo>
                  <a:lnTo>
                    <a:pt x="852319" y="437136"/>
                  </a:lnTo>
                  <a:lnTo>
                    <a:pt x="864157" y="438817"/>
                  </a:lnTo>
                  <a:lnTo>
                    <a:pt x="875995" y="440258"/>
                  </a:lnTo>
                  <a:lnTo>
                    <a:pt x="887832" y="441492"/>
                  </a:lnTo>
                  <a:lnTo>
                    <a:pt x="899670" y="442547"/>
                  </a:lnTo>
                  <a:lnTo>
                    <a:pt x="911508" y="443448"/>
                  </a:lnTo>
                  <a:lnTo>
                    <a:pt x="923346" y="444218"/>
                  </a:lnTo>
                  <a:lnTo>
                    <a:pt x="935183" y="444875"/>
                  </a:lnTo>
                  <a:lnTo>
                    <a:pt x="947021" y="445435"/>
                  </a:lnTo>
                  <a:lnTo>
                    <a:pt x="958859" y="445913"/>
                  </a:lnTo>
                  <a:lnTo>
                    <a:pt x="970697" y="446320"/>
                  </a:lnTo>
                  <a:lnTo>
                    <a:pt x="982534" y="446668"/>
                  </a:lnTo>
                  <a:lnTo>
                    <a:pt x="994372" y="446963"/>
                  </a:lnTo>
                  <a:lnTo>
                    <a:pt x="1006210" y="447215"/>
                  </a:lnTo>
                  <a:lnTo>
                    <a:pt x="1018048" y="447430"/>
                  </a:lnTo>
                  <a:lnTo>
                    <a:pt x="1029886" y="447613"/>
                  </a:lnTo>
                  <a:lnTo>
                    <a:pt x="1041723" y="447768"/>
                  </a:lnTo>
                  <a:lnTo>
                    <a:pt x="1053561" y="447901"/>
                  </a:lnTo>
                  <a:lnTo>
                    <a:pt x="1065399" y="448014"/>
                  </a:lnTo>
                  <a:lnTo>
                    <a:pt x="1077237" y="448109"/>
                  </a:lnTo>
                  <a:lnTo>
                    <a:pt x="1089074" y="448191"/>
                  </a:lnTo>
                  <a:lnTo>
                    <a:pt x="1100912" y="448261"/>
                  </a:lnTo>
                  <a:lnTo>
                    <a:pt x="1112750" y="448320"/>
                  </a:lnTo>
                  <a:lnTo>
                    <a:pt x="1124588" y="448370"/>
                  </a:lnTo>
                  <a:lnTo>
                    <a:pt x="1136426" y="448413"/>
                  </a:lnTo>
                  <a:lnTo>
                    <a:pt x="1148263" y="448449"/>
                  </a:lnTo>
                  <a:lnTo>
                    <a:pt x="1160101" y="448480"/>
                  </a:lnTo>
                  <a:lnTo>
                    <a:pt x="1171939" y="448507"/>
                  </a:lnTo>
                  <a:lnTo>
                    <a:pt x="1171939" y="448708"/>
                  </a:lnTo>
                  <a:lnTo>
                    <a:pt x="1183777" y="448716"/>
                  </a:lnTo>
                  <a:lnTo>
                    <a:pt x="1195614" y="448727"/>
                  </a:lnTo>
                  <a:lnTo>
                    <a:pt x="1207452" y="448739"/>
                  </a:lnTo>
                  <a:lnTo>
                    <a:pt x="1219290" y="448753"/>
                  </a:lnTo>
                  <a:lnTo>
                    <a:pt x="1231128" y="448770"/>
                  </a:lnTo>
                  <a:lnTo>
                    <a:pt x="1242965" y="448790"/>
                  </a:lnTo>
                  <a:lnTo>
                    <a:pt x="1254803" y="448813"/>
                  </a:lnTo>
                  <a:lnTo>
                    <a:pt x="1266641" y="448840"/>
                  </a:lnTo>
                  <a:lnTo>
                    <a:pt x="1278479" y="448872"/>
                  </a:lnTo>
                  <a:lnTo>
                    <a:pt x="1290317" y="448910"/>
                  </a:lnTo>
                  <a:lnTo>
                    <a:pt x="1302154" y="448954"/>
                  </a:lnTo>
                  <a:lnTo>
                    <a:pt x="1313992" y="449006"/>
                  </a:lnTo>
                  <a:lnTo>
                    <a:pt x="1325830" y="449066"/>
                  </a:lnTo>
                  <a:lnTo>
                    <a:pt x="1337668" y="449138"/>
                  </a:lnTo>
                  <a:lnTo>
                    <a:pt x="1349505" y="449222"/>
                  </a:lnTo>
                  <a:lnTo>
                    <a:pt x="1361343" y="449321"/>
                  </a:lnTo>
                  <a:lnTo>
                    <a:pt x="1373181" y="449436"/>
                  </a:lnTo>
                  <a:lnTo>
                    <a:pt x="1385019" y="449572"/>
                  </a:lnTo>
                  <a:lnTo>
                    <a:pt x="1396856" y="449731"/>
                  </a:lnTo>
                  <a:lnTo>
                    <a:pt x="1408694" y="449918"/>
                  </a:lnTo>
                  <a:lnTo>
                    <a:pt x="1420532" y="450137"/>
                  </a:lnTo>
                  <a:lnTo>
                    <a:pt x="1432370" y="450394"/>
                  </a:lnTo>
                  <a:lnTo>
                    <a:pt x="1444208" y="450694"/>
                  </a:lnTo>
                  <a:lnTo>
                    <a:pt x="1456045" y="451046"/>
                  </a:lnTo>
                  <a:lnTo>
                    <a:pt x="1467883" y="451457"/>
                  </a:lnTo>
                  <a:lnTo>
                    <a:pt x="1479721" y="451937"/>
                  </a:lnTo>
                  <a:lnTo>
                    <a:pt x="1491559" y="452498"/>
                  </a:lnTo>
                  <a:lnTo>
                    <a:pt x="1503396" y="453151"/>
                  </a:lnTo>
                  <a:lnTo>
                    <a:pt x="1515234" y="453912"/>
                  </a:lnTo>
                  <a:lnTo>
                    <a:pt x="1527072" y="454796"/>
                  </a:lnTo>
                  <a:lnTo>
                    <a:pt x="1538910" y="455821"/>
                  </a:lnTo>
                  <a:lnTo>
                    <a:pt x="1550748" y="457007"/>
                  </a:lnTo>
                  <a:lnTo>
                    <a:pt x="1562585" y="458377"/>
                  </a:lnTo>
                  <a:lnTo>
                    <a:pt x="1574423" y="459953"/>
                  </a:lnTo>
                  <a:lnTo>
                    <a:pt x="1586261" y="461761"/>
                  </a:lnTo>
                  <a:lnTo>
                    <a:pt x="1598099" y="463826"/>
                  </a:lnTo>
                  <a:lnTo>
                    <a:pt x="1609936" y="466176"/>
                  </a:lnTo>
                  <a:lnTo>
                    <a:pt x="1621774" y="468834"/>
                  </a:lnTo>
                  <a:lnTo>
                    <a:pt x="1633612" y="471825"/>
                  </a:lnTo>
                  <a:lnTo>
                    <a:pt x="1645450" y="475169"/>
                  </a:lnTo>
                  <a:lnTo>
                    <a:pt x="1657287" y="478880"/>
                  </a:lnTo>
                  <a:lnTo>
                    <a:pt x="1669125" y="482965"/>
                  </a:lnTo>
                  <a:lnTo>
                    <a:pt x="1680963" y="487424"/>
                  </a:lnTo>
                  <a:lnTo>
                    <a:pt x="1692801" y="492243"/>
                  </a:lnTo>
                  <a:lnTo>
                    <a:pt x="1704639" y="497397"/>
                  </a:lnTo>
                  <a:lnTo>
                    <a:pt x="1716476" y="502849"/>
                  </a:lnTo>
                  <a:lnTo>
                    <a:pt x="1728314" y="508550"/>
                  </a:lnTo>
                  <a:lnTo>
                    <a:pt x="1740152" y="514436"/>
                  </a:lnTo>
                  <a:lnTo>
                    <a:pt x="1751990" y="520438"/>
                  </a:lnTo>
                  <a:lnTo>
                    <a:pt x="1763827" y="526479"/>
                  </a:lnTo>
                  <a:lnTo>
                    <a:pt x="1775665" y="532481"/>
                  </a:lnTo>
                  <a:lnTo>
                    <a:pt x="1787503" y="538368"/>
                  </a:lnTo>
                  <a:lnTo>
                    <a:pt x="1799341" y="544068"/>
                  </a:lnTo>
                  <a:lnTo>
                    <a:pt x="1811178" y="549521"/>
                  </a:lnTo>
                  <a:lnTo>
                    <a:pt x="1823016" y="554675"/>
                  </a:lnTo>
                  <a:lnTo>
                    <a:pt x="1834854" y="559494"/>
                  </a:lnTo>
                  <a:lnTo>
                    <a:pt x="1846692" y="563952"/>
                  </a:lnTo>
                  <a:lnTo>
                    <a:pt x="1858530" y="568038"/>
                  </a:lnTo>
                  <a:lnTo>
                    <a:pt x="1870367" y="571749"/>
                  </a:lnTo>
                  <a:lnTo>
                    <a:pt x="1882205" y="575092"/>
                  </a:lnTo>
                  <a:lnTo>
                    <a:pt x="1894043" y="578084"/>
                  </a:lnTo>
                  <a:lnTo>
                    <a:pt x="1905881" y="580742"/>
                  </a:lnTo>
                  <a:lnTo>
                    <a:pt x="1917718" y="583091"/>
                  </a:lnTo>
                  <a:lnTo>
                    <a:pt x="1929556" y="585157"/>
                  </a:lnTo>
                  <a:lnTo>
                    <a:pt x="1941394" y="586964"/>
                  </a:lnTo>
                  <a:lnTo>
                    <a:pt x="1953232" y="588541"/>
                  </a:lnTo>
                  <a:lnTo>
                    <a:pt x="1965069" y="589910"/>
                  </a:lnTo>
                  <a:lnTo>
                    <a:pt x="1976907" y="591097"/>
                  </a:lnTo>
                  <a:lnTo>
                    <a:pt x="1988745" y="592122"/>
                  </a:lnTo>
                  <a:lnTo>
                    <a:pt x="2000583" y="593006"/>
                  </a:lnTo>
                  <a:lnTo>
                    <a:pt x="2012421" y="593766"/>
                  </a:lnTo>
                  <a:lnTo>
                    <a:pt x="2024258" y="594420"/>
                  </a:lnTo>
                  <a:lnTo>
                    <a:pt x="2036096" y="594980"/>
                  </a:lnTo>
                  <a:lnTo>
                    <a:pt x="2047934" y="595460"/>
                  </a:lnTo>
                  <a:lnTo>
                    <a:pt x="2059772" y="595872"/>
                  </a:lnTo>
                  <a:lnTo>
                    <a:pt x="2071609" y="596223"/>
                  </a:lnTo>
                  <a:lnTo>
                    <a:pt x="2083447" y="596524"/>
                  </a:lnTo>
                  <a:lnTo>
                    <a:pt x="2095285" y="596780"/>
                  </a:lnTo>
                  <a:lnTo>
                    <a:pt x="2107123" y="596999"/>
                  </a:lnTo>
                  <a:lnTo>
                    <a:pt x="2118961" y="597186"/>
                  </a:lnTo>
                  <a:lnTo>
                    <a:pt x="2130798" y="597345"/>
                  </a:lnTo>
                  <a:lnTo>
                    <a:pt x="2142636" y="597481"/>
                  </a:lnTo>
                  <a:lnTo>
                    <a:pt x="2154474" y="597597"/>
                  </a:lnTo>
                  <a:lnTo>
                    <a:pt x="2166312" y="597696"/>
                  </a:lnTo>
                  <a:lnTo>
                    <a:pt x="2178149" y="597779"/>
                  </a:lnTo>
                  <a:lnTo>
                    <a:pt x="2189987" y="597851"/>
                  </a:lnTo>
                  <a:lnTo>
                    <a:pt x="2201825" y="597912"/>
                  </a:lnTo>
                  <a:lnTo>
                    <a:pt x="2213663" y="597964"/>
                  </a:lnTo>
                  <a:lnTo>
                    <a:pt x="2225500" y="598008"/>
                  </a:lnTo>
                  <a:lnTo>
                    <a:pt x="2237338" y="598046"/>
                  </a:lnTo>
                  <a:lnTo>
                    <a:pt x="2249176" y="598078"/>
                  </a:lnTo>
                  <a:lnTo>
                    <a:pt x="2261014" y="598105"/>
                  </a:lnTo>
                  <a:lnTo>
                    <a:pt x="2272852" y="598128"/>
                  </a:lnTo>
                  <a:lnTo>
                    <a:pt x="2284689" y="598148"/>
                  </a:lnTo>
                  <a:lnTo>
                    <a:pt x="2296527" y="598164"/>
                  </a:lnTo>
                  <a:lnTo>
                    <a:pt x="2308365" y="598179"/>
                  </a:lnTo>
                  <a:lnTo>
                    <a:pt x="2320203" y="598191"/>
                  </a:lnTo>
                  <a:lnTo>
                    <a:pt x="2332040" y="598201"/>
                  </a:lnTo>
                  <a:lnTo>
                    <a:pt x="2343878" y="598210"/>
                  </a:lnTo>
                  <a:lnTo>
                    <a:pt x="2343878" y="598160"/>
                  </a:lnTo>
                  <a:lnTo>
                    <a:pt x="2355716" y="598142"/>
                  </a:lnTo>
                  <a:lnTo>
                    <a:pt x="2367554" y="598122"/>
                  </a:lnTo>
                  <a:lnTo>
                    <a:pt x="2379391" y="598097"/>
                  </a:lnTo>
                  <a:lnTo>
                    <a:pt x="2391229" y="598069"/>
                  </a:lnTo>
                  <a:lnTo>
                    <a:pt x="2403067" y="598035"/>
                  </a:lnTo>
                  <a:lnTo>
                    <a:pt x="2414905" y="597996"/>
                  </a:lnTo>
                  <a:lnTo>
                    <a:pt x="2426743" y="597949"/>
                  </a:lnTo>
                  <a:lnTo>
                    <a:pt x="2438580" y="597895"/>
                  </a:lnTo>
                  <a:lnTo>
                    <a:pt x="2450418" y="597831"/>
                  </a:lnTo>
                  <a:lnTo>
                    <a:pt x="2462256" y="597756"/>
                  </a:lnTo>
                  <a:lnTo>
                    <a:pt x="2474094" y="597667"/>
                  </a:lnTo>
                  <a:lnTo>
                    <a:pt x="2485931" y="597564"/>
                  </a:lnTo>
                  <a:lnTo>
                    <a:pt x="2497769" y="597442"/>
                  </a:lnTo>
                  <a:lnTo>
                    <a:pt x="2509607" y="597299"/>
                  </a:lnTo>
                  <a:lnTo>
                    <a:pt x="2521445" y="597131"/>
                  </a:lnTo>
                  <a:lnTo>
                    <a:pt x="2533283" y="596934"/>
                  </a:lnTo>
                  <a:lnTo>
                    <a:pt x="2545120" y="596702"/>
                  </a:lnTo>
                  <a:lnTo>
                    <a:pt x="2556958" y="596431"/>
                  </a:lnTo>
                  <a:lnTo>
                    <a:pt x="2568796" y="596112"/>
                  </a:lnTo>
                  <a:lnTo>
                    <a:pt x="2580634" y="595738"/>
                  </a:lnTo>
                  <a:lnTo>
                    <a:pt x="2592471" y="595300"/>
                  </a:lnTo>
                  <a:lnTo>
                    <a:pt x="2604309" y="594787"/>
                  </a:lnTo>
                  <a:lnTo>
                    <a:pt x="2616147" y="594186"/>
                  </a:lnTo>
                  <a:lnTo>
                    <a:pt x="2627985" y="593483"/>
                  </a:lnTo>
                  <a:lnTo>
                    <a:pt x="2639822" y="592661"/>
                  </a:lnTo>
                  <a:lnTo>
                    <a:pt x="2651660" y="591700"/>
                  </a:lnTo>
                  <a:lnTo>
                    <a:pt x="2663498" y="590579"/>
                  </a:lnTo>
                  <a:lnTo>
                    <a:pt x="2675336" y="589272"/>
                  </a:lnTo>
                  <a:lnTo>
                    <a:pt x="2687174" y="587751"/>
                  </a:lnTo>
                  <a:lnTo>
                    <a:pt x="2699011" y="585983"/>
                  </a:lnTo>
                  <a:lnTo>
                    <a:pt x="2710849" y="583933"/>
                  </a:lnTo>
                  <a:lnTo>
                    <a:pt x="2722687" y="581560"/>
                  </a:lnTo>
                  <a:lnTo>
                    <a:pt x="2734525" y="578821"/>
                  </a:lnTo>
                  <a:lnTo>
                    <a:pt x="2746362" y="575669"/>
                  </a:lnTo>
                  <a:lnTo>
                    <a:pt x="2758200" y="572053"/>
                  </a:lnTo>
                  <a:lnTo>
                    <a:pt x="2770038" y="567922"/>
                  </a:lnTo>
                  <a:lnTo>
                    <a:pt x="2781876" y="563224"/>
                  </a:lnTo>
                  <a:lnTo>
                    <a:pt x="2793713" y="557907"/>
                  </a:lnTo>
                  <a:lnTo>
                    <a:pt x="2805551" y="551925"/>
                  </a:lnTo>
                  <a:lnTo>
                    <a:pt x="2817389" y="545237"/>
                  </a:lnTo>
                  <a:lnTo>
                    <a:pt x="2829227" y="537816"/>
                  </a:lnTo>
                  <a:lnTo>
                    <a:pt x="2841065" y="529645"/>
                  </a:lnTo>
                  <a:lnTo>
                    <a:pt x="2852902" y="520728"/>
                  </a:lnTo>
                  <a:lnTo>
                    <a:pt x="2864740" y="511090"/>
                  </a:lnTo>
                  <a:lnTo>
                    <a:pt x="2876578" y="500781"/>
                  </a:lnTo>
                  <a:lnTo>
                    <a:pt x="2888416" y="489876"/>
                  </a:lnTo>
                  <a:lnTo>
                    <a:pt x="2900253" y="478476"/>
                  </a:lnTo>
                  <a:lnTo>
                    <a:pt x="2912091" y="466703"/>
                  </a:lnTo>
                  <a:lnTo>
                    <a:pt x="2923929" y="454699"/>
                  </a:lnTo>
                  <a:lnTo>
                    <a:pt x="2935767" y="442616"/>
                  </a:lnTo>
                  <a:lnTo>
                    <a:pt x="2947604" y="430612"/>
                  </a:lnTo>
                  <a:lnTo>
                    <a:pt x="2959442" y="418839"/>
                  </a:lnTo>
                  <a:lnTo>
                    <a:pt x="2971280" y="407439"/>
                  </a:lnTo>
                  <a:lnTo>
                    <a:pt x="2983118" y="396534"/>
                  </a:lnTo>
                  <a:lnTo>
                    <a:pt x="2994956" y="386225"/>
                  </a:lnTo>
                  <a:lnTo>
                    <a:pt x="3006793" y="376587"/>
                  </a:lnTo>
                  <a:lnTo>
                    <a:pt x="3018631" y="367670"/>
                  </a:lnTo>
                  <a:lnTo>
                    <a:pt x="3030469" y="359499"/>
                  </a:lnTo>
                  <a:lnTo>
                    <a:pt x="3042307" y="352077"/>
                  </a:lnTo>
                  <a:lnTo>
                    <a:pt x="3054144" y="345390"/>
                  </a:lnTo>
                  <a:lnTo>
                    <a:pt x="3065982" y="339408"/>
                  </a:lnTo>
                  <a:lnTo>
                    <a:pt x="3077820" y="334091"/>
                  </a:lnTo>
                  <a:lnTo>
                    <a:pt x="3089658" y="329393"/>
                  </a:lnTo>
                  <a:lnTo>
                    <a:pt x="3101496" y="325262"/>
                  </a:lnTo>
                  <a:lnTo>
                    <a:pt x="3113333" y="321646"/>
                  </a:lnTo>
                  <a:lnTo>
                    <a:pt x="3125171" y="318494"/>
                  </a:lnTo>
                  <a:lnTo>
                    <a:pt x="3137009" y="315755"/>
                  </a:lnTo>
                  <a:lnTo>
                    <a:pt x="3148847" y="313382"/>
                  </a:lnTo>
                  <a:lnTo>
                    <a:pt x="3160684" y="311331"/>
                  </a:lnTo>
                  <a:lnTo>
                    <a:pt x="3172522" y="309564"/>
                  </a:lnTo>
                  <a:lnTo>
                    <a:pt x="3184360" y="308043"/>
                  </a:lnTo>
                  <a:lnTo>
                    <a:pt x="3196198" y="306736"/>
                  </a:lnTo>
                  <a:lnTo>
                    <a:pt x="3208035" y="305615"/>
                  </a:lnTo>
                  <a:lnTo>
                    <a:pt x="3219873" y="304654"/>
                  </a:lnTo>
                  <a:lnTo>
                    <a:pt x="3231711" y="303832"/>
                  </a:lnTo>
                  <a:lnTo>
                    <a:pt x="3243549" y="303128"/>
                  </a:lnTo>
                  <a:lnTo>
                    <a:pt x="3255387" y="302528"/>
                  </a:lnTo>
                  <a:lnTo>
                    <a:pt x="3267224" y="302014"/>
                  </a:lnTo>
                  <a:lnTo>
                    <a:pt x="3279062" y="301576"/>
                  </a:lnTo>
                  <a:lnTo>
                    <a:pt x="3290900" y="301203"/>
                  </a:lnTo>
                  <a:lnTo>
                    <a:pt x="3302738" y="300884"/>
                  </a:lnTo>
                  <a:lnTo>
                    <a:pt x="3314575" y="300613"/>
                  </a:lnTo>
                  <a:lnTo>
                    <a:pt x="3326413" y="300381"/>
                  </a:lnTo>
                  <a:lnTo>
                    <a:pt x="3338251" y="300184"/>
                  </a:lnTo>
                  <a:lnTo>
                    <a:pt x="3350089" y="300016"/>
                  </a:lnTo>
                  <a:lnTo>
                    <a:pt x="3361926" y="299873"/>
                  </a:lnTo>
                  <a:lnTo>
                    <a:pt x="3373764" y="299751"/>
                  </a:lnTo>
                  <a:lnTo>
                    <a:pt x="3385602" y="299647"/>
                  </a:lnTo>
                  <a:lnTo>
                    <a:pt x="3397440" y="299559"/>
                  </a:lnTo>
                  <a:lnTo>
                    <a:pt x="3409278" y="299484"/>
                  </a:lnTo>
                  <a:lnTo>
                    <a:pt x="3421115" y="299420"/>
                  </a:lnTo>
                  <a:lnTo>
                    <a:pt x="3432953" y="299365"/>
                  </a:lnTo>
                  <a:lnTo>
                    <a:pt x="3444791" y="299319"/>
                  </a:lnTo>
                  <a:lnTo>
                    <a:pt x="3456629" y="299280"/>
                  </a:lnTo>
                  <a:lnTo>
                    <a:pt x="3468466" y="299246"/>
                  </a:lnTo>
                  <a:lnTo>
                    <a:pt x="3480304" y="299217"/>
                  </a:lnTo>
                  <a:lnTo>
                    <a:pt x="3492142" y="299193"/>
                  </a:lnTo>
                  <a:lnTo>
                    <a:pt x="3503980" y="299173"/>
                  </a:lnTo>
                  <a:lnTo>
                    <a:pt x="3515818" y="299155"/>
                  </a:lnTo>
                  <a:lnTo>
                    <a:pt x="3515818" y="299105"/>
                  </a:lnTo>
                  <a:lnTo>
                    <a:pt x="3527655" y="299114"/>
                  </a:lnTo>
                  <a:lnTo>
                    <a:pt x="3539493" y="299124"/>
                  </a:lnTo>
                  <a:lnTo>
                    <a:pt x="3551331" y="299136"/>
                  </a:lnTo>
                  <a:lnTo>
                    <a:pt x="3563169" y="299150"/>
                  </a:lnTo>
                  <a:lnTo>
                    <a:pt x="3575006" y="299167"/>
                  </a:lnTo>
                  <a:lnTo>
                    <a:pt x="3586844" y="299187"/>
                  </a:lnTo>
                  <a:lnTo>
                    <a:pt x="3598682" y="299210"/>
                  </a:lnTo>
                  <a:lnTo>
                    <a:pt x="3610520" y="299237"/>
                  </a:lnTo>
                  <a:lnTo>
                    <a:pt x="3622357" y="299269"/>
                  </a:lnTo>
                  <a:lnTo>
                    <a:pt x="3634195" y="299307"/>
                  </a:lnTo>
                  <a:lnTo>
                    <a:pt x="3646033" y="299351"/>
                  </a:lnTo>
                  <a:lnTo>
                    <a:pt x="3657871" y="299403"/>
                  </a:lnTo>
                  <a:lnTo>
                    <a:pt x="3669709" y="299464"/>
                  </a:lnTo>
                  <a:lnTo>
                    <a:pt x="3681546" y="299535"/>
                  </a:lnTo>
                  <a:lnTo>
                    <a:pt x="3693384" y="299619"/>
                  </a:lnTo>
                  <a:lnTo>
                    <a:pt x="3705222" y="299718"/>
                  </a:lnTo>
                  <a:lnTo>
                    <a:pt x="3717060" y="299834"/>
                  </a:lnTo>
                  <a:lnTo>
                    <a:pt x="3728897" y="299969"/>
                  </a:lnTo>
                  <a:lnTo>
                    <a:pt x="3740735" y="300129"/>
                  </a:lnTo>
                  <a:lnTo>
                    <a:pt x="3752573" y="300315"/>
                  </a:lnTo>
                  <a:lnTo>
                    <a:pt x="3764411" y="300534"/>
                  </a:lnTo>
                  <a:lnTo>
                    <a:pt x="3776248" y="300791"/>
                  </a:lnTo>
                  <a:lnTo>
                    <a:pt x="3788086" y="301092"/>
                  </a:lnTo>
                  <a:lnTo>
                    <a:pt x="3799924" y="301443"/>
                  </a:lnTo>
                  <a:lnTo>
                    <a:pt x="3811762" y="301854"/>
                  </a:lnTo>
                  <a:lnTo>
                    <a:pt x="3823600" y="302335"/>
                  </a:lnTo>
                  <a:lnTo>
                    <a:pt x="3835437" y="302895"/>
                  </a:lnTo>
                  <a:lnTo>
                    <a:pt x="3847275" y="303549"/>
                  </a:lnTo>
                  <a:lnTo>
                    <a:pt x="3859113" y="304309"/>
                  </a:lnTo>
                  <a:lnTo>
                    <a:pt x="3870951" y="305193"/>
                  </a:lnTo>
                  <a:lnTo>
                    <a:pt x="3882788" y="306218"/>
                  </a:lnTo>
                  <a:lnTo>
                    <a:pt x="3894626" y="307405"/>
                  </a:lnTo>
                  <a:lnTo>
                    <a:pt x="3906464" y="308774"/>
                  </a:lnTo>
                  <a:lnTo>
                    <a:pt x="3918302" y="310350"/>
                  </a:lnTo>
                  <a:lnTo>
                    <a:pt x="3930139" y="312158"/>
                  </a:lnTo>
                  <a:lnTo>
                    <a:pt x="3941977" y="314224"/>
                  </a:lnTo>
                  <a:lnTo>
                    <a:pt x="3953815" y="316573"/>
                  </a:lnTo>
                  <a:lnTo>
                    <a:pt x="3965653" y="319231"/>
                  </a:lnTo>
                  <a:lnTo>
                    <a:pt x="3977491" y="322222"/>
                  </a:lnTo>
                  <a:lnTo>
                    <a:pt x="3989328" y="325566"/>
                  </a:lnTo>
                  <a:lnTo>
                    <a:pt x="4001166" y="329277"/>
                  </a:lnTo>
                  <a:lnTo>
                    <a:pt x="4013004" y="333362"/>
                  </a:lnTo>
                  <a:lnTo>
                    <a:pt x="4024842" y="337821"/>
                  </a:lnTo>
                  <a:lnTo>
                    <a:pt x="4036679" y="342640"/>
                  </a:lnTo>
                  <a:lnTo>
                    <a:pt x="4048517" y="347794"/>
                  </a:lnTo>
                  <a:lnTo>
                    <a:pt x="4060355" y="353247"/>
                  </a:lnTo>
                  <a:lnTo>
                    <a:pt x="4072193" y="358947"/>
                  </a:lnTo>
                  <a:lnTo>
                    <a:pt x="4084031" y="364833"/>
                  </a:lnTo>
                  <a:lnTo>
                    <a:pt x="4095868" y="370835"/>
                  </a:lnTo>
                  <a:lnTo>
                    <a:pt x="4107706" y="376877"/>
                  </a:lnTo>
                  <a:lnTo>
                    <a:pt x="4119544" y="382879"/>
                  </a:lnTo>
                  <a:lnTo>
                    <a:pt x="4131382" y="388765"/>
                  </a:lnTo>
                  <a:lnTo>
                    <a:pt x="4143219" y="394465"/>
                  </a:lnTo>
                  <a:lnTo>
                    <a:pt x="4155057" y="399918"/>
                  </a:lnTo>
                  <a:lnTo>
                    <a:pt x="4166895" y="405072"/>
                  </a:lnTo>
                  <a:lnTo>
                    <a:pt x="4178733" y="409891"/>
                  </a:lnTo>
                  <a:lnTo>
                    <a:pt x="4190570" y="414350"/>
                  </a:lnTo>
                  <a:lnTo>
                    <a:pt x="4202408" y="418435"/>
                  </a:lnTo>
                  <a:lnTo>
                    <a:pt x="4214246" y="422146"/>
                  </a:lnTo>
                  <a:lnTo>
                    <a:pt x="4226084" y="425490"/>
                  </a:lnTo>
                  <a:lnTo>
                    <a:pt x="4237922" y="428481"/>
                  </a:lnTo>
                  <a:lnTo>
                    <a:pt x="4249759" y="431139"/>
                  </a:lnTo>
                  <a:lnTo>
                    <a:pt x="4261597" y="433488"/>
                  </a:lnTo>
                  <a:lnTo>
                    <a:pt x="4273435" y="435554"/>
                  </a:lnTo>
                  <a:lnTo>
                    <a:pt x="4285273" y="437362"/>
                  </a:lnTo>
                  <a:lnTo>
                    <a:pt x="4297110" y="438938"/>
                  </a:lnTo>
                  <a:lnTo>
                    <a:pt x="4308948" y="440307"/>
                  </a:lnTo>
                  <a:lnTo>
                    <a:pt x="4320786" y="441494"/>
                  </a:lnTo>
                  <a:lnTo>
                    <a:pt x="4332624" y="442519"/>
                  </a:lnTo>
                  <a:lnTo>
                    <a:pt x="4344461" y="443403"/>
                  </a:lnTo>
                  <a:lnTo>
                    <a:pt x="4356299" y="444163"/>
                  </a:lnTo>
                  <a:lnTo>
                    <a:pt x="4368137" y="444817"/>
                  </a:lnTo>
                  <a:lnTo>
                    <a:pt x="4379975" y="445377"/>
                  </a:lnTo>
                  <a:lnTo>
                    <a:pt x="4391813" y="445858"/>
                  </a:lnTo>
                  <a:lnTo>
                    <a:pt x="4403650" y="446269"/>
                  </a:lnTo>
                  <a:lnTo>
                    <a:pt x="4415488" y="446620"/>
                  </a:lnTo>
                  <a:lnTo>
                    <a:pt x="4427326" y="446921"/>
                  </a:lnTo>
                  <a:lnTo>
                    <a:pt x="4439164" y="447177"/>
                  </a:lnTo>
                  <a:lnTo>
                    <a:pt x="4451001" y="447396"/>
                  </a:lnTo>
                  <a:lnTo>
                    <a:pt x="4462839" y="447583"/>
                  </a:lnTo>
                  <a:lnTo>
                    <a:pt x="4474677" y="447743"/>
                  </a:lnTo>
                  <a:lnTo>
                    <a:pt x="4486515" y="447878"/>
                  </a:lnTo>
                  <a:lnTo>
                    <a:pt x="4498352" y="447994"/>
                  </a:lnTo>
                  <a:lnTo>
                    <a:pt x="4510190" y="448093"/>
                  </a:lnTo>
                  <a:lnTo>
                    <a:pt x="4522028" y="448177"/>
                  </a:lnTo>
                  <a:lnTo>
                    <a:pt x="4533866" y="448248"/>
                  </a:lnTo>
                  <a:lnTo>
                    <a:pt x="4545704" y="448309"/>
                  </a:lnTo>
                  <a:lnTo>
                    <a:pt x="4557541" y="448361"/>
                  </a:lnTo>
                  <a:lnTo>
                    <a:pt x="4569379" y="448405"/>
                  </a:lnTo>
                  <a:lnTo>
                    <a:pt x="4581217" y="448443"/>
                  </a:lnTo>
                  <a:lnTo>
                    <a:pt x="4593055" y="448475"/>
                  </a:lnTo>
                  <a:lnTo>
                    <a:pt x="4604892" y="448502"/>
                  </a:lnTo>
                  <a:lnTo>
                    <a:pt x="4616730" y="448525"/>
                  </a:lnTo>
                  <a:lnTo>
                    <a:pt x="4628568" y="448545"/>
                  </a:lnTo>
                  <a:lnTo>
                    <a:pt x="4640406" y="448562"/>
                  </a:lnTo>
                  <a:lnTo>
                    <a:pt x="4652244" y="448576"/>
                  </a:lnTo>
                  <a:lnTo>
                    <a:pt x="4664081" y="448588"/>
                  </a:lnTo>
                  <a:lnTo>
                    <a:pt x="4675919" y="448598"/>
                  </a:lnTo>
                  <a:lnTo>
                    <a:pt x="4687757" y="448607"/>
                  </a:lnTo>
                </a:path>
              </a:pathLst>
            </a:custGeom>
            <a:ln w="40651" cap="flat">
              <a:solidFill>
                <a:srgbClr val="E8E8E8">
                  <a:alpha val="100000"/>
                </a:srgbClr>
              </a:solidFill>
              <a:prstDash val="solid"/>
              <a:round/>
            </a:ln>
          </p:spPr>
          <p:txBody>
            <a:bodyPr/>
            <a:lstStyle/>
            <a:p/>
          </p:txBody>
        </p:sp>
        <p:sp>
          <p:nvSpPr>
            <p:cNvPr id="40" name="pl40"/>
            <p:cNvSpPr/>
            <p:nvPr/>
          </p:nvSpPr>
          <p:spPr>
            <a:xfrm>
              <a:off x="2482252" y="4340446"/>
              <a:ext cx="4687757" cy="149552"/>
            </a:xfrm>
            <a:custGeom>
              <a:avLst/>
              <a:pathLst>
                <a:path w="4687757" h="149552">
                  <a:moveTo>
                    <a:pt x="0" y="149552"/>
                  </a:moveTo>
                  <a:lnTo>
                    <a:pt x="11837" y="149543"/>
                  </a:lnTo>
                  <a:lnTo>
                    <a:pt x="23675" y="149533"/>
                  </a:lnTo>
                  <a:lnTo>
                    <a:pt x="35513" y="149521"/>
                  </a:lnTo>
                  <a:lnTo>
                    <a:pt x="47351" y="149507"/>
                  </a:lnTo>
                  <a:lnTo>
                    <a:pt x="59188" y="149490"/>
                  </a:lnTo>
                  <a:lnTo>
                    <a:pt x="71026" y="149470"/>
                  </a:lnTo>
                  <a:lnTo>
                    <a:pt x="82864" y="149447"/>
                  </a:lnTo>
                  <a:lnTo>
                    <a:pt x="94702" y="149420"/>
                  </a:lnTo>
                  <a:lnTo>
                    <a:pt x="106539" y="149388"/>
                  </a:lnTo>
                  <a:lnTo>
                    <a:pt x="118377" y="149350"/>
                  </a:lnTo>
                  <a:lnTo>
                    <a:pt x="130215" y="149306"/>
                  </a:lnTo>
                  <a:lnTo>
                    <a:pt x="142053" y="149254"/>
                  </a:lnTo>
                  <a:lnTo>
                    <a:pt x="153891" y="149193"/>
                  </a:lnTo>
                  <a:lnTo>
                    <a:pt x="165728" y="149122"/>
                  </a:lnTo>
                  <a:lnTo>
                    <a:pt x="177566" y="149038"/>
                  </a:lnTo>
                  <a:lnTo>
                    <a:pt x="189404" y="148939"/>
                  </a:lnTo>
                  <a:lnTo>
                    <a:pt x="201242" y="148823"/>
                  </a:lnTo>
                  <a:lnTo>
                    <a:pt x="213079" y="148687"/>
                  </a:lnTo>
                  <a:lnTo>
                    <a:pt x="224917" y="148528"/>
                  </a:lnTo>
                  <a:lnTo>
                    <a:pt x="236755" y="148341"/>
                  </a:lnTo>
                  <a:lnTo>
                    <a:pt x="248593" y="148122"/>
                  </a:lnTo>
                  <a:lnTo>
                    <a:pt x="260430" y="147866"/>
                  </a:lnTo>
                  <a:lnTo>
                    <a:pt x="272268" y="147565"/>
                  </a:lnTo>
                  <a:lnTo>
                    <a:pt x="284106" y="147214"/>
                  </a:lnTo>
                  <a:lnTo>
                    <a:pt x="295944" y="146803"/>
                  </a:lnTo>
                  <a:lnTo>
                    <a:pt x="307782" y="146322"/>
                  </a:lnTo>
                  <a:lnTo>
                    <a:pt x="319619" y="145762"/>
                  </a:lnTo>
                  <a:lnTo>
                    <a:pt x="331457" y="145108"/>
                  </a:lnTo>
                  <a:lnTo>
                    <a:pt x="343295" y="144348"/>
                  </a:lnTo>
                  <a:lnTo>
                    <a:pt x="355133" y="143464"/>
                  </a:lnTo>
                  <a:lnTo>
                    <a:pt x="366970" y="142439"/>
                  </a:lnTo>
                  <a:lnTo>
                    <a:pt x="378808" y="141252"/>
                  </a:lnTo>
                  <a:lnTo>
                    <a:pt x="390646" y="139883"/>
                  </a:lnTo>
                  <a:lnTo>
                    <a:pt x="402484" y="138307"/>
                  </a:lnTo>
                  <a:lnTo>
                    <a:pt x="414321" y="136499"/>
                  </a:lnTo>
                  <a:lnTo>
                    <a:pt x="426159" y="134433"/>
                  </a:lnTo>
                  <a:lnTo>
                    <a:pt x="437997" y="132084"/>
                  </a:lnTo>
                  <a:lnTo>
                    <a:pt x="449835" y="129426"/>
                  </a:lnTo>
                  <a:lnTo>
                    <a:pt x="461673" y="126435"/>
                  </a:lnTo>
                  <a:lnTo>
                    <a:pt x="473510" y="123091"/>
                  </a:lnTo>
                  <a:lnTo>
                    <a:pt x="485348" y="119380"/>
                  </a:lnTo>
                  <a:lnTo>
                    <a:pt x="497186" y="115294"/>
                  </a:lnTo>
                  <a:lnTo>
                    <a:pt x="509024" y="110836"/>
                  </a:lnTo>
                  <a:lnTo>
                    <a:pt x="520861" y="106017"/>
                  </a:lnTo>
                  <a:lnTo>
                    <a:pt x="532699" y="100863"/>
                  </a:lnTo>
                  <a:lnTo>
                    <a:pt x="544537" y="95410"/>
                  </a:lnTo>
                  <a:lnTo>
                    <a:pt x="556375" y="89710"/>
                  </a:lnTo>
                  <a:lnTo>
                    <a:pt x="568213" y="83824"/>
                  </a:lnTo>
                  <a:lnTo>
                    <a:pt x="580050" y="77822"/>
                  </a:lnTo>
                  <a:lnTo>
                    <a:pt x="591888" y="71780"/>
                  </a:lnTo>
                  <a:lnTo>
                    <a:pt x="603726" y="65778"/>
                  </a:lnTo>
                  <a:lnTo>
                    <a:pt x="615564" y="59892"/>
                  </a:lnTo>
                  <a:lnTo>
                    <a:pt x="627401" y="54192"/>
                  </a:lnTo>
                  <a:lnTo>
                    <a:pt x="639239" y="48739"/>
                  </a:lnTo>
                  <a:lnTo>
                    <a:pt x="651077" y="43585"/>
                  </a:lnTo>
                  <a:lnTo>
                    <a:pt x="662915" y="38766"/>
                  </a:lnTo>
                  <a:lnTo>
                    <a:pt x="674752" y="34307"/>
                  </a:lnTo>
                  <a:lnTo>
                    <a:pt x="686590" y="30222"/>
                  </a:lnTo>
                  <a:lnTo>
                    <a:pt x="698428" y="26511"/>
                  </a:lnTo>
                  <a:lnTo>
                    <a:pt x="710266" y="23167"/>
                  </a:lnTo>
                  <a:lnTo>
                    <a:pt x="722104" y="20176"/>
                  </a:lnTo>
                  <a:lnTo>
                    <a:pt x="733941" y="17518"/>
                  </a:lnTo>
                  <a:lnTo>
                    <a:pt x="745779" y="15168"/>
                  </a:lnTo>
                  <a:lnTo>
                    <a:pt x="757617" y="13103"/>
                  </a:lnTo>
                  <a:lnTo>
                    <a:pt x="769455" y="11295"/>
                  </a:lnTo>
                  <a:lnTo>
                    <a:pt x="781292" y="9719"/>
                  </a:lnTo>
                  <a:lnTo>
                    <a:pt x="793130" y="8350"/>
                  </a:lnTo>
                  <a:lnTo>
                    <a:pt x="804968" y="7163"/>
                  </a:lnTo>
                  <a:lnTo>
                    <a:pt x="816806" y="6138"/>
                  </a:lnTo>
                  <a:lnTo>
                    <a:pt x="828643" y="5254"/>
                  </a:lnTo>
                  <a:lnTo>
                    <a:pt x="840481" y="4493"/>
                  </a:lnTo>
                  <a:lnTo>
                    <a:pt x="852319" y="3840"/>
                  </a:lnTo>
                  <a:lnTo>
                    <a:pt x="864157" y="3279"/>
                  </a:lnTo>
                  <a:lnTo>
                    <a:pt x="875995" y="2799"/>
                  </a:lnTo>
                  <a:lnTo>
                    <a:pt x="887832" y="2388"/>
                  </a:lnTo>
                  <a:lnTo>
                    <a:pt x="899670" y="2036"/>
                  </a:lnTo>
                  <a:lnTo>
                    <a:pt x="911508" y="1736"/>
                  </a:lnTo>
                  <a:lnTo>
                    <a:pt x="923346" y="1479"/>
                  </a:lnTo>
                  <a:lnTo>
                    <a:pt x="935183" y="1260"/>
                  </a:lnTo>
                  <a:lnTo>
                    <a:pt x="947021" y="1074"/>
                  </a:lnTo>
                  <a:lnTo>
                    <a:pt x="958859" y="914"/>
                  </a:lnTo>
                  <a:lnTo>
                    <a:pt x="970697" y="778"/>
                  </a:lnTo>
                  <a:lnTo>
                    <a:pt x="982534" y="663"/>
                  </a:lnTo>
                  <a:lnTo>
                    <a:pt x="994372" y="564"/>
                  </a:lnTo>
                  <a:lnTo>
                    <a:pt x="1006210" y="480"/>
                  </a:lnTo>
                  <a:lnTo>
                    <a:pt x="1018048" y="409"/>
                  </a:lnTo>
                  <a:lnTo>
                    <a:pt x="1029886" y="348"/>
                  </a:lnTo>
                  <a:lnTo>
                    <a:pt x="1041723" y="296"/>
                  </a:lnTo>
                  <a:lnTo>
                    <a:pt x="1053561" y="252"/>
                  </a:lnTo>
                  <a:lnTo>
                    <a:pt x="1065399" y="214"/>
                  </a:lnTo>
                  <a:lnTo>
                    <a:pt x="1077237" y="182"/>
                  </a:lnTo>
                  <a:lnTo>
                    <a:pt x="1089074" y="155"/>
                  </a:lnTo>
                  <a:lnTo>
                    <a:pt x="1100912" y="132"/>
                  </a:lnTo>
                  <a:lnTo>
                    <a:pt x="1112750" y="112"/>
                  </a:lnTo>
                  <a:lnTo>
                    <a:pt x="1124588" y="95"/>
                  </a:lnTo>
                  <a:lnTo>
                    <a:pt x="1136426" y="81"/>
                  </a:lnTo>
                  <a:lnTo>
                    <a:pt x="1148263" y="69"/>
                  </a:lnTo>
                  <a:lnTo>
                    <a:pt x="1160101" y="58"/>
                  </a:lnTo>
                  <a:lnTo>
                    <a:pt x="1171939" y="5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552"/>
                  </a:lnTo>
                  <a:lnTo>
                    <a:pt x="3527655" y="149543"/>
                  </a:lnTo>
                  <a:lnTo>
                    <a:pt x="3539493" y="149533"/>
                  </a:lnTo>
                  <a:lnTo>
                    <a:pt x="3551331" y="149521"/>
                  </a:lnTo>
                  <a:lnTo>
                    <a:pt x="3563169" y="149507"/>
                  </a:lnTo>
                  <a:lnTo>
                    <a:pt x="3575006" y="149490"/>
                  </a:lnTo>
                  <a:lnTo>
                    <a:pt x="3586844" y="149470"/>
                  </a:lnTo>
                  <a:lnTo>
                    <a:pt x="3598682" y="149447"/>
                  </a:lnTo>
                  <a:lnTo>
                    <a:pt x="3610520" y="149420"/>
                  </a:lnTo>
                  <a:lnTo>
                    <a:pt x="3622357" y="149388"/>
                  </a:lnTo>
                  <a:lnTo>
                    <a:pt x="3634195" y="149350"/>
                  </a:lnTo>
                  <a:lnTo>
                    <a:pt x="3646033" y="149306"/>
                  </a:lnTo>
                  <a:lnTo>
                    <a:pt x="3657871" y="149254"/>
                  </a:lnTo>
                  <a:lnTo>
                    <a:pt x="3669709" y="149193"/>
                  </a:lnTo>
                  <a:lnTo>
                    <a:pt x="3681546" y="149122"/>
                  </a:lnTo>
                  <a:lnTo>
                    <a:pt x="3693384" y="149038"/>
                  </a:lnTo>
                  <a:lnTo>
                    <a:pt x="3705222" y="148939"/>
                  </a:lnTo>
                  <a:lnTo>
                    <a:pt x="3717060" y="148823"/>
                  </a:lnTo>
                  <a:lnTo>
                    <a:pt x="3728897" y="148687"/>
                  </a:lnTo>
                  <a:lnTo>
                    <a:pt x="3740735" y="148528"/>
                  </a:lnTo>
                  <a:lnTo>
                    <a:pt x="3752573" y="148341"/>
                  </a:lnTo>
                  <a:lnTo>
                    <a:pt x="3764411" y="148122"/>
                  </a:lnTo>
                  <a:lnTo>
                    <a:pt x="3776248" y="147866"/>
                  </a:lnTo>
                  <a:lnTo>
                    <a:pt x="3788086" y="147565"/>
                  </a:lnTo>
                  <a:lnTo>
                    <a:pt x="3799924" y="147214"/>
                  </a:lnTo>
                  <a:lnTo>
                    <a:pt x="3811762" y="146803"/>
                  </a:lnTo>
                  <a:lnTo>
                    <a:pt x="3823600" y="146322"/>
                  </a:lnTo>
                  <a:lnTo>
                    <a:pt x="3835437" y="145762"/>
                  </a:lnTo>
                  <a:lnTo>
                    <a:pt x="3847275" y="145108"/>
                  </a:lnTo>
                  <a:lnTo>
                    <a:pt x="3859113" y="144348"/>
                  </a:lnTo>
                  <a:lnTo>
                    <a:pt x="3870951" y="143464"/>
                  </a:lnTo>
                  <a:lnTo>
                    <a:pt x="3882788" y="142439"/>
                  </a:lnTo>
                  <a:lnTo>
                    <a:pt x="3894626" y="141252"/>
                  </a:lnTo>
                  <a:lnTo>
                    <a:pt x="3906464" y="139883"/>
                  </a:lnTo>
                  <a:lnTo>
                    <a:pt x="3918302" y="138307"/>
                  </a:lnTo>
                  <a:lnTo>
                    <a:pt x="3930139" y="136499"/>
                  </a:lnTo>
                  <a:lnTo>
                    <a:pt x="3941977" y="134433"/>
                  </a:lnTo>
                  <a:lnTo>
                    <a:pt x="3953815" y="132084"/>
                  </a:lnTo>
                  <a:lnTo>
                    <a:pt x="3965653" y="129426"/>
                  </a:lnTo>
                  <a:lnTo>
                    <a:pt x="3977491" y="126435"/>
                  </a:lnTo>
                  <a:lnTo>
                    <a:pt x="3989328" y="123091"/>
                  </a:lnTo>
                  <a:lnTo>
                    <a:pt x="4001166" y="119380"/>
                  </a:lnTo>
                  <a:lnTo>
                    <a:pt x="4013004" y="115294"/>
                  </a:lnTo>
                  <a:lnTo>
                    <a:pt x="4024842" y="110836"/>
                  </a:lnTo>
                  <a:lnTo>
                    <a:pt x="4036679" y="106017"/>
                  </a:lnTo>
                  <a:lnTo>
                    <a:pt x="4048517" y="100863"/>
                  </a:lnTo>
                  <a:lnTo>
                    <a:pt x="4060355" y="95410"/>
                  </a:lnTo>
                  <a:lnTo>
                    <a:pt x="4072193" y="89710"/>
                  </a:lnTo>
                  <a:lnTo>
                    <a:pt x="4084031" y="83824"/>
                  </a:lnTo>
                  <a:lnTo>
                    <a:pt x="4095868" y="77822"/>
                  </a:lnTo>
                  <a:lnTo>
                    <a:pt x="4107706" y="71780"/>
                  </a:lnTo>
                  <a:lnTo>
                    <a:pt x="4119544" y="65778"/>
                  </a:lnTo>
                  <a:lnTo>
                    <a:pt x="4131382" y="59892"/>
                  </a:lnTo>
                  <a:lnTo>
                    <a:pt x="4143219" y="54192"/>
                  </a:lnTo>
                  <a:lnTo>
                    <a:pt x="4155057" y="48739"/>
                  </a:lnTo>
                  <a:lnTo>
                    <a:pt x="4166895" y="43585"/>
                  </a:lnTo>
                  <a:lnTo>
                    <a:pt x="4178733" y="38766"/>
                  </a:lnTo>
                  <a:lnTo>
                    <a:pt x="4190570" y="34307"/>
                  </a:lnTo>
                  <a:lnTo>
                    <a:pt x="4202408" y="30222"/>
                  </a:lnTo>
                  <a:lnTo>
                    <a:pt x="4214246" y="26511"/>
                  </a:lnTo>
                  <a:lnTo>
                    <a:pt x="4226084" y="23167"/>
                  </a:lnTo>
                  <a:lnTo>
                    <a:pt x="4237922" y="20176"/>
                  </a:lnTo>
                  <a:lnTo>
                    <a:pt x="4249759" y="17518"/>
                  </a:lnTo>
                  <a:lnTo>
                    <a:pt x="4261597" y="15168"/>
                  </a:lnTo>
                  <a:lnTo>
                    <a:pt x="4273435" y="13103"/>
                  </a:lnTo>
                  <a:lnTo>
                    <a:pt x="4285273" y="11295"/>
                  </a:lnTo>
                  <a:lnTo>
                    <a:pt x="4297110" y="9719"/>
                  </a:lnTo>
                  <a:lnTo>
                    <a:pt x="4308948" y="8350"/>
                  </a:lnTo>
                  <a:lnTo>
                    <a:pt x="4320786" y="7163"/>
                  </a:lnTo>
                  <a:lnTo>
                    <a:pt x="4332624" y="6138"/>
                  </a:lnTo>
                  <a:lnTo>
                    <a:pt x="4344461" y="5254"/>
                  </a:lnTo>
                  <a:lnTo>
                    <a:pt x="4356299" y="4493"/>
                  </a:lnTo>
                  <a:lnTo>
                    <a:pt x="4368137" y="3840"/>
                  </a:lnTo>
                  <a:lnTo>
                    <a:pt x="4379975" y="3279"/>
                  </a:lnTo>
                  <a:lnTo>
                    <a:pt x="4391813" y="2799"/>
                  </a:lnTo>
                  <a:lnTo>
                    <a:pt x="4403650" y="2388"/>
                  </a:lnTo>
                  <a:lnTo>
                    <a:pt x="4415488" y="2036"/>
                  </a:lnTo>
                  <a:lnTo>
                    <a:pt x="4427326" y="1736"/>
                  </a:lnTo>
                  <a:lnTo>
                    <a:pt x="4439164" y="1479"/>
                  </a:lnTo>
                  <a:lnTo>
                    <a:pt x="4451001" y="1260"/>
                  </a:lnTo>
                  <a:lnTo>
                    <a:pt x="4462839" y="1074"/>
                  </a:lnTo>
                  <a:lnTo>
                    <a:pt x="4474677" y="914"/>
                  </a:lnTo>
                  <a:lnTo>
                    <a:pt x="4486515" y="778"/>
                  </a:lnTo>
                  <a:lnTo>
                    <a:pt x="4498352" y="663"/>
                  </a:lnTo>
                  <a:lnTo>
                    <a:pt x="4510190" y="564"/>
                  </a:lnTo>
                  <a:lnTo>
                    <a:pt x="4522028" y="480"/>
                  </a:lnTo>
                  <a:lnTo>
                    <a:pt x="4533866" y="409"/>
                  </a:lnTo>
                  <a:lnTo>
                    <a:pt x="4545704" y="348"/>
                  </a:lnTo>
                  <a:lnTo>
                    <a:pt x="4557541" y="296"/>
                  </a:lnTo>
                  <a:lnTo>
                    <a:pt x="4569379" y="252"/>
                  </a:lnTo>
                  <a:lnTo>
                    <a:pt x="4581217" y="214"/>
                  </a:lnTo>
                  <a:lnTo>
                    <a:pt x="4593055" y="182"/>
                  </a:lnTo>
                  <a:lnTo>
                    <a:pt x="4604892" y="155"/>
                  </a:lnTo>
                  <a:lnTo>
                    <a:pt x="4616730" y="132"/>
                  </a:lnTo>
                  <a:lnTo>
                    <a:pt x="4628568" y="112"/>
                  </a:lnTo>
                  <a:lnTo>
                    <a:pt x="4640406" y="95"/>
                  </a:lnTo>
                  <a:lnTo>
                    <a:pt x="4652244" y="81"/>
                  </a:lnTo>
                  <a:lnTo>
                    <a:pt x="4664081" y="69"/>
                  </a:lnTo>
                  <a:lnTo>
                    <a:pt x="4675919" y="58"/>
                  </a:lnTo>
                  <a:lnTo>
                    <a:pt x="4687757" y="50"/>
                  </a:lnTo>
                </a:path>
              </a:pathLst>
            </a:custGeom>
            <a:ln w="40651" cap="flat">
              <a:solidFill>
                <a:srgbClr val="E8E8E8">
                  <a:alpha val="100000"/>
                </a:srgbClr>
              </a:solidFill>
              <a:prstDash val="solid"/>
              <a:round/>
            </a:ln>
          </p:spPr>
          <p:txBody>
            <a:bodyPr/>
            <a:lstStyle/>
            <a:p/>
          </p:txBody>
        </p:sp>
        <p:sp>
          <p:nvSpPr>
            <p:cNvPr id="41" name="pl41"/>
            <p:cNvSpPr/>
            <p:nvPr/>
          </p:nvSpPr>
          <p:spPr>
            <a:xfrm>
              <a:off x="2482252" y="3592583"/>
              <a:ext cx="4687757" cy="598160"/>
            </a:xfrm>
            <a:custGeom>
              <a:avLst/>
              <a:pathLst>
                <a:path w="4687757" h="598160">
                  <a:moveTo>
                    <a:pt x="0" y="299155"/>
                  </a:moveTo>
                  <a:lnTo>
                    <a:pt x="11837" y="299173"/>
                  </a:lnTo>
                  <a:lnTo>
                    <a:pt x="23675" y="299193"/>
                  </a:lnTo>
                  <a:lnTo>
                    <a:pt x="35513" y="299217"/>
                  </a:lnTo>
                  <a:lnTo>
                    <a:pt x="47351" y="299246"/>
                  </a:lnTo>
                  <a:lnTo>
                    <a:pt x="59188" y="299280"/>
                  </a:lnTo>
                  <a:lnTo>
                    <a:pt x="71026" y="299319"/>
                  </a:lnTo>
                  <a:lnTo>
                    <a:pt x="82864" y="299365"/>
                  </a:lnTo>
                  <a:lnTo>
                    <a:pt x="94702" y="299420"/>
                  </a:lnTo>
                  <a:lnTo>
                    <a:pt x="106539" y="299484"/>
                  </a:lnTo>
                  <a:lnTo>
                    <a:pt x="118377" y="299559"/>
                  </a:lnTo>
                  <a:lnTo>
                    <a:pt x="130215" y="299647"/>
                  </a:lnTo>
                  <a:lnTo>
                    <a:pt x="142053" y="299751"/>
                  </a:lnTo>
                  <a:lnTo>
                    <a:pt x="153891" y="299873"/>
                  </a:lnTo>
                  <a:lnTo>
                    <a:pt x="165728" y="300016"/>
                  </a:lnTo>
                  <a:lnTo>
                    <a:pt x="177566" y="300184"/>
                  </a:lnTo>
                  <a:lnTo>
                    <a:pt x="189404" y="300381"/>
                  </a:lnTo>
                  <a:lnTo>
                    <a:pt x="201242" y="300613"/>
                  </a:lnTo>
                  <a:lnTo>
                    <a:pt x="213079" y="300884"/>
                  </a:lnTo>
                  <a:lnTo>
                    <a:pt x="224917" y="301203"/>
                  </a:lnTo>
                  <a:lnTo>
                    <a:pt x="236755" y="301576"/>
                  </a:lnTo>
                  <a:lnTo>
                    <a:pt x="248593" y="302014"/>
                  </a:lnTo>
                  <a:lnTo>
                    <a:pt x="260430" y="302528"/>
                  </a:lnTo>
                  <a:lnTo>
                    <a:pt x="272268" y="303128"/>
                  </a:lnTo>
                  <a:lnTo>
                    <a:pt x="284106" y="303832"/>
                  </a:lnTo>
                  <a:lnTo>
                    <a:pt x="295944" y="304654"/>
                  </a:lnTo>
                  <a:lnTo>
                    <a:pt x="307782" y="305615"/>
                  </a:lnTo>
                  <a:lnTo>
                    <a:pt x="319619" y="306736"/>
                  </a:lnTo>
                  <a:lnTo>
                    <a:pt x="331457" y="308043"/>
                  </a:lnTo>
                  <a:lnTo>
                    <a:pt x="343295" y="309564"/>
                  </a:lnTo>
                  <a:lnTo>
                    <a:pt x="355133" y="311331"/>
                  </a:lnTo>
                  <a:lnTo>
                    <a:pt x="366970" y="313382"/>
                  </a:lnTo>
                  <a:lnTo>
                    <a:pt x="378808" y="315755"/>
                  </a:lnTo>
                  <a:lnTo>
                    <a:pt x="390646" y="318494"/>
                  </a:lnTo>
                  <a:lnTo>
                    <a:pt x="402484" y="321646"/>
                  </a:lnTo>
                  <a:lnTo>
                    <a:pt x="414321" y="325262"/>
                  </a:lnTo>
                  <a:lnTo>
                    <a:pt x="426159" y="329393"/>
                  </a:lnTo>
                  <a:lnTo>
                    <a:pt x="437997" y="334091"/>
                  </a:lnTo>
                  <a:lnTo>
                    <a:pt x="449835" y="339408"/>
                  </a:lnTo>
                  <a:lnTo>
                    <a:pt x="461673" y="345390"/>
                  </a:lnTo>
                  <a:lnTo>
                    <a:pt x="473510" y="352077"/>
                  </a:lnTo>
                  <a:lnTo>
                    <a:pt x="485348" y="359499"/>
                  </a:lnTo>
                  <a:lnTo>
                    <a:pt x="497186" y="367670"/>
                  </a:lnTo>
                  <a:lnTo>
                    <a:pt x="509024" y="376587"/>
                  </a:lnTo>
                  <a:lnTo>
                    <a:pt x="520861" y="386225"/>
                  </a:lnTo>
                  <a:lnTo>
                    <a:pt x="532699" y="396534"/>
                  </a:lnTo>
                  <a:lnTo>
                    <a:pt x="544537" y="407439"/>
                  </a:lnTo>
                  <a:lnTo>
                    <a:pt x="556375" y="418839"/>
                  </a:lnTo>
                  <a:lnTo>
                    <a:pt x="568213" y="430612"/>
                  </a:lnTo>
                  <a:lnTo>
                    <a:pt x="580050" y="442616"/>
                  </a:lnTo>
                  <a:lnTo>
                    <a:pt x="591888" y="454699"/>
                  </a:lnTo>
                  <a:lnTo>
                    <a:pt x="603726" y="466703"/>
                  </a:lnTo>
                  <a:lnTo>
                    <a:pt x="615564" y="478476"/>
                  </a:lnTo>
                  <a:lnTo>
                    <a:pt x="627401" y="489876"/>
                  </a:lnTo>
                  <a:lnTo>
                    <a:pt x="639239" y="500781"/>
                  </a:lnTo>
                  <a:lnTo>
                    <a:pt x="651077" y="511090"/>
                  </a:lnTo>
                  <a:lnTo>
                    <a:pt x="662915" y="520728"/>
                  </a:lnTo>
                  <a:lnTo>
                    <a:pt x="674752" y="529645"/>
                  </a:lnTo>
                  <a:lnTo>
                    <a:pt x="686590" y="537816"/>
                  </a:lnTo>
                  <a:lnTo>
                    <a:pt x="698428" y="545237"/>
                  </a:lnTo>
                  <a:lnTo>
                    <a:pt x="710266" y="551925"/>
                  </a:lnTo>
                  <a:lnTo>
                    <a:pt x="722104" y="557907"/>
                  </a:lnTo>
                  <a:lnTo>
                    <a:pt x="733941" y="563224"/>
                  </a:lnTo>
                  <a:lnTo>
                    <a:pt x="745779" y="567922"/>
                  </a:lnTo>
                  <a:lnTo>
                    <a:pt x="757617" y="572053"/>
                  </a:lnTo>
                  <a:lnTo>
                    <a:pt x="769455" y="575669"/>
                  </a:lnTo>
                  <a:lnTo>
                    <a:pt x="781292" y="578821"/>
                  </a:lnTo>
                  <a:lnTo>
                    <a:pt x="793130" y="581560"/>
                  </a:lnTo>
                  <a:lnTo>
                    <a:pt x="804968" y="583933"/>
                  </a:lnTo>
                  <a:lnTo>
                    <a:pt x="816806" y="585983"/>
                  </a:lnTo>
                  <a:lnTo>
                    <a:pt x="828643" y="587751"/>
                  </a:lnTo>
                  <a:lnTo>
                    <a:pt x="840481" y="589272"/>
                  </a:lnTo>
                  <a:lnTo>
                    <a:pt x="852319" y="590579"/>
                  </a:lnTo>
                  <a:lnTo>
                    <a:pt x="864157" y="591700"/>
                  </a:lnTo>
                  <a:lnTo>
                    <a:pt x="875995" y="592661"/>
                  </a:lnTo>
                  <a:lnTo>
                    <a:pt x="887832" y="593483"/>
                  </a:lnTo>
                  <a:lnTo>
                    <a:pt x="899670" y="594186"/>
                  </a:lnTo>
                  <a:lnTo>
                    <a:pt x="911508" y="594787"/>
                  </a:lnTo>
                  <a:lnTo>
                    <a:pt x="923346" y="595300"/>
                  </a:lnTo>
                  <a:lnTo>
                    <a:pt x="935183" y="595738"/>
                  </a:lnTo>
                  <a:lnTo>
                    <a:pt x="947021" y="596112"/>
                  </a:lnTo>
                  <a:lnTo>
                    <a:pt x="958859" y="596431"/>
                  </a:lnTo>
                  <a:lnTo>
                    <a:pt x="970697" y="596702"/>
                  </a:lnTo>
                  <a:lnTo>
                    <a:pt x="982534" y="596934"/>
                  </a:lnTo>
                  <a:lnTo>
                    <a:pt x="994372" y="597131"/>
                  </a:lnTo>
                  <a:lnTo>
                    <a:pt x="1006210" y="597299"/>
                  </a:lnTo>
                  <a:lnTo>
                    <a:pt x="1018048" y="597442"/>
                  </a:lnTo>
                  <a:lnTo>
                    <a:pt x="1029886" y="597564"/>
                  </a:lnTo>
                  <a:lnTo>
                    <a:pt x="1041723" y="597667"/>
                  </a:lnTo>
                  <a:lnTo>
                    <a:pt x="1053561" y="597756"/>
                  </a:lnTo>
                  <a:lnTo>
                    <a:pt x="1065399" y="597831"/>
                  </a:lnTo>
                  <a:lnTo>
                    <a:pt x="1077237" y="597895"/>
                  </a:lnTo>
                  <a:lnTo>
                    <a:pt x="1089074" y="597949"/>
                  </a:lnTo>
                  <a:lnTo>
                    <a:pt x="1100912" y="597996"/>
                  </a:lnTo>
                  <a:lnTo>
                    <a:pt x="1112750" y="598035"/>
                  </a:lnTo>
                  <a:lnTo>
                    <a:pt x="1124588" y="598069"/>
                  </a:lnTo>
                  <a:lnTo>
                    <a:pt x="1136426" y="598097"/>
                  </a:lnTo>
                  <a:lnTo>
                    <a:pt x="1148263" y="598122"/>
                  </a:lnTo>
                  <a:lnTo>
                    <a:pt x="1160101" y="598142"/>
                  </a:lnTo>
                  <a:lnTo>
                    <a:pt x="1171939" y="598160"/>
                  </a:lnTo>
                  <a:lnTo>
                    <a:pt x="1171939" y="598059"/>
                  </a:lnTo>
                  <a:lnTo>
                    <a:pt x="1183777" y="598024"/>
                  </a:lnTo>
                  <a:lnTo>
                    <a:pt x="1195614" y="597983"/>
                  </a:lnTo>
                  <a:lnTo>
                    <a:pt x="1207452" y="597934"/>
                  </a:lnTo>
                  <a:lnTo>
                    <a:pt x="1219290" y="597877"/>
                  </a:lnTo>
                  <a:lnTo>
                    <a:pt x="1231128" y="597810"/>
                  </a:lnTo>
                  <a:lnTo>
                    <a:pt x="1242965" y="597731"/>
                  </a:lnTo>
                  <a:lnTo>
                    <a:pt x="1254803" y="597639"/>
                  </a:lnTo>
                  <a:lnTo>
                    <a:pt x="1266641" y="597530"/>
                  </a:lnTo>
                  <a:lnTo>
                    <a:pt x="1278479" y="597402"/>
                  </a:lnTo>
                  <a:lnTo>
                    <a:pt x="1290317" y="597251"/>
                  </a:lnTo>
                  <a:lnTo>
                    <a:pt x="1302154" y="597075"/>
                  </a:lnTo>
                  <a:lnTo>
                    <a:pt x="1313992" y="596867"/>
                  </a:lnTo>
                  <a:lnTo>
                    <a:pt x="1325830" y="596624"/>
                  </a:lnTo>
                  <a:lnTo>
                    <a:pt x="1337668" y="596338"/>
                  </a:lnTo>
                  <a:lnTo>
                    <a:pt x="1349505" y="596002"/>
                  </a:lnTo>
                  <a:lnTo>
                    <a:pt x="1361343" y="595607"/>
                  </a:lnTo>
                  <a:lnTo>
                    <a:pt x="1373181" y="595144"/>
                  </a:lnTo>
                  <a:lnTo>
                    <a:pt x="1385019" y="594601"/>
                  </a:lnTo>
                  <a:lnTo>
                    <a:pt x="1396856" y="593964"/>
                  </a:lnTo>
                  <a:lnTo>
                    <a:pt x="1408694" y="593216"/>
                  </a:lnTo>
                  <a:lnTo>
                    <a:pt x="1420532" y="592341"/>
                  </a:lnTo>
                  <a:lnTo>
                    <a:pt x="1432370" y="591314"/>
                  </a:lnTo>
                  <a:lnTo>
                    <a:pt x="1444208" y="590112"/>
                  </a:lnTo>
                  <a:lnTo>
                    <a:pt x="1456045" y="588706"/>
                  </a:lnTo>
                  <a:lnTo>
                    <a:pt x="1467883" y="587062"/>
                  </a:lnTo>
                  <a:lnTo>
                    <a:pt x="1479721" y="585140"/>
                  </a:lnTo>
                  <a:lnTo>
                    <a:pt x="1491559" y="582898"/>
                  </a:lnTo>
                  <a:lnTo>
                    <a:pt x="1503396" y="580284"/>
                  </a:lnTo>
                  <a:lnTo>
                    <a:pt x="1515234" y="577242"/>
                  </a:lnTo>
                  <a:lnTo>
                    <a:pt x="1527072" y="573706"/>
                  </a:lnTo>
                  <a:lnTo>
                    <a:pt x="1538910" y="569606"/>
                  </a:lnTo>
                  <a:lnTo>
                    <a:pt x="1550748" y="564860"/>
                  </a:lnTo>
                  <a:lnTo>
                    <a:pt x="1562585" y="559382"/>
                  </a:lnTo>
                  <a:lnTo>
                    <a:pt x="1574423" y="553077"/>
                  </a:lnTo>
                  <a:lnTo>
                    <a:pt x="1586261" y="545846"/>
                  </a:lnTo>
                  <a:lnTo>
                    <a:pt x="1598099" y="537584"/>
                  </a:lnTo>
                  <a:lnTo>
                    <a:pt x="1609936" y="528187"/>
                  </a:lnTo>
                  <a:lnTo>
                    <a:pt x="1621774" y="517554"/>
                  </a:lnTo>
                  <a:lnTo>
                    <a:pt x="1633612" y="505589"/>
                  </a:lnTo>
                  <a:lnTo>
                    <a:pt x="1645450" y="492215"/>
                  </a:lnTo>
                  <a:lnTo>
                    <a:pt x="1657287" y="477371"/>
                  </a:lnTo>
                  <a:lnTo>
                    <a:pt x="1669125" y="461029"/>
                  </a:lnTo>
                  <a:lnTo>
                    <a:pt x="1680963" y="443195"/>
                  </a:lnTo>
                  <a:lnTo>
                    <a:pt x="1692801" y="423920"/>
                  </a:lnTo>
                  <a:lnTo>
                    <a:pt x="1704639" y="403302"/>
                  </a:lnTo>
                  <a:lnTo>
                    <a:pt x="1716476" y="381492"/>
                  </a:lnTo>
                  <a:lnTo>
                    <a:pt x="1728314" y="358691"/>
                  </a:lnTo>
                  <a:lnTo>
                    <a:pt x="1740152" y="335145"/>
                  </a:lnTo>
                  <a:lnTo>
                    <a:pt x="1751990" y="311137"/>
                  </a:lnTo>
                  <a:lnTo>
                    <a:pt x="1763827" y="286972"/>
                  </a:lnTo>
                  <a:lnTo>
                    <a:pt x="1775665" y="262964"/>
                  </a:lnTo>
                  <a:lnTo>
                    <a:pt x="1787503" y="239418"/>
                  </a:lnTo>
                  <a:lnTo>
                    <a:pt x="1799341" y="216617"/>
                  </a:lnTo>
                  <a:lnTo>
                    <a:pt x="1811178" y="194807"/>
                  </a:lnTo>
                  <a:lnTo>
                    <a:pt x="1823016" y="174190"/>
                  </a:lnTo>
                  <a:lnTo>
                    <a:pt x="1834854" y="154914"/>
                  </a:lnTo>
                  <a:lnTo>
                    <a:pt x="1846692" y="137080"/>
                  </a:lnTo>
                  <a:lnTo>
                    <a:pt x="1858530" y="120738"/>
                  </a:lnTo>
                  <a:lnTo>
                    <a:pt x="1870367" y="105894"/>
                  </a:lnTo>
                  <a:lnTo>
                    <a:pt x="1882205" y="92520"/>
                  </a:lnTo>
                  <a:lnTo>
                    <a:pt x="1894043" y="80555"/>
                  </a:lnTo>
                  <a:lnTo>
                    <a:pt x="1905881" y="69922"/>
                  </a:lnTo>
                  <a:lnTo>
                    <a:pt x="1917718" y="60525"/>
                  </a:lnTo>
                  <a:lnTo>
                    <a:pt x="1929556" y="52263"/>
                  </a:lnTo>
                  <a:lnTo>
                    <a:pt x="1941394" y="45032"/>
                  </a:lnTo>
                  <a:lnTo>
                    <a:pt x="1953232" y="38727"/>
                  </a:lnTo>
                  <a:lnTo>
                    <a:pt x="1965069" y="33249"/>
                  </a:lnTo>
                  <a:lnTo>
                    <a:pt x="1976907" y="28503"/>
                  </a:lnTo>
                  <a:lnTo>
                    <a:pt x="1988745" y="24403"/>
                  </a:lnTo>
                  <a:lnTo>
                    <a:pt x="2000583" y="20867"/>
                  </a:lnTo>
                  <a:lnTo>
                    <a:pt x="2012421" y="17825"/>
                  </a:lnTo>
                  <a:lnTo>
                    <a:pt x="2024258" y="15211"/>
                  </a:lnTo>
                  <a:lnTo>
                    <a:pt x="2036096" y="12969"/>
                  </a:lnTo>
                  <a:lnTo>
                    <a:pt x="2047934" y="11048"/>
                  </a:lnTo>
                  <a:lnTo>
                    <a:pt x="2059772" y="9403"/>
                  </a:lnTo>
                  <a:lnTo>
                    <a:pt x="2071609" y="7997"/>
                  </a:lnTo>
                  <a:lnTo>
                    <a:pt x="2083447" y="6795"/>
                  </a:lnTo>
                  <a:lnTo>
                    <a:pt x="2095285" y="5769"/>
                  </a:lnTo>
                  <a:lnTo>
                    <a:pt x="2107123" y="4893"/>
                  </a:lnTo>
                  <a:lnTo>
                    <a:pt x="2118961" y="4145"/>
                  </a:lnTo>
                  <a:lnTo>
                    <a:pt x="2130798" y="3508"/>
                  </a:lnTo>
                  <a:lnTo>
                    <a:pt x="2142636" y="2965"/>
                  </a:lnTo>
                  <a:lnTo>
                    <a:pt x="2154474" y="2502"/>
                  </a:lnTo>
                  <a:lnTo>
                    <a:pt x="2166312" y="2108"/>
                  </a:lnTo>
                  <a:lnTo>
                    <a:pt x="2178149" y="1772"/>
                  </a:lnTo>
                  <a:lnTo>
                    <a:pt x="2189987" y="1485"/>
                  </a:lnTo>
                  <a:lnTo>
                    <a:pt x="2201825" y="1242"/>
                  </a:lnTo>
                  <a:lnTo>
                    <a:pt x="2213663" y="1034"/>
                  </a:lnTo>
                  <a:lnTo>
                    <a:pt x="2225500" y="858"/>
                  </a:lnTo>
                  <a:lnTo>
                    <a:pt x="2237338" y="707"/>
                  </a:lnTo>
                  <a:lnTo>
                    <a:pt x="2249176" y="580"/>
                  </a:lnTo>
                  <a:lnTo>
                    <a:pt x="2261014" y="471"/>
                  </a:lnTo>
                  <a:lnTo>
                    <a:pt x="2272852" y="378"/>
                  </a:lnTo>
                  <a:lnTo>
                    <a:pt x="2284689" y="299"/>
                  </a:lnTo>
                  <a:lnTo>
                    <a:pt x="2296527" y="232"/>
                  </a:lnTo>
                  <a:lnTo>
                    <a:pt x="2308365" y="175"/>
                  </a:lnTo>
                  <a:lnTo>
                    <a:pt x="2320203" y="126"/>
                  </a:lnTo>
                  <a:lnTo>
                    <a:pt x="2332040" y="85"/>
                  </a:lnTo>
                  <a:lnTo>
                    <a:pt x="2343878" y="5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57"/>
                  </a:lnTo>
                  <a:lnTo>
                    <a:pt x="3527655" y="448657"/>
                  </a:lnTo>
                  <a:lnTo>
                    <a:pt x="3539493" y="448657"/>
                  </a:lnTo>
                  <a:lnTo>
                    <a:pt x="3551331" y="448657"/>
                  </a:lnTo>
                  <a:lnTo>
                    <a:pt x="3563169" y="448657"/>
                  </a:lnTo>
                  <a:lnTo>
                    <a:pt x="3575006" y="448657"/>
                  </a:lnTo>
                  <a:lnTo>
                    <a:pt x="3586844" y="448657"/>
                  </a:lnTo>
                  <a:lnTo>
                    <a:pt x="3598682" y="448657"/>
                  </a:lnTo>
                  <a:lnTo>
                    <a:pt x="3610520" y="448657"/>
                  </a:lnTo>
                  <a:lnTo>
                    <a:pt x="3622357" y="448657"/>
                  </a:lnTo>
                  <a:lnTo>
                    <a:pt x="3634195" y="448657"/>
                  </a:lnTo>
                  <a:lnTo>
                    <a:pt x="3646033" y="448657"/>
                  </a:lnTo>
                  <a:lnTo>
                    <a:pt x="3657871" y="448657"/>
                  </a:lnTo>
                  <a:lnTo>
                    <a:pt x="3669709" y="448657"/>
                  </a:lnTo>
                  <a:lnTo>
                    <a:pt x="3681546" y="448657"/>
                  </a:lnTo>
                  <a:lnTo>
                    <a:pt x="3693384" y="448657"/>
                  </a:lnTo>
                  <a:lnTo>
                    <a:pt x="3705222" y="448657"/>
                  </a:lnTo>
                  <a:lnTo>
                    <a:pt x="3717060" y="448657"/>
                  </a:lnTo>
                  <a:lnTo>
                    <a:pt x="3728897" y="448657"/>
                  </a:lnTo>
                  <a:lnTo>
                    <a:pt x="3740735" y="448657"/>
                  </a:lnTo>
                  <a:lnTo>
                    <a:pt x="3752573" y="448657"/>
                  </a:lnTo>
                  <a:lnTo>
                    <a:pt x="3764411" y="448657"/>
                  </a:lnTo>
                  <a:lnTo>
                    <a:pt x="3776248" y="448657"/>
                  </a:lnTo>
                  <a:lnTo>
                    <a:pt x="3788086" y="448657"/>
                  </a:lnTo>
                  <a:lnTo>
                    <a:pt x="3799924" y="448657"/>
                  </a:lnTo>
                  <a:lnTo>
                    <a:pt x="3811762" y="448657"/>
                  </a:lnTo>
                  <a:lnTo>
                    <a:pt x="3823600" y="448657"/>
                  </a:lnTo>
                  <a:lnTo>
                    <a:pt x="3835437" y="448657"/>
                  </a:lnTo>
                  <a:lnTo>
                    <a:pt x="3847275" y="448657"/>
                  </a:lnTo>
                  <a:lnTo>
                    <a:pt x="3859113" y="448657"/>
                  </a:lnTo>
                  <a:lnTo>
                    <a:pt x="3870951" y="448657"/>
                  </a:lnTo>
                  <a:lnTo>
                    <a:pt x="3882788" y="448657"/>
                  </a:lnTo>
                  <a:lnTo>
                    <a:pt x="3894626" y="448657"/>
                  </a:lnTo>
                  <a:lnTo>
                    <a:pt x="3906464" y="448657"/>
                  </a:lnTo>
                  <a:lnTo>
                    <a:pt x="3918302" y="448657"/>
                  </a:lnTo>
                  <a:lnTo>
                    <a:pt x="3930139" y="448657"/>
                  </a:lnTo>
                  <a:lnTo>
                    <a:pt x="3941977" y="448657"/>
                  </a:lnTo>
                  <a:lnTo>
                    <a:pt x="3953815" y="448657"/>
                  </a:lnTo>
                  <a:lnTo>
                    <a:pt x="3965653" y="448657"/>
                  </a:lnTo>
                  <a:lnTo>
                    <a:pt x="3977491" y="448657"/>
                  </a:lnTo>
                  <a:lnTo>
                    <a:pt x="3989328" y="448657"/>
                  </a:lnTo>
                  <a:lnTo>
                    <a:pt x="4001166" y="448657"/>
                  </a:lnTo>
                  <a:lnTo>
                    <a:pt x="4013004" y="448657"/>
                  </a:lnTo>
                  <a:lnTo>
                    <a:pt x="4024842" y="448657"/>
                  </a:lnTo>
                  <a:lnTo>
                    <a:pt x="4036679" y="448657"/>
                  </a:lnTo>
                  <a:lnTo>
                    <a:pt x="4048517" y="448657"/>
                  </a:lnTo>
                  <a:lnTo>
                    <a:pt x="4060355" y="448657"/>
                  </a:lnTo>
                  <a:lnTo>
                    <a:pt x="4072193" y="448657"/>
                  </a:lnTo>
                  <a:lnTo>
                    <a:pt x="4084031" y="448657"/>
                  </a:lnTo>
                  <a:lnTo>
                    <a:pt x="4095868" y="448657"/>
                  </a:lnTo>
                  <a:lnTo>
                    <a:pt x="4107706" y="448657"/>
                  </a:lnTo>
                  <a:lnTo>
                    <a:pt x="4119544" y="448657"/>
                  </a:lnTo>
                  <a:lnTo>
                    <a:pt x="4131382" y="448657"/>
                  </a:lnTo>
                  <a:lnTo>
                    <a:pt x="4143219" y="448657"/>
                  </a:lnTo>
                  <a:lnTo>
                    <a:pt x="4155057" y="448657"/>
                  </a:lnTo>
                  <a:lnTo>
                    <a:pt x="4166895" y="448657"/>
                  </a:lnTo>
                  <a:lnTo>
                    <a:pt x="4178733" y="448657"/>
                  </a:lnTo>
                  <a:lnTo>
                    <a:pt x="4190570" y="448657"/>
                  </a:lnTo>
                  <a:lnTo>
                    <a:pt x="4202408" y="448657"/>
                  </a:lnTo>
                  <a:lnTo>
                    <a:pt x="4214246" y="448657"/>
                  </a:lnTo>
                  <a:lnTo>
                    <a:pt x="4226084" y="448657"/>
                  </a:lnTo>
                  <a:lnTo>
                    <a:pt x="4237922" y="448657"/>
                  </a:lnTo>
                  <a:lnTo>
                    <a:pt x="4249759" y="448657"/>
                  </a:lnTo>
                  <a:lnTo>
                    <a:pt x="4261597" y="448657"/>
                  </a:lnTo>
                  <a:lnTo>
                    <a:pt x="4273435" y="448657"/>
                  </a:lnTo>
                  <a:lnTo>
                    <a:pt x="4285273" y="448657"/>
                  </a:lnTo>
                  <a:lnTo>
                    <a:pt x="4297110" y="448657"/>
                  </a:lnTo>
                  <a:lnTo>
                    <a:pt x="4308948" y="448657"/>
                  </a:lnTo>
                  <a:lnTo>
                    <a:pt x="4320786" y="448657"/>
                  </a:lnTo>
                  <a:lnTo>
                    <a:pt x="4332624" y="448657"/>
                  </a:lnTo>
                  <a:lnTo>
                    <a:pt x="4344461" y="448657"/>
                  </a:lnTo>
                  <a:lnTo>
                    <a:pt x="4356299" y="448657"/>
                  </a:lnTo>
                  <a:lnTo>
                    <a:pt x="4368137" y="448657"/>
                  </a:lnTo>
                  <a:lnTo>
                    <a:pt x="4379975" y="448657"/>
                  </a:lnTo>
                  <a:lnTo>
                    <a:pt x="4391813" y="448657"/>
                  </a:lnTo>
                  <a:lnTo>
                    <a:pt x="4403650" y="448657"/>
                  </a:lnTo>
                  <a:lnTo>
                    <a:pt x="4415488" y="448657"/>
                  </a:lnTo>
                  <a:lnTo>
                    <a:pt x="4427326" y="448657"/>
                  </a:lnTo>
                  <a:lnTo>
                    <a:pt x="4439164" y="448657"/>
                  </a:lnTo>
                  <a:lnTo>
                    <a:pt x="4451001" y="448657"/>
                  </a:lnTo>
                  <a:lnTo>
                    <a:pt x="4462839" y="448657"/>
                  </a:lnTo>
                  <a:lnTo>
                    <a:pt x="4474677" y="448657"/>
                  </a:lnTo>
                  <a:lnTo>
                    <a:pt x="4486515" y="448657"/>
                  </a:lnTo>
                  <a:lnTo>
                    <a:pt x="4498352" y="448657"/>
                  </a:lnTo>
                  <a:lnTo>
                    <a:pt x="4510190" y="448657"/>
                  </a:lnTo>
                  <a:lnTo>
                    <a:pt x="4522028" y="448657"/>
                  </a:lnTo>
                  <a:lnTo>
                    <a:pt x="4533866" y="448657"/>
                  </a:lnTo>
                  <a:lnTo>
                    <a:pt x="4545704" y="448657"/>
                  </a:lnTo>
                  <a:lnTo>
                    <a:pt x="4557541" y="448657"/>
                  </a:lnTo>
                  <a:lnTo>
                    <a:pt x="4569379" y="448657"/>
                  </a:lnTo>
                  <a:lnTo>
                    <a:pt x="4581217" y="448657"/>
                  </a:lnTo>
                  <a:lnTo>
                    <a:pt x="4593055" y="448657"/>
                  </a:lnTo>
                  <a:lnTo>
                    <a:pt x="4604892" y="448657"/>
                  </a:lnTo>
                  <a:lnTo>
                    <a:pt x="4616730" y="448657"/>
                  </a:lnTo>
                  <a:lnTo>
                    <a:pt x="4628568" y="448657"/>
                  </a:lnTo>
                  <a:lnTo>
                    <a:pt x="4640406" y="448657"/>
                  </a:lnTo>
                  <a:lnTo>
                    <a:pt x="4652244" y="448657"/>
                  </a:lnTo>
                  <a:lnTo>
                    <a:pt x="4664081" y="448657"/>
                  </a:lnTo>
                  <a:lnTo>
                    <a:pt x="4675919" y="448657"/>
                  </a:lnTo>
                  <a:lnTo>
                    <a:pt x="4687757" y="448657"/>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48440"/>
              <a:ext cx="4687757" cy="448708"/>
            </a:xfrm>
            <a:custGeom>
              <a:avLst/>
              <a:pathLst>
                <a:path w="4687757" h="448708">
                  <a:moveTo>
                    <a:pt x="0" y="299205"/>
                  </a:moveTo>
                  <a:lnTo>
                    <a:pt x="11837" y="299214"/>
                  </a:lnTo>
                  <a:lnTo>
                    <a:pt x="23675" y="299224"/>
                  </a:lnTo>
                  <a:lnTo>
                    <a:pt x="35513" y="299236"/>
                  </a:lnTo>
                  <a:lnTo>
                    <a:pt x="47351" y="299251"/>
                  </a:lnTo>
                  <a:lnTo>
                    <a:pt x="59188" y="299267"/>
                  </a:lnTo>
                  <a:lnTo>
                    <a:pt x="71026" y="299287"/>
                  </a:lnTo>
                  <a:lnTo>
                    <a:pt x="82864" y="299310"/>
                  </a:lnTo>
                  <a:lnTo>
                    <a:pt x="94702" y="299338"/>
                  </a:lnTo>
                  <a:lnTo>
                    <a:pt x="106539" y="299370"/>
                  </a:lnTo>
                  <a:lnTo>
                    <a:pt x="118377" y="299407"/>
                  </a:lnTo>
                  <a:lnTo>
                    <a:pt x="130215" y="299451"/>
                  </a:lnTo>
                  <a:lnTo>
                    <a:pt x="142053" y="299503"/>
                  </a:lnTo>
                  <a:lnTo>
                    <a:pt x="153891" y="299564"/>
                  </a:lnTo>
                  <a:lnTo>
                    <a:pt x="165728" y="299636"/>
                  </a:lnTo>
                  <a:lnTo>
                    <a:pt x="177566" y="299720"/>
                  </a:lnTo>
                  <a:lnTo>
                    <a:pt x="189404" y="299818"/>
                  </a:lnTo>
                  <a:lnTo>
                    <a:pt x="201242" y="299934"/>
                  </a:lnTo>
                  <a:lnTo>
                    <a:pt x="213079" y="300070"/>
                  </a:lnTo>
                  <a:lnTo>
                    <a:pt x="224917" y="300229"/>
                  </a:lnTo>
                  <a:lnTo>
                    <a:pt x="236755" y="300416"/>
                  </a:lnTo>
                  <a:lnTo>
                    <a:pt x="248593" y="300635"/>
                  </a:lnTo>
                  <a:lnTo>
                    <a:pt x="260430" y="300891"/>
                  </a:lnTo>
                  <a:lnTo>
                    <a:pt x="272268" y="301192"/>
                  </a:lnTo>
                  <a:lnTo>
                    <a:pt x="284106" y="301543"/>
                  </a:lnTo>
                  <a:lnTo>
                    <a:pt x="295944" y="301955"/>
                  </a:lnTo>
                  <a:lnTo>
                    <a:pt x="307782" y="302435"/>
                  </a:lnTo>
                  <a:lnTo>
                    <a:pt x="319619" y="302995"/>
                  </a:lnTo>
                  <a:lnTo>
                    <a:pt x="331457" y="303649"/>
                  </a:lnTo>
                  <a:lnTo>
                    <a:pt x="343295" y="304409"/>
                  </a:lnTo>
                  <a:lnTo>
                    <a:pt x="355133" y="305293"/>
                  </a:lnTo>
                  <a:lnTo>
                    <a:pt x="366970" y="306319"/>
                  </a:lnTo>
                  <a:lnTo>
                    <a:pt x="378808" y="307505"/>
                  </a:lnTo>
                  <a:lnTo>
                    <a:pt x="390646" y="308874"/>
                  </a:lnTo>
                  <a:lnTo>
                    <a:pt x="402484" y="310451"/>
                  </a:lnTo>
                  <a:lnTo>
                    <a:pt x="414321" y="312258"/>
                  </a:lnTo>
                  <a:lnTo>
                    <a:pt x="426159" y="314324"/>
                  </a:lnTo>
                  <a:lnTo>
                    <a:pt x="437997" y="316673"/>
                  </a:lnTo>
                  <a:lnTo>
                    <a:pt x="449835" y="319332"/>
                  </a:lnTo>
                  <a:lnTo>
                    <a:pt x="461673" y="322323"/>
                  </a:lnTo>
                  <a:lnTo>
                    <a:pt x="473510" y="325666"/>
                  </a:lnTo>
                  <a:lnTo>
                    <a:pt x="485348" y="329377"/>
                  </a:lnTo>
                  <a:lnTo>
                    <a:pt x="497186" y="333463"/>
                  </a:lnTo>
                  <a:lnTo>
                    <a:pt x="509024" y="337921"/>
                  </a:lnTo>
                  <a:lnTo>
                    <a:pt x="520861" y="342740"/>
                  </a:lnTo>
                  <a:lnTo>
                    <a:pt x="532699" y="347895"/>
                  </a:lnTo>
                  <a:lnTo>
                    <a:pt x="544537" y="353347"/>
                  </a:lnTo>
                  <a:lnTo>
                    <a:pt x="556375" y="359047"/>
                  </a:lnTo>
                  <a:lnTo>
                    <a:pt x="568213" y="364934"/>
                  </a:lnTo>
                  <a:lnTo>
                    <a:pt x="580050" y="370936"/>
                  </a:lnTo>
                  <a:lnTo>
                    <a:pt x="591888" y="376977"/>
                  </a:lnTo>
                  <a:lnTo>
                    <a:pt x="603726" y="382979"/>
                  </a:lnTo>
                  <a:lnTo>
                    <a:pt x="615564" y="388865"/>
                  </a:lnTo>
                  <a:lnTo>
                    <a:pt x="627401" y="394566"/>
                  </a:lnTo>
                  <a:lnTo>
                    <a:pt x="639239" y="400018"/>
                  </a:lnTo>
                  <a:lnTo>
                    <a:pt x="651077" y="405173"/>
                  </a:lnTo>
                  <a:lnTo>
                    <a:pt x="662915" y="409991"/>
                  </a:lnTo>
                  <a:lnTo>
                    <a:pt x="674752" y="414450"/>
                  </a:lnTo>
                  <a:lnTo>
                    <a:pt x="686590" y="418535"/>
                  </a:lnTo>
                  <a:lnTo>
                    <a:pt x="698428" y="422246"/>
                  </a:lnTo>
                  <a:lnTo>
                    <a:pt x="710266" y="425590"/>
                  </a:lnTo>
                  <a:lnTo>
                    <a:pt x="722104" y="428581"/>
                  </a:lnTo>
                  <a:lnTo>
                    <a:pt x="733941" y="431239"/>
                  </a:lnTo>
                  <a:lnTo>
                    <a:pt x="745779" y="433589"/>
                  </a:lnTo>
                  <a:lnTo>
                    <a:pt x="757617" y="435654"/>
                  </a:lnTo>
                  <a:lnTo>
                    <a:pt x="769455" y="437462"/>
                  </a:lnTo>
                  <a:lnTo>
                    <a:pt x="781292" y="439038"/>
                  </a:lnTo>
                  <a:lnTo>
                    <a:pt x="793130" y="440408"/>
                  </a:lnTo>
                  <a:lnTo>
                    <a:pt x="804968" y="441594"/>
                  </a:lnTo>
                  <a:lnTo>
                    <a:pt x="816806" y="442619"/>
                  </a:lnTo>
                  <a:lnTo>
                    <a:pt x="828643" y="443503"/>
                  </a:lnTo>
                  <a:lnTo>
                    <a:pt x="840481" y="444264"/>
                  </a:lnTo>
                  <a:lnTo>
                    <a:pt x="852319" y="444917"/>
                  </a:lnTo>
                  <a:lnTo>
                    <a:pt x="864157" y="445478"/>
                  </a:lnTo>
                  <a:lnTo>
                    <a:pt x="875995" y="445958"/>
                  </a:lnTo>
                  <a:lnTo>
                    <a:pt x="887832" y="446369"/>
                  </a:lnTo>
                  <a:lnTo>
                    <a:pt x="899670" y="446721"/>
                  </a:lnTo>
                  <a:lnTo>
                    <a:pt x="911508" y="447021"/>
                  </a:lnTo>
                  <a:lnTo>
                    <a:pt x="923346" y="447278"/>
                  </a:lnTo>
                  <a:lnTo>
                    <a:pt x="935183" y="447497"/>
                  </a:lnTo>
                  <a:lnTo>
                    <a:pt x="947021" y="447684"/>
                  </a:lnTo>
                  <a:lnTo>
                    <a:pt x="958859" y="447843"/>
                  </a:lnTo>
                  <a:lnTo>
                    <a:pt x="970697" y="447979"/>
                  </a:lnTo>
                  <a:lnTo>
                    <a:pt x="982534" y="448094"/>
                  </a:lnTo>
                  <a:lnTo>
                    <a:pt x="994372" y="448193"/>
                  </a:lnTo>
                  <a:lnTo>
                    <a:pt x="1006210" y="448277"/>
                  </a:lnTo>
                  <a:lnTo>
                    <a:pt x="1018048" y="448349"/>
                  </a:lnTo>
                  <a:lnTo>
                    <a:pt x="1029886" y="448409"/>
                  </a:lnTo>
                  <a:lnTo>
                    <a:pt x="1041723" y="448461"/>
                  </a:lnTo>
                  <a:lnTo>
                    <a:pt x="1053561" y="448505"/>
                  </a:lnTo>
                  <a:lnTo>
                    <a:pt x="1065399" y="448543"/>
                  </a:lnTo>
                  <a:lnTo>
                    <a:pt x="1077237" y="448575"/>
                  </a:lnTo>
                  <a:lnTo>
                    <a:pt x="1089074" y="448602"/>
                  </a:lnTo>
                  <a:lnTo>
                    <a:pt x="1100912" y="448625"/>
                  </a:lnTo>
                  <a:lnTo>
                    <a:pt x="1112750" y="448645"/>
                  </a:lnTo>
                  <a:lnTo>
                    <a:pt x="1124588" y="448662"/>
                  </a:lnTo>
                  <a:lnTo>
                    <a:pt x="1136426" y="448676"/>
                  </a:lnTo>
                  <a:lnTo>
                    <a:pt x="1148263" y="448688"/>
                  </a:lnTo>
                  <a:lnTo>
                    <a:pt x="1160101" y="448699"/>
                  </a:lnTo>
                  <a:lnTo>
                    <a:pt x="1171939" y="448708"/>
                  </a:lnTo>
                  <a:lnTo>
                    <a:pt x="1171939" y="448657"/>
                  </a:lnTo>
                  <a:lnTo>
                    <a:pt x="1183777" y="448640"/>
                  </a:lnTo>
                  <a:lnTo>
                    <a:pt x="1195614" y="448619"/>
                  </a:lnTo>
                  <a:lnTo>
                    <a:pt x="1207452" y="448595"/>
                  </a:lnTo>
                  <a:lnTo>
                    <a:pt x="1219290" y="448566"/>
                  </a:lnTo>
                  <a:lnTo>
                    <a:pt x="1231128" y="448533"/>
                  </a:lnTo>
                  <a:lnTo>
                    <a:pt x="1242965" y="448493"/>
                  </a:lnTo>
                  <a:lnTo>
                    <a:pt x="1254803" y="448447"/>
                  </a:lnTo>
                  <a:lnTo>
                    <a:pt x="1266641" y="448392"/>
                  </a:lnTo>
                  <a:lnTo>
                    <a:pt x="1278479" y="448328"/>
                  </a:lnTo>
                  <a:lnTo>
                    <a:pt x="1290317" y="448253"/>
                  </a:lnTo>
                  <a:lnTo>
                    <a:pt x="1302154" y="448165"/>
                  </a:lnTo>
                  <a:lnTo>
                    <a:pt x="1313992" y="448061"/>
                  </a:lnTo>
                  <a:lnTo>
                    <a:pt x="1325830" y="447939"/>
                  </a:lnTo>
                  <a:lnTo>
                    <a:pt x="1337668" y="447796"/>
                  </a:lnTo>
                  <a:lnTo>
                    <a:pt x="1349505" y="447628"/>
                  </a:lnTo>
                  <a:lnTo>
                    <a:pt x="1361343" y="447431"/>
                  </a:lnTo>
                  <a:lnTo>
                    <a:pt x="1373181" y="447200"/>
                  </a:lnTo>
                  <a:lnTo>
                    <a:pt x="1385019" y="446928"/>
                  </a:lnTo>
                  <a:lnTo>
                    <a:pt x="1396856" y="446609"/>
                  </a:lnTo>
                  <a:lnTo>
                    <a:pt x="1408694" y="446236"/>
                  </a:lnTo>
                  <a:lnTo>
                    <a:pt x="1420532" y="445798"/>
                  </a:lnTo>
                  <a:lnTo>
                    <a:pt x="1432370" y="445285"/>
                  </a:lnTo>
                  <a:lnTo>
                    <a:pt x="1444208" y="444684"/>
                  </a:lnTo>
                  <a:lnTo>
                    <a:pt x="1456045" y="443981"/>
                  </a:lnTo>
                  <a:lnTo>
                    <a:pt x="1467883" y="443158"/>
                  </a:lnTo>
                  <a:lnTo>
                    <a:pt x="1479721" y="442198"/>
                  </a:lnTo>
                  <a:lnTo>
                    <a:pt x="1491559" y="441077"/>
                  </a:lnTo>
                  <a:lnTo>
                    <a:pt x="1503396" y="439770"/>
                  </a:lnTo>
                  <a:lnTo>
                    <a:pt x="1515234" y="438249"/>
                  </a:lnTo>
                  <a:lnTo>
                    <a:pt x="1527072" y="436481"/>
                  </a:lnTo>
                  <a:lnTo>
                    <a:pt x="1538910" y="434430"/>
                  </a:lnTo>
                  <a:lnTo>
                    <a:pt x="1550748" y="432058"/>
                  </a:lnTo>
                  <a:lnTo>
                    <a:pt x="1562585" y="429319"/>
                  </a:lnTo>
                  <a:lnTo>
                    <a:pt x="1574423" y="426166"/>
                  </a:lnTo>
                  <a:lnTo>
                    <a:pt x="1586261" y="422551"/>
                  </a:lnTo>
                  <a:lnTo>
                    <a:pt x="1598099" y="418420"/>
                  </a:lnTo>
                  <a:lnTo>
                    <a:pt x="1609936" y="413721"/>
                  </a:lnTo>
                  <a:lnTo>
                    <a:pt x="1621774" y="408404"/>
                  </a:lnTo>
                  <a:lnTo>
                    <a:pt x="1633612" y="402422"/>
                  </a:lnTo>
                  <a:lnTo>
                    <a:pt x="1645450" y="395735"/>
                  </a:lnTo>
                  <a:lnTo>
                    <a:pt x="1657287" y="388313"/>
                  </a:lnTo>
                  <a:lnTo>
                    <a:pt x="1669125" y="380142"/>
                  </a:lnTo>
                  <a:lnTo>
                    <a:pt x="1680963" y="371225"/>
                  </a:lnTo>
                  <a:lnTo>
                    <a:pt x="1692801" y="361587"/>
                  </a:lnTo>
                  <a:lnTo>
                    <a:pt x="1704639" y="351278"/>
                  </a:lnTo>
                  <a:lnTo>
                    <a:pt x="1716476" y="340374"/>
                  </a:lnTo>
                  <a:lnTo>
                    <a:pt x="1728314" y="328973"/>
                  </a:lnTo>
                  <a:lnTo>
                    <a:pt x="1740152" y="317200"/>
                  </a:lnTo>
                  <a:lnTo>
                    <a:pt x="1751990" y="305196"/>
                  </a:lnTo>
                  <a:lnTo>
                    <a:pt x="1763827" y="293114"/>
                  </a:lnTo>
                  <a:lnTo>
                    <a:pt x="1775665" y="281110"/>
                  </a:lnTo>
                  <a:lnTo>
                    <a:pt x="1787503" y="269337"/>
                  </a:lnTo>
                  <a:lnTo>
                    <a:pt x="1799341" y="257936"/>
                  </a:lnTo>
                  <a:lnTo>
                    <a:pt x="1811178" y="247031"/>
                  </a:lnTo>
                  <a:lnTo>
                    <a:pt x="1823016" y="236722"/>
                  </a:lnTo>
                  <a:lnTo>
                    <a:pt x="1834854" y="227085"/>
                  </a:lnTo>
                  <a:lnTo>
                    <a:pt x="1846692" y="218168"/>
                  </a:lnTo>
                  <a:lnTo>
                    <a:pt x="1858530" y="209997"/>
                  </a:lnTo>
                  <a:lnTo>
                    <a:pt x="1870367" y="202575"/>
                  </a:lnTo>
                  <a:lnTo>
                    <a:pt x="1882205" y="195888"/>
                  </a:lnTo>
                  <a:lnTo>
                    <a:pt x="1894043" y="189905"/>
                  </a:lnTo>
                  <a:lnTo>
                    <a:pt x="1905881" y="184589"/>
                  </a:lnTo>
                  <a:lnTo>
                    <a:pt x="1917718" y="179890"/>
                  </a:lnTo>
                  <a:lnTo>
                    <a:pt x="1929556" y="175759"/>
                  </a:lnTo>
                  <a:lnTo>
                    <a:pt x="1941394" y="172144"/>
                  </a:lnTo>
                  <a:lnTo>
                    <a:pt x="1953232" y="168991"/>
                  </a:lnTo>
                  <a:lnTo>
                    <a:pt x="1965069" y="166252"/>
                  </a:lnTo>
                  <a:lnTo>
                    <a:pt x="1976907" y="163879"/>
                  </a:lnTo>
                  <a:lnTo>
                    <a:pt x="1988745" y="161829"/>
                  </a:lnTo>
                  <a:lnTo>
                    <a:pt x="2000583" y="160061"/>
                  </a:lnTo>
                  <a:lnTo>
                    <a:pt x="2012421" y="158540"/>
                  </a:lnTo>
                  <a:lnTo>
                    <a:pt x="2024258" y="157233"/>
                  </a:lnTo>
                  <a:lnTo>
                    <a:pt x="2036096" y="156112"/>
                  </a:lnTo>
                  <a:lnTo>
                    <a:pt x="2047934" y="155151"/>
                  </a:lnTo>
                  <a:lnTo>
                    <a:pt x="2059772" y="154329"/>
                  </a:lnTo>
                  <a:lnTo>
                    <a:pt x="2071609" y="153626"/>
                  </a:lnTo>
                  <a:lnTo>
                    <a:pt x="2083447" y="153025"/>
                  </a:lnTo>
                  <a:lnTo>
                    <a:pt x="2095285" y="152512"/>
                  </a:lnTo>
                  <a:lnTo>
                    <a:pt x="2107123" y="152074"/>
                  </a:lnTo>
                  <a:lnTo>
                    <a:pt x="2118961" y="151700"/>
                  </a:lnTo>
                  <a:lnTo>
                    <a:pt x="2130798" y="151382"/>
                  </a:lnTo>
                  <a:lnTo>
                    <a:pt x="2142636" y="151110"/>
                  </a:lnTo>
                  <a:lnTo>
                    <a:pt x="2154474" y="150879"/>
                  </a:lnTo>
                  <a:lnTo>
                    <a:pt x="2166312" y="150681"/>
                  </a:lnTo>
                  <a:lnTo>
                    <a:pt x="2178149" y="150513"/>
                  </a:lnTo>
                  <a:lnTo>
                    <a:pt x="2189987" y="150370"/>
                  </a:lnTo>
                  <a:lnTo>
                    <a:pt x="2201825" y="150249"/>
                  </a:lnTo>
                  <a:lnTo>
                    <a:pt x="2213663" y="150145"/>
                  </a:lnTo>
                  <a:lnTo>
                    <a:pt x="2225500" y="150057"/>
                  </a:lnTo>
                  <a:lnTo>
                    <a:pt x="2237338" y="149981"/>
                  </a:lnTo>
                  <a:lnTo>
                    <a:pt x="2249176" y="149917"/>
                  </a:lnTo>
                  <a:lnTo>
                    <a:pt x="2261014" y="149863"/>
                  </a:lnTo>
                  <a:lnTo>
                    <a:pt x="2272852" y="149817"/>
                  </a:lnTo>
                  <a:lnTo>
                    <a:pt x="2284689" y="149777"/>
                  </a:lnTo>
                  <a:lnTo>
                    <a:pt x="2296527" y="149744"/>
                  </a:lnTo>
                  <a:lnTo>
                    <a:pt x="2308365" y="149715"/>
                  </a:lnTo>
                  <a:lnTo>
                    <a:pt x="2320203" y="149691"/>
                  </a:lnTo>
                  <a:lnTo>
                    <a:pt x="2332040" y="149670"/>
                  </a:lnTo>
                  <a:lnTo>
                    <a:pt x="2343878" y="14965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F26A21">
                  <a:alpha val="100000"/>
                </a:srgbClr>
              </a:solidFill>
              <a:prstDash val="solid"/>
              <a:round/>
            </a:ln>
          </p:spPr>
          <p:txBody>
            <a:bodyPr/>
            <a:lstStyle/>
            <a:p/>
          </p:txBody>
        </p:sp>
        <p:sp>
          <p:nvSpPr>
            <p:cNvPr id="43" name="pl43"/>
            <p:cNvSpPr/>
            <p:nvPr/>
          </p:nvSpPr>
          <p:spPr>
            <a:xfrm>
              <a:off x="2482252" y="899582"/>
              <a:ext cx="4687757" cy="1046918"/>
            </a:xfrm>
            <a:custGeom>
              <a:avLst/>
              <a:pathLst>
                <a:path w="4687757" h="104691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903"/>
                  </a:lnTo>
                  <a:lnTo>
                    <a:pt x="3527655" y="149956"/>
                  </a:lnTo>
                  <a:lnTo>
                    <a:pt x="3539493" y="150018"/>
                  </a:lnTo>
                  <a:lnTo>
                    <a:pt x="3551331" y="150091"/>
                  </a:lnTo>
                  <a:lnTo>
                    <a:pt x="3563169" y="150177"/>
                  </a:lnTo>
                  <a:lnTo>
                    <a:pt x="3575006" y="150277"/>
                  </a:lnTo>
                  <a:lnTo>
                    <a:pt x="3586844" y="150396"/>
                  </a:lnTo>
                  <a:lnTo>
                    <a:pt x="3598682" y="150535"/>
                  </a:lnTo>
                  <a:lnTo>
                    <a:pt x="3610520" y="150698"/>
                  </a:lnTo>
                  <a:lnTo>
                    <a:pt x="3622357" y="150890"/>
                  </a:lnTo>
                  <a:lnTo>
                    <a:pt x="3634195" y="151115"/>
                  </a:lnTo>
                  <a:lnTo>
                    <a:pt x="3646033" y="151380"/>
                  </a:lnTo>
                  <a:lnTo>
                    <a:pt x="3657871" y="151692"/>
                  </a:lnTo>
                  <a:lnTo>
                    <a:pt x="3669709" y="152057"/>
                  </a:lnTo>
                  <a:lnTo>
                    <a:pt x="3681546" y="152486"/>
                  </a:lnTo>
                  <a:lnTo>
                    <a:pt x="3693384" y="152990"/>
                  </a:lnTo>
                  <a:lnTo>
                    <a:pt x="3705222" y="153582"/>
                  </a:lnTo>
                  <a:lnTo>
                    <a:pt x="3717060" y="154276"/>
                  </a:lnTo>
                  <a:lnTo>
                    <a:pt x="3728897" y="155091"/>
                  </a:lnTo>
                  <a:lnTo>
                    <a:pt x="3740735" y="156047"/>
                  </a:lnTo>
                  <a:lnTo>
                    <a:pt x="3752573" y="157168"/>
                  </a:lnTo>
                  <a:lnTo>
                    <a:pt x="3764411" y="158482"/>
                  </a:lnTo>
                  <a:lnTo>
                    <a:pt x="3776248" y="160021"/>
                  </a:lnTo>
                  <a:lnTo>
                    <a:pt x="3788086" y="161824"/>
                  </a:lnTo>
                  <a:lnTo>
                    <a:pt x="3799924" y="163933"/>
                  </a:lnTo>
                  <a:lnTo>
                    <a:pt x="3811762" y="166400"/>
                  </a:lnTo>
                  <a:lnTo>
                    <a:pt x="3823600" y="169282"/>
                  </a:lnTo>
                  <a:lnTo>
                    <a:pt x="3835437" y="172646"/>
                  </a:lnTo>
                  <a:lnTo>
                    <a:pt x="3847275" y="176566"/>
                  </a:lnTo>
                  <a:lnTo>
                    <a:pt x="3859113" y="181130"/>
                  </a:lnTo>
                  <a:lnTo>
                    <a:pt x="3870951" y="186433"/>
                  </a:lnTo>
                  <a:lnTo>
                    <a:pt x="3882788" y="192584"/>
                  </a:lnTo>
                  <a:lnTo>
                    <a:pt x="3894626" y="199703"/>
                  </a:lnTo>
                  <a:lnTo>
                    <a:pt x="3906464" y="207920"/>
                  </a:lnTo>
                  <a:lnTo>
                    <a:pt x="3918302" y="217377"/>
                  </a:lnTo>
                  <a:lnTo>
                    <a:pt x="3930139" y="228224"/>
                  </a:lnTo>
                  <a:lnTo>
                    <a:pt x="3941977" y="240616"/>
                  </a:lnTo>
                  <a:lnTo>
                    <a:pt x="3953815" y="254712"/>
                  </a:lnTo>
                  <a:lnTo>
                    <a:pt x="3965653" y="270662"/>
                  </a:lnTo>
                  <a:lnTo>
                    <a:pt x="3977491" y="288609"/>
                  </a:lnTo>
                  <a:lnTo>
                    <a:pt x="3989328" y="308671"/>
                  </a:lnTo>
                  <a:lnTo>
                    <a:pt x="4001166" y="330936"/>
                  </a:lnTo>
                  <a:lnTo>
                    <a:pt x="4013004" y="355449"/>
                  </a:lnTo>
                  <a:lnTo>
                    <a:pt x="4024842" y="382200"/>
                  </a:lnTo>
                  <a:lnTo>
                    <a:pt x="4036679" y="411113"/>
                  </a:lnTo>
                  <a:lnTo>
                    <a:pt x="4048517" y="442040"/>
                  </a:lnTo>
                  <a:lnTo>
                    <a:pt x="4060355" y="474755"/>
                  </a:lnTo>
                  <a:lnTo>
                    <a:pt x="4072193" y="508956"/>
                  </a:lnTo>
                  <a:lnTo>
                    <a:pt x="4084031" y="544275"/>
                  </a:lnTo>
                  <a:lnTo>
                    <a:pt x="4095868" y="580287"/>
                  </a:lnTo>
                  <a:lnTo>
                    <a:pt x="4107706" y="616534"/>
                  </a:lnTo>
                  <a:lnTo>
                    <a:pt x="4119544" y="652547"/>
                  </a:lnTo>
                  <a:lnTo>
                    <a:pt x="4131382" y="687865"/>
                  </a:lnTo>
                  <a:lnTo>
                    <a:pt x="4143219" y="722067"/>
                  </a:lnTo>
                  <a:lnTo>
                    <a:pt x="4155057" y="754781"/>
                  </a:lnTo>
                  <a:lnTo>
                    <a:pt x="4166895" y="785708"/>
                  </a:lnTo>
                  <a:lnTo>
                    <a:pt x="4178733" y="814621"/>
                  </a:lnTo>
                  <a:lnTo>
                    <a:pt x="4190570" y="841372"/>
                  </a:lnTo>
                  <a:lnTo>
                    <a:pt x="4202408" y="865885"/>
                  </a:lnTo>
                  <a:lnTo>
                    <a:pt x="4214246" y="888151"/>
                  </a:lnTo>
                  <a:lnTo>
                    <a:pt x="4226084" y="908213"/>
                  </a:lnTo>
                  <a:lnTo>
                    <a:pt x="4237922" y="926159"/>
                  </a:lnTo>
                  <a:lnTo>
                    <a:pt x="4249759" y="942110"/>
                  </a:lnTo>
                  <a:lnTo>
                    <a:pt x="4261597" y="956205"/>
                  </a:lnTo>
                  <a:lnTo>
                    <a:pt x="4273435" y="968598"/>
                  </a:lnTo>
                  <a:lnTo>
                    <a:pt x="4285273" y="979445"/>
                  </a:lnTo>
                  <a:lnTo>
                    <a:pt x="4297110" y="988902"/>
                  </a:lnTo>
                  <a:lnTo>
                    <a:pt x="4308948" y="997119"/>
                  </a:lnTo>
                  <a:lnTo>
                    <a:pt x="4320786" y="1004237"/>
                  </a:lnTo>
                  <a:lnTo>
                    <a:pt x="4332624" y="1010388"/>
                  </a:lnTo>
                  <a:lnTo>
                    <a:pt x="4344461" y="1015692"/>
                  </a:lnTo>
                  <a:lnTo>
                    <a:pt x="4356299" y="1020255"/>
                  </a:lnTo>
                  <a:lnTo>
                    <a:pt x="4368137" y="1024176"/>
                  </a:lnTo>
                  <a:lnTo>
                    <a:pt x="4379975" y="1027539"/>
                  </a:lnTo>
                  <a:lnTo>
                    <a:pt x="4391813" y="1030421"/>
                  </a:lnTo>
                  <a:lnTo>
                    <a:pt x="4403650" y="1032888"/>
                  </a:lnTo>
                  <a:lnTo>
                    <a:pt x="4415488" y="1034997"/>
                  </a:lnTo>
                  <a:lnTo>
                    <a:pt x="4427326" y="1036800"/>
                  </a:lnTo>
                  <a:lnTo>
                    <a:pt x="4439164" y="1038340"/>
                  </a:lnTo>
                  <a:lnTo>
                    <a:pt x="4451001" y="1039653"/>
                  </a:lnTo>
                  <a:lnTo>
                    <a:pt x="4462839" y="1040774"/>
                  </a:lnTo>
                  <a:lnTo>
                    <a:pt x="4474677" y="1041730"/>
                  </a:lnTo>
                  <a:lnTo>
                    <a:pt x="4486515" y="1042545"/>
                  </a:lnTo>
                  <a:lnTo>
                    <a:pt x="4498352" y="1043240"/>
                  </a:lnTo>
                  <a:lnTo>
                    <a:pt x="4510190" y="1043831"/>
                  </a:lnTo>
                  <a:lnTo>
                    <a:pt x="4522028" y="1044335"/>
                  </a:lnTo>
                  <a:lnTo>
                    <a:pt x="4533866" y="1044764"/>
                  </a:lnTo>
                  <a:lnTo>
                    <a:pt x="4545704" y="1045130"/>
                  </a:lnTo>
                  <a:lnTo>
                    <a:pt x="4557541" y="1045441"/>
                  </a:lnTo>
                  <a:lnTo>
                    <a:pt x="4569379" y="1045706"/>
                  </a:lnTo>
                  <a:lnTo>
                    <a:pt x="4581217" y="1045931"/>
                  </a:lnTo>
                  <a:lnTo>
                    <a:pt x="4593055" y="1046123"/>
                  </a:lnTo>
                  <a:lnTo>
                    <a:pt x="4604892" y="1046287"/>
                  </a:lnTo>
                  <a:lnTo>
                    <a:pt x="4616730" y="1046426"/>
                  </a:lnTo>
                  <a:lnTo>
                    <a:pt x="4628568" y="1046544"/>
                  </a:lnTo>
                  <a:lnTo>
                    <a:pt x="4640406" y="1046645"/>
                  </a:lnTo>
                  <a:lnTo>
                    <a:pt x="4652244" y="1046730"/>
                  </a:lnTo>
                  <a:lnTo>
                    <a:pt x="4664081" y="1046803"/>
                  </a:lnTo>
                  <a:lnTo>
                    <a:pt x="4675919" y="1046865"/>
                  </a:lnTo>
                  <a:lnTo>
                    <a:pt x="4687757" y="1046918"/>
                  </a:lnTo>
                </a:path>
              </a:pathLst>
            </a:custGeom>
            <a:ln w="40651" cap="flat">
              <a:solidFill>
                <a:srgbClr val="E8E8E8">
                  <a:alpha val="100000"/>
                </a:srgbClr>
              </a:solidFill>
              <a:prstDash val="solid"/>
              <a:round/>
            </a:ln>
          </p:spPr>
          <p:txBody>
            <a:bodyPr/>
            <a:lstStyle/>
            <a:p/>
          </p:txBody>
        </p:sp>
        <p:sp>
          <p:nvSpPr>
            <p:cNvPr id="44" name="pl44"/>
            <p:cNvSpPr/>
            <p:nvPr/>
          </p:nvSpPr>
          <p:spPr>
            <a:xfrm>
              <a:off x="2482252" y="3143624"/>
              <a:ext cx="4687757" cy="299105"/>
            </a:xfrm>
            <a:custGeom>
              <a:avLst/>
              <a:pathLst>
                <a:path w="4687757" h="299105">
                  <a:moveTo>
                    <a:pt x="0" y="299105"/>
                  </a:moveTo>
                  <a:lnTo>
                    <a:pt x="11837" y="299087"/>
                  </a:lnTo>
                  <a:lnTo>
                    <a:pt x="23675" y="299066"/>
                  </a:lnTo>
                  <a:lnTo>
                    <a:pt x="35513" y="299042"/>
                  </a:lnTo>
                  <a:lnTo>
                    <a:pt x="47351" y="299014"/>
                  </a:lnTo>
                  <a:lnTo>
                    <a:pt x="59188" y="298980"/>
                  </a:lnTo>
                  <a:lnTo>
                    <a:pt x="71026" y="298941"/>
                  </a:lnTo>
                  <a:lnTo>
                    <a:pt x="82864" y="298894"/>
                  </a:lnTo>
                  <a:lnTo>
                    <a:pt x="94702" y="298840"/>
                  </a:lnTo>
                  <a:lnTo>
                    <a:pt x="106539" y="298776"/>
                  </a:lnTo>
                  <a:lnTo>
                    <a:pt x="118377" y="298701"/>
                  </a:lnTo>
                  <a:lnTo>
                    <a:pt x="130215" y="298612"/>
                  </a:lnTo>
                  <a:lnTo>
                    <a:pt x="142053" y="298509"/>
                  </a:lnTo>
                  <a:lnTo>
                    <a:pt x="153891" y="298387"/>
                  </a:lnTo>
                  <a:lnTo>
                    <a:pt x="165728" y="298244"/>
                  </a:lnTo>
                  <a:lnTo>
                    <a:pt x="177566" y="298076"/>
                  </a:lnTo>
                  <a:lnTo>
                    <a:pt x="189404" y="297879"/>
                  </a:lnTo>
                  <a:lnTo>
                    <a:pt x="201242" y="297647"/>
                  </a:lnTo>
                  <a:lnTo>
                    <a:pt x="213079" y="297375"/>
                  </a:lnTo>
                  <a:lnTo>
                    <a:pt x="224917" y="297057"/>
                  </a:lnTo>
                  <a:lnTo>
                    <a:pt x="236755" y="296683"/>
                  </a:lnTo>
                  <a:lnTo>
                    <a:pt x="248593" y="296245"/>
                  </a:lnTo>
                  <a:lnTo>
                    <a:pt x="260430" y="295732"/>
                  </a:lnTo>
                  <a:lnTo>
                    <a:pt x="272268" y="295131"/>
                  </a:lnTo>
                  <a:lnTo>
                    <a:pt x="284106" y="294428"/>
                  </a:lnTo>
                  <a:lnTo>
                    <a:pt x="295944" y="293606"/>
                  </a:lnTo>
                  <a:lnTo>
                    <a:pt x="307782" y="292645"/>
                  </a:lnTo>
                  <a:lnTo>
                    <a:pt x="319619" y="291524"/>
                  </a:lnTo>
                  <a:lnTo>
                    <a:pt x="331457" y="290217"/>
                  </a:lnTo>
                  <a:lnTo>
                    <a:pt x="343295" y="288696"/>
                  </a:lnTo>
                  <a:lnTo>
                    <a:pt x="355133" y="286928"/>
                  </a:lnTo>
                  <a:lnTo>
                    <a:pt x="366970" y="284878"/>
                  </a:lnTo>
                  <a:lnTo>
                    <a:pt x="378808" y="282505"/>
                  </a:lnTo>
                  <a:lnTo>
                    <a:pt x="390646" y="279766"/>
                  </a:lnTo>
                  <a:lnTo>
                    <a:pt x="402484" y="276614"/>
                  </a:lnTo>
                  <a:lnTo>
                    <a:pt x="414321" y="272998"/>
                  </a:lnTo>
                  <a:lnTo>
                    <a:pt x="426159" y="268867"/>
                  </a:lnTo>
                  <a:lnTo>
                    <a:pt x="437997" y="264169"/>
                  </a:lnTo>
                  <a:lnTo>
                    <a:pt x="449835" y="258852"/>
                  </a:lnTo>
                  <a:lnTo>
                    <a:pt x="461673" y="252870"/>
                  </a:lnTo>
                  <a:lnTo>
                    <a:pt x="473510" y="246182"/>
                  </a:lnTo>
                  <a:lnTo>
                    <a:pt x="485348" y="238761"/>
                  </a:lnTo>
                  <a:lnTo>
                    <a:pt x="497186" y="230589"/>
                  </a:lnTo>
                  <a:lnTo>
                    <a:pt x="509024" y="221672"/>
                  </a:lnTo>
                  <a:lnTo>
                    <a:pt x="520861" y="212035"/>
                  </a:lnTo>
                  <a:lnTo>
                    <a:pt x="532699" y="201726"/>
                  </a:lnTo>
                  <a:lnTo>
                    <a:pt x="544537" y="190821"/>
                  </a:lnTo>
                  <a:lnTo>
                    <a:pt x="556375" y="179421"/>
                  </a:lnTo>
                  <a:lnTo>
                    <a:pt x="568213" y="167648"/>
                  </a:lnTo>
                  <a:lnTo>
                    <a:pt x="580050" y="155644"/>
                  </a:lnTo>
                  <a:lnTo>
                    <a:pt x="591888" y="143561"/>
                  </a:lnTo>
                  <a:lnTo>
                    <a:pt x="603726" y="131557"/>
                  </a:lnTo>
                  <a:lnTo>
                    <a:pt x="615564" y="119784"/>
                  </a:lnTo>
                  <a:lnTo>
                    <a:pt x="627401" y="108384"/>
                  </a:lnTo>
                  <a:lnTo>
                    <a:pt x="639239" y="97479"/>
                  </a:lnTo>
                  <a:lnTo>
                    <a:pt x="651077" y="87170"/>
                  </a:lnTo>
                  <a:lnTo>
                    <a:pt x="662915" y="77532"/>
                  </a:lnTo>
                  <a:lnTo>
                    <a:pt x="674752" y="68615"/>
                  </a:lnTo>
                  <a:lnTo>
                    <a:pt x="686590" y="60444"/>
                  </a:lnTo>
                  <a:lnTo>
                    <a:pt x="698428" y="53022"/>
                  </a:lnTo>
                  <a:lnTo>
                    <a:pt x="710266" y="46335"/>
                  </a:lnTo>
                  <a:lnTo>
                    <a:pt x="722104" y="40353"/>
                  </a:lnTo>
                  <a:lnTo>
                    <a:pt x="733941" y="35036"/>
                  </a:lnTo>
                  <a:lnTo>
                    <a:pt x="745779" y="30337"/>
                  </a:lnTo>
                  <a:lnTo>
                    <a:pt x="757617" y="26207"/>
                  </a:lnTo>
                  <a:lnTo>
                    <a:pt x="769455" y="22591"/>
                  </a:lnTo>
                  <a:lnTo>
                    <a:pt x="781292" y="19439"/>
                  </a:lnTo>
                  <a:lnTo>
                    <a:pt x="793130" y="16700"/>
                  </a:lnTo>
                  <a:lnTo>
                    <a:pt x="804968" y="14327"/>
                  </a:lnTo>
                  <a:lnTo>
                    <a:pt x="816806" y="12276"/>
                  </a:lnTo>
                  <a:lnTo>
                    <a:pt x="828643" y="10509"/>
                  </a:lnTo>
                  <a:lnTo>
                    <a:pt x="840481" y="8987"/>
                  </a:lnTo>
                  <a:lnTo>
                    <a:pt x="852319" y="7681"/>
                  </a:lnTo>
                  <a:lnTo>
                    <a:pt x="864157" y="6559"/>
                  </a:lnTo>
                  <a:lnTo>
                    <a:pt x="875995" y="5599"/>
                  </a:lnTo>
                  <a:lnTo>
                    <a:pt x="887832" y="4777"/>
                  </a:lnTo>
                  <a:lnTo>
                    <a:pt x="899670" y="4073"/>
                  </a:lnTo>
                  <a:lnTo>
                    <a:pt x="911508" y="3472"/>
                  </a:lnTo>
                  <a:lnTo>
                    <a:pt x="923346" y="2959"/>
                  </a:lnTo>
                  <a:lnTo>
                    <a:pt x="935183" y="2521"/>
                  </a:lnTo>
                  <a:lnTo>
                    <a:pt x="947021" y="2148"/>
                  </a:lnTo>
                  <a:lnTo>
                    <a:pt x="958859" y="1829"/>
                  </a:lnTo>
                  <a:lnTo>
                    <a:pt x="970697" y="1557"/>
                  </a:lnTo>
                  <a:lnTo>
                    <a:pt x="982534" y="1326"/>
                  </a:lnTo>
                  <a:lnTo>
                    <a:pt x="994372" y="1129"/>
                  </a:lnTo>
                  <a:lnTo>
                    <a:pt x="1006210" y="961"/>
                  </a:lnTo>
                  <a:lnTo>
                    <a:pt x="1018048" y="818"/>
                  </a:lnTo>
                  <a:lnTo>
                    <a:pt x="1029886" y="696"/>
                  </a:lnTo>
                  <a:lnTo>
                    <a:pt x="1041723" y="592"/>
                  </a:lnTo>
                  <a:lnTo>
                    <a:pt x="1053561" y="504"/>
                  </a:lnTo>
                  <a:lnTo>
                    <a:pt x="1065399" y="429"/>
                  </a:lnTo>
                  <a:lnTo>
                    <a:pt x="1077237" y="365"/>
                  </a:lnTo>
                  <a:lnTo>
                    <a:pt x="1089074" y="310"/>
                  </a:lnTo>
                  <a:lnTo>
                    <a:pt x="1100912" y="264"/>
                  </a:lnTo>
                  <a:lnTo>
                    <a:pt x="1112750" y="225"/>
                  </a:lnTo>
                  <a:lnTo>
                    <a:pt x="1124588" y="191"/>
                  </a:lnTo>
                  <a:lnTo>
                    <a:pt x="1136426" y="162"/>
                  </a:lnTo>
                  <a:lnTo>
                    <a:pt x="1148263" y="138"/>
                  </a:lnTo>
                  <a:lnTo>
                    <a:pt x="1160101" y="117"/>
                  </a:lnTo>
                  <a:lnTo>
                    <a:pt x="1171939" y="100"/>
                  </a:lnTo>
                  <a:lnTo>
                    <a:pt x="1171939" y="50"/>
                  </a:lnTo>
                  <a:lnTo>
                    <a:pt x="1183777" y="58"/>
                  </a:lnTo>
                  <a:lnTo>
                    <a:pt x="1195614" y="69"/>
                  </a:lnTo>
                  <a:lnTo>
                    <a:pt x="1207452" y="81"/>
                  </a:lnTo>
                  <a:lnTo>
                    <a:pt x="1219290" y="95"/>
                  </a:lnTo>
                  <a:lnTo>
                    <a:pt x="1231128" y="112"/>
                  </a:lnTo>
                  <a:lnTo>
                    <a:pt x="1242965" y="132"/>
                  </a:lnTo>
                  <a:lnTo>
                    <a:pt x="1254803" y="155"/>
                  </a:lnTo>
                  <a:lnTo>
                    <a:pt x="1266641" y="182"/>
                  </a:lnTo>
                  <a:lnTo>
                    <a:pt x="1278479" y="214"/>
                  </a:lnTo>
                  <a:lnTo>
                    <a:pt x="1290317" y="252"/>
                  </a:lnTo>
                  <a:lnTo>
                    <a:pt x="1302154" y="296"/>
                  </a:lnTo>
                  <a:lnTo>
                    <a:pt x="1313992" y="348"/>
                  </a:lnTo>
                  <a:lnTo>
                    <a:pt x="1325830" y="409"/>
                  </a:lnTo>
                  <a:lnTo>
                    <a:pt x="1337668" y="480"/>
                  </a:lnTo>
                  <a:lnTo>
                    <a:pt x="1349505" y="564"/>
                  </a:lnTo>
                  <a:lnTo>
                    <a:pt x="1361343" y="663"/>
                  </a:lnTo>
                  <a:lnTo>
                    <a:pt x="1373181" y="778"/>
                  </a:lnTo>
                  <a:lnTo>
                    <a:pt x="1385019" y="914"/>
                  </a:lnTo>
                  <a:lnTo>
                    <a:pt x="1396856" y="1074"/>
                  </a:lnTo>
                  <a:lnTo>
                    <a:pt x="1408694" y="1260"/>
                  </a:lnTo>
                  <a:lnTo>
                    <a:pt x="1420532" y="1479"/>
                  </a:lnTo>
                  <a:lnTo>
                    <a:pt x="1432370" y="1736"/>
                  </a:lnTo>
                  <a:lnTo>
                    <a:pt x="1444208" y="2036"/>
                  </a:lnTo>
                  <a:lnTo>
                    <a:pt x="1456045" y="2388"/>
                  </a:lnTo>
                  <a:lnTo>
                    <a:pt x="1467883" y="2799"/>
                  </a:lnTo>
                  <a:lnTo>
                    <a:pt x="1479721" y="3279"/>
                  </a:lnTo>
                  <a:lnTo>
                    <a:pt x="1491559" y="3840"/>
                  </a:lnTo>
                  <a:lnTo>
                    <a:pt x="1503396" y="4493"/>
                  </a:lnTo>
                  <a:lnTo>
                    <a:pt x="1515234" y="5254"/>
                  </a:lnTo>
                  <a:lnTo>
                    <a:pt x="1527072" y="6138"/>
                  </a:lnTo>
                  <a:lnTo>
                    <a:pt x="1538910" y="7163"/>
                  </a:lnTo>
                  <a:lnTo>
                    <a:pt x="1550748" y="8350"/>
                  </a:lnTo>
                  <a:lnTo>
                    <a:pt x="1562585" y="9719"/>
                  </a:lnTo>
                  <a:lnTo>
                    <a:pt x="1574423" y="11295"/>
                  </a:lnTo>
                  <a:lnTo>
                    <a:pt x="1586261" y="13103"/>
                  </a:lnTo>
                  <a:lnTo>
                    <a:pt x="1598099" y="15168"/>
                  </a:lnTo>
                  <a:lnTo>
                    <a:pt x="1609936" y="17518"/>
                  </a:lnTo>
                  <a:lnTo>
                    <a:pt x="1621774" y="20176"/>
                  </a:lnTo>
                  <a:lnTo>
                    <a:pt x="1633612" y="23167"/>
                  </a:lnTo>
                  <a:lnTo>
                    <a:pt x="1645450" y="26511"/>
                  </a:lnTo>
                  <a:lnTo>
                    <a:pt x="1657287" y="30222"/>
                  </a:lnTo>
                  <a:lnTo>
                    <a:pt x="1669125" y="34307"/>
                  </a:lnTo>
                  <a:lnTo>
                    <a:pt x="1680963" y="38766"/>
                  </a:lnTo>
                  <a:lnTo>
                    <a:pt x="1692801" y="43585"/>
                  </a:lnTo>
                  <a:lnTo>
                    <a:pt x="1704639" y="48739"/>
                  </a:lnTo>
                  <a:lnTo>
                    <a:pt x="1716476" y="54192"/>
                  </a:lnTo>
                  <a:lnTo>
                    <a:pt x="1728314" y="59892"/>
                  </a:lnTo>
                  <a:lnTo>
                    <a:pt x="1740152" y="65778"/>
                  </a:lnTo>
                  <a:lnTo>
                    <a:pt x="1751990" y="71780"/>
                  </a:lnTo>
                  <a:lnTo>
                    <a:pt x="1763827" y="77822"/>
                  </a:lnTo>
                  <a:lnTo>
                    <a:pt x="1775665" y="83824"/>
                  </a:lnTo>
                  <a:lnTo>
                    <a:pt x="1787503" y="89710"/>
                  </a:lnTo>
                  <a:lnTo>
                    <a:pt x="1799341" y="95410"/>
                  </a:lnTo>
                  <a:lnTo>
                    <a:pt x="1811178" y="100863"/>
                  </a:lnTo>
                  <a:lnTo>
                    <a:pt x="1823016" y="106017"/>
                  </a:lnTo>
                  <a:lnTo>
                    <a:pt x="1834854" y="110836"/>
                  </a:lnTo>
                  <a:lnTo>
                    <a:pt x="1846692" y="115294"/>
                  </a:lnTo>
                  <a:lnTo>
                    <a:pt x="1858530" y="119380"/>
                  </a:lnTo>
                  <a:lnTo>
                    <a:pt x="1870367" y="123091"/>
                  </a:lnTo>
                  <a:lnTo>
                    <a:pt x="1882205" y="126435"/>
                  </a:lnTo>
                  <a:lnTo>
                    <a:pt x="1894043" y="129426"/>
                  </a:lnTo>
                  <a:lnTo>
                    <a:pt x="1905881" y="132084"/>
                  </a:lnTo>
                  <a:lnTo>
                    <a:pt x="1917718" y="134433"/>
                  </a:lnTo>
                  <a:lnTo>
                    <a:pt x="1929556" y="136499"/>
                  </a:lnTo>
                  <a:lnTo>
                    <a:pt x="1941394" y="138307"/>
                  </a:lnTo>
                  <a:lnTo>
                    <a:pt x="1953232" y="139883"/>
                  </a:lnTo>
                  <a:lnTo>
                    <a:pt x="1965069" y="141252"/>
                  </a:lnTo>
                  <a:lnTo>
                    <a:pt x="1976907" y="142439"/>
                  </a:lnTo>
                  <a:lnTo>
                    <a:pt x="1988745" y="143464"/>
                  </a:lnTo>
                  <a:lnTo>
                    <a:pt x="2000583" y="144348"/>
                  </a:lnTo>
                  <a:lnTo>
                    <a:pt x="2012421" y="145108"/>
                  </a:lnTo>
                  <a:lnTo>
                    <a:pt x="2024258" y="145762"/>
                  </a:lnTo>
                  <a:lnTo>
                    <a:pt x="2036096" y="146322"/>
                  </a:lnTo>
                  <a:lnTo>
                    <a:pt x="2047934" y="146803"/>
                  </a:lnTo>
                  <a:lnTo>
                    <a:pt x="2059772" y="147214"/>
                  </a:lnTo>
                  <a:lnTo>
                    <a:pt x="2071609" y="147565"/>
                  </a:lnTo>
                  <a:lnTo>
                    <a:pt x="2083447" y="147866"/>
                  </a:lnTo>
                  <a:lnTo>
                    <a:pt x="2095285" y="148122"/>
                  </a:lnTo>
                  <a:lnTo>
                    <a:pt x="2107123" y="148341"/>
                  </a:lnTo>
                  <a:lnTo>
                    <a:pt x="2118961" y="148528"/>
                  </a:lnTo>
                  <a:lnTo>
                    <a:pt x="2130798" y="148687"/>
                  </a:lnTo>
                  <a:lnTo>
                    <a:pt x="2142636" y="148823"/>
                  </a:lnTo>
                  <a:lnTo>
                    <a:pt x="2154474" y="148939"/>
                  </a:lnTo>
                  <a:lnTo>
                    <a:pt x="2166312" y="149038"/>
                  </a:lnTo>
                  <a:lnTo>
                    <a:pt x="2178149" y="149122"/>
                  </a:lnTo>
                  <a:lnTo>
                    <a:pt x="2189987" y="149193"/>
                  </a:lnTo>
                  <a:lnTo>
                    <a:pt x="2201825" y="149254"/>
                  </a:lnTo>
                  <a:lnTo>
                    <a:pt x="2213663" y="149306"/>
                  </a:lnTo>
                  <a:lnTo>
                    <a:pt x="2225500" y="149350"/>
                  </a:lnTo>
                  <a:lnTo>
                    <a:pt x="2237338" y="149388"/>
                  </a:lnTo>
                  <a:lnTo>
                    <a:pt x="2249176" y="149420"/>
                  </a:lnTo>
                  <a:lnTo>
                    <a:pt x="2261014" y="149447"/>
                  </a:lnTo>
                  <a:lnTo>
                    <a:pt x="2272852" y="149470"/>
                  </a:lnTo>
                  <a:lnTo>
                    <a:pt x="2284689" y="149490"/>
                  </a:lnTo>
                  <a:lnTo>
                    <a:pt x="2296527" y="149507"/>
                  </a:lnTo>
                  <a:lnTo>
                    <a:pt x="2308365" y="149521"/>
                  </a:lnTo>
                  <a:lnTo>
                    <a:pt x="2320203" y="149533"/>
                  </a:lnTo>
                  <a:lnTo>
                    <a:pt x="2332040" y="149543"/>
                  </a:lnTo>
                  <a:lnTo>
                    <a:pt x="2343878" y="149552"/>
                  </a:lnTo>
                  <a:lnTo>
                    <a:pt x="2343878" y="149552"/>
                  </a:lnTo>
                  <a:lnTo>
                    <a:pt x="2355716" y="149543"/>
                  </a:lnTo>
                  <a:lnTo>
                    <a:pt x="2367554" y="149533"/>
                  </a:lnTo>
                  <a:lnTo>
                    <a:pt x="2379391" y="149521"/>
                  </a:lnTo>
                  <a:lnTo>
                    <a:pt x="2391229" y="149507"/>
                  </a:lnTo>
                  <a:lnTo>
                    <a:pt x="2403067" y="149490"/>
                  </a:lnTo>
                  <a:lnTo>
                    <a:pt x="2414905" y="149470"/>
                  </a:lnTo>
                  <a:lnTo>
                    <a:pt x="2426743" y="149447"/>
                  </a:lnTo>
                  <a:lnTo>
                    <a:pt x="2438580" y="149420"/>
                  </a:lnTo>
                  <a:lnTo>
                    <a:pt x="2450418" y="149388"/>
                  </a:lnTo>
                  <a:lnTo>
                    <a:pt x="2462256" y="149350"/>
                  </a:lnTo>
                  <a:lnTo>
                    <a:pt x="2474094" y="149306"/>
                  </a:lnTo>
                  <a:lnTo>
                    <a:pt x="2485931" y="149254"/>
                  </a:lnTo>
                  <a:lnTo>
                    <a:pt x="2497769" y="149193"/>
                  </a:lnTo>
                  <a:lnTo>
                    <a:pt x="2509607" y="149122"/>
                  </a:lnTo>
                  <a:lnTo>
                    <a:pt x="2521445" y="149038"/>
                  </a:lnTo>
                  <a:lnTo>
                    <a:pt x="2533283" y="148939"/>
                  </a:lnTo>
                  <a:lnTo>
                    <a:pt x="2545120" y="148823"/>
                  </a:lnTo>
                  <a:lnTo>
                    <a:pt x="2556958" y="148687"/>
                  </a:lnTo>
                  <a:lnTo>
                    <a:pt x="2568796" y="148528"/>
                  </a:lnTo>
                  <a:lnTo>
                    <a:pt x="2580634" y="148341"/>
                  </a:lnTo>
                  <a:lnTo>
                    <a:pt x="2592471" y="148122"/>
                  </a:lnTo>
                  <a:lnTo>
                    <a:pt x="2604309" y="147866"/>
                  </a:lnTo>
                  <a:lnTo>
                    <a:pt x="2616147" y="147565"/>
                  </a:lnTo>
                  <a:lnTo>
                    <a:pt x="2627985" y="147214"/>
                  </a:lnTo>
                  <a:lnTo>
                    <a:pt x="2639822" y="146803"/>
                  </a:lnTo>
                  <a:lnTo>
                    <a:pt x="2651660" y="146322"/>
                  </a:lnTo>
                  <a:lnTo>
                    <a:pt x="2663498" y="145762"/>
                  </a:lnTo>
                  <a:lnTo>
                    <a:pt x="2675336" y="145108"/>
                  </a:lnTo>
                  <a:lnTo>
                    <a:pt x="2687174" y="144348"/>
                  </a:lnTo>
                  <a:lnTo>
                    <a:pt x="2699011" y="143464"/>
                  </a:lnTo>
                  <a:lnTo>
                    <a:pt x="2710849" y="142439"/>
                  </a:lnTo>
                  <a:lnTo>
                    <a:pt x="2722687" y="141252"/>
                  </a:lnTo>
                  <a:lnTo>
                    <a:pt x="2734525" y="139883"/>
                  </a:lnTo>
                  <a:lnTo>
                    <a:pt x="2746362" y="138307"/>
                  </a:lnTo>
                  <a:lnTo>
                    <a:pt x="2758200" y="136499"/>
                  </a:lnTo>
                  <a:lnTo>
                    <a:pt x="2770038" y="134433"/>
                  </a:lnTo>
                  <a:lnTo>
                    <a:pt x="2781876" y="132084"/>
                  </a:lnTo>
                  <a:lnTo>
                    <a:pt x="2793713" y="129426"/>
                  </a:lnTo>
                  <a:lnTo>
                    <a:pt x="2805551" y="126435"/>
                  </a:lnTo>
                  <a:lnTo>
                    <a:pt x="2817389" y="123091"/>
                  </a:lnTo>
                  <a:lnTo>
                    <a:pt x="2829227" y="119380"/>
                  </a:lnTo>
                  <a:lnTo>
                    <a:pt x="2841065" y="115294"/>
                  </a:lnTo>
                  <a:lnTo>
                    <a:pt x="2852902" y="110836"/>
                  </a:lnTo>
                  <a:lnTo>
                    <a:pt x="2864740" y="106017"/>
                  </a:lnTo>
                  <a:lnTo>
                    <a:pt x="2876578" y="100863"/>
                  </a:lnTo>
                  <a:lnTo>
                    <a:pt x="2888416" y="95410"/>
                  </a:lnTo>
                  <a:lnTo>
                    <a:pt x="2900253" y="89710"/>
                  </a:lnTo>
                  <a:lnTo>
                    <a:pt x="2912091" y="83824"/>
                  </a:lnTo>
                  <a:lnTo>
                    <a:pt x="2923929" y="77822"/>
                  </a:lnTo>
                  <a:lnTo>
                    <a:pt x="2935767" y="71780"/>
                  </a:lnTo>
                  <a:lnTo>
                    <a:pt x="2947604" y="65778"/>
                  </a:lnTo>
                  <a:lnTo>
                    <a:pt x="2959442" y="59892"/>
                  </a:lnTo>
                  <a:lnTo>
                    <a:pt x="2971280" y="54192"/>
                  </a:lnTo>
                  <a:lnTo>
                    <a:pt x="2983118" y="48739"/>
                  </a:lnTo>
                  <a:lnTo>
                    <a:pt x="2994956" y="43585"/>
                  </a:lnTo>
                  <a:lnTo>
                    <a:pt x="3006793" y="38766"/>
                  </a:lnTo>
                  <a:lnTo>
                    <a:pt x="3018631" y="34307"/>
                  </a:lnTo>
                  <a:lnTo>
                    <a:pt x="3030469" y="30222"/>
                  </a:lnTo>
                  <a:lnTo>
                    <a:pt x="3042307" y="26511"/>
                  </a:lnTo>
                  <a:lnTo>
                    <a:pt x="3054144" y="23167"/>
                  </a:lnTo>
                  <a:lnTo>
                    <a:pt x="3065982" y="20176"/>
                  </a:lnTo>
                  <a:lnTo>
                    <a:pt x="3077820" y="17518"/>
                  </a:lnTo>
                  <a:lnTo>
                    <a:pt x="3089658" y="15168"/>
                  </a:lnTo>
                  <a:lnTo>
                    <a:pt x="3101496" y="13103"/>
                  </a:lnTo>
                  <a:lnTo>
                    <a:pt x="3113333" y="11295"/>
                  </a:lnTo>
                  <a:lnTo>
                    <a:pt x="3125171" y="9719"/>
                  </a:lnTo>
                  <a:lnTo>
                    <a:pt x="3137009" y="8350"/>
                  </a:lnTo>
                  <a:lnTo>
                    <a:pt x="3148847" y="7163"/>
                  </a:lnTo>
                  <a:lnTo>
                    <a:pt x="3160684" y="6138"/>
                  </a:lnTo>
                  <a:lnTo>
                    <a:pt x="3172522" y="5254"/>
                  </a:lnTo>
                  <a:lnTo>
                    <a:pt x="3184360" y="4493"/>
                  </a:lnTo>
                  <a:lnTo>
                    <a:pt x="3196198" y="3840"/>
                  </a:lnTo>
                  <a:lnTo>
                    <a:pt x="3208035" y="3279"/>
                  </a:lnTo>
                  <a:lnTo>
                    <a:pt x="3219873" y="2799"/>
                  </a:lnTo>
                  <a:lnTo>
                    <a:pt x="3231711" y="2388"/>
                  </a:lnTo>
                  <a:lnTo>
                    <a:pt x="3243549" y="2036"/>
                  </a:lnTo>
                  <a:lnTo>
                    <a:pt x="3255387" y="1736"/>
                  </a:lnTo>
                  <a:lnTo>
                    <a:pt x="3267224" y="1479"/>
                  </a:lnTo>
                  <a:lnTo>
                    <a:pt x="3279062" y="1260"/>
                  </a:lnTo>
                  <a:lnTo>
                    <a:pt x="3290900" y="1074"/>
                  </a:lnTo>
                  <a:lnTo>
                    <a:pt x="3302738" y="914"/>
                  </a:lnTo>
                  <a:lnTo>
                    <a:pt x="3314575" y="778"/>
                  </a:lnTo>
                  <a:lnTo>
                    <a:pt x="3326413" y="663"/>
                  </a:lnTo>
                  <a:lnTo>
                    <a:pt x="3338251" y="564"/>
                  </a:lnTo>
                  <a:lnTo>
                    <a:pt x="3350089" y="480"/>
                  </a:lnTo>
                  <a:lnTo>
                    <a:pt x="3361926" y="409"/>
                  </a:lnTo>
                  <a:lnTo>
                    <a:pt x="3373764" y="348"/>
                  </a:lnTo>
                  <a:lnTo>
                    <a:pt x="3385602" y="296"/>
                  </a:lnTo>
                  <a:lnTo>
                    <a:pt x="3397440" y="252"/>
                  </a:lnTo>
                  <a:lnTo>
                    <a:pt x="3409278" y="214"/>
                  </a:lnTo>
                  <a:lnTo>
                    <a:pt x="3421115" y="182"/>
                  </a:lnTo>
                  <a:lnTo>
                    <a:pt x="3432953" y="155"/>
                  </a:lnTo>
                  <a:lnTo>
                    <a:pt x="3444791" y="132"/>
                  </a:lnTo>
                  <a:lnTo>
                    <a:pt x="3456629" y="112"/>
                  </a:lnTo>
                  <a:lnTo>
                    <a:pt x="3468466" y="95"/>
                  </a:lnTo>
                  <a:lnTo>
                    <a:pt x="3480304" y="81"/>
                  </a:lnTo>
                  <a:lnTo>
                    <a:pt x="3492142" y="69"/>
                  </a:lnTo>
                  <a:lnTo>
                    <a:pt x="3503980" y="58"/>
                  </a:lnTo>
                  <a:lnTo>
                    <a:pt x="3515818" y="5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498043"/>
              <a:ext cx="4687757" cy="747763"/>
            </a:xfrm>
            <a:custGeom>
              <a:avLst/>
              <a:pathLst>
                <a:path w="4687757" h="747763">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753"/>
                  </a:lnTo>
                  <a:lnTo>
                    <a:pt x="3527655" y="149788"/>
                  </a:lnTo>
                  <a:lnTo>
                    <a:pt x="3539493" y="149829"/>
                  </a:lnTo>
                  <a:lnTo>
                    <a:pt x="3551331" y="149878"/>
                  </a:lnTo>
                  <a:lnTo>
                    <a:pt x="3563169" y="149935"/>
                  </a:lnTo>
                  <a:lnTo>
                    <a:pt x="3575006" y="150002"/>
                  </a:lnTo>
                  <a:lnTo>
                    <a:pt x="3586844" y="150081"/>
                  </a:lnTo>
                  <a:lnTo>
                    <a:pt x="3598682" y="150174"/>
                  </a:lnTo>
                  <a:lnTo>
                    <a:pt x="3610520" y="150283"/>
                  </a:lnTo>
                  <a:lnTo>
                    <a:pt x="3622357" y="150411"/>
                  </a:lnTo>
                  <a:lnTo>
                    <a:pt x="3634195" y="150561"/>
                  </a:lnTo>
                  <a:lnTo>
                    <a:pt x="3646033" y="150738"/>
                  </a:lnTo>
                  <a:lnTo>
                    <a:pt x="3657871" y="150945"/>
                  </a:lnTo>
                  <a:lnTo>
                    <a:pt x="3669709" y="151189"/>
                  </a:lnTo>
                  <a:lnTo>
                    <a:pt x="3681546" y="151475"/>
                  </a:lnTo>
                  <a:lnTo>
                    <a:pt x="3693384" y="151811"/>
                  </a:lnTo>
                  <a:lnTo>
                    <a:pt x="3705222" y="152205"/>
                  </a:lnTo>
                  <a:lnTo>
                    <a:pt x="3717060" y="152668"/>
                  </a:lnTo>
                  <a:lnTo>
                    <a:pt x="3728897" y="153211"/>
                  </a:lnTo>
                  <a:lnTo>
                    <a:pt x="3740735" y="153849"/>
                  </a:lnTo>
                  <a:lnTo>
                    <a:pt x="3752573" y="154596"/>
                  </a:lnTo>
                  <a:lnTo>
                    <a:pt x="3764411" y="155472"/>
                  </a:lnTo>
                  <a:lnTo>
                    <a:pt x="3776248" y="156498"/>
                  </a:lnTo>
                  <a:lnTo>
                    <a:pt x="3788086" y="157700"/>
                  </a:lnTo>
                  <a:lnTo>
                    <a:pt x="3799924" y="159106"/>
                  </a:lnTo>
                  <a:lnTo>
                    <a:pt x="3811762" y="160751"/>
                  </a:lnTo>
                  <a:lnTo>
                    <a:pt x="3823600" y="162672"/>
                  </a:lnTo>
                  <a:lnTo>
                    <a:pt x="3835437" y="164914"/>
                  </a:lnTo>
                  <a:lnTo>
                    <a:pt x="3847275" y="167528"/>
                  </a:lnTo>
                  <a:lnTo>
                    <a:pt x="3859113" y="170570"/>
                  </a:lnTo>
                  <a:lnTo>
                    <a:pt x="3870951" y="174106"/>
                  </a:lnTo>
                  <a:lnTo>
                    <a:pt x="3882788" y="178207"/>
                  </a:lnTo>
                  <a:lnTo>
                    <a:pt x="3894626" y="182952"/>
                  </a:lnTo>
                  <a:lnTo>
                    <a:pt x="3906464" y="188430"/>
                  </a:lnTo>
                  <a:lnTo>
                    <a:pt x="3918302" y="194735"/>
                  </a:lnTo>
                  <a:lnTo>
                    <a:pt x="3930139" y="201966"/>
                  </a:lnTo>
                  <a:lnTo>
                    <a:pt x="3941977" y="210228"/>
                  </a:lnTo>
                  <a:lnTo>
                    <a:pt x="3953815" y="219625"/>
                  </a:lnTo>
                  <a:lnTo>
                    <a:pt x="3965653" y="230259"/>
                  </a:lnTo>
                  <a:lnTo>
                    <a:pt x="3977491" y="242223"/>
                  </a:lnTo>
                  <a:lnTo>
                    <a:pt x="3989328" y="255598"/>
                  </a:lnTo>
                  <a:lnTo>
                    <a:pt x="4001166" y="270441"/>
                  </a:lnTo>
                  <a:lnTo>
                    <a:pt x="4013004" y="286783"/>
                  </a:lnTo>
                  <a:lnTo>
                    <a:pt x="4024842" y="304617"/>
                  </a:lnTo>
                  <a:lnTo>
                    <a:pt x="4036679" y="323893"/>
                  </a:lnTo>
                  <a:lnTo>
                    <a:pt x="4048517" y="344511"/>
                  </a:lnTo>
                  <a:lnTo>
                    <a:pt x="4060355" y="366320"/>
                  </a:lnTo>
                  <a:lnTo>
                    <a:pt x="4072193" y="389121"/>
                  </a:lnTo>
                  <a:lnTo>
                    <a:pt x="4084031" y="412667"/>
                  </a:lnTo>
                  <a:lnTo>
                    <a:pt x="4095868" y="436675"/>
                  </a:lnTo>
                  <a:lnTo>
                    <a:pt x="4107706" y="460840"/>
                  </a:lnTo>
                  <a:lnTo>
                    <a:pt x="4119544" y="484848"/>
                  </a:lnTo>
                  <a:lnTo>
                    <a:pt x="4131382" y="508394"/>
                  </a:lnTo>
                  <a:lnTo>
                    <a:pt x="4143219" y="531195"/>
                  </a:lnTo>
                  <a:lnTo>
                    <a:pt x="4155057" y="553005"/>
                  </a:lnTo>
                  <a:lnTo>
                    <a:pt x="4166895" y="573623"/>
                  </a:lnTo>
                  <a:lnTo>
                    <a:pt x="4178733" y="592898"/>
                  </a:lnTo>
                  <a:lnTo>
                    <a:pt x="4190570" y="610732"/>
                  </a:lnTo>
                  <a:lnTo>
                    <a:pt x="4202408" y="627074"/>
                  </a:lnTo>
                  <a:lnTo>
                    <a:pt x="4214246" y="641918"/>
                  </a:lnTo>
                  <a:lnTo>
                    <a:pt x="4226084" y="655292"/>
                  </a:lnTo>
                  <a:lnTo>
                    <a:pt x="4237922" y="667257"/>
                  </a:lnTo>
                  <a:lnTo>
                    <a:pt x="4249759" y="677890"/>
                  </a:lnTo>
                  <a:lnTo>
                    <a:pt x="4261597" y="687287"/>
                  </a:lnTo>
                  <a:lnTo>
                    <a:pt x="4273435" y="695549"/>
                  </a:lnTo>
                  <a:lnTo>
                    <a:pt x="4285273" y="702780"/>
                  </a:lnTo>
                  <a:lnTo>
                    <a:pt x="4297110" y="709085"/>
                  </a:lnTo>
                  <a:lnTo>
                    <a:pt x="4308948" y="714563"/>
                  </a:lnTo>
                  <a:lnTo>
                    <a:pt x="4320786" y="719309"/>
                  </a:lnTo>
                  <a:lnTo>
                    <a:pt x="4332624" y="723409"/>
                  </a:lnTo>
                  <a:lnTo>
                    <a:pt x="4344461" y="726945"/>
                  </a:lnTo>
                  <a:lnTo>
                    <a:pt x="4356299" y="729987"/>
                  </a:lnTo>
                  <a:lnTo>
                    <a:pt x="4368137" y="732601"/>
                  </a:lnTo>
                  <a:lnTo>
                    <a:pt x="4379975" y="734843"/>
                  </a:lnTo>
                  <a:lnTo>
                    <a:pt x="4391813" y="736765"/>
                  </a:lnTo>
                  <a:lnTo>
                    <a:pt x="4403650" y="738409"/>
                  </a:lnTo>
                  <a:lnTo>
                    <a:pt x="4415488" y="739816"/>
                  </a:lnTo>
                  <a:lnTo>
                    <a:pt x="4427326" y="741017"/>
                  </a:lnTo>
                  <a:lnTo>
                    <a:pt x="4439164" y="742044"/>
                  </a:lnTo>
                  <a:lnTo>
                    <a:pt x="4451001" y="742920"/>
                  </a:lnTo>
                  <a:lnTo>
                    <a:pt x="4462839" y="743667"/>
                  </a:lnTo>
                  <a:lnTo>
                    <a:pt x="4474677" y="744304"/>
                  </a:lnTo>
                  <a:lnTo>
                    <a:pt x="4486515" y="744847"/>
                  </a:lnTo>
                  <a:lnTo>
                    <a:pt x="4498352" y="745310"/>
                  </a:lnTo>
                  <a:lnTo>
                    <a:pt x="4510190" y="745705"/>
                  </a:lnTo>
                  <a:lnTo>
                    <a:pt x="4522028" y="746041"/>
                  </a:lnTo>
                  <a:lnTo>
                    <a:pt x="4533866" y="746327"/>
                  </a:lnTo>
                  <a:lnTo>
                    <a:pt x="4545704" y="746570"/>
                  </a:lnTo>
                  <a:lnTo>
                    <a:pt x="4557541" y="746778"/>
                  </a:lnTo>
                  <a:lnTo>
                    <a:pt x="4569379" y="746954"/>
                  </a:lnTo>
                  <a:lnTo>
                    <a:pt x="4581217" y="747105"/>
                  </a:lnTo>
                  <a:lnTo>
                    <a:pt x="4593055" y="747233"/>
                  </a:lnTo>
                  <a:lnTo>
                    <a:pt x="4604892" y="747342"/>
                  </a:lnTo>
                  <a:lnTo>
                    <a:pt x="4616730" y="747434"/>
                  </a:lnTo>
                  <a:lnTo>
                    <a:pt x="4628568" y="747513"/>
                  </a:lnTo>
                  <a:lnTo>
                    <a:pt x="4640406" y="747580"/>
                  </a:lnTo>
                  <a:lnTo>
                    <a:pt x="4652244" y="747637"/>
                  </a:lnTo>
                  <a:lnTo>
                    <a:pt x="4664081" y="747686"/>
                  </a:lnTo>
                  <a:lnTo>
                    <a:pt x="4675919" y="747727"/>
                  </a:lnTo>
                  <a:lnTo>
                    <a:pt x="4687757" y="747763"/>
                  </a:lnTo>
                </a:path>
              </a:pathLst>
            </a:custGeom>
            <a:ln w="40651" cap="flat">
              <a:solidFill>
                <a:srgbClr val="E8E8E8">
                  <a:alpha val="100000"/>
                </a:srgbClr>
              </a:solidFill>
              <a:prstDash val="solid"/>
              <a:round/>
            </a:ln>
          </p:spPr>
          <p:txBody>
            <a:bodyPr/>
            <a:lstStyle/>
            <a:p/>
          </p:txBody>
        </p:sp>
        <p:sp>
          <p:nvSpPr>
            <p:cNvPr id="46" name="pl46"/>
            <p:cNvSpPr/>
            <p:nvPr/>
          </p:nvSpPr>
          <p:spPr>
            <a:xfrm>
              <a:off x="2482252" y="2694916"/>
              <a:ext cx="4687757" cy="1495877"/>
            </a:xfrm>
            <a:custGeom>
              <a:avLst/>
              <a:pathLst>
                <a:path w="4687757" h="1495877">
                  <a:moveTo>
                    <a:pt x="0" y="0"/>
                  </a:moveTo>
                  <a:lnTo>
                    <a:pt x="11837" y="17"/>
                  </a:lnTo>
                  <a:lnTo>
                    <a:pt x="23675" y="38"/>
                  </a:lnTo>
                  <a:lnTo>
                    <a:pt x="35513" y="62"/>
                  </a:lnTo>
                  <a:lnTo>
                    <a:pt x="47351" y="91"/>
                  </a:lnTo>
                  <a:lnTo>
                    <a:pt x="59188" y="124"/>
                  </a:lnTo>
                  <a:lnTo>
                    <a:pt x="71026" y="164"/>
                  </a:lnTo>
                  <a:lnTo>
                    <a:pt x="82864" y="210"/>
                  </a:lnTo>
                  <a:lnTo>
                    <a:pt x="94702" y="264"/>
                  </a:lnTo>
                  <a:lnTo>
                    <a:pt x="106539" y="328"/>
                  </a:lnTo>
                  <a:lnTo>
                    <a:pt x="118377" y="404"/>
                  </a:lnTo>
                  <a:lnTo>
                    <a:pt x="130215" y="492"/>
                  </a:lnTo>
                  <a:lnTo>
                    <a:pt x="142053" y="596"/>
                  </a:lnTo>
                  <a:lnTo>
                    <a:pt x="153891" y="717"/>
                  </a:lnTo>
                  <a:lnTo>
                    <a:pt x="165728" y="860"/>
                  </a:lnTo>
                  <a:lnTo>
                    <a:pt x="177566" y="1028"/>
                  </a:lnTo>
                  <a:lnTo>
                    <a:pt x="189404" y="1226"/>
                  </a:lnTo>
                  <a:lnTo>
                    <a:pt x="201242" y="1457"/>
                  </a:lnTo>
                  <a:lnTo>
                    <a:pt x="213079" y="1729"/>
                  </a:lnTo>
                  <a:lnTo>
                    <a:pt x="224917" y="2047"/>
                  </a:lnTo>
                  <a:lnTo>
                    <a:pt x="236755" y="2421"/>
                  </a:lnTo>
                  <a:lnTo>
                    <a:pt x="248593" y="2859"/>
                  </a:lnTo>
                  <a:lnTo>
                    <a:pt x="260430" y="3372"/>
                  </a:lnTo>
                  <a:lnTo>
                    <a:pt x="272268" y="3973"/>
                  </a:lnTo>
                  <a:lnTo>
                    <a:pt x="284106" y="4676"/>
                  </a:lnTo>
                  <a:lnTo>
                    <a:pt x="295944" y="5498"/>
                  </a:lnTo>
                  <a:lnTo>
                    <a:pt x="307782" y="6459"/>
                  </a:lnTo>
                  <a:lnTo>
                    <a:pt x="319619" y="7580"/>
                  </a:lnTo>
                  <a:lnTo>
                    <a:pt x="331457" y="8887"/>
                  </a:lnTo>
                  <a:lnTo>
                    <a:pt x="343295" y="10408"/>
                  </a:lnTo>
                  <a:lnTo>
                    <a:pt x="355133" y="12176"/>
                  </a:lnTo>
                  <a:lnTo>
                    <a:pt x="366970" y="14226"/>
                  </a:lnTo>
                  <a:lnTo>
                    <a:pt x="378808" y="16599"/>
                  </a:lnTo>
                  <a:lnTo>
                    <a:pt x="390646" y="19338"/>
                  </a:lnTo>
                  <a:lnTo>
                    <a:pt x="402484" y="22491"/>
                  </a:lnTo>
                  <a:lnTo>
                    <a:pt x="414321" y="26106"/>
                  </a:lnTo>
                  <a:lnTo>
                    <a:pt x="426159" y="30237"/>
                  </a:lnTo>
                  <a:lnTo>
                    <a:pt x="437997" y="34936"/>
                  </a:lnTo>
                  <a:lnTo>
                    <a:pt x="449835" y="40252"/>
                  </a:lnTo>
                  <a:lnTo>
                    <a:pt x="461673" y="46235"/>
                  </a:lnTo>
                  <a:lnTo>
                    <a:pt x="473510" y="52922"/>
                  </a:lnTo>
                  <a:lnTo>
                    <a:pt x="485348" y="60344"/>
                  </a:lnTo>
                  <a:lnTo>
                    <a:pt x="497186" y="68515"/>
                  </a:lnTo>
                  <a:lnTo>
                    <a:pt x="509024" y="77432"/>
                  </a:lnTo>
                  <a:lnTo>
                    <a:pt x="520861" y="87069"/>
                  </a:lnTo>
                  <a:lnTo>
                    <a:pt x="532699" y="97378"/>
                  </a:lnTo>
                  <a:lnTo>
                    <a:pt x="544537" y="108283"/>
                  </a:lnTo>
                  <a:lnTo>
                    <a:pt x="556375" y="119684"/>
                  </a:lnTo>
                  <a:lnTo>
                    <a:pt x="568213" y="131457"/>
                  </a:lnTo>
                  <a:lnTo>
                    <a:pt x="580050" y="143461"/>
                  </a:lnTo>
                  <a:lnTo>
                    <a:pt x="591888" y="155543"/>
                  </a:lnTo>
                  <a:lnTo>
                    <a:pt x="603726" y="167547"/>
                  </a:lnTo>
                  <a:lnTo>
                    <a:pt x="615564" y="179320"/>
                  </a:lnTo>
                  <a:lnTo>
                    <a:pt x="627401" y="190721"/>
                  </a:lnTo>
                  <a:lnTo>
                    <a:pt x="639239" y="201626"/>
                  </a:lnTo>
                  <a:lnTo>
                    <a:pt x="651077" y="211934"/>
                  </a:lnTo>
                  <a:lnTo>
                    <a:pt x="662915" y="221572"/>
                  </a:lnTo>
                  <a:lnTo>
                    <a:pt x="674752" y="230489"/>
                  </a:lnTo>
                  <a:lnTo>
                    <a:pt x="686590" y="238660"/>
                  </a:lnTo>
                  <a:lnTo>
                    <a:pt x="698428" y="246082"/>
                  </a:lnTo>
                  <a:lnTo>
                    <a:pt x="710266" y="252769"/>
                  </a:lnTo>
                  <a:lnTo>
                    <a:pt x="722104" y="258751"/>
                  </a:lnTo>
                  <a:lnTo>
                    <a:pt x="733941" y="264068"/>
                  </a:lnTo>
                  <a:lnTo>
                    <a:pt x="745779" y="268767"/>
                  </a:lnTo>
                  <a:lnTo>
                    <a:pt x="757617" y="272898"/>
                  </a:lnTo>
                  <a:lnTo>
                    <a:pt x="769455" y="276513"/>
                  </a:lnTo>
                  <a:lnTo>
                    <a:pt x="781292" y="279666"/>
                  </a:lnTo>
                  <a:lnTo>
                    <a:pt x="793130" y="282405"/>
                  </a:lnTo>
                  <a:lnTo>
                    <a:pt x="804968" y="284777"/>
                  </a:lnTo>
                  <a:lnTo>
                    <a:pt x="816806" y="286828"/>
                  </a:lnTo>
                  <a:lnTo>
                    <a:pt x="828643" y="288596"/>
                  </a:lnTo>
                  <a:lnTo>
                    <a:pt x="840481" y="290117"/>
                  </a:lnTo>
                  <a:lnTo>
                    <a:pt x="852319" y="291424"/>
                  </a:lnTo>
                  <a:lnTo>
                    <a:pt x="864157" y="292545"/>
                  </a:lnTo>
                  <a:lnTo>
                    <a:pt x="875995" y="293505"/>
                  </a:lnTo>
                  <a:lnTo>
                    <a:pt x="887832" y="294328"/>
                  </a:lnTo>
                  <a:lnTo>
                    <a:pt x="899670" y="295031"/>
                  </a:lnTo>
                  <a:lnTo>
                    <a:pt x="911508" y="295632"/>
                  </a:lnTo>
                  <a:lnTo>
                    <a:pt x="923346" y="296145"/>
                  </a:lnTo>
                  <a:lnTo>
                    <a:pt x="935183" y="296583"/>
                  </a:lnTo>
                  <a:lnTo>
                    <a:pt x="947021" y="296957"/>
                  </a:lnTo>
                  <a:lnTo>
                    <a:pt x="958859" y="297275"/>
                  </a:lnTo>
                  <a:lnTo>
                    <a:pt x="970697" y="297547"/>
                  </a:lnTo>
                  <a:lnTo>
                    <a:pt x="982534" y="297778"/>
                  </a:lnTo>
                  <a:lnTo>
                    <a:pt x="994372" y="297975"/>
                  </a:lnTo>
                  <a:lnTo>
                    <a:pt x="1006210" y="298143"/>
                  </a:lnTo>
                  <a:lnTo>
                    <a:pt x="1018048" y="298286"/>
                  </a:lnTo>
                  <a:lnTo>
                    <a:pt x="1029886" y="298408"/>
                  </a:lnTo>
                  <a:lnTo>
                    <a:pt x="1041723" y="298512"/>
                  </a:lnTo>
                  <a:lnTo>
                    <a:pt x="1053561" y="298600"/>
                  </a:lnTo>
                  <a:lnTo>
                    <a:pt x="1065399" y="298676"/>
                  </a:lnTo>
                  <a:lnTo>
                    <a:pt x="1077237" y="298739"/>
                  </a:lnTo>
                  <a:lnTo>
                    <a:pt x="1089074" y="298794"/>
                  </a:lnTo>
                  <a:lnTo>
                    <a:pt x="1100912" y="298840"/>
                  </a:lnTo>
                  <a:lnTo>
                    <a:pt x="1112750" y="298880"/>
                  </a:lnTo>
                  <a:lnTo>
                    <a:pt x="1124588" y="298913"/>
                  </a:lnTo>
                  <a:lnTo>
                    <a:pt x="1136426" y="298942"/>
                  </a:lnTo>
                  <a:lnTo>
                    <a:pt x="1148263" y="298966"/>
                  </a:lnTo>
                  <a:lnTo>
                    <a:pt x="1160101" y="298987"/>
                  </a:lnTo>
                  <a:lnTo>
                    <a:pt x="1171939" y="299004"/>
                  </a:lnTo>
                  <a:lnTo>
                    <a:pt x="1171939" y="299456"/>
                  </a:lnTo>
                  <a:lnTo>
                    <a:pt x="1183777" y="299518"/>
                  </a:lnTo>
                  <a:lnTo>
                    <a:pt x="1195614" y="299590"/>
                  </a:lnTo>
                  <a:lnTo>
                    <a:pt x="1207452" y="299675"/>
                  </a:lnTo>
                  <a:lnTo>
                    <a:pt x="1219290" y="299775"/>
                  </a:lnTo>
                  <a:lnTo>
                    <a:pt x="1231128" y="299892"/>
                  </a:lnTo>
                  <a:lnTo>
                    <a:pt x="1242965" y="300030"/>
                  </a:lnTo>
                  <a:lnTo>
                    <a:pt x="1254803" y="300193"/>
                  </a:lnTo>
                  <a:lnTo>
                    <a:pt x="1266641" y="300383"/>
                  </a:lnTo>
                  <a:lnTo>
                    <a:pt x="1278479" y="300607"/>
                  </a:lnTo>
                  <a:lnTo>
                    <a:pt x="1290317" y="300870"/>
                  </a:lnTo>
                  <a:lnTo>
                    <a:pt x="1302154" y="301179"/>
                  </a:lnTo>
                  <a:lnTo>
                    <a:pt x="1313992" y="301542"/>
                  </a:lnTo>
                  <a:lnTo>
                    <a:pt x="1325830" y="301969"/>
                  </a:lnTo>
                  <a:lnTo>
                    <a:pt x="1337668" y="302469"/>
                  </a:lnTo>
                  <a:lnTo>
                    <a:pt x="1349505" y="303057"/>
                  </a:lnTo>
                  <a:lnTo>
                    <a:pt x="1361343" y="303747"/>
                  </a:lnTo>
                  <a:lnTo>
                    <a:pt x="1373181" y="304558"/>
                  </a:lnTo>
                  <a:lnTo>
                    <a:pt x="1385019" y="305508"/>
                  </a:lnTo>
                  <a:lnTo>
                    <a:pt x="1396856" y="306623"/>
                  </a:lnTo>
                  <a:lnTo>
                    <a:pt x="1408694" y="307931"/>
                  </a:lnTo>
                  <a:lnTo>
                    <a:pt x="1420532" y="309464"/>
                  </a:lnTo>
                  <a:lnTo>
                    <a:pt x="1432370" y="311260"/>
                  </a:lnTo>
                  <a:lnTo>
                    <a:pt x="1444208" y="313363"/>
                  </a:lnTo>
                  <a:lnTo>
                    <a:pt x="1456045" y="315824"/>
                  </a:lnTo>
                  <a:lnTo>
                    <a:pt x="1467883" y="318702"/>
                  </a:lnTo>
                  <a:lnTo>
                    <a:pt x="1479721" y="322065"/>
                  </a:lnTo>
                  <a:lnTo>
                    <a:pt x="1491559" y="325989"/>
                  </a:lnTo>
                  <a:lnTo>
                    <a:pt x="1503396" y="330563"/>
                  </a:lnTo>
                  <a:lnTo>
                    <a:pt x="1515234" y="335887"/>
                  </a:lnTo>
                  <a:lnTo>
                    <a:pt x="1527072" y="342074"/>
                  </a:lnTo>
                  <a:lnTo>
                    <a:pt x="1538910" y="349250"/>
                  </a:lnTo>
                  <a:lnTo>
                    <a:pt x="1550748" y="357555"/>
                  </a:lnTo>
                  <a:lnTo>
                    <a:pt x="1562585" y="367142"/>
                  </a:lnTo>
                  <a:lnTo>
                    <a:pt x="1574423" y="378175"/>
                  </a:lnTo>
                  <a:lnTo>
                    <a:pt x="1586261" y="390830"/>
                  </a:lnTo>
                  <a:lnTo>
                    <a:pt x="1598099" y="405288"/>
                  </a:lnTo>
                  <a:lnTo>
                    <a:pt x="1609936" y="421732"/>
                  </a:lnTo>
                  <a:lnTo>
                    <a:pt x="1621774" y="440341"/>
                  </a:lnTo>
                  <a:lnTo>
                    <a:pt x="1633612" y="461279"/>
                  </a:lnTo>
                  <a:lnTo>
                    <a:pt x="1645450" y="484684"/>
                  </a:lnTo>
                  <a:lnTo>
                    <a:pt x="1657287" y="510661"/>
                  </a:lnTo>
                  <a:lnTo>
                    <a:pt x="1669125" y="539259"/>
                  </a:lnTo>
                  <a:lnTo>
                    <a:pt x="1680963" y="570469"/>
                  </a:lnTo>
                  <a:lnTo>
                    <a:pt x="1692801" y="604201"/>
                  </a:lnTo>
                  <a:lnTo>
                    <a:pt x="1704639" y="640282"/>
                  </a:lnTo>
                  <a:lnTo>
                    <a:pt x="1716476" y="678449"/>
                  </a:lnTo>
                  <a:lnTo>
                    <a:pt x="1728314" y="718351"/>
                  </a:lnTo>
                  <a:lnTo>
                    <a:pt x="1740152" y="759556"/>
                  </a:lnTo>
                  <a:lnTo>
                    <a:pt x="1751990" y="801570"/>
                  </a:lnTo>
                  <a:lnTo>
                    <a:pt x="1763827" y="843859"/>
                  </a:lnTo>
                  <a:lnTo>
                    <a:pt x="1775665" y="885873"/>
                  </a:lnTo>
                  <a:lnTo>
                    <a:pt x="1787503" y="927078"/>
                  </a:lnTo>
                  <a:lnTo>
                    <a:pt x="1799341" y="966980"/>
                  </a:lnTo>
                  <a:lnTo>
                    <a:pt x="1811178" y="1005147"/>
                  </a:lnTo>
                  <a:lnTo>
                    <a:pt x="1823016" y="1041228"/>
                  </a:lnTo>
                  <a:lnTo>
                    <a:pt x="1834854" y="1074960"/>
                  </a:lnTo>
                  <a:lnTo>
                    <a:pt x="1846692" y="1106170"/>
                  </a:lnTo>
                  <a:lnTo>
                    <a:pt x="1858530" y="1134768"/>
                  </a:lnTo>
                  <a:lnTo>
                    <a:pt x="1870367" y="1160745"/>
                  </a:lnTo>
                  <a:lnTo>
                    <a:pt x="1882205" y="1184150"/>
                  </a:lnTo>
                  <a:lnTo>
                    <a:pt x="1894043" y="1205088"/>
                  </a:lnTo>
                  <a:lnTo>
                    <a:pt x="1905881" y="1223697"/>
                  </a:lnTo>
                  <a:lnTo>
                    <a:pt x="1917718" y="1240141"/>
                  </a:lnTo>
                  <a:lnTo>
                    <a:pt x="1929556" y="1254599"/>
                  </a:lnTo>
                  <a:lnTo>
                    <a:pt x="1941394" y="1267254"/>
                  </a:lnTo>
                  <a:lnTo>
                    <a:pt x="1953232" y="1278287"/>
                  </a:lnTo>
                  <a:lnTo>
                    <a:pt x="1965069" y="1287874"/>
                  </a:lnTo>
                  <a:lnTo>
                    <a:pt x="1976907" y="1296179"/>
                  </a:lnTo>
                  <a:lnTo>
                    <a:pt x="1988745" y="1303355"/>
                  </a:lnTo>
                  <a:lnTo>
                    <a:pt x="2000583" y="1309542"/>
                  </a:lnTo>
                  <a:lnTo>
                    <a:pt x="2012421" y="1314866"/>
                  </a:lnTo>
                  <a:lnTo>
                    <a:pt x="2024258" y="1319440"/>
                  </a:lnTo>
                  <a:lnTo>
                    <a:pt x="2036096" y="1323364"/>
                  </a:lnTo>
                  <a:lnTo>
                    <a:pt x="2047934" y="1326727"/>
                  </a:lnTo>
                  <a:lnTo>
                    <a:pt x="2059772" y="1329605"/>
                  </a:lnTo>
                  <a:lnTo>
                    <a:pt x="2071609" y="1332066"/>
                  </a:lnTo>
                  <a:lnTo>
                    <a:pt x="2083447" y="1334169"/>
                  </a:lnTo>
                  <a:lnTo>
                    <a:pt x="2095285" y="1335965"/>
                  </a:lnTo>
                  <a:lnTo>
                    <a:pt x="2107123" y="1337498"/>
                  </a:lnTo>
                  <a:lnTo>
                    <a:pt x="2118961" y="1338806"/>
                  </a:lnTo>
                  <a:lnTo>
                    <a:pt x="2130798" y="1339921"/>
                  </a:lnTo>
                  <a:lnTo>
                    <a:pt x="2142636" y="1340871"/>
                  </a:lnTo>
                  <a:lnTo>
                    <a:pt x="2154474" y="1341681"/>
                  </a:lnTo>
                  <a:lnTo>
                    <a:pt x="2166312" y="1342372"/>
                  </a:lnTo>
                  <a:lnTo>
                    <a:pt x="2178149" y="1342960"/>
                  </a:lnTo>
                  <a:lnTo>
                    <a:pt x="2189987" y="1343460"/>
                  </a:lnTo>
                  <a:lnTo>
                    <a:pt x="2201825" y="1343887"/>
                  </a:lnTo>
                  <a:lnTo>
                    <a:pt x="2213663" y="1344250"/>
                  </a:lnTo>
                  <a:lnTo>
                    <a:pt x="2225500" y="1344559"/>
                  </a:lnTo>
                  <a:lnTo>
                    <a:pt x="2237338" y="1344822"/>
                  </a:lnTo>
                  <a:lnTo>
                    <a:pt x="2249176" y="1345046"/>
                  </a:lnTo>
                  <a:lnTo>
                    <a:pt x="2261014" y="1345236"/>
                  </a:lnTo>
                  <a:lnTo>
                    <a:pt x="2272852" y="1345399"/>
                  </a:lnTo>
                  <a:lnTo>
                    <a:pt x="2284689" y="1345537"/>
                  </a:lnTo>
                  <a:lnTo>
                    <a:pt x="2296527" y="1345654"/>
                  </a:lnTo>
                  <a:lnTo>
                    <a:pt x="2308365" y="1345754"/>
                  </a:lnTo>
                  <a:lnTo>
                    <a:pt x="2320203" y="1345839"/>
                  </a:lnTo>
                  <a:lnTo>
                    <a:pt x="2332040" y="1345911"/>
                  </a:lnTo>
                  <a:lnTo>
                    <a:pt x="2343878" y="1345973"/>
                  </a:lnTo>
                  <a:lnTo>
                    <a:pt x="2343878" y="1346374"/>
                  </a:lnTo>
                  <a:lnTo>
                    <a:pt x="2355716" y="1346383"/>
                  </a:lnTo>
                  <a:lnTo>
                    <a:pt x="2367554" y="1346394"/>
                  </a:lnTo>
                  <a:lnTo>
                    <a:pt x="2379391" y="1346406"/>
                  </a:lnTo>
                  <a:lnTo>
                    <a:pt x="2391229" y="1346420"/>
                  </a:lnTo>
                  <a:lnTo>
                    <a:pt x="2403067" y="1346437"/>
                  </a:lnTo>
                  <a:lnTo>
                    <a:pt x="2414905" y="1346456"/>
                  </a:lnTo>
                  <a:lnTo>
                    <a:pt x="2426743" y="1346480"/>
                  </a:lnTo>
                  <a:lnTo>
                    <a:pt x="2438580" y="1346507"/>
                  </a:lnTo>
                  <a:lnTo>
                    <a:pt x="2450418" y="1346539"/>
                  </a:lnTo>
                  <a:lnTo>
                    <a:pt x="2462256" y="1346576"/>
                  </a:lnTo>
                  <a:lnTo>
                    <a:pt x="2474094" y="1346621"/>
                  </a:lnTo>
                  <a:lnTo>
                    <a:pt x="2485931" y="1346672"/>
                  </a:lnTo>
                  <a:lnTo>
                    <a:pt x="2497769" y="1346733"/>
                  </a:lnTo>
                  <a:lnTo>
                    <a:pt x="2509607" y="1346805"/>
                  </a:lnTo>
                  <a:lnTo>
                    <a:pt x="2521445" y="1346889"/>
                  </a:lnTo>
                  <a:lnTo>
                    <a:pt x="2533283" y="1346988"/>
                  </a:lnTo>
                  <a:lnTo>
                    <a:pt x="2545120" y="1347103"/>
                  </a:lnTo>
                  <a:lnTo>
                    <a:pt x="2556958" y="1347239"/>
                  </a:lnTo>
                  <a:lnTo>
                    <a:pt x="2568796" y="1347398"/>
                  </a:lnTo>
                  <a:lnTo>
                    <a:pt x="2580634" y="1347585"/>
                  </a:lnTo>
                  <a:lnTo>
                    <a:pt x="2592471" y="1347804"/>
                  </a:lnTo>
                  <a:lnTo>
                    <a:pt x="2604309" y="1348061"/>
                  </a:lnTo>
                  <a:lnTo>
                    <a:pt x="2616147" y="1348361"/>
                  </a:lnTo>
                  <a:lnTo>
                    <a:pt x="2627985" y="1348713"/>
                  </a:lnTo>
                  <a:lnTo>
                    <a:pt x="2639822" y="1349124"/>
                  </a:lnTo>
                  <a:lnTo>
                    <a:pt x="2651660" y="1349604"/>
                  </a:lnTo>
                  <a:lnTo>
                    <a:pt x="2663498" y="1350165"/>
                  </a:lnTo>
                  <a:lnTo>
                    <a:pt x="2675336" y="1350818"/>
                  </a:lnTo>
                  <a:lnTo>
                    <a:pt x="2687174" y="1351579"/>
                  </a:lnTo>
                  <a:lnTo>
                    <a:pt x="2699011" y="1352463"/>
                  </a:lnTo>
                  <a:lnTo>
                    <a:pt x="2710849" y="1353488"/>
                  </a:lnTo>
                  <a:lnTo>
                    <a:pt x="2722687" y="1354674"/>
                  </a:lnTo>
                  <a:lnTo>
                    <a:pt x="2734525" y="1356044"/>
                  </a:lnTo>
                  <a:lnTo>
                    <a:pt x="2746362" y="1357620"/>
                  </a:lnTo>
                  <a:lnTo>
                    <a:pt x="2758200" y="1359428"/>
                  </a:lnTo>
                  <a:lnTo>
                    <a:pt x="2770038" y="1361493"/>
                  </a:lnTo>
                  <a:lnTo>
                    <a:pt x="2781876" y="1363842"/>
                  </a:lnTo>
                  <a:lnTo>
                    <a:pt x="2793713" y="1366501"/>
                  </a:lnTo>
                  <a:lnTo>
                    <a:pt x="2805551" y="1369492"/>
                  </a:lnTo>
                  <a:lnTo>
                    <a:pt x="2817389" y="1372836"/>
                  </a:lnTo>
                  <a:lnTo>
                    <a:pt x="2829227" y="1376547"/>
                  </a:lnTo>
                  <a:lnTo>
                    <a:pt x="2841065" y="1380632"/>
                  </a:lnTo>
                  <a:lnTo>
                    <a:pt x="2852902" y="1385091"/>
                  </a:lnTo>
                  <a:lnTo>
                    <a:pt x="2864740" y="1389909"/>
                  </a:lnTo>
                  <a:lnTo>
                    <a:pt x="2876578" y="1395064"/>
                  </a:lnTo>
                  <a:lnTo>
                    <a:pt x="2888416" y="1400516"/>
                  </a:lnTo>
                  <a:lnTo>
                    <a:pt x="2900253" y="1406217"/>
                  </a:lnTo>
                  <a:lnTo>
                    <a:pt x="2912091" y="1412103"/>
                  </a:lnTo>
                  <a:lnTo>
                    <a:pt x="2923929" y="1418105"/>
                  </a:lnTo>
                  <a:lnTo>
                    <a:pt x="2935767" y="1424146"/>
                  </a:lnTo>
                  <a:lnTo>
                    <a:pt x="2947604" y="1430148"/>
                  </a:lnTo>
                  <a:lnTo>
                    <a:pt x="2959442" y="1436035"/>
                  </a:lnTo>
                  <a:lnTo>
                    <a:pt x="2971280" y="1441735"/>
                  </a:lnTo>
                  <a:lnTo>
                    <a:pt x="2983118" y="1447187"/>
                  </a:lnTo>
                  <a:lnTo>
                    <a:pt x="2994956" y="1452342"/>
                  </a:lnTo>
                  <a:lnTo>
                    <a:pt x="3006793" y="1457161"/>
                  </a:lnTo>
                  <a:lnTo>
                    <a:pt x="3018631" y="1461619"/>
                  </a:lnTo>
                  <a:lnTo>
                    <a:pt x="3030469" y="1465705"/>
                  </a:lnTo>
                  <a:lnTo>
                    <a:pt x="3042307" y="1469416"/>
                  </a:lnTo>
                  <a:lnTo>
                    <a:pt x="3054144" y="1472759"/>
                  </a:lnTo>
                  <a:lnTo>
                    <a:pt x="3065982" y="1475750"/>
                  </a:lnTo>
                  <a:lnTo>
                    <a:pt x="3077820" y="1478409"/>
                  </a:lnTo>
                  <a:lnTo>
                    <a:pt x="3089658" y="1480758"/>
                  </a:lnTo>
                  <a:lnTo>
                    <a:pt x="3101496" y="1482823"/>
                  </a:lnTo>
                  <a:lnTo>
                    <a:pt x="3113333" y="1484631"/>
                  </a:lnTo>
                  <a:lnTo>
                    <a:pt x="3125171" y="1486207"/>
                  </a:lnTo>
                  <a:lnTo>
                    <a:pt x="3137009" y="1487577"/>
                  </a:lnTo>
                  <a:lnTo>
                    <a:pt x="3148847" y="1488763"/>
                  </a:lnTo>
                  <a:lnTo>
                    <a:pt x="3160684" y="1489789"/>
                  </a:lnTo>
                  <a:lnTo>
                    <a:pt x="3172522" y="1490672"/>
                  </a:lnTo>
                  <a:lnTo>
                    <a:pt x="3184360" y="1491433"/>
                  </a:lnTo>
                  <a:lnTo>
                    <a:pt x="3196198" y="1492087"/>
                  </a:lnTo>
                  <a:lnTo>
                    <a:pt x="3208035" y="1492647"/>
                  </a:lnTo>
                  <a:lnTo>
                    <a:pt x="3219873" y="1493127"/>
                  </a:lnTo>
                  <a:lnTo>
                    <a:pt x="3231711" y="1493539"/>
                  </a:lnTo>
                  <a:lnTo>
                    <a:pt x="3243549" y="1493890"/>
                  </a:lnTo>
                  <a:lnTo>
                    <a:pt x="3255387" y="1494191"/>
                  </a:lnTo>
                  <a:lnTo>
                    <a:pt x="3267224" y="1494447"/>
                  </a:lnTo>
                  <a:lnTo>
                    <a:pt x="3279062" y="1494666"/>
                  </a:lnTo>
                  <a:lnTo>
                    <a:pt x="3290900" y="1494853"/>
                  </a:lnTo>
                  <a:lnTo>
                    <a:pt x="3302738" y="1495012"/>
                  </a:lnTo>
                  <a:lnTo>
                    <a:pt x="3314575" y="1495148"/>
                  </a:lnTo>
                  <a:lnTo>
                    <a:pt x="3326413" y="1495264"/>
                  </a:lnTo>
                  <a:lnTo>
                    <a:pt x="3338251" y="1495362"/>
                  </a:lnTo>
                  <a:lnTo>
                    <a:pt x="3350089" y="1495446"/>
                  </a:lnTo>
                  <a:lnTo>
                    <a:pt x="3361926" y="1495518"/>
                  </a:lnTo>
                  <a:lnTo>
                    <a:pt x="3373764" y="1495579"/>
                  </a:lnTo>
                  <a:lnTo>
                    <a:pt x="3385602" y="1495631"/>
                  </a:lnTo>
                  <a:lnTo>
                    <a:pt x="3397440" y="1495675"/>
                  </a:lnTo>
                  <a:lnTo>
                    <a:pt x="3409278" y="1495712"/>
                  </a:lnTo>
                  <a:lnTo>
                    <a:pt x="3421115" y="1495744"/>
                  </a:lnTo>
                  <a:lnTo>
                    <a:pt x="3432953" y="1495772"/>
                  </a:lnTo>
                  <a:lnTo>
                    <a:pt x="3444791" y="1495795"/>
                  </a:lnTo>
                  <a:lnTo>
                    <a:pt x="3456629" y="1495815"/>
                  </a:lnTo>
                  <a:lnTo>
                    <a:pt x="3468466" y="1495831"/>
                  </a:lnTo>
                  <a:lnTo>
                    <a:pt x="3480304" y="1495846"/>
                  </a:lnTo>
                  <a:lnTo>
                    <a:pt x="3492142" y="1495858"/>
                  </a:lnTo>
                  <a:lnTo>
                    <a:pt x="3503980" y="1495868"/>
                  </a:lnTo>
                  <a:lnTo>
                    <a:pt x="3515818" y="1495877"/>
                  </a:lnTo>
                  <a:lnTo>
                    <a:pt x="3515818" y="1495726"/>
                  </a:lnTo>
                  <a:lnTo>
                    <a:pt x="3527655" y="1495691"/>
                  </a:lnTo>
                  <a:lnTo>
                    <a:pt x="3539493" y="1495650"/>
                  </a:lnTo>
                  <a:lnTo>
                    <a:pt x="3551331" y="1495601"/>
                  </a:lnTo>
                  <a:lnTo>
                    <a:pt x="3563169" y="1495544"/>
                  </a:lnTo>
                  <a:lnTo>
                    <a:pt x="3575006" y="1495477"/>
                  </a:lnTo>
                  <a:lnTo>
                    <a:pt x="3586844" y="1495398"/>
                  </a:lnTo>
                  <a:lnTo>
                    <a:pt x="3598682" y="1495305"/>
                  </a:lnTo>
                  <a:lnTo>
                    <a:pt x="3610520" y="1495197"/>
                  </a:lnTo>
                  <a:lnTo>
                    <a:pt x="3622357" y="1495069"/>
                  </a:lnTo>
                  <a:lnTo>
                    <a:pt x="3634195" y="1494918"/>
                  </a:lnTo>
                  <a:lnTo>
                    <a:pt x="3646033" y="1494742"/>
                  </a:lnTo>
                  <a:lnTo>
                    <a:pt x="3657871" y="1494534"/>
                  </a:lnTo>
                  <a:lnTo>
                    <a:pt x="3669709" y="1494291"/>
                  </a:lnTo>
                  <a:lnTo>
                    <a:pt x="3681546" y="1494004"/>
                  </a:lnTo>
                  <a:lnTo>
                    <a:pt x="3693384" y="1493668"/>
                  </a:lnTo>
                  <a:lnTo>
                    <a:pt x="3705222" y="1493274"/>
                  </a:lnTo>
                  <a:lnTo>
                    <a:pt x="3717060" y="1492811"/>
                  </a:lnTo>
                  <a:lnTo>
                    <a:pt x="3728897" y="1492268"/>
                  </a:lnTo>
                  <a:lnTo>
                    <a:pt x="3740735" y="1491631"/>
                  </a:lnTo>
                  <a:lnTo>
                    <a:pt x="3752573" y="1490883"/>
                  </a:lnTo>
                  <a:lnTo>
                    <a:pt x="3764411" y="1490007"/>
                  </a:lnTo>
                  <a:lnTo>
                    <a:pt x="3776248" y="1488981"/>
                  </a:lnTo>
                  <a:lnTo>
                    <a:pt x="3788086" y="1487779"/>
                  </a:lnTo>
                  <a:lnTo>
                    <a:pt x="3799924" y="1486373"/>
                  </a:lnTo>
                  <a:lnTo>
                    <a:pt x="3811762" y="1484728"/>
                  </a:lnTo>
                  <a:lnTo>
                    <a:pt x="3823600" y="1482807"/>
                  </a:lnTo>
                  <a:lnTo>
                    <a:pt x="3835437" y="1480565"/>
                  </a:lnTo>
                  <a:lnTo>
                    <a:pt x="3847275" y="1477951"/>
                  </a:lnTo>
                  <a:lnTo>
                    <a:pt x="3859113" y="1474909"/>
                  </a:lnTo>
                  <a:lnTo>
                    <a:pt x="3870951" y="1471373"/>
                  </a:lnTo>
                  <a:lnTo>
                    <a:pt x="3882788" y="1467273"/>
                  </a:lnTo>
                  <a:lnTo>
                    <a:pt x="3894626" y="1462527"/>
                  </a:lnTo>
                  <a:lnTo>
                    <a:pt x="3906464" y="1457049"/>
                  </a:lnTo>
                  <a:lnTo>
                    <a:pt x="3918302" y="1450744"/>
                  </a:lnTo>
                  <a:lnTo>
                    <a:pt x="3930139" y="1443513"/>
                  </a:lnTo>
                  <a:lnTo>
                    <a:pt x="3941977" y="1435251"/>
                  </a:lnTo>
                  <a:lnTo>
                    <a:pt x="3953815" y="1425854"/>
                  </a:lnTo>
                  <a:lnTo>
                    <a:pt x="3965653" y="1415221"/>
                  </a:lnTo>
                  <a:lnTo>
                    <a:pt x="3977491" y="1403256"/>
                  </a:lnTo>
                  <a:lnTo>
                    <a:pt x="3989328" y="1389882"/>
                  </a:lnTo>
                  <a:lnTo>
                    <a:pt x="4001166" y="1375038"/>
                  </a:lnTo>
                  <a:lnTo>
                    <a:pt x="4013004" y="1358696"/>
                  </a:lnTo>
                  <a:lnTo>
                    <a:pt x="4024842" y="1340862"/>
                  </a:lnTo>
                  <a:lnTo>
                    <a:pt x="4036679" y="1321586"/>
                  </a:lnTo>
                  <a:lnTo>
                    <a:pt x="4048517" y="1300969"/>
                  </a:lnTo>
                  <a:lnTo>
                    <a:pt x="4060355" y="1279159"/>
                  </a:lnTo>
                  <a:lnTo>
                    <a:pt x="4072193" y="1256358"/>
                  </a:lnTo>
                  <a:lnTo>
                    <a:pt x="4084031" y="1232812"/>
                  </a:lnTo>
                  <a:lnTo>
                    <a:pt x="4095868" y="1208804"/>
                  </a:lnTo>
                  <a:lnTo>
                    <a:pt x="4107706" y="1184639"/>
                  </a:lnTo>
                  <a:lnTo>
                    <a:pt x="4119544" y="1160631"/>
                  </a:lnTo>
                  <a:lnTo>
                    <a:pt x="4131382" y="1137085"/>
                  </a:lnTo>
                  <a:lnTo>
                    <a:pt x="4143219" y="1114284"/>
                  </a:lnTo>
                  <a:lnTo>
                    <a:pt x="4155057" y="1092474"/>
                  </a:lnTo>
                  <a:lnTo>
                    <a:pt x="4166895" y="1071857"/>
                  </a:lnTo>
                  <a:lnTo>
                    <a:pt x="4178733" y="1052581"/>
                  </a:lnTo>
                  <a:lnTo>
                    <a:pt x="4190570" y="1034747"/>
                  </a:lnTo>
                  <a:lnTo>
                    <a:pt x="4202408" y="1018405"/>
                  </a:lnTo>
                  <a:lnTo>
                    <a:pt x="4214246" y="1003561"/>
                  </a:lnTo>
                  <a:lnTo>
                    <a:pt x="4226084" y="990187"/>
                  </a:lnTo>
                  <a:lnTo>
                    <a:pt x="4237922" y="978222"/>
                  </a:lnTo>
                  <a:lnTo>
                    <a:pt x="4249759" y="967589"/>
                  </a:lnTo>
                  <a:lnTo>
                    <a:pt x="4261597" y="958192"/>
                  </a:lnTo>
                  <a:lnTo>
                    <a:pt x="4273435" y="949930"/>
                  </a:lnTo>
                  <a:lnTo>
                    <a:pt x="4285273" y="942699"/>
                  </a:lnTo>
                  <a:lnTo>
                    <a:pt x="4297110" y="936394"/>
                  </a:lnTo>
                  <a:lnTo>
                    <a:pt x="4308948" y="930916"/>
                  </a:lnTo>
                  <a:lnTo>
                    <a:pt x="4320786" y="926170"/>
                  </a:lnTo>
                  <a:lnTo>
                    <a:pt x="4332624" y="922070"/>
                  </a:lnTo>
                  <a:lnTo>
                    <a:pt x="4344461" y="918534"/>
                  </a:lnTo>
                  <a:lnTo>
                    <a:pt x="4356299" y="915492"/>
                  </a:lnTo>
                  <a:lnTo>
                    <a:pt x="4368137" y="912878"/>
                  </a:lnTo>
                  <a:lnTo>
                    <a:pt x="4379975" y="910636"/>
                  </a:lnTo>
                  <a:lnTo>
                    <a:pt x="4391813" y="908715"/>
                  </a:lnTo>
                  <a:lnTo>
                    <a:pt x="4403650" y="907070"/>
                  </a:lnTo>
                  <a:lnTo>
                    <a:pt x="4415488" y="905664"/>
                  </a:lnTo>
                  <a:lnTo>
                    <a:pt x="4427326" y="904462"/>
                  </a:lnTo>
                  <a:lnTo>
                    <a:pt x="4439164" y="903436"/>
                  </a:lnTo>
                  <a:lnTo>
                    <a:pt x="4451001" y="902560"/>
                  </a:lnTo>
                  <a:lnTo>
                    <a:pt x="4462839" y="901812"/>
                  </a:lnTo>
                  <a:lnTo>
                    <a:pt x="4474677" y="901175"/>
                  </a:lnTo>
                  <a:lnTo>
                    <a:pt x="4486515" y="900632"/>
                  </a:lnTo>
                  <a:lnTo>
                    <a:pt x="4498352" y="900169"/>
                  </a:lnTo>
                  <a:lnTo>
                    <a:pt x="4510190" y="899774"/>
                  </a:lnTo>
                  <a:lnTo>
                    <a:pt x="4522028" y="899439"/>
                  </a:lnTo>
                  <a:lnTo>
                    <a:pt x="4533866" y="899152"/>
                  </a:lnTo>
                  <a:lnTo>
                    <a:pt x="4545704" y="898909"/>
                  </a:lnTo>
                  <a:lnTo>
                    <a:pt x="4557541" y="898701"/>
                  </a:lnTo>
                  <a:lnTo>
                    <a:pt x="4569379" y="898525"/>
                  </a:lnTo>
                  <a:lnTo>
                    <a:pt x="4581217" y="898374"/>
                  </a:lnTo>
                  <a:lnTo>
                    <a:pt x="4593055" y="898246"/>
                  </a:lnTo>
                  <a:lnTo>
                    <a:pt x="4604892" y="898138"/>
                  </a:lnTo>
                  <a:lnTo>
                    <a:pt x="4616730" y="898045"/>
                  </a:lnTo>
                  <a:lnTo>
                    <a:pt x="4628568" y="897966"/>
                  </a:lnTo>
                  <a:lnTo>
                    <a:pt x="4640406" y="897899"/>
                  </a:lnTo>
                  <a:lnTo>
                    <a:pt x="4652244" y="897842"/>
                  </a:lnTo>
                  <a:lnTo>
                    <a:pt x="4664081" y="897793"/>
                  </a:lnTo>
                  <a:lnTo>
                    <a:pt x="4675919" y="897752"/>
                  </a:lnTo>
                  <a:lnTo>
                    <a:pt x="4687757" y="897717"/>
                  </a:lnTo>
                </a:path>
              </a:pathLst>
            </a:custGeom>
            <a:ln w="40651" cap="flat">
              <a:solidFill>
                <a:srgbClr val="E8E8E8">
                  <a:alpha val="100000"/>
                </a:srgbClr>
              </a:solidFill>
              <a:prstDash val="solid"/>
              <a:round/>
            </a:ln>
          </p:spPr>
          <p:txBody>
            <a:bodyPr/>
            <a:lstStyle/>
            <a:p/>
          </p:txBody>
        </p:sp>
        <p:sp>
          <p:nvSpPr>
            <p:cNvPr id="47" name="pl47"/>
            <p:cNvSpPr/>
            <p:nvPr/>
          </p:nvSpPr>
          <p:spPr>
            <a:xfrm>
              <a:off x="2482252" y="3742085"/>
              <a:ext cx="4687757" cy="299105"/>
            </a:xfrm>
            <a:custGeom>
              <a:avLst/>
              <a:pathLst>
                <a:path w="4687757" h="299105">
                  <a:moveTo>
                    <a:pt x="0" y="299105"/>
                  </a:moveTo>
                  <a:lnTo>
                    <a:pt x="11837" y="299096"/>
                  </a:lnTo>
                  <a:lnTo>
                    <a:pt x="23675" y="299086"/>
                  </a:lnTo>
                  <a:lnTo>
                    <a:pt x="35513" y="299073"/>
                  </a:lnTo>
                  <a:lnTo>
                    <a:pt x="47351" y="299059"/>
                  </a:lnTo>
                  <a:lnTo>
                    <a:pt x="59188" y="299042"/>
                  </a:lnTo>
                  <a:lnTo>
                    <a:pt x="71026" y="299023"/>
                  </a:lnTo>
                  <a:lnTo>
                    <a:pt x="82864" y="299000"/>
                  </a:lnTo>
                  <a:lnTo>
                    <a:pt x="94702" y="298972"/>
                  </a:lnTo>
                  <a:lnTo>
                    <a:pt x="106539" y="298940"/>
                  </a:lnTo>
                  <a:lnTo>
                    <a:pt x="118377" y="298903"/>
                  </a:lnTo>
                  <a:lnTo>
                    <a:pt x="130215" y="298859"/>
                  </a:lnTo>
                  <a:lnTo>
                    <a:pt x="142053" y="298807"/>
                  </a:lnTo>
                  <a:lnTo>
                    <a:pt x="153891" y="298746"/>
                  </a:lnTo>
                  <a:lnTo>
                    <a:pt x="165728" y="298674"/>
                  </a:lnTo>
                  <a:lnTo>
                    <a:pt x="177566" y="298590"/>
                  </a:lnTo>
                  <a:lnTo>
                    <a:pt x="189404" y="298492"/>
                  </a:lnTo>
                  <a:lnTo>
                    <a:pt x="201242" y="298376"/>
                  </a:lnTo>
                  <a:lnTo>
                    <a:pt x="213079" y="298240"/>
                  </a:lnTo>
                  <a:lnTo>
                    <a:pt x="224917" y="298081"/>
                  </a:lnTo>
                  <a:lnTo>
                    <a:pt x="236755" y="297894"/>
                  </a:lnTo>
                  <a:lnTo>
                    <a:pt x="248593" y="297675"/>
                  </a:lnTo>
                  <a:lnTo>
                    <a:pt x="260430" y="297418"/>
                  </a:lnTo>
                  <a:lnTo>
                    <a:pt x="272268" y="297118"/>
                  </a:lnTo>
                  <a:lnTo>
                    <a:pt x="284106" y="296766"/>
                  </a:lnTo>
                  <a:lnTo>
                    <a:pt x="295944" y="296355"/>
                  </a:lnTo>
                  <a:lnTo>
                    <a:pt x="307782" y="295875"/>
                  </a:lnTo>
                  <a:lnTo>
                    <a:pt x="319619" y="295314"/>
                  </a:lnTo>
                  <a:lnTo>
                    <a:pt x="331457" y="294661"/>
                  </a:lnTo>
                  <a:lnTo>
                    <a:pt x="343295" y="293900"/>
                  </a:lnTo>
                  <a:lnTo>
                    <a:pt x="355133" y="293016"/>
                  </a:lnTo>
                  <a:lnTo>
                    <a:pt x="366970" y="291991"/>
                  </a:lnTo>
                  <a:lnTo>
                    <a:pt x="378808" y="290805"/>
                  </a:lnTo>
                  <a:lnTo>
                    <a:pt x="390646" y="289435"/>
                  </a:lnTo>
                  <a:lnTo>
                    <a:pt x="402484" y="287859"/>
                  </a:lnTo>
                  <a:lnTo>
                    <a:pt x="414321" y="286051"/>
                  </a:lnTo>
                  <a:lnTo>
                    <a:pt x="426159" y="283986"/>
                  </a:lnTo>
                  <a:lnTo>
                    <a:pt x="437997" y="281637"/>
                  </a:lnTo>
                  <a:lnTo>
                    <a:pt x="449835" y="278978"/>
                  </a:lnTo>
                  <a:lnTo>
                    <a:pt x="461673" y="275987"/>
                  </a:lnTo>
                  <a:lnTo>
                    <a:pt x="473510" y="272644"/>
                  </a:lnTo>
                  <a:lnTo>
                    <a:pt x="485348" y="268933"/>
                  </a:lnTo>
                  <a:lnTo>
                    <a:pt x="497186" y="264847"/>
                  </a:lnTo>
                  <a:lnTo>
                    <a:pt x="509024" y="260389"/>
                  </a:lnTo>
                  <a:lnTo>
                    <a:pt x="520861" y="255570"/>
                  </a:lnTo>
                  <a:lnTo>
                    <a:pt x="532699" y="250415"/>
                  </a:lnTo>
                  <a:lnTo>
                    <a:pt x="544537" y="244963"/>
                  </a:lnTo>
                  <a:lnTo>
                    <a:pt x="556375" y="239263"/>
                  </a:lnTo>
                  <a:lnTo>
                    <a:pt x="568213" y="233376"/>
                  </a:lnTo>
                  <a:lnTo>
                    <a:pt x="580050" y="227374"/>
                  </a:lnTo>
                  <a:lnTo>
                    <a:pt x="591888" y="221333"/>
                  </a:lnTo>
                  <a:lnTo>
                    <a:pt x="603726" y="215331"/>
                  </a:lnTo>
                  <a:lnTo>
                    <a:pt x="615564" y="209444"/>
                  </a:lnTo>
                  <a:lnTo>
                    <a:pt x="627401" y="203744"/>
                  </a:lnTo>
                  <a:lnTo>
                    <a:pt x="639239" y="198292"/>
                  </a:lnTo>
                  <a:lnTo>
                    <a:pt x="651077" y="193137"/>
                  </a:lnTo>
                  <a:lnTo>
                    <a:pt x="662915" y="188318"/>
                  </a:lnTo>
                  <a:lnTo>
                    <a:pt x="674752" y="183860"/>
                  </a:lnTo>
                  <a:lnTo>
                    <a:pt x="686590" y="179774"/>
                  </a:lnTo>
                  <a:lnTo>
                    <a:pt x="698428" y="176063"/>
                  </a:lnTo>
                  <a:lnTo>
                    <a:pt x="710266" y="172720"/>
                  </a:lnTo>
                  <a:lnTo>
                    <a:pt x="722104" y="169729"/>
                  </a:lnTo>
                  <a:lnTo>
                    <a:pt x="733941" y="167070"/>
                  </a:lnTo>
                  <a:lnTo>
                    <a:pt x="745779" y="164721"/>
                  </a:lnTo>
                  <a:lnTo>
                    <a:pt x="757617" y="162656"/>
                  </a:lnTo>
                  <a:lnTo>
                    <a:pt x="769455" y="160848"/>
                  </a:lnTo>
                  <a:lnTo>
                    <a:pt x="781292" y="159272"/>
                  </a:lnTo>
                  <a:lnTo>
                    <a:pt x="793130" y="157902"/>
                  </a:lnTo>
                  <a:lnTo>
                    <a:pt x="804968" y="156716"/>
                  </a:lnTo>
                  <a:lnTo>
                    <a:pt x="816806" y="155691"/>
                  </a:lnTo>
                  <a:lnTo>
                    <a:pt x="828643" y="154807"/>
                  </a:lnTo>
                  <a:lnTo>
                    <a:pt x="840481" y="154046"/>
                  </a:lnTo>
                  <a:lnTo>
                    <a:pt x="852319" y="153393"/>
                  </a:lnTo>
                  <a:lnTo>
                    <a:pt x="864157" y="152832"/>
                  </a:lnTo>
                  <a:lnTo>
                    <a:pt x="875995" y="152352"/>
                  </a:lnTo>
                  <a:lnTo>
                    <a:pt x="887832" y="151941"/>
                  </a:lnTo>
                  <a:lnTo>
                    <a:pt x="899670" y="151589"/>
                  </a:lnTo>
                  <a:lnTo>
                    <a:pt x="911508" y="151289"/>
                  </a:lnTo>
                  <a:lnTo>
                    <a:pt x="923346" y="151032"/>
                  </a:lnTo>
                  <a:lnTo>
                    <a:pt x="935183" y="150813"/>
                  </a:lnTo>
                  <a:lnTo>
                    <a:pt x="947021" y="150626"/>
                  </a:lnTo>
                  <a:lnTo>
                    <a:pt x="958859" y="150467"/>
                  </a:lnTo>
                  <a:lnTo>
                    <a:pt x="970697" y="150331"/>
                  </a:lnTo>
                  <a:lnTo>
                    <a:pt x="982534" y="150215"/>
                  </a:lnTo>
                  <a:lnTo>
                    <a:pt x="994372" y="150117"/>
                  </a:lnTo>
                  <a:lnTo>
                    <a:pt x="1006210" y="150033"/>
                  </a:lnTo>
                  <a:lnTo>
                    <a:pt x="1018048" y="149961"/>
                  </a:lnTo>
                  <a:lnTo>
                    <a:pt x="1029886" y="149900"/>
                  </a:lnTo>
                  <a:lnTo>
                    <a:pt x="1041723" y="149848"/>
                  </a:lnTo>
                  <a:lnTo>
                    <a:pt x="1053561" y="149804"/>
                  </a:lnTo>
                  <a:lnTo>
                    <a:pt x="1065399" y="149767"/>
                  </a:lnTo>
                  <a:lnTo>
                    <a:pt x="1077237" y="149735"/>
                  </a:lnTo>
                  <a:lnTo>
                    <a:pt x="1089074" y="149708"/>
                  </a:lnTo>
                  <a:lnTo>
                    <a:pt x="1100912" y="149684"/>
                  </a:lnTo>
                  <a:lnTo>
                    <a:pt x="1112750" y="149665"/>
                  </a:lnTo>
                  <a:lnTo>
                    <a:pt x="1124588" y="149648"/>
                  </a:lnTo>
                  <a:lnTo>
                    <a:pt x="1136426" y="149634"/>
                  </a:lnTo>
                  <a:lnTo>
                    <a:pt x="1148263" y="149621"/>
                  </a:lnTo>
                  <a:lnTo>
                    <a:pt x="1160101" y="149611"/>
                  </a:lnTo>
                  <a:lnTo>
                    <a:pt x="1171939" y="149602"/>
                  </a:lnTo>
                  <a:lnTo>
                    <a:pt x="1171939" y="149502"/>
                  </a:lnTo>
                  <a:lnTo>
                    <a:pt x="1183777" y="149493"/>
                  </a:lnTo>
                  <a:lnTo>
                    <a:pt x="1195614" y="149483"/>
                  </a:lnTo>
                  <a:lnTo>
                    <a:pt x="1207452" y="149471"/>
                  </a:lnTo>
                  <a:lnTo>
                    <a:pt x="1219290" y="149456"/>
                  </a:lnTo>
                  <a:lnTo>
                    <a:pt x="1231128" y="149440"/>
                  </a:lnTo>
                  <a:lnTo>
                    <a:pt x="1242965" y="149420"/>
                  </a:lnTo>
                  <a:lnTo>
                    <a:pt x="1254803" y="149397"/>
                  </a:lnTo>
                  <a:lnTo>
                    <a:pt x="1266641" y="149369"/>
                  </a:lnTo>
                  <a:lnTo>
                    <a:pt x="1278479" y="149338"/>
                  </a:lnTo>
                  <a:lnTo>
                    <a:pt x="1290317" y="149300"/>
                  </a:lnTo>
                  <a:lnTo>
                    <a:pt x="1302154" y="149256"/>
                  </a:lnTo>
                  <a:lnTo>
                    <a:pt x="1313992" y="149204"/>
                  </a:lnTo>
                  <a:lnTo>
                    <a:pt x="1325830" y="149143"/>
                  </a:lnTo>
                  <a:lnTo>
                    <a:pt x="1337668" y="149071"/>
                  </a:lnTo>
                  <a:lnTo>
                    <a:pt x="1349505" y="148987"/>
                  </a:lnTo>
                  <a:lnTo>
                    <a:pt x="1361343" y="148889"/>
                  </a:lnTo>
                  <a:lnTo>
                    <a:pt x="1373181" y="148773"/>
                  </a:lnTo>
                  <a:lnTo>
                    <a:pt x="1385019" y="148637"/>
                  </a:lnTo>
                  <a:lnTo>
                    <a:pt x="1396856" y="148478"/>
                  </a:lnTo>
                  <a:lnTo>
                    <a:pt x="1408694" y="148291"/>
                  </a:lnTo>
                  <a:lnTo>
                    <a:pt x="1420532" y="148072"/>
                  </a:lnTo>
                  <a:lnTo>
                    <a:pt x="1432370" y="147816"/>
                  </a:lnTo>
                  <a:lnTo>
                    <a:pt x="1444208" y="147515"/>
                  </a:lnTo>
                  <a:lnTo>
                    <a:pt x="1456045" y="147164"/>
                  </a:lnTo>
                  <a:lnTo>
                    <a:pt x="1467883" y="146752"/>
                  </a:lnTo>
                  <a:lnTo>
                    <a:pt x="1479721" y="146272"/>
                  </a:lnTo>
                  <a:lnTo>
                    <a:pt x="1491559" y="145712"/>
                  </a:lnTo>
                  <a:lnTo>
                    <a:pt x="1503396" y="145058"/>
                  </a:lnTo>
                  <a:lnTo>
                    <a:pt x="1515234" y="144298"/>
                  </a:lnTo>
                  <a:lnTo>
                    <a:pt x="1527072" y="143414"/>
                  </a:lnTo>
                  <a:lnTo>
                    <a:pt x="1538910" y="142388"/>
                  </a:lnTo>
                  <a:lnTo>
                    <a:pt x="1550748" y="141202"/>
                  </a:lnTo>
                  <a:lnTo>
                    <a:pt x="1562585" y="139833"/>
                  </a:lnTo>
                  <a:lnTo>
                    <a:pt x="1574423" y="138256"/>
                  </a:lnTo>
                  <a:lnTo>
                    <a:pt x="1586261" y="136449"/>
                  </a:lnTo>
                  <a:lnTo>
                    <a:pt x="1598099" y="134383"/>
                  </a:lnTo>
                  <a:lnTo>
                    <a:pt x="1609936" y="132034"/>
                  </a:lnTo>
                  <a:lnTo>
                    <a:pt x="1621774" y="129375"/>
                  </a:lnTo>
                  <a:lnTo>
                    <a:pt x="1633612" y="126384"/>
                  </a:lnTo>
                  <a:lnTo>
                    <a:pt x="1645450" y="123041"/>
                  </a:lnTo>
                  <a:lnTo>
                    <a:pt x="1657287" y="119330"/>
                  </a:lnTo>
                  <a:lnTo>
                    <a:pt x="1669125" y="115244"/>
                  </a:lnTo>
                  <a:lnTo>
                    <a:pt x="1680963" y="110786"/>
                  </a:lnTo>
                  <a:lnTo>
                    <a:pt x="1692801" y="105967"/>
                  </a:lnTo>
                  <a:lnTo>
                    <a:pt x="1704639" y="100813"/>
                  </a:lnTo>
                  <a:lnTo>
                    <a:pt x="1716476" y="95360"/>
                  </a:lnTo>
                  <a:lnTo>
                    <a:pt x="1728314" y="89660"/>
                  </a:lnTo>
                  <a:lnTo>
                    <a:pt x="1740152" y="83773"/>
                  </a:lnTo>
                  <a:lnTo>
                    <a:pt x="1751990" y="77771"/>
                  </a:lnTo>
                  <a:lnTo>
                    <a:pt x="1763827" y="71730"/>
                  </a:lnTo>
                  <a:lnTo>
                    <a:pt x="1775665" y="65728"/>
                  </a:lnTo>
                  <a:lnTo>
                    <a:pt x="1787503" y="59842"/>
                  </a:lnTo>
                  <a:lnTo>
                    <a:pt x="1799341" y="54141"/>
                  </a:lnTo>
                  <a:lnTo>
                    <a:pt x="1811178" y="48689"/>
                  </a:lnTo>
                  <a:lnTo>
                    <a:pt x="1823016" y="43534"/>
                  </a:lnTo>
                  <a:lnTo>
                    <a:pt x="1834854" y="38716"/>
                  </a:lnTo>
                  <a:lnTo>
                    <a:pt x="1846692" y="34257"/>
                  </a:lnTo>
                  <a:lnTo>
                    <a:pt x="1858530" y="30172"/>
                  </a:lnTo>
                  <a:lnTo>
                    <a:pt x="1870367" y="26461"/>
                  </a:lnTo>
                  <a:lnTo>
                    <a:pt x="1882205" y="23117"/>
                  </a:lnTo>
                  <a:lnTo>
                    <a:pt x="1894043" y="20126"/>
                  </a:lnTo>
                  <a:lnTo>
                    <a:pt x="1905881" y="17468"/>
                  </a:lnTo>
                  <a:lnTo>
                    <a:pt x="1917718" y="15118"/>
                  </a:lnTo>
                  <a:lnTo>
                    <a:pt x="1929556" y="13053"/>
                  </a:lnTo>
                  <a:lnTo>
                    <a:pt x="1941394" y="11245"/>
                  </a:lnTo>
                  <a:lnTo>
                    <a:pt x="1953232" y="9669"/>
                  </a:lnTo>
                  <a:lnTo>
                    <a:pt x="1965069" y="8299"/>
                  </a:lnTo>
                  <a:lnTo>
                    <a:pt x="1976907" y="7113"/>
                  </a:lnTo>
                  <a:lnTo>
                    <a:pt x="1988745" y="6088"/>
                  </a:lnTo>
                  <a:lnTo>
                    <a:pt x="2000583" y="5204"/>
                  </a:lnTo>
                  <a:lnTo>
                    <a:pt x="2012421" y="4443"/>
                  </a:lnTo>
                  <a:lnTo>
                    <a:pt x="2024258" y="3790"/>
                  </a:lnTo>
                  <a:lnTo>
                    <a:pt x="2036096" y="3229"/>
                  </a:lnTo>
                  <a:lnTo>
                    <a:pt x="2047934" y="2749"/>
                  </a:lnTo>
                  <a:lnTo>
                    <a:pt x="2059772" y="2338"/>
                  </a:lnTo>
                  <a:lnTo>
                    <a:pt x="2071609" y="1986"/>
                  </a:lnTo>
                  <a:lnTo>
                    <a:pt x="2083447" y="1686"/>
                  </a:lnTo>
                  <a:lnTo>
                    <a:pt x="2095285" y="1429"/>
                  </a:lnTo>
                  <a:lnTo>
                    <a:pt x="2107123" y="1210"/>
                  </a:lnTo>
                  <a:lnTo>
                    <a:pt x="2118961" y="1023"/>
                  </a:lnTo>
                  <a:lnTo>
                    <a:pt x="2130798" y="864"/>
                  </a:lnTo>
                  <a:lnTo>
                    <a:pt x="2142636" y="728"/>
                  </a:lnTo>
                  <a:lnTo>
                    <a:pt x="2154474" y="613"/>
                  </a:lnTo>
                  <a:lnTo>
                    <a:pt x="2166312" y="514"/>
                  </a:lnTo>
                  <a:lnTo>
                    <a:pt x="2178149" y="430"/>
                  </a:lnTo>
                  <a:lnTo>
                    <a:pt x="2189987" y="358"/>
                  </a:lnTo>
                  <a:lnTo>
                    <a:pt x="2201825" y="298"/>
                  </a:lnTo>
                  <a:lnTo>
                    <a:pt x="2213663" y="246"/>
                  </a:lnTo>
                  <a:lnTo>
                    <a:pt x="2225500" y="202"/>
                  </a:lnTo>
                  <a:lnTo>
                    <a:pt x="2237338" y="164"/>
                  </a:lnTo>
                  <a:lnTo>
                    <a:pt x="2249176" y="132"/>
                  </a:lnTo>
                  <a:lnTo>
                    <a:pt x="2261014" y="105"/>
                  </a:lnTo>
                  <a:lnTo>
                    <a:pt x="2272852" y="82"/>
                  </a:lnTo>
                  <a:lnTo>
                    <a:pt x="2284689" y="62"/>
                  </a:lnTo>
                  <a:lnTo>
                    <a:pt x="2296527" y="45"/>
                  </a:lnTo>
                  <a:lnTo>
                    <a:pt x="2308365" y="31"/>
                  </a:lnTo>
                  <a:lnTo>
                    <a:pt x="2320203" y="19"/>
                  </a:lnTo>
                  <a:lnTo>
                    <a:pt x="2332040" y="8"/>
                  </a:lnTo>
                  <a:lnTo>
                    <a:pt x="2343878" y="0"/>
                  </a:lnTo>
                  <a:lnTo>
                    <a:pt x="2343878" y="0"/>
                  </a:lnTo>
                  <a:lnTo>
                    <a:pt x="2355716" y="8"/>
                  </a:lnTo>
                  <a:lnTo>
                    <a:pt x="2367554" y="19"/>
                  </a:lnTo>
                  <a:lnTo>
                    <a:pt x="2379391" y="31"/>
                  </a:lnTo>
                  <a:lnTo>
                    <a:pt x="2391229" y="45"/>
                  </a:lnTo>
                  <a:lnTo>
                    <a:pt x="2403067" y="62"/>
                  </a:lnTo>
                  <a:lnTo>
                    <a:pt x="2414905" y="82"/>
                  </a:lnTo>
                  <a:lnTo>
                    <a:pt x="2426743" y="105"/>
                  </a:lnTo>
                  <a:lnTo>
                    <a:pt x="2438580" y="132"/>
                  </a:lnTo>
                  <a:lnTo>
                    <a:pt x="2450418" y="164"/>
                  </a:lnTo>
                  <a:lnTo>
                    <a:pt x="2462256" y="202"/>
                  </a:lnTo>
                  <a:lnTo>
                    <a:pt x="2474094" y="246"/>
                  </a:lnTo>
                  <a:lnTo>
                    <a:pt x="2485931" y="298"/>
                  </a:lnTo>
                  <a:lnTo>
                    <a:pt x="2497769" y="358"/>
                  </a:lnTo>
                  <a:lnTo>
                    <a:pt x="2509607" y="430"/>
                  </a:lnTo>
                  <a:lnTo>
                    <a:pt x="2521445" y="514"/>
                  </a:lnTo>
                  <a:lnTo>
                    <a:pt x="2533283" y="613"/>
                  </a:lnTo>
                  <a:lnTo>
                    <a:pt x="2545120" y="728"/>
                  </a:lnTo>
                  <a:lnTo>
                    <a:pt x="2556958" y="864"/>
                  </a:lnTo>
                  <a:lnTo>
                    <a:pt x="2568796" y="1023"/>
                  </a:lnTo>
                  <a:lnTo>
                    <a:pt x="2580634" y="1210"/>
                  </a:lnTo>
                  <a:lnTo>
                    <a:pt x="2592471" y="1429"/>
                  </a:lnTo>
                  <a:lnTo>
                    <a:pt x="2604309" y="1686"/>
                  </a:lnTo>
                  <a:lnTo>
                    <a:pt x="2616147" y="1986"/>
                  </a:lnTo>
                  <a:lnTo>
                    <a:pt x="2627985" y="2338"/>
                  </a:lnTo>
                  <a:lnTo>
                    <a:pt x="2639822" y="2749"/>
                  </a:lnTo>
                  <a:lnTo>
                    <a:pt x="2651660" y="3229"/>
                  </a:lnTo>
                  <a:lnTo>
                    <a:pt x="2663498" y="3790"/>
                  </a:lnTo>
                  <a:lnTo>
                    <a:pt x="2675336" y="4443"/>
                  </a:lnTo>
                  <a:lnTo>
                    <a:pt x="2687174" y="5204"/>
                  </a:lnTo>
                  <a:lnTo>
                    <a:pt x="2699011" y="6088"/>
                  </a:lnTo>
                  <a:lnTo>
                    <a:pt x="2710849" y="7113"/>
                  </a:lnTo>
                  <a:lnTo>
                    <a:pt x="2722687" y="8299"/>
                  </a:lnTo>
                  <a:lnTo>
                    <a:pt x="2734525" y="9669"/>
                  </a:lnTo>
                  <a:lnTo>
                    <a:pt x="2746362" y="11245"/>
                  </a:lnTo>
                  <a:lnTo>
                    <a:pt x="2758200" y="13053"/>
                  </a:lnTo>
                  <a:lnTo>
                    <a:pt x="2770038" y="15118"/>
                  </a:lnTo>
                  <a:lnTo>
                    <a:pt x="2781876" y="17468"/>
                  </a:lnTo>
                  <a:lnTo>
                    <a:pt x="2793713" y="20126"/>
                  </a:lnTo>
                  <a:lnTo>
                    <a:pt x="2805551" y="23117"/>
                  </a:lnTo>
                  <a:lnTo>
                    <a:pt x="2817389" y="26461"/>
                  </a:lnTo>
                  <a:lnTo>
                    <a:pt x="2829227" y="30172"/>
                  </a:lnTo>
                  <a:lnTo>
                    <a:pt x="2841065" y="34257"/>
                  </a:lnTo>
                  <a:lnTo>
                    <a:pt x="2852902" y="38716"/>
                  </a:lnTo>
                  <a:lnTo>
                    <a:pt x="2864740" y="43534"/>
                  </a:lnTo>
                  <a:lnTo>
                    <a:pt x="2876578" y="48689"/>
                  </a:lnTo>
                  <a:lnTo>
                    <a:pt x="2888416" y="54141"/>
                  </a:lnTo>
                  <a:lnTo>
                    <a:pt x="2900253" y="59842"/>
                  </a:lnTo>
                  <a:lnTo>
                    <a:pt x="2912091" y="65728"/>
                  </a:lnTo>
                  <a:lnTo>
                    <a:pt x="2923929" y="71730"/>
                  </a:lnTo>
                  <a:lnTo>
                    <a:pt x="2935767" y="77771"/>
                  </a:lnTo>
                  <a:lnTo>
                    <a:pt x="2947604" y="83773"/>
                  </a:lnTo>
                  <a:lnTo>
                    <a:pt x="2959442" y="89660"/>
                  </a:lnTo>
                  <a:lnTo>
                    <a:pt x="2971280" y="95360"/>
                  </a:lnTo>
                  <a:lnTo>
                    <a:pt x="2983118" y="100813"/>
                  </a:lnTo>
                  <a:lnTo>
                    <a:pt x="2994956" y="105967"/>
                  </a:lnTo>
                  <a:lnTo>
                    <a:pt x="3006793" y="110786"/>
                  </a:lnTo>
                  <a:lnTo>
                    <a:pt x="3018631" y="115244"/>
                  </a:lnTo>
                  <a:lnTo>
                    <a:pt x="3030469" y="119330"/>
                  </a:lnTo>
                  <a:lnTo>
                    <a:pt x="3042307" y="123041"/>
                  </a:lnTo>
                  <a:lnTo>
                    <a:pt x="3054144" y="126384"/>
                  </a:lnTo>
                  <a:lnTo>
                    <a:pt x="3065982" y="129375"/>
                  </a:lnTo>
                  <a:lnTo>
                    <a:pt x="3077820" y="132034"/>
                  </a:lnTo>
                  <a:lnTo>
                    <a:pt x="3089658" y="134383"/>
                  </a:lnTo>
                  <a:lnTo>
                    <a:pt x="3101496" y="136449"/>
                  </a:lnTo>
                  <a:lnTo>
                    <a:pt x="3113333" y="138256"/>
                  </a:lnTo>
                  <a:lnTo>
                    <a:pt x="3125171" y="139833"/>
                  </a:lnTo>
                  <a:lnTo>
                    <a:pt x="3137009" y="141202"/>
                  </a:lnTo>
                  <a:lnTo>
                    <a:pt x="3148847" y="142388"/>
                  </a:lnTo>
                  <a:lnTo>
                    <a:pt x="3160684" y="143414"/>
                  </a:lnTo>
                  <a:lnTo>
                    <a:pt x="3172522" y="144298"/>
                  </a:lnTo>
                  <a:lnTo>
                    <a:pt x="3184360" y="145058"/>
                  </a:lnTo>
                  <a:lnTo>
                    <a:pt x="3196198" y="145712"/>
                  </a:lnTo>
                  <a:lnTo>
                    <a:pt x="3208035" y="146272"/>
                  </a:lnTo>
                  <a:lnTo>
                    <a:pt x="3219873" y="146752"/>
                  </a:lnTo>
                  <a:lnTo>
                    <a:pt x="3231711" y="147164"/>
                  </a:lnTo>
                  <a:lnTo>
                    <a:pt x="3243549" y="147515"/>
                  </a:lnTo>
                  <a:lnTo>
                    <a:pt x="3255387" y="147816"/>
                  </a:lnTo>
                  <a:lnTo>
                    <a:pt x="3267224" y="148072"/>
                  </a:lnTo>
                  <a:lnTo>
                    <a:pt x="3279062" y="148291"/>
                  </a:lnTo>
                  <a:lnTo>
                    <a:pt x="3290900" y="148478"/>
                  </a:lnTo>
                  <a:lnTo>
                    <a:pt x="3302738" y="148637"/>
                  </a:lnTo>
                  <a:lnTo>
                    <a:pt x="3314575" y="148773"/>
                  </a:lnTo>
                  <a:lnTo>
                    <a:pt x="3326413" y="148889"/>
                  </a:lnTo>
                  <a:lnTo>
                    <a:pt x="3338251" y="148987"/>
                  </a:lnTo>
                  <a:lnTo>
                    <a:pt x="3350089" y="149071"/>
                  </a:lnTo>
                  <a:lnTo>
                    <a:pt x="3361926" y="149143"/>
                  </a:lnTo>
                  <a:lnTo>
                    <a:pt x="3373764" y="149204"/>
                  </a:lnTo>
                  <a:lnTo>
                    <a:pt x="3385602" y="149256"/>
                  </a:lnTo>
                  <a:lnTo>
                    <a:pt x="3397440" y="149300"/>
                  </a:lnTo>
                  <a:lnTo>
                    <a:pt x="3409278" y="149338"/>
                  </a:lnTo>
                  <a:lnTo>
                    <a:pt x="3421115" y="149369"/>
                  </a:lnTo>
                  <a:lnTo>
                    <a:pt x="3432953" y="149397"/>
                  </a:lnTo>
                  <a:lnTo>
                    <a:pt x="3444791" y="149420"/>
                  </a:lnTo>
                  <a:lnTo>
                    <a:pt x="3456629" y="149440"/>
                  </a:lnTo>
                  <a:lnTo>
                    <a:pt x="3468466" y="149456"/>
                  </a:lnTo>
                  <a:lnTo>
                    <a:pt x="3480304" y="149471"/>
                  </a:lnTo>
                  <a:lnTo>
                    <a:pt x="3492142" y="149483"/>
                  </a:lnTo>
                  <a:lnTo>
                    <a:pt x="3503980" y="149493"/>
                  </a:lnTo>
                  <a:lnTo>
                    <a:pt x="3515818" y="149502"/>
                  </a:lnTo>
                  <a:lnTo>
                    <a:pt x="3515818" y="149552"/>
                  </a:lnTo>
                  <a:lnTo>
                    <a:pt x="3527655" y="149552"/>
                  </a:lnTo>
                  <a:lnTo>
                    <a:pt x="3539493" y="149552"/>
                  </a:lnTo>
                  <a:lnTo>
                    <a:pt x="3551331" y="149552"/>
                  </a:lnTo>
                  <a:lnTo>
                    <a:pt x="3563169" y="149552"/>
                  </a:lnTo>
                  <a:lnTo>
                    <a:pt x="3575006" y="149552"/>
                  </a:lnTo>
                  <a:lnTo>
                    <a:pt x="3586844" y="149552"/>
                  </a:lnTo>
                  <a:lnTo>
                    <a:pt x="3598682" y="149552"/>
                  </a:lnTo>
                  <a:lnTo>
                    <a:pt x="3610520" y="149552"/>
                  </a:lnTo>
                  <a:lnTo>
                    <a:pt x="3622357" y="149552"/>
                  </a:lnTo>
                  <a:lnTo>
                    <a:pt x="3634195" y="149552"/>
                  </a:lnTo>
                  <a:lnTo>
                    <a:pt x="3646033" y="149552"/>
                  </a:lnTo>
                  <a:lnTo>
                    <a:pt x="3657871" y="149552"/>
                  </a:lnTo>
                  <a:lnTo>
                    <a:pt x="3669709" y="149552"/>
                  </a:lnTo>
                  <a:lnTo>
                    <a:pt x="3681546" y="149552"/>
                  </a:lnTo>
                  <a:lnTo>
                    <a:pt x="3693384" y="149552"/>
                  </a:lnTo>
                  <a:lnTo>
                    <a:pt x="3705222" y="149552"/>
                  </a:lnTo>
                  <a:lnTo>
                    <a:pt x="3717060" y="149552"/>
                  </a:lnTo>
                  <a:lnTo>
                    <a:pt x="3728897" y="149552"/>
                  </a:lnTo>
                  <a:lnTo>
                    <a:pt x="3740735" y="149552"/>
                  </a:lnTo>
                  <a:lnTo>
                    <a:pt x="3752573" y="149552"/>
                  </a:lnTo>
                  <a:lnTo>
                    <a:pt x="3764411" y="149552"/>
                  </a:lnTo>
                  <a:lnTo>
                    <a:pt x="3776248" y="149552"/>
                  </a:lnTo>
                  <a:lnTo>
                    <a:pt x="3788086" y="149552"/>
                  </a:lnTo>
                  <a:lnTo>
                    <a:pt x="3799924" y="149552"/>
                  </a:lnTo>
                  <a:lnTo>
                    <a:pt x="3811762" y="149552"/>
                  </a:lnTo>
                  <a:lnTo>
                    <a:pt x="3823600" y="149552"/>
                  </a:lnTo>
                  <a:lnTo>
                    <a:pt x="3835437" y="149552"/>
                  </a:lnTo>
                  <a:lnTo>
                    <a:pt x="3847275" y="149552"/>
                  </a:lnTo>
                  <a:lnTo>
                    <a:pt x="3859113" y="149552"/>
                  </a:lnTo>
                  <a:lnTo>
                    <a:pt x="3870951" y="149552"/>
                  </a:lnTo>
                  <a:lnTo>
                    <a:pt x="3882788" y="149552"/>
                  </a:lnTo>
                  <a:lnTo>
                    <a:pt x="3894626" y="149552"/>
                  </a:lnTo>
                  <a:lnTo>
                    <a:pt x="3906464" y="149552"/>
                  </a:lnTo>
                  <a:lnTo>
                    <a:pt x="3918302" y="149552"/>
                  </a:lnTo>
                  <a:lnTo>
                    <a:pt x="3930139" y="149552"/>
                  </a:lnTo>
                  <a:lnTo>
                    <a:pt x="3941977" y="149552"/>
                  </a:lnTo>
                  <a:lnTo>
                    <a:pt x="3953815" y="149552"/>
                  </a:lnTo>
                  <a:lnTo>
                    <a:pt x="3965653" y="149552"/>
                  </a:lnTo>
                  <a:lnTo>
                    <a:pt x="3977491" y="149552"/>
                  </a:lnTo>
                  <a:lnTo>
                    <a:pt x="3989328" y="149552"/>
                  </a:lnTo>
                  <a:lnTo>
                    <a:pt x="4001166" y="149552"/>
                  </a:lnTo>
                  <a:lnTo>
                    <a:pt x="4013004" y="149552"/>
                  </a:lnTo>
                  <a:lnTo>
                    <a:pt x="4024842" y="149552"/>
                  </a:lnTo>
                  <a:lnTo>
                    <a:pt x="4036679" y="149552"/>
                  </a:lnTo>
                  <a:lnTo>
                    <a:pt x="4048517" y="149552"/>
                  </a:lnTo>
                  <a:lnTo>
                    <a:pt x="4060355" y="149552"/>
                  </a:lnTo>
                  <a:lnTo>
                    <a:pt x="4072193" y="149552"/>
                  </a:lnTo>
                  <a:lnTo>
                    <a:pt x="4084031" y="149552"/>
                  </a:lnTo>
                  <a:lnTo>
                    <a:pt x="4095868" y="149552"/>
                  </a:lnTo>
                  <a:lnTo>
                    <a:pt x="4107706" y="149552"/>
                  </a:lnTo>
                  <a:lnTo>
                    <a:pt x="4119544" y="149552"/>
                  </a:lnTo>
                  <a:lnTo>
                    <a:pt x="4131382" y="149552"/>
                  </a:lnTo>
                  <a:lnTo>
                    <a:pt x="4143219" y="149552"/>
                  </a:lnTo>
                  <a:lnTo>
                    <a:pt x="4155057" y="149552"/>
                  </a:lnTo>
                  <a:lnTo>
                    <a:pt x="4166895" y="149552"/>
                  </a:lnTo>
                  <a:lnTo>
                    <a:pt x="4178733" y="149552"/>
                  </a:lnTo>
                  <a:lnTo>
                    <a:pt x="4190570" y="149552"/>
                  </a:lnTo>
                  <a:lnTo>
                    <a:pt x="4202408" y="149552"/>
                  </a:lnTo>
                  <a:lnTo>
                    <a:pt x="4214246" y="149552"/>
                  </a:lnTo>
                  <a:lnTo>
                    <a:pt x="4226084" y="149552"/>
                  </a:lnTo>
                  <a:lnTo>
                    <a:pt x="4237922" y="149552"/>
                  </a:lnTo>
                  <a:lnTo>
                    <a:pt x="4249759" y="149552"/>
                  </a:lnTo>
                  <a:lnTo>
                    <a:pt x="4261597" y="149552"/>
                  </a:lnTo>
                  <a:lnTo>
                    <a:pt x="4273435" y="149552"/>
                  </a:lnTo>
                  <a:lnTo>
                    <a:pt x="4285273" y="149552"/>
                  </a:lnTo>
                  <a:lnTo>
                    <a:pt x="4297110" y="149552"/>
                  </a:lnTo>
                  <a:lnTo>
                    <a:pt x="4308948" y="149552"/>
                  </a:lnTo>
                  <a:lnTo>
                    <a:pt x="4320786" y="149552"/>
                  </a:lnTo>
                  <a:lnTo>
                    <a:pt x="4332624" y="149552"/>
                  </a:lnTo>
                  <a:lnTo>
                    <a:pt x="4344461" y="149552"/>
                  </a:lnTo>
                  <a:lnTo>
                    <a:pt x="4356299" y="149552"/>
                  </a:lnTo>
                  <a:lnTo>
                    <a:pt x="4368137" y="149552"/>
                  </a:lnTo>
                  <a:lnTo>
                    <a:pt x="4379975" y="149552"/>
                  </a:lnTo>
                  <a:lnTo>
                    <a:pt x="4391813" y="149552"/>
                  </a:lnTo>
                  <a:lnTo>
                    <a:pt x="4403650" y="149552"/>
                  </a:lnTo>
                  <a:lnTo>
                    <a:pt x="4415488" y="149552"/>
                  </a:lnTo>
                  <a:lnTo>
                    <a:pt x="4427326" y="149552"/>
                  </a:lnTo>
                  <a:lnTo>
                    <a:pt x="4439164" y="149552"/>
                  </a:lnTo>
                  <a:lnTo>
                    <a:pt x="4451001" y="149552"/>
                  </a:lnTo>
                  <a:lnTo>
                    <a:pt x="4462839" y="149552"/>
                  </a:lnTo>
                  <a:lnTo>
                    <a:pt x="4474677" y="149552"/>
                  </a:lnTo>
                  <a:lnTo>
                    <a:pt x="4486515" y="149552"/>
                  </a:lnTo>
                  <a:lnTo>
                    <a:pt x="4498352" y="149552"/>
                  </a:lnTo>
                  <a:lnTo>
                    <a:pt x="4510190" y="149552"/>
                  </a:lnTo>
                  <a:lnTo>
                    <a:pt x="4522028" y="149552"/>
                  </a:lnTo>
                  <a:lnTo>
                    <a:pt x="4533866" y="149552"/>
                  </a:lnTo>
                  <a:lnTo>
                    <a:pt x="4545704" y="149552"/>
                  </a:lnTo>
                  <a:lnTo>
                    <a:pt x="4557541" y="149552"/>
                  </a:lnTo>
                  <a:lnTo>
                    <a:pt x="4569379" y="149552"/>
                  </a:lnTo>
                  <a:lnTo>
                    <a:pt x="4581217" y="149552"/>
                  </a:lnTo>
                  <a:lnTo>
                    <a:pt x="4593055" y="149552"/>
                  </a:lnTo>
                  <a:lnTo>
                    <a:pt x="4604892" y="149552"/>
                  </a:lnTo>
                  <a:lnTo>
                    <a:pt x="4616730" y="149552"/>
                  </a:lnTo>
                  <a:lnTo>
                    <a:pt x="4628568" y="149552"/>
                  </a:lnTo>
                  <a:lnTo>
                    <a:pt x="4640406" y="149552"/>
                  </a:lnTo>
                  <a:lnTo>
                    <a:pt x="4652244" y="149552"/>
                  </a:lnTo>
                  <a:lnTo>
                    <a:pt x="4664081" y="149552"/>
                  </a:lnTo>
                  <a:lnTo>
                    <a:pt x="4675919" y="149552"/>
                  </a:lnTo>
                  <a:lnTo>
                    <a:pt x="4687757" y="149552"/>
                  </a:lnTo>
                </a:path>
              </a:pathLst>
            </a:custGeom>
            <a:ln w="40651" cap="flat">
              <a:solidFill>
                <a:srgbClr val="E8E8E8">
                  <a:alpha val="100000"/>
                </a:srgbClr>
              </a:solidFill>
              <a:prstDash val="solid"/>
              <a:round/>
            </a:ln>
          </p:spPr>
          <p:txBody>
            <a:bodyPr/>
            <a:lstStyle/>
            <a:p/>
          </p:txBody>
        </p:sp>
        <p:sp>
          <p:nvSpPr>
            <p:cNvPr id="48" name="pl48"/>
            <p:cNvSpPr/>
            <p:nvPr/>
          </p:nvSpPr>
          <p:spPr>
            <a:xfrm>
              <a:off x="2482252" y="5088510"/>
              <a:ext cx="4687757" cy="598210"/>
            </a:xfrm>
            <a:custGeom>
              <a:avLst/>
              <a:pathLst>
                <a:path w="4687757" h="598210">
                  <a:moveTo>
                    <a:pt x="0" y="448657"/>
                  </a:moveTo>
                  <a:lnTo>
                    <a:pt x="11837" y="448640"/>
                  </a:lnTo>
                  <a:lnTo>
                    <a:pt x="23675" y="448619"/>
                  </a:lnTo>
                  <a:lnTo>
                    <a:pt x="35513" y="448595"/>
                  </a:lnTo>
                  <a:lnTo>
                    <a:pt x="47351" y="448566"/>
                  </a:lnTo>
                  <a:lnTo>
                    <a:pt x="59188" y="448533"/>
                  </a:lnTo>
                  <a:lnTo>
                    <a:pt x="71026" y="448493"/>
                  </a:lnTo>
                  <a:lnTo>
                    <a:pt x="82864" y="448447"/>
                  </a:lnTo>
                  <a:lnTo>
                    <a:pt x="94702" y="448392"/>
                  </a:lnTo>
                  <a:lnTo>
                    <a:pt x="106539" y="448328"/>
                  </a:lnTo>
                  <a:lnTo>
                    <a:pt x="118377" y="448253"/>
                  </a:lnTo>
                  <a:lnTo>
                    <a:pt x="130215" y="448165"/>
                  </a:lnTo>
                  <a:lnTo>
                    <a:pt x="142053" y="448061"/>
                  </a:lnTo>
                  <a:lnTo>
                    <a:pt x="153891" y="447939"/>
                  </a:lnTo>
                  <a:lnTo>
                    <a:pt x="165728" y="447796"/>
                  </a:lnTo>
                  <a:lnTo>
                    <a:pt x="177566" y="447628"/>
                  </a:lnTo>
                  <a:lnTo>
                    <a:pt x="189404" y="447431"/>
                  </a:lnTo>
                  <a:lnTo>
                    <a:pt x="201242" y="447200"/>
                  </a:lnTo>
                  <a:lnTo>
                    <a:pt x="213079" y="446928"/>
                  </a:lnTo>
                  <a:lnTo>
                    <a:pt x="224917" y="446609"/>
                  </a:lnTo>
                  <a:lnTo>
                    <a:pt x="236755" y="446236"/>
                  </a:lnTo>
                  <a:lnTo>
                    <a:pt x="248593" y="445798"/>
                  </a:lnTo>
                  <a:lnTo>
                    <a:pt x="260430" y="445285"/>
                  </a:lnTo>
                  <a:lnTo>
                    <a:pt x="272268" y="444684"/>
                  </a:lnTo>
                  <a:lnTo>
                    <a:pt x="284106" y="443981"/>
                  </a:lnTo>
                  <a:lnTo>
                    <a:pt x="295944" y="443158"/>
                  </a:lnTo>
                  <a:lnTo>
                    <a:pt x="307782" y="442198"/>
                  </a:lnTo>
                  <a:lnTo>
                    <a:pt x="319619" y="441077"/>
                  </a:lnTo>
                  <a:lnTo>
                    <a:pt x="331457" y="439770"/>
                  </a:lnTo>
                  <a:lnTo>
                    <a:pt x="343295" y="438249"/>
                  </a:lnTo>
                  <a:lnTo>
                    <a:pt x="355133" y="436481"/>
                  </a:lnTo>
                  <a:lnTo>
                    <a:pt x="366970" y="434430"/>
                  </a:lnTo>
                  <a:lnTo>
                    <a:pt x="378808" y="432058"/>
                  </a:lnTo>
                  <a:lnTo>
                    <a:pt x="390646" y="429319"/>
                  </a:lnTo>
                  <a:lnTo>
                    <a:pt x="402484" y="426166"/>
                  </a:lnTo>
                  <a:lnTo>
                    <a:pt x="414321" y="422551"/>
                  </a:lnTo>
                  <a:lnTo>
                    <a:pt x="426159" y="418420"/>
                  </a:lnTo>
                  <a:lnTo>
                    <a:pt x="437997" y="413721"/>
                  </a:lnTo>
                  <a:lnTo>
                    <a:pt x="449835" y="408404"/>
                  </a:lnTo>
                  <a:lnTo>
                    <a:pt x="461673" y="402422"/>
                  </a:lnTo>
                  <a:lnTo>
                    <a:pt x="473510" y="395735"/>
                  </a:lnTo>
                  <a:lnTo>
                    <a:pt x="485348" y="388313"/>
                  </a:lnTo>
                  <a:lnTo>
                    <a:pt x="497186" y="380142"/>
                  </a:lnTo>
                  <a:lnTo>
                    <a:pt x="509024" y="371225"/>
                  </a:lnTo>
                  <a:lnTo>
                    <a:pt x="520861" y="361587"/>
                  </a:lnTo>
                  <a:lnTo>
                    <a:pt x="532699" y="351278"/>
                  </a:lnTo>
                  <a:lnTo>
                    <a:pt x="544537" y="340374"/>
                  </a:lnTo>
                  <a:lnTo>
                    <a:pt x="556375" y="328973"/>
                  </a:lnTo>
                  <a:lnTo>
                    <a:pt x="568213" y="317200"/>
                  </a:lnTo>
                  <a:lnTo>
                    <a:pt x="580050" y="305196"/>
                  </a:lnTo>
                  <a:lnTo>
                    <a:pt x="591888" y="293114"/>
                  </a:lnTo>
                  <a:lnTo>
                    <a:pt x="603726" y="281110"/>
                  </a:lnTo>
                  <a:lnTo>
                    <a:pt x="615564" y="269337"/>
                  </a:lnTo>
                  <a:lnTo>
                    <a:pt x="627401" y="257936"/>
                  </a:lnTo>
                  <a:lnTo>
                    <a:pt x="639239" y="247031"/>
                  </a:lnTo>
                  <a:lnTo>
                    <a:pt x="651077" y="236722"/>
                  </a:lnTo>
                  <a:lnTo>
                    <a:pt x="662915" y="227085"/>
                  </a:lnTo>
                  <a:lnTo>
                    <a:pt x="674752" y="218168"/>
                  </a:lnTo>
                  <a:lnTo>
                    <a:pt x="686590" y="209997"/>
                  </a:lnTo>
                  <a:lnTo>
                    <a:pt x="698428" y="202575"/>
                  </a:lnTo>
                  <a:lnTo>
                    <a:pt x="710266" y="195888"/>
                  </a:lnTo>
                  <a:lnTo>
                    <a:pt x="722104" y="189905"/>
                  </a:lnTo>
                  <a:lnTo>
                    <a:pt x="733941" y="184589"/>
                  </a:lnTo>
                  <a:lnTo>
                    <a:pt x="745779" y="179890"/>
                  </a:lnTo>
                  <a:lnTo>
                    <a:pt x="757617" y="175759"/>
                  </a:lnTo>
                  <a:lnTo>
                    <a:pt x="769455" y="172144"/>
                  </a:lnTo>
                  <a:lnTo>
                    <a:pt x="781292" y="168991"/>
                  </a:lnTo>
                  <a:lnTo>
                    <a:pt x="793130" y="166252"/>
                  </a:lnTo>
                  <a:lnTo>
                    <a:pt x="804968" y="163879"/>
                  </a:lnTo>
                  <a:lnTo>
                    <a:pt x="816806" y="161829"/>
                  </a:lnTo>
                  <a:lnTo>
                    <a:pt x="828643" y="160061"/>
                  </a:lnTo>
                  <a:lnTo>
                    <a:pt x="840481" y="158540"/>
                  </a:lnTo>
                  <a:lnTo>
                    <a:pt x="852319" y="157233"/>
                  </a:lnTo>
                  <a:lnTo>
                    <a:pt x="864157" y="156112"/>
                  </a:lnTo>
                  <a:lnTo>
                    <a:pt x="875995" y="155151"/>
                  </a:lnTo>
                  <a:lnTo>
                    <a:pt x="887832" y="154329"/>
                  </a:lnTo>
                  <a:lnTo>
                    <a:pt x="899670" y="153626"/>
                  </a:lnTo>
                  <a:lnTo>
                    <a:pt x="911508" y="153025"/>
                  </a:lnTo>
                  <a:lnTo>
                    <a:pt x="923346" y="152512"/>
                  </a:lnTo>
                  <a:lnTo>
                    <a:pt x="935183" y="152074"/>
                  </a:lnTo>
                  <a:lnTo>
                    <a:pt x="947021" y="151700"/>
                  </a:lnTo>
                  <a:lnTo>
                    <a:pt x="958859" y="151382"/>
                  </a:lnTo>
                  <a:lnTo>
                    <a:pt x="970697" y="151110"/>
                  </a:lnTo>
                  <a:lnTo>
                    <a:pt x="982534" y="150879"/>
                  </a:lnTo>
                  <a:lnTo>
                    <a:pt x="994372" y="150681"/>
                  </a:lnTo>
                  <a:lnTo>
                    <a:pt x="1006210" y="150513"/>
                  </a:lnTo>
                  <a:lnTo>
                    <a:pt x="1018048" y="150370"/>
                  </a:lnTo>
                  <a:lnTo>
                    <a:pt x="1029886" y="150249"/>
                  </a:lnTo>
                  <a:lnTo>
                    <a:pt x="1041723" y="150145"/>
                  </a:lnTo>
                  <a:lnTo>
                    <a:pt x="1053561" y="150057"/>
                  </a:lnTo>
                  <a:lnTo>
                    <a:pt x="1065399" y="149981"/>
                  </a:lnTo>
                  <a:lnTo>
                    <a:pt x="1077237" y="149917"/>
                  </a:lnTo>
                  <a:lnTo>
                    <a:pt x="1089074" y="149863"/>
                  </a:lnTo>
                  <a:lnTo>
                    <a:pt x="1100912" y="149817"/>
                  </a:lnTo>
                  <a:lnTo>
                    <a:pt x="1112750" y="149777"/>
                  </a:lnTo>
                  <a:lnTo>
                    <a:pt x="1124588" y="149744"/>
                  </a:lnTo>
                  <a:lnTo>
                    <a:pt x="1136426" y="149715"/>
                  </a:lnTo>
                  <a:lnTo>
                    <a:pt x="1148263" y="149691"/>
                  </a:lnTo>
                  <a:lnTo>
                    <a:pt x="1160101" y="149670"/>
                  </a:lnTo>
                  <a:lnTo>
                    <a:pt x="1171939" y="149652"/>
                  </a:lnTo>
                  <a:lnTo>
                    <a:pt x="1171939" y="149703"/>
                  </a:lnTo>
                  <a:lnTo>
                    <a:pt x="1183777" y="149729"/>
                  </a:lnTo>
                  <a:lnTo>
                    <a:pt x="1195614" y="149760"/>
                  </a:lnTo>
                  <a:lnTo>
                    <a:pt x="1207452" y="149796"/>
                  </a:lnTo>
                  <a:lnTo>
                    <a:pt x="1219290" y="149839"/>
                  </a:lnTo>
                  <a:lnTo>
                    <a:pt x="1231128" y="149890"/>
                  </a:lnTo>
                  <a:lnTo>
                    <a:pt x="1242965" y="149949"/>
                  </a:lnTo>
                  <a:lnTo>
                    <a:pt x="1254803" y="150018"/>
                  </a:lnTo>
                  <a:lnTo>
                    <a:pt x="1266641" y="150100"/>
                  </a:lnTo>
                  <a:lnTo>
                    <a:pt x="1278479" y="150196"/>
                  </a:lnTo>
                  <a:lnTo>
                    <a:pt x="1290317" y="150309"/>
                  </a:lnTo>
                  <a:lnTo>
                    <a:pt x="1302154" y="150441"/>
                  </a:lnTo>
                  <a:lnTo>
                    <a:pt x="1313992" y="150597"/>
                  </a:lnTo>
                  <a:lnTo>
                    <a:pt x="1325830" y="150779"/>
                  </a:lnTo>
                  <a:lnTo>
                    <a:pt x="1337668" y="150994"/>
                  </a:lnTo>
                  <a:lnTo>
                    <a:pt x="1349505" y="151246"/>
                  </a:lnTo>
                  <a:lnTo>
                    <a:pt x="1361343" y="151542"/>
                  </a:lnTo>
                  <a:lnTo>
                    <a:pt x="1373181" y="151889"/>
                  </a:lnTo>
                  <a:lnTo>
                    <a:pt x="1385019" y="152296"/>
                  </a:lnTo>
                  <a:lnTo>
                    <a:pt x="1396856" y="152774"/>
                  </a:lnTo>
                  <a:lnTo>
                    <a:pt x="1408694" y="153335"/>
                  </a:lnTo>
                  <a:lnTo>
                    <a:pt x="1420532" y="153992"/>
                  </a:lnTo>
                  <a:lnTo>
                    <a:pt x="1432370" y="154762"/>
                  </a:lnTo>
                  <a:lnTo>
                    <a:pt x="1444208" y="155663"/>
                  </a:lnTo>
                  <a:lnTo>
                    <a:pt x="1456045" y="156718"/>
                  </a:lnTo>
                  <a:lnTo>
                    <a:pt x="1467883" y="157951"/>
                  </a:lnTo>
                  <a:lnTo>
                    <a:pt x="1479721" y="159392"/>
                  </a:lnTo>
                  <a:lnTo>
                    <a:pt x="1491559" y="161074"/>
                  </a:lnTo>
                  <a:lnTo>
                    <a:pt x="1503396" y="163034"/>
                  </a:lnTo>
                  <a:lnTo>
                    <a:pt x="1515234" y="165316"/>
                  </a:lnTo>
                  <a:lnTo>
                    <a:pt x="1527072" y="167967"/>
                  </a:lnTo>
                  <a:lnTo>
                    <a:pt x="1538910" y="171043"/>
                  </a:lnTo>
                  <a:lnTo>
                    <a:pt x="1550748" y="174602"/>
                  </a:lnTo>
                  <a:lnTo>
                    <a:pt x="1562585" y="178711"/>
                  </a:lnTo>
                  <a:lnTo>
                    <a:pt x="1574423" y="183439"/>
                  </a:lnTo>
                  <a:lnTo>
                    <a:pt x="1586261" y="188863"/>
                  </a:lnTo>
                  <a:lnTo>
                    <a:pt x="1598099" y="195059"/>
                  </a:lnTo>
                  <a:lnTo>
                    <a:pt x="1609936" y="202107"/>
                  </a:lnTo>
                  <a:lnTo>
                    <a:pt x="1621774" y="210082"/>
                  </a:lnTo>
                  <a:lnTo>
                    <a:pt x="1633612" y="219055"/>
                  </a:lnTo>
                  <a:lnTo>
                    <a:pt x="1645450" y="229086"/>
                  </a:lnTo>
                  <a:lnTo>
                    <a:pt x="1657287" y="240219"/>
                  </a:lnTo>
                  <a:lnTo>
                    <a:pt x="1669125" y="252476"/>
                  </a:lnTo>
                  <a:lnTo>
                    <a:pt x="1680963" y="265851"/>
                  </a:lnTo>
                  <a:lnTo>
                    <a:pt x="1692801" y="280308"/>
                  </a:lnTo>
                  <a:lnTo>
                    <a:pt x="1704639" y="295771"/>
                  </a:lnTo>
                  <a:lnTo>
                    <a:pt x="1716476" y="312128"/>
                  </a:lnTo>
                  <a:lnTo>
                    <a:pt x="1728314" y="329229"/>
                  </a:lnTo>
                  <a:lnTo>
                    <a:pt x="1740152" y="346888"/>
                  </a:lnTo>
                  <a:lnTo>
                    <a:pt x="1751990" y="364894"/>
                  </a:lnTo>
                  <a:lnTo>
                    <a:pt x="1763827" y="383018"/>
                  </a:lnTo>
                  <a:lnTo>
                    <a:pt x="1775665" y="401024"/>
                  </a:lnTo>
                  <a:lnTo>
                    <a:pt x="1787503" y="418684"/>
                  </a:lnTo>
                  <a:lnTo>
                    <a:pt x="1799341" y="435784"/>
                  </a:lnTo>
                  <a:lnTo>
                    <a:pt x="1811178" y="452142"/>
                  </a:lnTo>
                  <a:lnTo>
                    <a:pt x="1823016" y="467605"/>
                  </a:lnTo>
                  <a:lnTo>
                    <a:pt x="1834854" y="482062"/>
                  </a:lnTo>
                  <a:lnTo>
                    <a:pt x="1846692" y="495437"/>
                  </a:lnTo>
                  <a:lnTo>
                    <a:pt x="1858530" y="507694"/>
                  </a:lnTo>
                  <a:lnTo>
                    <a:pt x="1870367" y="518826"/>
                  </a:lnTo>
                  <a:lnTo>
                    <a:pt x="1882205" y="528857"/>
                  </a:lnTo>
                  <a:lnTo>
                    <a:pt x="1894043" y="537831"/>
                  </a:lnTo>
                  <a:lnTo>
                    <a:pt x="1905881" y="545806"/>
                  </a:lnTo>
                  <a:lnTo>
                    <a:pt x="1917718" y="552853"/>
                  </a:lnTo>
                  <a:lnTo>
                    <a:pt x="1929556" y="559050"/>
                  </a:lnTo>
                  <a:lnTo>
                    <a:pt x="1941394" y="564473"/>
                  </a:lnTo>
                  <a:lnTo>
                    <a:pt x="1953232" y="569202"/>
                  </a:lnTo>
                  <a:lnTo>
                    <a:pt x="1965069" y="573310"/>
                  </a:lnTo>
                  <a:lnTo>
                    <a:pt x="1976907" y="576870"/>
                  </a:lnTo>
                  <a:lnTo>
                    <a:pt x="1988745" y="579945"/>
                  </a:lnTo>
                  <a:lnTo>
                    <a:pt x="2000583" y="582597"/>
                  </a:lnTo>
                  <a:lnTo>
                    <a:pt x="2012421" y="584879"/>
                  </a:lnTo>
                  <a:lnTo>
                    <a:pt x="2024258" y="586839"/>
                  </a:lnTo>
                  <a:lnTo>
                    <a:pt x="2036096" y="588521"/>
                  </a:lnTo>
                  <a:lnTo>
                    <a:pt x="2047934" y="589962"/>
                  </a:lnTo>
                  <a:lnTo>
                    <a:pt x="2059772" y="591195"/>
                  </a:lnTo>
                  <a:lnTo>
                    <a:pt x="2071609" y="592250"/>
                  </a:lnTo>
                  <a:lnTo>
                    <a:pt x="2083447" y="593151"/>
                  </a:lnTo>
                  <a:lnTo>
                    <a:pt x="2095285" y="593921"/>
                  </a:lnTo>
                  <a:lnTo>
                    <a:pt x="2107123" y="594578"/>
                  </a:lnTo>
                  <a:lnTo>
                    <a:pt x="2118961" y="595138"/>
                  </a:lnTo>
                  <a:lnTo>
                    <a:pt x="2130798" y="595616"/>
                  </a:lnTo>
                  <a:lnTo>
                    <a:pt x="2142636" y="596024"/>
                  </a:lnTo>
                  <a:lnTo>
                    <a:pt x="2154474" y="596371"/>
                  </a:lnTo>
                  <a:lnTo>
                    <a:pt x="2166312" y="596667"/>
                  </a:lnTo>
                  <a:lnTo>
                    <a:pt x="2178149" y="596919"/>
                  </a:lnTo>
                  <a:lnTo>
                    <a:pt x="2189987" y="597133"/>
                  </a:lnTo>
                  <a:lnTo>
                    <a:pt x="2201825" y="597316"/>
                  </a:lnTo>
                  <a:lnTo>
                    <a:pt x="2213663" y="597471"/>
                  </a:lnTo>
                  <a:lnTo>
                    <a:pt x="2225500" y="597604"/>
                  </a:lnTo>
                  <a:lnTo>
                    <a:pt x="2237338" y="597717"/>
                  </a:lnTo>
                  <a:lnTo>
                    <a:pt x="2249176" y="597813"/>
                  </a:lnTo>
                  <a:lnTo>
                    <a:pt x="2261014" y="597894"/>
                  </a:lnTo>
                  <a:lnTo>
                    <a:pt x="2272852" y="597964"/>
                  </a:lnTo>
                  <a:lnTo>
                    <a:pt x="2284689" y="598023"/>
                  </a:lnTo>
                  <a:lnTo>
                    <a:pt x="2296527" y="598073"/>
                  </a:lnTo>
                  <a:lnTo>
                    <a:pt x="2308365" y="598116"/>
                  </a:lnTo>
                  <a:lnTo>
                    <a:pt x="2320203" y="598153"/>
                  </a:lnTo>
                  <a:lnTo>
                    <a:pt x="2332040" y="598184"/>
                  </a:lnTo>
                  <a:lnTo>
                    <a:pt x="2343878" y="598210"/>
                  </a:lnTo>
                  <a:lnTo>
                    <a:pt x="2343878" y="598160"/>
                  </a:lnTo>
                  <a:lnTo>
                    <a:pt x="2355716" y="598125"/>
                  </a:lnTo>
                  <a:lnTo>
                    <a:pt x="2367554" y="598083"/>
                  </a:lnTo>
                  <a:lnTo>
                    <a:pt x="2379391" y="598035"/>
                  </a:lnTo>
                  <a:lnTo>
                    <a:pt x="2391229" y="597978"/>
                  </a:lnTo>
                  <a:lnTo>
                    <a:pt x="2403067" y="597910"/>
                  </a:lnTo>
                  <a:lnTo>
                    <a:pt x="2414905" y="597832"/>
                  </a:lnTo>
                  <a:lnTo>
                    <a:pt x="2426743" y="597739"/>
                  </a:lnTo>
                  <a:lnTo>
                    <a:pt x="2438580" y="597630"/>
                  </a:lnTo>
                  <a:lnTo>
                    <a:pt x="2450418" y="597502"/>
                  </a:lnTo>
                  <a:lnTo>
                    <a:pt x="2462256" y="597352"/>
                  </a:lnTo>
                  <a:lnTo>
                    <a:pt x="2474094" y="597175"/>
                  </a:lnTo>
                  <a:lnTo>
                    <a:pt x="2485931" y="596968"/>
                  </a:lnTo>
                  <a:lnTo>
                    <a:pt x="2497769" y="596724"/>
                  </a:lnTo>
                  <a:lnTo>
                    <a:pt x="2509607" y="596438"/>
                  </a:lnTo>
                  <a:lnTo>
                    <a:pt x="2521445" y="596102"/>
                  </a:lnTo>
                  <a:lnTo>
                    <a:pt x="2533283" y="595707"/>
                  </a:lnTo>
                  <a:lnTo>
                    <a:pt x="2545120" y="595245"/>
                  </a:lnTo>
                  <a:lnTo>
                    <a:pt x="2556958" y="594701"/>
                  </a:lnTo>
                  <a:lnTo>
                    <a:pt x="2568796" y="594064"/>
                  </a:lnTo>
                  <a:lnTo>
                    <a:pt x="2580634" y="593317"/>
                  </a:lnTo>
                  <a:lnTo>
                    <a:pt x="2592471" y="592441"/>
                  </a:lnTo>
                  <a:lnTo>
                    <a:pt x="2604309" y="591415"/>
                  </a:lnTo>
                  <a:lnTo>
                    <a:pt x="2616147" y="590213"/>
                  </a:lnTo>
                  <a:lnTo>
                    <a:pt x="2627985" y="588806"/>
                  </a:lnTo>
                  <a:lnTo>
                    <a:pt x="2639822" y="587162"/>
                  </a:lnTo>
                  <a:lnTo>
                    <a:pt x="2651660" y="585241"/>
                  </a:lnTo>
                  <a:lnTo>
                    <a:pt x="2663498" y="582998"/>
                  </a:lnTo>
                  <a:lnTo>
                    <a:pt x="2675336" y="580385"/>
                  </a:lnTo>
                  <a:lnTo>
                    <a:pt x="2687174" y="577342"/>
                  </a:lnTo>
                  <a:lnTo>
                    <a:pt x="2699011" y="573807"/>
                  </a:lnTo>
                  <a:lnTo>
                    <a:pt x="2710849" y="569706"/>
                  </a:lnTo>
                  <a:lnTo>
                    <a:pt x="2722687" y="564960"/>
                  </a:lnTo>
                  <a:lnTo>
                    <a:pt x="2734525" y="559482"/>
                  </a:lnTo>
                  <a:lnTo>
                    <a:pt x="2746362" y="553178"/>
                  </a:lnTo>
                  <a:lnTo>
                    <a:pt x="2758200" y="545946"/>
                  </a:lnTo>
                  <a:lnTo>
                    <a:pt x="2770038" y="537684"/>
                  </a:lnTo>
                  <a:lnTo>
                    <a:pt x="2781876" y="528288"/>
                  </a:lnTo>
                  <a:lnTo>
                    <a:pt x="2793713" y="517654"/>
                  </a:lnTo>
                  <a:lnTo>
                    <a:pt x="2805551" y="505690"/>
                  </a:lnTo>
                  <a:lnTo>
                    <a:pt x="2817389" y="492315"/>
                  </a:lnTo>
                  <a:lnTo>
                    <a:pt x="2829227" y="477471"/>
                  </a:lnTo>
                  <a:lnTo>
                    <a:pt x="2841065" y="461129"/>
                  </a:lnTo>
                  <a:lnTo>
                    <a:pt x="2852902" y="443295"/>
                  </a:lnTo>
                  <a:lnTo>
                    <a:pt x="2864740" y="424020"/>
                  </a:lnTo>
                  <a:lnTo>
                    <a:pt x="2876578" y="403402"/>
                  </a:lnTo>
                  <a:lnTo>
                    <a:pt x="2888416" y="381592"/>
                  </a:lnTo>
                  <a:lnTo>
                    <a:pt x="2900253" y="358791"/>
                  </a:lnTo>
                  <a:lnTo>
                    <a:pt x="2912091" y="335246"/>
                  </a:lnTo>
                  <a:lnTo>
                    <a:pt x="2923929" y="311237"/>
                  </a:lnTo>
                  <a:lnTo>
                    <a:pt x="2935767" y="287072"/>
                  </a:lnTo>
                  <a:lnTo>
                    <a:pt x="2947604" y="263064"/>
                  </a:lnTo>
                  <a:lnTo>
                    <a:pt x="2959442" y="239518"/>
                  </a:lnTo>
                  <a:lnTo>
                    <a:pt x="2971280" y="216718"/>
                  </a:lnTo>
                  <a:lnTo>
                    <a:pt x="2983118" y="194908"/>
                  </a:lnTo>
                  <a:lnTo>
                    <a:pt x="2994956" y="174290"/>
                  </a:lnTo>
                  <a:lnTo>
                    <a:pt x="3006793" y="155014"/>
                  </a:lnTo>
                  <a:lnTo>
                    <a:pt x="3018631" y="137181"/>
                  </a:lnTo>
                  <a:lnTo>
                    <a:pt x="3030469" y="120838"/>
                  </a:lnTo>
                  <a:lnTo>
                    <a:pt x="3042307" y="105995"/>
                  </a:lnTo>
                  <a:lnTo>
                    <a:pt x="3054144" y="92620"/>
                  </a:lnTo>
                  <a:lnTo>
                    <a:pt x="3065982" y="80656"/>
                  </a:lnTo>
                  <a:lnTo>
                    <a:pt x="3077820" y="70022"/>
                  </a:lnTo>
                  <a:lnTo>
                    <a:pt x="3089658" y="60625"/>
                  </a:lnTo>
                  <a:lnTo>
                    <a:pt x="3101496" y="52364"/>
                  </a:lnTo>
                  <a:lnTo>
                    <a:pt x="3113333" y="45132"/>
                  </a:lnTo>
                  <a:lnTo>
                    <a:pt x="3125171" y="38828"/>
                  </a:lnTo>
                  <a:lnTo>
                    <a:pt x="3137009" y="33350"/>
                  </a:lnTo>
                  <a:lnTo>
                    <a:pt x="3148847" y="28604"/>
                  </a:lnTo>
                  <a:lnTo>
                    <a:pt x="3160684" y="24503"/>
                  </a:lnTo>
                  <a:lnTo>
                    <a:pt x="3172522" y="20968"/>
                  </a:lnTo>
                  <a:lnTo>
                    <a:pt x="3184360" y="17925"/>
                  </a:lnTo>
                  <a:lnTo>
                    <a:pt x="3196198" y="15311"/>
                  </a:lnTo>
                  <a:lnTo>
                    <a:pt x="3208035" y="13069"/>
                  </a:lnTo>
                  <a:lnTo>
                    <a:pt x="3219873" y="11148"/>
                  </a:lnTo>
                  <a:lnTo>
                    <a:pt x="3231711" y="9503"/>
                  </a:lnTo>
                  <a:lnTo>
                    <a:pt x="3243549" y="8097"/>
                  </a:lnTo>
                  <a:lnTo>
                    <a:pt x="3255387" y="6895"/>
                  </a:lnTo>
                  <a:lnTo>
                    <a:pt x="3267224" y="5869"/>
                  </a:lnTo>
                  <a:lnTo>
                    <a:pt x="3279062" y="4993"/>
                  </a:lnTo>
                  <a:lnTo>
                    <a:pt x="3290900" y="4246"/>
                  </a:lnTo>
                  <a:lnTo>
                    <a:pt x="3302738" y="3608"/>
                  </a:lnTo>
                  <a:lnTo>
                    <a:pt x="3314575" y="3065"/>
                  </a:lnTo>
                  <a:lnTo>
                    <a:pt x="3326413" y="2602"/>
                  </a:lnTo>
                  <a:lnTo>
                    <a:pt x="3338251" y="2208"/>
                  </a:lnTo>
                  <a:lnTo>
                    <a:pt x="3350089" y="1872"/>
                  </a:lnTo>
                  <a:lnTo>
                    <a:pt x="3361926" y="1586"/>
                  </a:lnTo>
                  <a:lnTo>
                    <a:pt x="3373764" y="1342"/>
                  </a:lnTo>
                  <a:lnTo>
                    <a:pt x="3385602" y="1135"/>
                  </a:lnTo>
                  <a:lnTo>
                    <a:pt x="3397440" y="958"/>
                  </a:lnTo>
                  <a:lnTo>
                    <a:pt x="3409278" y="808"/>
                  </a:lnTo>
                  <a:lnTo>
                    <a:pt x="3421115" y="680"/>
                  </a:lnTo>
                  <a:lnTo>
                    <a:pt x="3432953" y="571"/>
                  </a:lnTo>
                  <a:lnTo>
                    <a:pt x="3444791" y="478"/>
                  </a:lnTo>
                  <a:lnTo>
                    <a:pt x="3456629" y="399"/>
                  </a:lnTo>
                  <a:lnTo>
                    <a:pt x="3468466" y="332"/>
                  </a:lnTo>
                  <a:lnTo>
                    <a:pt x="3480304" y="275"/>
                  </a:lnTo>
                  <a:lnTo>
                    <a:pt x="3492142" y="227"/>
                  </a:lnTo>
                  <a:lnTo>
                    <a:pt x="3503980" y="185"/>
                  </a:lnTo>
                  <a:lnTo>
                    <a:pt x="3515818" y="15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49" name="pl49"/>
            <p:cNvSpPr/>
            <p:nvPr/>
          </p:nvSpPr>
          <p:spPr>
            <a:xfrm>
              <a:off x="2482252" y="1348440"/>
              <a:ext cx="4687757" cy="747913"/>
            </a:xfrm>
            <a:custGeom>
              <a:avLst/>
              <a:pathLst>
                <a:path w="4687757" h="747913">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703"/>
                  </a:lnTo>
                  <a:lnTo>
                    <a:pt x="1183777" y="149729"/>
                  </a:lnTo>
                  <a:lnTo>
                    <a:pt x="1195614" y="149760"/>
                  </a:lnTo>
                  <a:lnTo>
                    <a:pt x="1207452" y="149796"/>
                  </a:lnTo>
                  <a:lnTo>
                    <a:pt x="1219290" y="149839"/>
                  </a:lnTo>
                  <a:lnTo>
                    <a:pt x="1231128" y="149890"/>
                  </a:lnTo>
                  <a:lnTo>
                    <a:pt x="1242965" y="149949"/>
                  </a:lnTo>
                  <a:lnTo>
                    <a:pt x="1254803" y="150018"/>
                  </a:lnTo>
                  <a:lnTo>
                    <a:pt x="1266641" y="150100"/>
                  </a:lnTo>
                  <a:lnTo>
                    <a:pt x="1278479" y="150196"/>
                  </a:lnTo>
                  <a:lnTo>
                    <a:pt x="1290317" y="150309"/>
                  </a:lnTo>
                  <a:lnTo>
                    <a:pt x="1302154" y="150441"/>
                  </a:lnTo>
                  <a:lnTo>
                    <a:pt x="1313992" y="150597"/>
                  </a:lnTo>
                  <a:lnTo>
                    <a:pt x="1325830" y="150779"/>
                  </a:lnTo>
                  <a:lnTo>
                    <a:pt x="1337668" y="150994"/>
                  </a:lnTo>
                  <a:lnTo>
                    <a:pt x="1349505" y="151246"/>
                  </a:lnTo>
                  <a:lnTo>
                    <a:pt x="1361343" y="151542"/>
                  </a:lnTo>
                  <a:lnTo>
                    <a:pt x="1373181" y="151889"/>
                  </a:lnTo>
                  <a:lnTo>
                    <a:pt x="1385019" y="152296"/>
                  </a:lnTo>
                  <a:lnTo>
                    <a:pt x="1396856" y="152774"/>
                  </a:lnTo>
                  <a:lnTo>
                    <a:pt x="1408694" y="153335"/>
                  </a:lnTo>
                  <a:lnTo>
                    <a:pt x="1420532" y="153992"/>
                  </a:lnTo>
                  <a:lnTo>
                    <a:pt x="1432370" y="154762"/>
                  </a:lnTo>
                  <a:lnTo>
                    <a:pt x="1444208" y="155663"/>
                  </a:lnTo>
                  <a:lnTo>
                    <a:pt x="1456045" y="156718"/>
                  </a:lnTo>
                  <a:lnTo>
                    <a:pt x="1467883" y="157951"/>
                  </a:lnTo>
                  <a:lnTo>
                    <a:pt x="1479721" y="159392"/>
                  </a:lnTo>
                  <a:lnTo>
                    <a:pt x="1491559" y="161074"/>
                  </a:lnTo>
                  <a:lnTo>
                    <a:pt x="1503396" y="163034"/>
                  </a:lnTo>
                  <a:lnTo>
                    <a:pt x="1515234" y="165316"/>
                  </a:lnTo>
                  <a:lnTo>
                    <a:pt x="1527072" y="167967"/>
                  </a:lnTo>
                  <a:lnTo>
                    <a:pt x="1538910" y="171043"/>
                  </a:lnTo>
                  <a:lnTo>
                    <a:pt x="1550748" y="174602"/>
                  </a:lnTo>
                  <a:lnTo>
                    <a:pt x="1562585" y="178711"/>
                  </a:lnTo>
                  <a:lnTo>
                    <a:pt x="1574423" y="183439"/>
                  </a:lnTo>
                  <a:lnTo>
                    <a:pt x="1586261" y="188863"/>
                  </a:lnTo>
                  <a:lnTo>
                    <a:pt x="1598099" y="195059"/>
                  </a:lnTo>
                  <a:lnTo>
                    <a:pt x="1609936" y="202107"/>
                  </a:lnTo>
                  <a:lnTo>
                    <a:pt x="1621774" y="210082"/>
                  </a:lnTo>
                  <a:lnTo>
                    <a:pt x="1633612" y="219055"/>
                  </a:lnTo>
                  <a:lnTo>
                    <a:pt x="1645450" y="229086"/>
                  </a:lnTo>
                  <a:lnTo>
                    <a:pt x="1657287" y="240219"/>
                  </a:lnTo>
                  <a:lnTo>
                    <a:pt x="1669125" y="252476"/>
                  </a:lnTo>
                  <a:lnTo>
                    <a:pt x="1680963" y="265851"/>
                  </a:lnTo>
                  <a:lnTo>
                    <a:pt x="1692801" y="280308"/>
                  </a:lnTo>
                  <a:lnTo>
                    <a:pt x="1704639" y="295771"/>
                  </a:lnTo>
                  <a:lnTo>
                    <a:pt x="1716476" y="312128"/>
                  </a:lnTo>
                  <a:lnTo>
                    <a:pt x="1728314" y="329229"/>
                  </a:lnTo>
                  <a:lnTo>
                    <a:pt x="1740152" y="346888"/>
                  </a:lnTo>
                  <a:lnTo>
                    <a:pt x="1751990" y="364894"/>
                  </a:lnTo>
                  <a:lnTo>
                    <a:pt x="1763827" y="383018"/>
                  </a:lnTo>
                  <a:lnTo>
                    <a:pt x="1775665" y="401024"/>
                  </a:lnTo>
                  <a:lnTo>
                    <a:pt x="1787503" y="418684"/>
                  </a:lnTo>
                  <a:lnTo>
                    <a:pt x="1799341" y="435784"/>
                  </a:lnTo>
                  <a:lnTo>
                    <a:pt x="1811178" y="452142"/>
                  </a:lnTo>
                  <a:lnTo>
                    <a:pt x="1823016" y="467605"/>
                  </a:lnTo>
                  <a:lnTo>
                    <a:pt x="1834854" y="482062"/>
                  </a:lnTo>
                  <a:lnTo>
                    <a:pt x="1846692" y="495437"/>
                  </a:lnTo>
                  <a:lnTo>
                    <a:pt x="1858530" y="507694"/>
                  </a:lnTo>
                  <a:lnTo>
                    <a:pt x="1870367" y="518826"/>
                  </a:lnTo>
                  <a:lnTo>
                    <a:pt x="1882205" y="528857"/>
                  </a:lnTo>
                  <a:lnTo>
                    <a:pt x="1894043" y="537831"/>
                  </a:lnTo>
                  <a:lnTo>
                    <a:pt x="1905881" y="545806"/>
                  </a:lnTo>
                  <a:lnTo>
                    <a:pt x="1917718" y="552853"/>
                  </a:lnTo>
                  <a:lnTo>
                    <a:pt x="1929556" y="559050"/>
                  </a:lnTo>
                  <a:lnTo>
                    <a:pt x="1941394" y="564473"/>
                  </a:lnTo>
                  <a:lnTo>
                    <a:pt x="1953232" y="569202"/>
                  </a:lnTo>
                  <a:lnTo>
                    <a:pt x="1965069" y="573310"/>
                  </a:lnTo>
                  <a:lnTo>
                    <a:pt x="1976907" y="576870"/>
                  </a:lnTo>
                  <a:lnTo>
                    <a:pt x="1988745" y="579945"/>
                  </a:lnTo>
                  <a:lnTo>
                    <a:pt x="2000583" y="582597"/>
                  </a:lnTo>
                  <a:lnTo>
                    <a:pt x="2012421" y="584879"/>
                  </a:lnTo>
                  <a:lnTo>
                    <a:pt x="2024258" y="586839"/>
                  </a:lnTo>
                  <a:lnTo>
                    <a:pt x="2036096" y="588521"/>
                  </a:lnTo>
                  <a:lnTo>
                    <a:pt x="2047934" y="589962"/>
                  </a:lnTo>
                  <a:lnTo>
                    <a:pt x="2059772" y="591195"/>
                  </a:lnTo>
                  <a:lnTo>
                    <a:pt x="2071609" y="592250"/>
                  </a:lnTo>
                  <a:lnTo>
                    <a:pt x="2083447" y="593151"/>
                  </a:lnTo>
                  <a:lnTo>
                    <a:pt x="2095285" y="593921"/>
                  </a:lnTo>
                  <a:lnTo>
                    <a:pt x="2107123" y="594578"/>
                  </a:lnTo>
                  <a:lnTo>
                    <a:pt x="2118961" y="595138"/>
                  </a:lnTo>
                  <a:lnTo>
                    <a:pt x="2130798" y="595616"/>
                  </a:lnTo>
                  <a:lnTo>
                    <a:pt x="2142636" y="596024"/>
                  </a:lnTo>
                  <a:lnTo>
                    <a:pt x="2154474" y="596371"/>
                  </a:lnTo>
                  <a:lnTo>
                    <a:pt x="2166312" y="596667"/>
                  </a:lnTo>
                  <a:lnTo>
                    <a:pt x="2178149" y="596919"/>
                  </a:lnTo>
                  <a:lnTo>
                    <a:pt x="2189987" y="597133"/>
                  </a:lnTo>
                  <a:lnTo>
                    <a:pt x="2201825" y="597316"/>
                  </a:lnTo>
                  <a:lnTo>
                    <a:pt x="2213663" y="597471"/>
                  </a:lnTo>
                  <a:lnTo>
                    <a:pt x="2225500" y="597604"/>
                  </a:lnTo>
                  <a:lnTo>
                    <a:pt x="2237338" y="597717"/>
                  </a:lnTo>
                  <a:lnTo>
                    <a:pt x="2249176" y="597813"/>
                  </a:lnTo>
                  <a:lnTo>
                    <a:pt x="2261014" y="597894"/>
                  </a:lnTo>
                  <a:lnTo>
                    <a:pt x="2272852" y="597964"/>
                  </a:lnTo>
                  <a:lnTo>
                    <a:pt x="2284689" y="598023"/>
                  </a:lnTo>
                  <a:lnTo>
                    <a:pt x="2296527" y="598073"/>
                  </a:lnTo>
                  <a:lnTo>
                    <a:pt x="2308365" y="598116"/>
                  </a:lnTo>
                  <a:lnTo>
                    <a:pt x="2320203" y="598153"/>
                  </a:lnTo>
                  <a:lnTo>
                    <a:pt x="2332040" y="598184"/>
                  </a:lnTo>
                  <a:lnTo>
                    <a:pt x="2343878" y="598210"/>
                  </a:lnTo>
                  <a:lnTo>
                    <a:pt x="2343878" y="598411"/>
                  </a:lnTo>
                  <a:lnTo>
                    <a:pt x="2355716" y="598419"/>
                  </a:lnTo>
                  <a:lnTo>
                    <a:pt x="2367554" y="598430"/>
                  </a:lnTo>
                  <a:lnTo>
                    <a:pt x="2379391" y="598442"/>
                  </a:lnTo>
                  <a:lnTo>
                    <a:pt x="2391229" y="598456"/>
                  </a:lnTo>
                  <a:lnTo>
                    <a:pt x="2403067" y="598473"/>
                  </a:lnTo>
                  <a:lnTo>
                    <a:pt x="2414905" y="598493"/>
                  </a:lnTo>
                  <a:lnTo>
                    <a:pt x="2426743" y="598516"/>
                  </a:lnTo>
                  <a:lnTo>
                    <a:pt x="2438580" y="598543"/>
                  </a:lnTo>
                  <a:lnTo>
                    <a:pt x="2450418" y="598575"/>
                  </a:lnTo>
                  <a:lnTo>
                    <a:pt x="2462256" y="598613"/>
                  </a:lnTo>
                  <a:lnTo>
                    <a:pt x="2474094" y="598657"/>
                  </a:lnTo>
                  <a:lnTo>
                    <a:pt x="2485931" y="598709"/>
                  </a:lnTo>
                  <a:lnTo>
                    <a:pt x="2497769" y="598770"/>
                  </a:lnTo>
                  <a:lnTo>
                    <a:pt x="2509607" y="598841"/>
                  </a:lnTo>
                  <a:lnTo>
                    <a:pt x="2521445" y="598925"/>
                  </a:lnTo>
                  <a:lnTo>
                    <a:pt x="2533283" y="599024"/>
                  </a:lnTo>
                  <a:lnTo>
                    <a:pt x="2545120" y="599139"/>
                  </a:lnTo>
                  <a:lnTo>
                    <a:pt x="2556958" y="599275"/>
                  </a:lnTo>
                  <a:lnTo>
                    <a:pt x="2568796" y="599435"/>
                  </a:lnTo>
                  <a:lnTo>
                    <a:pt x="2580634" y="599621"/>
                  </a:lnTo>
                  <a:lnTo>
                    <a:pt x="2592471" y="599840"/>
                  </a:lnTo>
                  <a:lnTo>
                    <a:pt x="2604309" y="600097"/>
                  </a:lnTo>
                  <a:lnTo>
                    <a:pt x="2616147" y="600397"/>
                  </a:lnTo>
                  <a:lnTo>
                    <a:pt x="2627985" y="600749"/>
                  </a:lnTo>
                  <a:lnTo>
                    <a:pt x="2639822" y="601160"/>
                  </a:lnTo>
                  <a:lnTo>
                    <a:pt x="2651660" y="601640"/>
                  </a:lnTo>
                  <a:lnTo>
                    <a:pt x="2663498" y="602201"/>
                  </a:lnTo>
                  <a:lnTo>
                    <a:pt x="2675336" y="602854"/>
                  </a:lnTo>
                  <a:lnTo>
                    <a:pt x="2687174" y="603615"/>
                  </a:lnTo>
                  <a:lnTo>
                    <a:pt x="2699011" y="604499"/>
                  </a:lnTo>
                  <a:lnTo>
                    <a:pt x="2710849" y="605524"/>
                  </a:lnTo>
                  <a:lnTo>
                    <a:pt x="2722687" y="606711"/>
                  </a:lnTo>
                  <a:lnTo>
                    <a:pt x="2734525" y="608080"/>
                  </a:lnTo>
                  <a:lnTo>
                    <a:pt x="2746362" y="609656"/>
                  </a:lnTo>
                  <a:lnTo>
                    <a:pt x="2758200" y="611464"/>
                  </a:lnTo>
                  <a:lnTo>
                    <a:pt x="2770038" y="613529"/>
                  </a:lnTo>
                  <a:lnTo>
                    <a:pt x="2781876" y="615879"/>
                  </a:lnTo>
                  <a:lnTo>
                    <a:pt x="2793713" y="618537"/>
                  </a:lnTo>
                  <a:lnTo>
                    <a:pt x="2805551" y="621528"/>
                  </a:lnTo>
                  <a:lnTo>
                    <a:pt x="2817389" y="624872"/>
                  </a:lnTo>
                  <a:lnTo>
                    <a:pt x="2829227" y="628583"/>
                  </a:lnTo>
                  <a:lnTo>
                    <a:pt x="2841065" y="632668"/>
                  </a:lnTo>
                  <a:lnTo>
                    <a:pt x="2852902" y="637127"/>
                  </a:lnTo>
                  <a:lnTo>
                    <a:pt x="2864740" y="641946"/>
                  </a:lnTo>
                  <a:lnTo>
                    <a:pt x="2876578" y="647100"/>
                  </a:lnTo>
                  <a:lnTo>
                    <a:pt x="2888416" y="652553"/>
                  </a:lnTo>
                  <a:lnTo>
                    <a:pt x="2900253" y="658253"/>
                  </a:lnTo>
                  <a:lnTo>
                    <a:pt x="2912091" y="664139"/>
                  </a:lnTo>
                  <a:lnTo>
                    <a:pt x="2923929" y="670141"/>
                  </a:lnTo>
                  <a:lnTo>
                    <a:pt x="2935767" y="676183"/>
                  </a:lnTo>
                  <a:lnTo>
                    <a:pt x="2947604" y="682185"/>
                  </a:lnTo>
                  <a:lnTo>
                    <a:pt x="2959442" y="688071"/>
                  </a:lnTo>
                  <a:lnTo>
                    <a:pt x="2971280" y="693771"/>
                  </a:lnTo>
                  <a:lnTo>
                    <a:pt x="2983118" y="699224"/>
                  </a:lnTo>
                  <a:lnTo>
                    <a:pt x="2994956" y="704378"/>
                  </a:lnTo>
                  <a:lnTo>
                    <a:pt x="3006793" y="709197"/>
                  </a:lnTo>
                  <a:lnTo>
                    <a:pt x="3018631" y="713655"/>
                  </a:lnTo>
                  <a:lnTo>
                    <a:pt x="3030469" y="717741"/>
                  </a:lnTo>
                  <a:lnTo>
                    <a:pt x="3042307" y="721452"/>
                  </a:lnTo>
                  <a:lnTo>
                    <a:pt x="3054144" y="724796"/>
                  </a:lnTo>
                  <a:lnTo>
                    <a:pt x="3065982" y="727787"/>
                  </a:lnTo>
                  <a:lnTo>
                    <a:pt x="3077820" y="730445"/>
                  </a:lnTo>
                  <a:lnTo>
                    <a:pt x="3089658" y="732794"/>
                  </a:lnTo>
                  <a:lnTo>
                    <a:pt x="3101496" y="734860"/>
                  </a:lnTo>
                  <a:lnTo>
                    <a:pt x="3113333" y="736668"/>
                  </a:lnTo>
                  <a:lnTo>
                    <a:pt x="3125171" y="738244"/>
                  </a:lnTo>
                  <a:lnTo>
                    <a:pt x="3137009" y="739613"/>
                  </a:lnTo>
                  <a:lnTo>
                    <a:pt x="3148847" y="740800"/>
                  </a:lnTo>
                  <a:lnTo>
                    <a:pt x="3160684" y="741825"/>
                  </a:lnTo>
                  <a:lnTo>
                    <a:pt x="3172522" y="742709"/>
                  </a:lnTo>
                  <a:lnTo>
                    <a:pt x="3184360" y="743469"/>
                  </a:lnTo>
                  <a:lnTo>
                    <a:pt x="3196198" y="744123"/>
                  </a:lnTo>
                  <a:lnTo>
                    <a:pt x="3208035" y="744683"/>
                  </a:lnTo>
                  <a:lnTo>
                    <a:pt x="3219873" y="745164"/>
                  </a:lnTo>
                  <a:lnTo>
                    <a:pt x="3231711" y="745575"/>
                  </a:lnTo>
                  <a:lnTo>
                    <a:pt x="3243549" y="745926"/>
                  </a:lnTo>
                  <a:lnTo>
                    <a:pt x="3255387" y="746227"/>
                  </a:lnTo>
                  <a:lnTo>
                    <a:pt x="3267224" y="746483"/>
                  </a:lnTo>
                  <a:lnTo>
                    <a:pt x="3279062" y="746702"/>
                  </a:lnTo>
                  <a:lnTo>
                    <a:pt x="3290900" y="746889"/>
                  </a:lnTo>
                  <a:lnTo>
                    <a:pt x="3302738" y="747048"/>
                  </a:lnTo>
                  <a:lnTo>
                    <a:pt x="3314575" y="747184"/>
                  </a:lnTo>
                  <a:lnTo>
                    <a:pt x="3326413" y="747300"/>
                  </a:lnTo>
                  <a:lnTo>
                    <a:pt x="3338251" y="747399"/>
                  </a:lnTo>
                  <a:lnTo>
                    <a:pt x="3350089" y="747483"/>
                  </a:lnTo>
                  <a:lnTo>
                    <a:pt x="3361926" y="747554"/>
                  </a:lnTo>
                  <a:lnTo>
                    <a:pt x="3373764" y="747615"/>
                  </a:lnTo>
                  <a:lnTo>
                    <a:pt x="3385602" y="747667"/>
                  </a:lnTo>
                  <a:lnTo>
                    <a:pt x="3397440" y="747711"/>
                  </a:lnTo>
                  <a:lnTo>
                    <a:pt x="3409278" y="747749"/>
                  </a:lnTo>
                  <a:lnTo>
                    <a:pt x="3421115" y="747781"/>
                  </a:lnTo>
                  <a:lnTo>
                    <a:pt x="3432953" y="747808"/>
                  </a:lnTo>
                  <a:lnTo>
                    <a:pt x="3444791" y="747831"/>
                  </a:lnTo>
                  <a:lnTo>
                    <a:pt x="3456629" y="747851"/>
                  </a:lnTo>
                  <a:lnTo>
                    <a:pt x="3468466" y="747868"/>
                  </a:lnTo>
                  <a:lnTo>
                    <a:pt x="3480304" y="747882"/>
                  </a:lnTo>
                  <a:lnTo>
                    <a:pt x="3492142" y="747894"/>
                  </a:lnTo>
                  <a:lnTo>
                    <a:pt x="3503980" y="747904"/>
                  </a:lnTo>
                  <a:lnTo>
                    <a:pt x="3515818" y="747913"/>
                  </a:lnTo>
                  <a:lnTo>
                    <a:pt x="3515818" y="747813"/>
                  </a:lnTo>
                  <a:lnTo>
                    <a:pt x="3527655" y="747786"/>
                  </a:lnTo>
                  <a:lnTo>
                    <a:pt x="3539493" y="747755"/>
                  </a:lnTo>
                  <a:lnTo>
                    <a:pt x="3551331" y="747719"/>
                  </a:lnTo>
                  <a:lnTo>
                    <a:pt x="3563169" y="747676"/>
                  </a:lnTo>
                  <a:lnTo>
                    <a:pt x="3575006" y="747626"/>
                  </a:lnTo>
                  <a:lnTo>
                    <a:pt x="3586844" y="747567"/>
                  </a:lnTo>
                  <a:lnTo>
                    <a:pt x="3598682" y="747497"/>
                  </a:lnTo>
                  <a:lnTo>
                    <a:pt x="3610520" y="747415"/>
                  </a:lnTo>
                  <a:lnTo>
                    <a:pt x="3622357" y="747319"/>
                  </a:lnTo>
                  <a:lnTo>
                    <a:pt x="3634195" y="747207"/>
                  </a:lnTo>
                  <a:lnTo>
                    <a:pt x="3646033" y="747074"/>
                  </a:lnTo>
                  <a:lnTo>
                    <a:pt x="3657871" y="746919"/>
                  </a:lnTo>
                  <a:lnTo>
                    <a:pt x="3669709" y="746736"/>
                  </a:lnTo>
                  <a:lnTo>
                    <a:pt x="3681546" y="746521"/>
                  </a:lnTo>
                  <a:lnTo>
                    <a:pt x="3693384" y="746269"/>
                  </a:lnTo>
                  <a:lnTo>
                    <a:pt x="3705222" y="745974"/>
                  </a:lnTo>
                  <a:lnTo>
                    <a:pt x="3717060" y="745626"/>
                  </a:lnTo>
                  <a:lnTo>
                    <a:pt x="3728897" y="745219"/>
                  </a:lnTo>
                  <a:lnTo>
                    <a:pt x="3740735" y="744741"/>
                  </a:lnTo>
                  <a:lnTo>
                    <a:pt x="3752573" y="744181"/>
                  </a:lnTo>
                  <a:lnTo>
                    <a:pt x="3764411" y="743524"/>
                  </a:lnTo>
                  <a:lnTo>
                    <a:pt x="3776248" y="742754"/>
                  </a:lnTo>
                  <a:lnTo>
                    <a:pt x="3788086" y="741852"/>
                  </a:lnTo>
                  <a:lnTo>
                    <a:pt x="3799924" y="740798"/>
                  </a:lnTo>
                  <a:lnTo>
                    <a:pt x="3811762" y="739564"/>
                  </a:lnTo>
                  <a:lnTo>
                    <a:pt x="3823600" y="738123"/>
                  </a:lnTo>
                  <a:lnTo>
                    <a:pt x="3835437" y="736442"/>
                  </a:lnTo>
                  <a:lnTo>
                    <a:pt x="3847275" y="734481"/>
                  </a:lnTo>
                  <a:lnTo>
                    <a:pt x="3859113" y="732200"/>
                  </a:lnTo>
                  <a:lnTo>
                    <a:pt x="3870951" y="729548"/>
                  </a:lnTo>
                  <a:lnTo>
                    <a:pt x="3882788" y="726472"/>
                  </a:lnTo>
                  <a:lnTo>
                    <a:pt x="3894626" y="722913"/>
                  </a:lnTo>
                  <a:lnTo>
                    <a:pt x="3906464" y="718805"/>
                  </a:lnTo>
                  <a:lnTo>
                    <a:pt x="3918302" y="714076"/>
                  </a:lnTo>
                  <a:lnTo>
                    <a:pt x="3930139" y="708653"/>
                  </a:lnTo>
                  <a:lnTo>
                    <a:pt x="3941977" y="702456"/>
                  </a:lnTo>
                  <a:lnTo>
                    <a:pt x="3953815" y="695409"/>
                  </a:lnTo>
                  <a:lnTo>
                    <a:pt x="3965653" y="687433"/>
                  </a:lnTo>
                  <a:lnTo>
                    <a:pt x="3977491" y="678460"/>
                  </a:lnTo>
                  <a:lnTo>
                    <a:pt x="3989328" y="668429"/>
                  </a:lnTo>
                  <a:lnTo>
                    <a:pt x="4001166" y="657296"/>
                  </a:lnTo>
                  <a:lnTo>
                    <a:pt x="4013004" y="645040"/>
                  </a:lnTo>
                  <a:lnTo>
                    <a:pt x="4024842" y="631664"/>
                  </a:lnTo>
                  <a:lnTo>
                    <a:pt x="4036679" y="617208"/>
                  </a:lnTo>
                  <a:lnTo>
                    <a:pt x="4048517" y="601744"/>
                  </a:lnTo>
                  <a:lnTo>
                    <a:pt x="4060355" y="585387"/>
                  </a:lnTo>
                  <a:lnTo>
                    <a:pt x="4072193" y="568286"/>
                  </a:lnTo>
                  <a:lnTo>
                    <a:pt x="4084031" y="550627"/>
                  </a:lnTo>
                  <a:lnTo>
                    <a:pt x="4095868" y="532621"/>
                  </a:lnTo>
                  <a:lnTo>
                    <a:pt x="4107706" y="514497"/>
                  </a:lnTo>
                  <a:lnTo>
                    <a:pt x="4119544" y="496491"/>
                  </a:lnTo>
                  <a:lnTo>
                    <a:pt x="4131382" y="478832"/>
                  </a:lnTo>
                  <a:lnTo>
                    <a:pt x="4143219" y="461731"/>
                  </a:lnTo>
                  <a:lnTo>
                    <a:pt x="4155057" y="445374"/>
                  </a:lnTo>
                  <a:lnTo>
                    <a:pt x="4166895" y="429910"/>
                  </a:lnTo>
                  <a:lnTo>
                    <a:pt x="4178733" y="415454"/>
                  </a:lnTo>
                  <a:lnTo>
                    <a:pt x="4190570" y="402078"/>
                  </a:lnTo>
                  <a:lnTo>
                    <a:pt x="4202408" y="389822"/>
                  </a:lnTo>
                  <a:lnTo>
                    <a:pt x="4214246" y="378689"/>
                  </a:lnTo>
                  <a:lnTo>
                    <a:pt x="4226084" y="368658"/>
                  </a:lnTo>
                  <a:lnTo>
                    <a:pt x="4237922" y="359685"/>
                  </a:lnTo>
                  <a:lnTo>
                    <a:pt x="4249759" y="351710"/>
                  </a:lnTo>
                  <a:lnTo>
                    <a:pt x="4261597" y="344662"/>
                  </a:lnTo>
                  <a:lnTo>
                    <a:pt x="4273435" y="338466"/>
                  </a:lnTo>
                  <a:lnTo>
                    <a:pt x="4285273" y="333042"/>
                  </a:lnTo>
                  <a:lnTo>
                    <a:pt x="4297110" y="328314"/>
                  </a:lnTo>
                  <a:lnTo>
                    <a:pt x="4308948" y="324205"/>
                  </a:lnTo>
                  <a:lnTo>
                    <a:pt x="4320786" y="320646"/>
                  </a:lnTo>
                  <a:lnTo>
                    <a:pt x="4332624" y="317570"/>
                  </a:lnTo>
                  <a:lnTo>
                    <a:pt x="4344461" y="314919"/>
                  </a:lnTo>
                  <a:lnTo>
                    <a:pt x="4356299" y="312637"/>
                  </a:lnTo>
                  <a:lnTo>
                    <a:pt x="4368137" y="310677"/>
                  </a:lnTo>
                  <a:lnTo>
                    <a:pt x="4379975" y="308995"/>
                  </a:lnTo>
                  <a:lnTo>
                    <a:pt x="4391813" y="307554"/>
                  </a:lnTo>
                  <a:lnTo>
                    <a:pt x="4403650" y="306320"/>
                  </a:lnTo>
                  <a:lnTo>
                    <a:pt x="4415488" y="305266"/>
                  </a:lnTo>
                  <a:lnTo>
                    <a:pt x="4427326" y="304364"/>
                  </a:lnTo>
                  <a:lnTo>
                    <a:pt x="4439164" y="303595"/>
                  </a:lnTo>
                  <a:lnTo>
                    <a:pt x="4451001" y="302938"/>
                  </a:lnTo>
                  <a:lnTo>
                    <a:pt x="4462839" y="302377"/>
                  </a:lnTo>
                  <a:lnTo>
                    <a:pt x="4474677" y="301899"/>
                  </a:lnTo>
                  <a:lnTo>
                    <a:pt x="4486515" y="301492"/>
                  </a:lnTo>
                  <a:lnTo>
                    <a:pt x="4498352" y="301145"/>
                  </a:lnTo>
                  <a:lnTo>
                    <a:pt x="4510190" y="300849"/>
                  </a:lnTo>
                  <a:lnTo>
                    <a:pt x="4522028" y="300597"/>
                  </a:lnTo>
                  <a:lnTo>
                    <a:pt x="4533866" y="300382"/>
                  </a:lnTo>
                  <a:lnTo>
                    <a:pt x="4545704" y="300200"/>
                  </a:lnTo>
                  <a:lnTo>
                    <a:pt x="4557541" y="300044"/>
                  </a:lnTo>
                  <a:lnTo>
                    <a:pt x="4569379" y="299912"/>
                  </a:lnTo>
                  <a:lnTo>
                    <a:pt x="4581217" y="299799"/>
                  </a:lnTo>
                  <a:lnTo>
                    <a:pt x="4593055" y="299703"/>
                  </a:lnTo>
                  <a:lnTo>
                    <a:pt x="4604892" y="299621"/>
                  </a:lnTo>
                  <a:lnTo>
                    <a:pt x="4616730" y="299552"/>
                  </a:lnTo>
                  <a:lnTo>
                    <a:pt x="4628568" y="299492"/>
                  </a:lnTo>
                  <a:lnTo>
                    <a:pt x="4640406" y="299442"/>
                  </a:lnTo>
                  <a:lnTo>
                    <a:pt x="4652244" y="299399"/>
                  </a:lnTo>
                  <a:lnTo>
                    <a:pt x="4664081" y="299363"/>
                  </a:lnTo>
                  <a:lnTo>
                    <a:pt x="4675919" y="299332"/>
                  </a:lnTo>
                  <a:lnTo>
                    <a:pt x="4687757" y="299305"/>
                  </a:lnTo>
                </a:path>
              </a:pathLst>
            </a:custGeom>
            <a:ln w="40651" cap="flat">
              <a:solidFill>
                <a:srgbClr val="E8E8E8">
                  <a:alpha val="100000"/>
                </a:srgbClr>
              </a:solidFill>
              <a:prstDash val="solid"/>
              <a:round/>
            </a:ln>
          </p:spPr>
          <p:txBody>
            <a:bodyPr/>
            <a:lstStyle/>
            <a:p/>
          </p:txBody>
        </p:sp>
        <p:sp>
          <p:nvSpPr>
            <p:cNvPr id="50" name="pl50"/>
            <p:cNvSpPr/>
            <p:nvPr/>
          </p:nvSpPr>
          <p:spPr>
            <a:xfrm>
              <a:off x="2482252" y="2844418"/>
              <a:ext cx="4687757" cy="897466"/>
            </a:xfrm>
            <a:custGeom>
              <a:avLst/>
              <a:pathLst>
                <a:path w="4687757" h="89746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0"/>
                  </a:lnTo>
                  <a:lnTo>
                    <a:pt x="2355716" y="176"/>
                  </a:lnTo>
                  <a:lnTo>
                    <a:pt x="2367554" y="207"/>
                  </a:lnTo>
                  <a:lnTo>
                    <a:pt x="2379391" y="244"/>
                  </a:lnTo>
                  <a:lnTo>
                    <a:pt x="2391229" y="287"/>
                  </a:lnTo>
                  <a:lnTo>
                    <a:pt x="2403067" y="337"/>
                  </a:lnTo>
                  <a:lnTo>
                    <a:pt x="2414905" y="396"/>
                  </a:lnTo>
                  <a:lnTo>
                    <a:pt x="2426743" y="466"/>
                  </a:lnTo>
                  <a:lnTo>
                    <a:pt x="2438580" y="547"/>
                  </a:lnTo>
                  <a:lnTo>
                    <a:pt x="2450418" y="643"/>
                  </a:lnTo>
                  <a:lnTo>
                    <a:pt x="2462256" y="756"/>
                  </a:lnTo>
                  <a:lnTo>
                    <a:pt x="2474094" y="889"/>
                  </a:lnTo>
                  <a:lnTo>
                    <a:pt x="2485931" y="1044"/>
                  </a:lnTo>
                  <a:lnTo>
                    <a:pt x="2497769" y="1227"/>
                  </a:lnTo>
                  <a:lnTo>
                    <a:pt x="2509607" y="1441"/>
                  </a:lnTo>
                  <a:lnTo>
                    <a:pt x="2521445" y="1693"/>
                  </a:lnTo>
                  <a:lnTo>
                    <a:pt x="2533283" y="1989"/>
                  </a:lnTo>
                  <a:lnTo>
                    <a:pt x="2545120" y="2336"/>
                  </a:lnTo>
                  <a:lnTo>
                    <a:pt x="2556958" y="2744"/>
                  </a:lnTo>
                  <a:lnTo>
                    <a:pt x="2568796" y="3222"/>
                  </a:lnTo>
                  <a:lnTo>
                    <a:pt x="2580634" y="3782"/>
                  </a:lnTo>
                  <a:lnTo>
                    <a:pt x="2592471" y="4439"/>
                  </a:lnTo>
                  <a:lnTo>
                    <a:pt x="2604309" y="5209"/>
                  </a:lnTo>
                  <a:lnTo>
                    <a:pt x="2616147" y="6110"/>
                  </a:lnTo>
                  <a:lnTo>
                    <a:pt x="2627985" y="7165"/>
                  </a:lnTo>
                  <a:lnTo>
                    <a:pt x="2639822" y="8398"/>
                  </a:lnTo>
                  <a:lnTo>
                    <a:pt x="2651660" y="9839"/>
                  </a:lnTo>
                  <a:lnTo>
                    <a:pt x="2663498" y="11521"/>
                  </a:lnTo>
                  <a:lnTo>
                    <a:pt x="2675336" y="13481"/>
                  </a:lnTo>
                  <a:lnTo>
                    <a:pt x="2687174" y="15763"/>
                  </a:lnTo>
                  <a:lnTo>
                    <a:pt x="2699011" y="18415"/>
                  </a:lnTo>
                  <a:lnTo>
                    <a:pt x="2710849" y="21490"/>
                  </a:lnTo>
                  <a:lnTo>
                    <a:pt x="2722687" y="25050"/>
                  </a:lnTo>
                  <a:lnTo>
                    <a:pt x="2734525" y="29158"/>
                  </a:lnTo>
                  <a:lnTo>
                    <a:pt x="2746362" y="33887"/>
                  </a:lnTo>
                  <a:lnTo>
                    <a:pt x="2758200" y="39310"/>
                  </a:lnTo>
                  <a:lnTo>
                    <a:pt x="2770038" y="45506"/>
                  </a:lnTo>
                  <a:lnTo>
                    <a:pt x="2781876" y="52554"/>
                  </a:lnTo>
                  <a:lnTo>
                    <a:pt x="2793713" y="60529"/>
                  </a:lnTo>
                  <a:lnTo>
                    <a:pt x="2805551" y="69503"/>
                  </a:lnTo>
                  <a:lnTo>
                    <a:pt x="2817389" y="79534"/>
                  </a:lnTo>
                  <a:lnTo>
                    <a:pt x="2829227" y="90666"/>
                  </a:lnTo>
                  <a:lnTo>
                    <a:pt x="2841065" y="102923"/>
                  </a:lnTo>
                  <a:lnTo>
                    <a:pt x="2852902" y="116298"/>
                  </a:lnTo>
                  <a:lnTo>
                    <a:pt x="2864740" y="130755"/>
                  </a:lnTo>
                  <a:lnTo>
                    <a:pt x="2876578" y="146218"/>
                  </a:lnTo>
                  <a:lnTo>
                    <a:pt x="2888416" y="162576"/>
                  </a:lnTo>
                  <a:lnTo>
                    <a:pt x="2900253" y="179676"/>
                  </a:lnTo>
                  <a:lnTo>
                    <a:pt x="2912091" y="197336"/>
                  </a:lnTo>
                  <a:lnTo>
                    <a:pt x="2923929" y="215342"/>
                  </a:lnTo>
                  <a:lnTo>
                    <a:pt x="2935767" y="233466"/>
                  </a:lnTo>
                  <a:lnTo>
                    <a:pt x="2947604" y="251472"/>
                  </a:lnTo>
                  <a:lnTo>
                    <a:pt x="2959442" y="269131"/>
                  </a:lnTo>
                  <a:lnTo>
                    <a:pt x="2971280" y="286232"/>
                  </a:lnTo>
                  <a:lnTo>
                    <a:pt x="2983118" y="302589"/>
                  </a:lnTo>
                  <a:lnTo>
                    <a:pt x="2994956" y="318052"/>
                  </a:lnTo>
                  <a:lnTo>
                    <a:pt x="3006793" y="332509"/>
                  </a:lnTo>
                  <a:lnTo>
                    <a:pt x="3018631" y="345884"/>
                  </a:lnTo>
                  <a:lnTo>
                    <a:pt x="3030469" y="358141"/>
                  </a:lnTo>
                  <a:lnTo>
                    <a:pt x="3042307" y="369274"/>
                  </a:lnTo>
                  <a:lnTo>
                    <a:pt x="3054144" y="379305"/>
                  </a:lnTo>
                  <a:lnTo>
                    <a:pt x="3065982" y="388278"/>
                  </a:lnTo>
                  <a:lnTo>
                    <a:pt x="3077820" y="396253"/>
                  </a:lnTo>
                  <a:lnTo>
                    <a:pt x="3089658" y="403301"/>
                  </a:lnTo>
                  <a:lnTo>
                    <a:pt x="3101496" y="409497"/>
                  </a:lnTo>
                  <a:lnTo>
                    <a:pt x="3113333" y="414921"/>
                  </a:lnTo>
                  <a:lnTo>
                    <a:pt x="3125171" y="419649"/>
                  </a:lnTo>
                  <a:lnTo>
                    <a:pt x="3137009" y="423758"/>
                  </a:lnTo>
                  <a:lnTo>
                    <a:pt x="3148847" y="427317"/>
                  </a:lnTo>
                  <a:lnTo>
                    <a:pt x="3160684" y="430393"/>
                  </a:lnTo>
                  <a:lnTo>
                    <a:pt x="3172522" y="433044"/>
                  </a:lnTo>
                  <a:lnTo>
                    <a:pt x="3184360" y="435326"/>
                  </a:lnTo>
                  <a:lnTo>
                    <a:pt x="3196198" y="437286"/>
                  </a:lnTo>
                  <a:lnTo>
                    <a:pt x="3208035" y="438968"/>
                  </a:lnTo>
                  <a:lnTo>
                    <a:pt x="3219873" y="440409"/>
                  </a:lnTo>
                  <a:lnTo>
                    <a:pt x="3231711" y="441642"/>
                  </a:lnTo>
                  <a:lnTo>
                    <a:pt x="3243549" y="442697"/>
                  </a:lnTo>
                  <a:lnTo>
                    <a:pt x="3255387" y="443598"/>
                  </a:lnTo>
                  <a:lnTo>
                    <a:pt x="3267224" y="444368"/>
                  </a:lnTo>
                  <a:lnTo>
                    <a:pt x="3279062" y="445025"/>
                  </a:lnTo>
                  <a:lnTo>
                    <a:pt x="3290900" y="445586"/>
                  </a:lnTo>
                  <a:lnTo>
                    <a:pt x="3302738" y="446063"/>
                  </a:lnTo>
                  <a:lnTo>
                    <a:pt x="3314575" y="446471"/>
                  </a:lnTo>
                  <a:lnTo>
                    <a:pt x="3326413" y="446818"/>
                  </a:lnTo>
                  <a:lnTo>
                    <a:pt x="3338251" y="447114"/>
                  </a:lnTo>
                  <a:lnTo>
                    <a:pt x="3350089" y="447366"/>
                  </a:lnTo>
                  <a:lnTo>
                    <a:pt x="3361926" y="447581"/>
                  </a:lnTo>
                  <a:lnTo>
                    <a:pt x="3373764" y="447763"/>
                  </a:lnTo>
                  <a:lnTo>
                    <a:pt x="3385602" y="447919"/>
                  </a:lnTo>
                  <a:lnTo>
                    <a:pt x="3397440" y="448051"/>
                  </a:lnTo>
                  <a:lnTo>
                    <a:pt x="3409278" y="448164"/>
                  </a:lnTo>
                  <a:lnTo>
                    <a:pt x="3421115" y="448260"/>
                  </a:lnTo>
                  <a:lnTo>
                    <a:pt x="3432953" y="448342"/>
                  </a:lnTo>
                  <a:lnTo>
                    <a:pt x="3444791" y="448411"/>
                  </a:lnTo>
                  <a:lnTo>
                    <a:pt x="3456629" y="448470"/>
                  </a:lnTo>
                  <a:lnTo>
                    <a:pt x="3468466" y="448521"/>
                  </a:lnTo>
                  <a:lnTo>
                    <a:pt x="3480304" y="448564"/>
                  </a:lnTo>
                  <a:lnTo>
                    <a:pt x="3492142" y="448600"/>
                  </a:lnTo>
                  <a:lnTo>
                    <a:pt x="3503980" y="448631"/>
                  </a:lnTo>
                  <a:lnTo>
                    <a:pt x="3515818" y="448657"/>
                  </a:lnTo>
                  <a:lnTo>
                    <a:pt x="3515818" y="448958"/>
                  </a:lnTo>
                  <a:lnTo>
                    <a:pt x="3527655" y="448985"/>
                  </a:lnTo>
                  <a:lnTo>
                    <a:pt x="3539493" y="449016"/>
                  </a:lnTo>
                  <a:lnTo>
                    <a:pt x="3551331" y="449052"/>
                  </a:lnTo>
                  <a:lnTo>
                    <a:pt x="3563169" y="449095"/>
                  </a:lnTo>
                  <a:lnTo>
                    <a:pt x="3575006" y="449145"/>
                  </a:lnTo>
                  <a:lnTo>
                    <a:pt x="3586844" y="449205"/>
                  </a:lnTo>
                  <a:lnTo>
                    <a:pt x="3598682" y="449274"/>
                  </a:lnTo>
                  <a:lnTo>
                    <a:pt x="3610520" y="449356"/>
                  </a:lnTo>
                  <a:lnTo>
                    <a:pt x="3622357" y="449452"/>
                  </a:lnTo>
                  <a:lnTo>
                    <a:pt x="3634195" y="449564"/>
                  </a:lnTo>
                  <a:lnTo>
                    <a:pt x="3646033" y="449697"/>
                  </a:lnTo>
                  <a:lnTo>
                    <a:pt x="3657871" y="449852"/>
                  </a:lnTo>
                  <a:lnTo>
                    <a:pt x="3669709" y="450035"/>
                  </a:lnTo>
                  <a:lnTo>
                    <a:pt x="3681546" y="450250"/>
                  </a:lnTo>
                  <a:lnTo>
                    <a:pt x="3693384" y="450502"/>
                  </a:lnTo>
                  <a:lnTo>
                    <a:pt x="3705222" y="450798"/>
                  </a:lnTo>
                  <a:lnTo>
                    <a:pt x="3717060" y="451145"/>
                  </a:lnTo>
                  <a:lnTo>
                    <a:pt x="3728897" y="451552"/>
                  </a:lnTo>
                  <a:lnTo>
                    <a:pt x="3740735" y="452030"/>
                  </a:lnTo>
                  <a:lnTo>
                    <a:pt x="3752573" y="452591"/>
                  </a:lnTo>
                  <a:lnTo>
                    <a:pt x="3764411" y="453248"/>
                  </a:lnTo>
                  <a:lnTo>
                    <a:pt x="3776248" y="454017"/>
                  </a:lnTo>
                  <a:lnTo>
                    <a:pt x="3788086" y="454919"/>
                  </a:lnTo>
                  <a:lnTo>
                    <a:pt x="3799924" y="455973"/>
                  </a:lnTo>
                  <a:lnTo>
                    <a:pt x="3811762" y="457207"/>
                  </a:lnTo>
                  <a:lnTo>
                    <a:pt x="3823600" y="458648"/>
                  </a:lnTo>
                  <a:lnTo>
                    <a:pt x="3835437" y="460329"/>
                  </a:lnTo>
                  <a:lnTo>
                    <a:pt x="3847275" y="462290"/>
                  </a:lnTo>
                  <a:lnTo>
                    <a:pt x="3859113" y="464572"/>
                  </a:lnTo>
                  <a:lnTo>
                    <a:pt x="3870951" y="467223"/>
                  </a:lnTo>
                  <a:lnTo>
                    <a:pt x="3882788" y="470299"/>
                  </a:lnTo>
                  <a:lnTo>
                    <a:pt x="3894626" y="473858"/>
                  </a:lnTo>
                  <a:lnTo>
                    <a:pt x="3906464" y="477967"/>
                  </a:lnTo>
                  <a:lnTo>
                    <a:pt x="3918302" y="482695"/>
                  </a:lnTo>
                  <a:lnTo>
                    <a:pt x="3930139" y="488119"/>
                  </a:lnTo>
                  <a:lnTo>
                    <a:pt x="3941977" y="494315"/>
                  </a:lnTo>
                  <a:lnTo>
                    <a:pt x="3953815" y="501362"/>
                  </a:lnTo>
                  <a:lnTo>
                    <a:pt x="3965653" y="509338"/>
                  </a:lnTo>
                  <a:lnTo>
                    <a:pt x="3977491" y="518311"/>
                  </a:lnTo>
                  <a:lnTo>
                    <a:pt x="3989328" y="528342"/>
                  </a:lnTo>
                  <a:lnTo>
                    <a:pt x="4001166" y="539475"/>
                  </a:lnTo>
                  <a:lnTo>
                    <a:pt x="4013004" y="551731"/>
                  </a:lnTo>
                  <a:lnTo>
                    <a:pt x="4024842" y="565107"/>
                  </a:lnTo>
                  <a:lnTo>
                    <a:pt x="4036679" y="579563"/>
                  </a:lnTo>
                  <a:lnTo>
                    <a:pt x="4048517" y="595027"/>
                  </a:lnTo>
                  <a:lnTo>
                    <a:pt x="4060355" y="611384"/>
                  </a:lnTo>
                  <a:lnTo>
                    <a:pt x="4072193" y="628485"/>
                  </a:lnTo>
                  <a:lnTo>
                    <a:pt x="4084031" y="646144"/>
                  </a:lnTo>
                  <a:lnTo>
                    <a:pt x="4095868" y="664150"/>
                  </a:lnTo>
                  <a:lnTo>
                    <a:pt x="4107706" y="682274"/>
                  </a:lnTo>
                  <a:lnTo>
                    <a:pt x="4119544" y="700280"/>
                  </a:lnTo>
                  <a:lnTo>
                    <a:pt x="4131382" y="717939"/>
                  </a:lnTo>
                  <a:lnTo>
                    <a:pt x="4143219" y="735040"/>
                  </a:lnTo>
                  <a:lnTo>
                    <a:pt x="4155057" y="751397"/>
                  </a:lnTo>
                  <a:lnTo>
                    <a:pt x="4166895" y="766861"/>
                  </a:lnTo>
                  <a:lnTo>
                    <a:pt x="4178733" y="781317"/>
                  </a:lnTo>
                  <a:lnTo>
                    <a:pt x="4190570" y="794693"/>
                  </a:lnTo>
                  <a:lnTo>
                    <a:pt x="4202408" y="806949"/>
                  </a:lnTo>
                  <a:lnTo>
                    <a:pt x="4214246" y="818082"/>
                  </a:lnTo>
                  <a:lnTo>
                    <a:pt x="4226084" y="828113"/>
                  </a:lnTo>
                  <a:lnTo>
                    <a:pt x="4237922" y="837086"/>
                  </a:lnTo>
                  <a:lnTo>
                    <a:pt x="4249759" y="845062"/>
                  </a:lnTo>
                  <a:lnTo>
                    <a:pt x="4261597" y="852109"/>
                  </a:lnTo>
                  <a:lnTo>
                    <a:pt x="4273435" y="858306"/>
                  </a:lnTo>
                  <a:lnTo>
                    <a:pt x="4285273" y="863729"/>
                  </a:lnTo>
                  <a:lnTo>
                    <a:pt x="4297110" y="868458"/>
                  </a:lnTo>
                  <a:lnTo>
                    <a:pt x="4308948" y="872566"/>
                  </a:lnTo>
                  <a:lnTo>
                    <a:pt x="4320786" y="876125"/>
                  </a:lnTo>
                  <a:lnTo>
                    <a:pt x="4332624" y="879201"/>
                  </a:lnTo>
                  <a:lnTo>
                    <a:pt x="4344461" y="881853"/>
                  </a:lnTo>
                  <a:lnTo>
                    <a:pt x="4356299" y="884134"/>
                  </a:lnTo>
                  <a:lnTo>
                    <a:pt x="4368137" y="886095"/>
                  </a:lnTo>
                  <a:lnTo>
                    <a:pt x="4379975" y="887776"/>
                  </a:lnTo>
                  <a:lnTo>
                    <a:pt x="4391813" y="889217"/>
                  </a:lnTo>
                  <a:lnTo>
                    <a:pt x="4403650" y="890451"/>
                  </a:lnTo>
                  <a:lnTo>
                    <a:pt x="4415488" y="891505"/>
                  </a:lnTo>
                  <a:lnTo>
                    <a:pt x="4427326" y="892407"/>
                  </a:lnTo>
                  <a:lnTo>
                    <a:pt x="4439164" y="893177"/>
                  </a:lnTo>
                  <a:lnTo>
                    <a:pt x="4451001" y="893833"/>
                  </a:lnTo>
                  <a:lnTo>
                    <a:pt x="4462839" y="894394"/>
                  </a:lnTo>
                  <a:lnTo>
                    <a:pt x="4474677" y="894872"/>
                  </a:lnTo>
                  <a:lnTo>
                    <a:pt x="4486515" y="895279"/>
                  </a:lnTo>
                  <a:lnTo>
                    <a:pt x="4498352" y="895626"/>
                  </a:lnTo>
                  <a:lnTo>
                    <a:pt x="4510190" y="895922"/>
                  </a:lnTo>
                  <a:lnTo>
                    <a:pt x="4522028" y="896174"/>
                  </a:lnTo>
                  <a:lnTo>
                    <a:pt x="4533866" y="896389"/>
                  </a:lnTo>
                  <a:lnTo>
                    <a:pt x="4545704" y="896572"/>
                  </a:lnTo>
                  <a:lnTo>
                    <a:pt x="4557541" y="896727"/>
                  </a:lnTo>
                  <a:lnTo>
                    <a:pt x="4569379" y="896860"/>
                  </a:lnTo>
                  <a:lnTo>
                    <a:pt x="4581217" y="896972"/>
                  </a:lnTo>
                  <a:lnTo>
                    <a:pt x="4593055" y="897068"/>
                  </a:lnTo>
                  <a:lnTo>
                    <a:pt x="4604892" y="897150"/>
                  </a:lnTo>
                  <a:lnTo>
                    <a:pt x="4616730" y="897220"/>
                  </a:lnTo>
                  <a:lnTo>
                    <a:pt x="4628568" y="897279"/>
                  </a:lnTo>
                  <a:lnTo>
                    <a:pt x="4640406" y="897329"/>
                  </a:lnTo>
                  <a:lnTo>
                    <a:pt x="4652244" y="897372"/>
                  </a:lnTo>
                  <a:lnTo>
                    <a:pt x="4664081" y="897408"/>
                  </a:lnTo>
                  <a:lnTo>
                    <a:pt x="4675919" y="897439"/>
                  </a:lnTo>
                  <a:lnTo>
                    <a:pt x="4687757" y="8974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4639702"/>
              <a:ext cx="4687757" cy="299105"/>
            </a:xfrm>
            <a:custGeom>
              <a:avLst/>
              <a:pathLst>
                <a:path w="4687757" h="299105">
                  <a:moveTo>
                    <a:pt x="0" y="299055"/>
                  </a:moveTo>
                  <a:lnTo>
                    <a:pt x="11837" y="299037"/>
                  </a:lnTo>
                  <a:lnTo>
                    <a:pt x="23675" y="299016"/>
                  </a:lnTo>
                  <a:lnTo>
                    <a:pt x="35513" y="298992"/>
                  </a:lnTo>
                  <a:lnTo>
                    <a:pt x="47351" y="298963"/>
                  </a:lnTo>
                  <a:lnTo>
                    <a:pt x="59188" y="298930"/>
                  </a:lnTo>
                  <a:lnTo>
                    <a:pt x="71026" y="298890"/>
                  </a:lnTo>
                  <a:lnTo>
                    <a:pt x="82864" y="298844"/>
                  </a:lnTo>
                  <a:lnTo>
                    <a:pt x="94702" y="298790"/>
                  </a:lnTo>
                  <a:lnTo>
                    <a:pt x="106539" y="298726"/>
                  </a:lnTo>
                  <a:lnTo>
                    <a:pt x="118377" y="298651"/>
                  </a:lnTo>
                  <a:lnTo>
                    <a:pt x="130215" y="298562"/>
                  </a:lnTo>
                  <a:lnTo>
                    <a:pt x="142053" y="298458"/>
                  </a:lnTo>
                  <a:lnTo>
                    <a:pt x="153891" y="298337"/>
                  </a:lnTo>
                  <a:lnTo>
                    <a:pt x="165728" y="298194"/>
                  </a:lnTo>
                  <a:lnTo>
                    <a:pt x="177566" y="298026"/>
                  </a:lnTo>
                  <a:lnTo>
                    <a:pt x="189404" y="297828"/>
                  </a:lnTo>
                  <a:lnTo>
                    <a:pt x="201242" y="297597"/>
                  </a:lnTo>
                  <a:lnTo>
                    <a:pt x="213079" y="297325"/>
                  </a:lnTo>
                  <a:lnTo>
                    <a:pt x="224917" y="297007"/>
                  </a:lnTo>
                  <a:lnTo>
                    <a:pt x="236755" y="296633"/>
                  </a:lnTo>
                  <a:lnTo>
                    <a:pt x="248593" y="296195"/>
                  </a:lnTo>
                  <a:lnTo>
                    <a:pt x="260430" y="295682"/>
                  </a:lnTo>
                  <a:lnTo>
                    <a:pt x="272268" y="295081"/>
                  </a:lnTo>
                  <a:lnTo>
                    <a:pt x="284106" y="294378"/>
                  </a:lnTo>
                  <a:lnTo>
                    <a:pt x="295944" y="293556"/>
                  </a:lnTo>
                  <a:lnTo>
                    <a:pt x="307782" y="292595"/>
                  </a:lnTo>
                  <a:lnTo>
                    <a:pt x="319619" y="291474"/>
                  </a:lnTo>
                  <a:lnTo>
                    <a:pt x="331457" y="290167"/>
                  </a:lnTo>
                  <a:lnTo>
                    <a:pt x="343295" y="288646"/>
                  </a:lnTo>
                  <a:lnTo>
                    <a:pt x="355133" y="286878"/>
                  </a:lnTo>
                  <a:lnTo>
                    <a:pt x="366970" y="284828"/>
                  </a:lnTo>
                  <a:lnTo>
                    <a:pt x="378808" y="282455"/>
                  </a:lnTo>
                  <a:lnTo>
                    <a:pt x="390646" y="279716"/>
                  </a:lnTo>
                  <a:lnTo>
                    <a:pt x="402484" y="276563"/>
                  </a:lnTo>
                  <a:lnTo>
                    <a:pt x="414321" y="272948"/>
                  </a:lnTo>
                  <a:lnTo>
                    <a:pt x="426159" y="268817"/>
                  </a:lnTo>
                  <a:lnTo>
                    <a:pt x="437997" y="264119"/>
                  </a:lnTo>
                  <a:lnTo>
                    <a:pt x="449835" y="258802"/>
                  </a:lnTo>
                  <a:lnTo>
                    <a:pt x="461673" y="252819"/>
                  </a:lnTo>
                  <a:lnTo>
                    <a:pt x="473510" y="246132"/>
                  </a:lnTo>
                  <a:lnTo>
                    <a:pt x="485348" y="238710"/>
                  </a:lnTo>
                  <a:lnTo>
                    <a:pt x="497186" y="230539"/>
                  </a:lnTo>
                  <a:lnTo>
                    <a:pt x="509024" y="221622"/>
                  </a:lnTo>
                  <a:lnTo>
                    <a:pt x="520861" y="211985"/>
                  </a:lnTo>
                  <a:lnTo>
                    <a:pt x="532699" y="201676"/>
                  </a:lnTo>
                  <a:lnTo>
                    <a:pt x="544537" y="190771"/>
                  </a:lnTo>
                  <a:lnTo>
                    <a:pt x="556375" y="179370"/>
                  </a:lnTo>
                  <a:lnTo>
                    <a:pt x="568213" y="167598"/>
                  </a:lnTo>
                  <a:lnTo>
                    <a:pt x="580050" y="155593"/>
                  </a:lnTo>
                  <a:lnTo>
                    <a:pt x="591888" y="143511"/>
                  </a:lnTo>
                  <a:lnTo>
                    <a:pt x="603726" y="131507"/>
                  </a:lnTo>
                  <a:lnTo>
                    <a:pt x="615564" y="119734"/>
                  </a:lnTo>
                  <a:lnTo>
                    <a:pt x="627401" y="108333"/>
                  </a:lnTo>
                  <a:lnTo>
                    <a:pt x="639239" y="97429"/>
                  </a:lnTo>
                  <a:lnTo>
                    <a:pt x="651077" y="87120"/>
                  </a:lnTo>
                  <a:lnTo>
                    <a:pt x="662915" y="77482"/>
                  </a:lnTo>
                  <a:lnTo>
                    <a:pt x="674752" y="68565"/>
                  </a:lnTo>
                  <a:lnTo>
                    <a:pt x="686590" y="60394"/>
                  </a:lnTo>
                  <a:lnTo>
                    <a:pt x="698428" y="52972"/>
                  </a:lnTo>
                  <a:lnTo>
                    <a:pt x="710266" y="46285"/>
                  </a:lnTo>
                  <a:lnTo>
                    <a:pt x="722104" y="40303"/>
                  </a:lnTo>
                  <a:lnTo>
                    <a:pt x="733941" y="34986"/>
                  </a:lnTo>
                  <a:lnTo>
                    <a:pt x="745779" y="30287"/>
                  </a:lnTo>
                  <a:lnTo>
                    <a:pt x="757617" y="26156"/>
                  </a:lnTo>
                  <a:lnTo>
                    <a:pt x="769455" y="22541"/>
                  </a:lnTo>
                  <a:lnTo>
                    <a:pt x="781292" y="19388"/>
                  </a:lnTo>
                  <a:lnTo>
                    <a:pt x="793130" y="16649"/>
                  </a:lnTo>
                  <a:lnTo>
                    <a:pt x="804968" y="14277"/>
                  </a:lnTo>
                  <a:lnTo>
                    <a:pt x="816806" y="12226"/>
                  </a:lnTo>
                  <a:lnTo>
                    <a:pt x="828643" y="10458"/>
                  </a:lnTo>
                  <a:lnTo>
                    <a:pt x="840481" y="8937"/>
                  </a:lnTo>
                  <a:lnTo>
                    <a:pt x="852319" y="7630"/>
                  </a:lnTo>
                  <a:lnTo>
                    <a:pt x="864157" y="6509"/>
                  </a:lnTo>
                  <a:lnTo>
                    <a:pt x="875995" y="5549"/>
                  </a:lnTo>
                  <a:lnTo>
                    <a:pt x="887832" y="4726"/>
                  </a:lnTo>
                  <a:lnTo>
                    <a:pt x="899670" y="4023"/>
                  </a:lnTo>
                  <a:lnTo>
                    <a:pt x="911508" y="3422"/>
                  </a:lnTo>
                  <a:lnTo>
                    <a:pt x="923346" y="2909"/>
                  </a:lnTo>
                  <a:lnTo>
                    <a:pt x="935183" y="2471"/>
                  </a:lnTo>
                  <a:lnTo>
                    <a:pt x="947021" y="2098"/>
                  </a:lnTo>
                  <a:lnTo>
                    <a:pt x="958859" y="1779"/>
                  </a:lnTo>
                  <a:lnTo>
                    <a:pt x="970697" y="1507"/>
                  </a:lnTo>
                  <a:lnTo>
                    <a:pt x="982534" y="1276"/>
                  </a:lnTo>
                  <a:lnTo>
                    <a:pt x="994372" y="1079"/>
                  </a:lnTo>
                  <a:lnTo>
                    <a:pt x="1006210" y="911"/>
                  </a:lnTo>
                  <a:lnTo>
                    <a:pt x="1018048" y="768"/>
                  </a:lnTo>
                  <a:lnTo>
                    <a:pt x="1029886" y="646"/>
                  </a:lnTo>
                  <a:lnTo>
                    <a:pt x="1041723" y="542"/>
                  </a:lnTo>
                  <a:lnTo>
                    <a:pt x="1053561" y="454"/>
                  </a:lnTo>
                  <a:lnTo>
                    <a:pt x="1065399" y="379"/>
                  </a:lnTo>
                  <a:lnTo>
                    <a:pt x="1077237" y="315"/>
                  </a:lnTo>
                  <a:lnTo>
                    <a:pt x="1089074" y="260"/>
                  </a:lnTo>
                  <a:lnTo>
                    <a:pt x="1100912" y="214"/>
                  </a:lnTo>
                  <a:lnTo>
                    <a:pt x="1112750" y="174"/>
                  </a:lnTo>
                  <a:lnTo>
                    <a:pt x="1124588" y="141"/>
                  </a:lnTo>
                  <a:lnTo>
                    <a:pt x="1136426" y="112"/>
                  </a:lnTo>
                  <a:lnTo>
                    <a:pt x="1148263" y="88"/>
                  </a:lnTo>
                  <a:lnTo>
                    <a:pt x="1160101" y="67"/>
                  </a:lnTo>
                  <a:lnTo>
                    <a:pt x="1171939" y="5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602"/>
                  </a:lnTo>
                  <a:lnTo>
                    <a:pt x="3527655" y="149611"/>
                  </a:lnTo>
                  <a:lnTo>
                    <a:pt x="3539493" y="149621"/>
                  </a:lnTo>
                  <a:lnTo>
                    <a:pt x="3551331" y="149634"/>
                  </a:lnTo>
                  <a:lnTo>
                    <a:pt x="3563169" y="149648"/>
                  </a:lnTo>
                  <a:lnTo>
                    <a:pt x="3575006" y="149665"/>
                  </a:lnTo>
                  <a:lnTo>
                    <a:pt x="3586844" y="149684"/>
                  </a:lnTo>
                  <a:lnTo>
                    <a:pt x="3598682" y="149708"/>
                  </a:lnTo>
                  <a:lnTo>
                    <a:pt x="3610520" y="149735"/>
                  </a:lnTo>
                  <a:lnTo>
                    <a:pt x="3622357" y="149767"/>
                  </a:lnTo>
                  <a:lnTo>
                    <a:pt x="3634195" y="149804"/>
                  </a:lnTo>
                  <a:lnTo>
                    <a:pt x="3646033" y="149848"/>
                  </a:lnTo>
                  <a:lnTo>
                    <a:pt x="3657871" y="149900"/>
                  </a:lnTo>
                  <a:lnTo>
                    <a:pt x="3669709" y="149961"/>
                  </a:lnTo>
                  <a:lnTo>
                    <a:pt x="3681546" y="150033"/>
                  </a:lnTo>
                  <a:lnTo>
                    <a:pt x="3693384" y="150117"/>
                  </a:lnTo>
                  <a:lnTo>
                    <a:pt x="3705222" y="150215"/>
                  </a:lnTo>
                  <a:lnTo>
                    <a:pt x="3717060" y="150331"/>
                  </a:lnTo>
                  <a:lnTo>
                    <a:pt x="3728897" y="150467"/>
                  </a:lnTo>
                  <a:lnTo>
                    <a:pt x="3740735" y="150626"/>
                  </a:lnTo>
                  <a:lnTo>
                    <a:pt x="3752573" y="150813"/>
                  </a:lnTo>
                  <a:lnTo>
                    <a:pt x="3764411" y="151032"/>
                  </a:lnTo>
                  <a:lnTo>
                    <a:pt x="3776248" y="151289"/>
                  </a:lnTo>
                  <a:lnTo>
                    <a:pt x="3788086" y="151589"/>
                  </a:lnTo>
                  <a:lnTo>
                    <a:pt x="3799924" y="151941"/>
                  </a:lnTo>
                  <a:lnTo>
                    <a:pt x="3811762" y="152352"/>
                  </a:lnTo>
                  <a:lnTo>
                    <a:pt x="3823600" y="152832"/>
                  </a:lnTo>
                  <a:lnTo>
                    <a:pt x="3835437" y="153393"/>
                  </a:lnTo>
                  <a:lnTo>
                    <a:pt x="3847275" y="154046"/>
                  </a:lnTo>
                  <a:lnTo>
                    <a:pt x="3859113" y="154807"/>
                  </a:lnTo>
                  <a:lnTo>
                    <a:pt x="3870951" y="155691"/>
                  </a:lnTo>
                  <a:lnTo>
                    <a:pt x="3882788" y="156716"/>
                  </a:lnTo>
                  <a:lnTo>
                    <a:pt x="3894626" y="157902"/>
                  </a:lnTo>
                  <a:lnTo>
                    <a:pt x="3906464" y="159272"/>
                  </a:lnTo>
                  <a:lnTo>
                    <a:pt x="3918302" y="160848"/>
                  </a:lnTo>
                  <a:lnTo>
                    <a:pt x="3930139" y="162656"/>
                  </a:lnTo>
                  <a:lnTo>
                    <a:pt x="3941977" y="164721"/>
                  </a:lnTo>
                  <a:lnTo>
                    <a:pt x="3953815" y="167070"/>
                  </a:lnTo>
                  <a:lnTo>
                    <a:pt x="3965653" y="169729"/>
                  </a:lnTo>
                  <a:lnTo>
                    <a:pt x="3977491" y="172720"/>
                  </a:lnTo>
                  <a:lnTo>
                    <a:pt x="3989328" y="176063"/>
                  </a:lnTo>
                  <a:lnTo>
                    <a:pt x="4001166" y="179774"/>
                  </a:lnTo>
                  <a:lnTo>
                    <a:pt x="4013004" y="183860"/>
                  </a:lnTo>
                  <a:lnTo>
                    <a:pt x="4024842" y="188318"/>
                  </a:lnTo>
                  <a:lnTo>
                    <a:pt x="4036679" y="193137"/>
                  </a:lnTo>
                  <a:lnTo>
                    <a:pt x="4048517" y="198292"/>
                  </a:lnTo>
                  <a:lnTo>
                    <a:pt x="4060355" y="203744"/>
                  </a:lnTo>
                  <a:lnTo>
                    <a:pt x="4072193" y="209444"/>
                  </a:lnTo>
                  <a:lnTo>
                    <a:pt x="4084031" y="215331"/>
                  </a:lnTo>
                  <a:lnTo>
                    <a:pt x="4095868" y="221333"/>
                  </a:lnTo>
                  <a:lnTo>
                    <a:pt x="4107706" y="227374"/>
                  </a:lnTo>
                  <a:lnTo>
                    <a:pt x="4119544" y="233376"/>
                  </a:lnTo>
                  <a:lnTo>
                    <a:pt x="4131382" y="239263"/>
                  </a:lnTo>
                  <a:lnTo>
                    <a:pt x="4143219" y="244963"/>
                  </a:lnTo>
                  <a:lnTo>
                    <a:pt x="4155057" y="250415"/>
                  </a:lnTo>
                  <a:lnTo>
                    <a:pt x="4166895" y="255570"/>
                  </a:lnTo>
                  <a:lnTo>
                    <a:pt x="4178733" y="260389"/>
                  </a:lnTo>
                  <a:lnTo>
                    <a:pt x="4190570" y="264847"/>
                  </a:lnTo>
                  <a:lnTo>
                    <a:pt x="4202408" y="268933"/>
                  </a:lnTo>
                  <a:lnTo>
                    <a:pt x="4214246" y="272644"/>
                  </a:lnTo>
                  <a:lnTo>
                    <a:pt x="4226084" y="275987"/>
                  </a:lnTo>
                  <a:lnTo>
                    <a:pt x="4237922" y="278978"/>
                  </a:lnTo>
                  <a:lnTo>
                    <a:pt x="4249759" y="281637"/>
                  </a:lnTo>
                  <a:lnTo>
                    <a:pt x="4261597" y="283986"/>
                  </a:lnTo>
                  <a:lnTo>
                    <a:pt x="4273435" y="286051"/>
                  </a:lnTo>
                  <a:lnTo>
                    <a:pt x="4285273" y="287859"/>
                  </a:lnTo>
                  <a:lnTo>
                    <a:pt x="4297110" y="289435"/>
                  </a:lnTo>
                  <a:lnTo>
                    <a:pt x="4308948" y="290805"/>
                  </a:lnTo>
                  <a:lnTo>
                    <a:pt x="4320786" y="291991"/>
                  </a:lnTo>
                  <a:lnTo>
                    <a:pt x="4332624" y="293016"/>
                  </a:lnTo>
                  <a:lnTo>
                    <a:pt x="4344461" y="293900"/>
                  </a:lnTo>
                  <a:lnTo>
                    <a:pt x="4356299" y="294661"/>
                  </a:lnTo>
                  <a:lnTo>
                    <a:pt x="4368137" y="295314"/>
                  </a:lnTo>
                  <a:lnTo>
                    <a:pt x="4379975" y="295875"/>
                  </a:lnTo>
                  <a:lnTo>
                    <a:pt x="4391813" y="296355"/>
                  </a:lnTo>
                  <a:lnTo>
                    <a:pt x="4403650" y="296766"/>
                  </a:lnTo>
                  <a:lnTo>
                    <a:pt x="4415488" y="297118"/>
                  </a:lnTo>
                  <a:lnTo>
                    <a:pt x="4427326" y="297418"/>
                  </a:lnTo>
                  <a:lnTo>
                    <a:pt x="4439164" y="297675"/>
                  </a:lnTo>
                  <a:lnTo>
                    <a:pt x="4451001" y="297894"/>
                  </a:lnTo>
                  <a:lnTo>
                    <a:pt x="4462839" y="298081"/>
                  </a:lnTo>
                  <a:lnTo>
                    <a:pt x="4474677" y="298240"/>
                  </a:lnTo>
                  <a:lnTo>
                    <a:pt x="4486515" y="298376"/>
                  </a:lnTo>
                  <a:lnTo>
                    <a:pt x="4498352" y="298492"/>
                  </a:lnTo>
                  <a:lnTo>
                    <a:pt x="4510190" y="298590"/>
                  </a:lnTo>
                  <a:lnTo>
                    <a:pt x="4522028" y="298674"/>
                  </a:lnTo>
                  <a:lnTo>
                    <a:pt x="4533866" y="298746"/>
                  </a:lnTo>
                  <a:lnTo>
                    <a:pt x="4545704" y="298807"/>
                  </a:lnTo>
                  <a:lnTo>
                    <a:pt x="4557541" y="298859"/>
                  </a:lnTo>
                  <a:lnTo>
                    <a:pt x="4569379" y="298903"/>
                  </a:lnTo>
                  <a:lnTo>
                    <a:pt x="4581217" y="298940"/>
                  </a:lnTo>
                  <a:lnTo>
                    <a:pt x="4593055" y="298972"/>
                  </a:lnTo>
                  <a:lnTo>
                    <a:pt x="4604892" y="299000"/>
                  </a:lnTo>
                  <a:lnTo>
                    <a:pt x="4616730" y="299023"/>
                  </a:lnTo>
                  <a:lnTo>
                    <a:pt x="4628568" y="299042"/>
                  </a:lnTo>
                  <a:lnTo>
                    <a:pt x="4640406" y="299059"/>
                  </a:lnTo>
                  <a:lnTo>
                    <a:pt x="4652244" y="299073"/>
                  </a:lnTo>
                  <a:lnTo>
                    <a:pt x="4664081" y="299086"/>
                  </a:lnTo>
                  <a:lnTo>
                    <a:pt x="4675919" y="299096"/>
                  </a:lnTo>
                  <a:lnTo>
                    <a:pt x="4687757" y="299105"/>
                  </a:lnTo>
                </a:path>
              </a:pathLst>
            </a:custGeom>
            <a:ln w="40651" cap="flat">
              <a:solidFill>
                <a:srgbClr val="E8E8E8">
                  <a:alpha val="100000"/>
                </a:srgbClr>
              </a:solidFill>
              <a:prstDash val="solid"/>
              <a:round/>
            </a:ln>
          </p:spPr>
          <p:txBody>
            <a:bodyPr/>
            <a:lstStyle/>
            <a:p/>
          </p:txBody>
        </p:sp>
        <p:sp>
          <p:nvSpPr>
            <p:cNvPr id="52" name="pl52"/>
            <p:cNvSpPr/>
            <p:nvPr/>
          </p:nvSpPr>
          <p:spPr>
            <a:xfrm>
              <a:off x="2482252" y="1797449"/>
              <a:ext cx="4687757" cy="1196420"/>
            </a:xfrm>
            <a:custGeom>
              <a:avLst/>
              <a:pathLst>
                <a:path w="4687757" h="1196420">
                  <a:moveTo>
                    <a:pt x="0" y="448657"/>
                  </a:moveTo>
                  <a:lnTo>
                    <a:pt x="11837" y="448675"/>
                  </a:lnTo>
                  <a:lnTo>
                    <a:pt x="23675" y="448696"/>
                  </a:lnTo>
                  <a:lnTo>
                    <a:pt x="35513" y="448720"/>
                  </a:lnTo>
                  <a:lnTo>
                    <a:pt x="47351" y="448748"/>
                  </a:lnTo>
                  <a:lnTo>
                    <a:pt x="59188" y="448782"/>
                  </a:lnTo>
                  <a:lnTo>
                    <a:pt x="71026" y="448821"/>
                  </a:lnTo>
                  <a:lnTo>
                    <a:pt x="82864" y="448868"/>
                  </a:lnTo>
                  <a:lnTo>
                    <a:pt x="94702" y="448922"/>
                  </a:lnTo>
                  <a:lnTo>
                    <a:pt x="106539" y="448986"/>
                  </a:lnTo>
                  <a:lnTo>
                    <a:pt x="118377" y="449061"/>
                  </a:lnTo>
                  <a:lnTo>
                    <a:pt x="130215" y="449150"/>
                  </a:lnTo>
                  <a:lnTo>
                    <a:pt x="142053" y="449253"/>
                  </a:lnTo>
                  <a:lnTo>
                    <a:pt x="153891" y="449375"/>
                  </a:lnTo>
                  <a:lnTo>
                    <a:pt x="165728" y="449518"/>
                  </a:lnTo>
                  <a:lnTo>
                    <a:pt x="177566" y="449686"/>
                  </a:lnTo>
                  <a:lnTo>
                    <a:pt x="189404" y="449884"/>
                  </a:lnTo>
                  <a:lnTo>
                    <a:pt x="201242" y="450115"/>
                  </a:lnTo>
                  <a:lnTo>
                    <a:pt x="213079" y="450387"/>
                  </a:lnTo>
                  <a:lnTo>
                    <a:pt x="224917" y="450705"/>
                  </a:lnTo>
                  <a:lnTo>
                    <a:pt x="236755" y="451079"/>
                  </a:lnTo>
                  <a:lnTo>
                    <a:pt x="248593" y="451517"/>
                  </a:lnTo>
                  <a:lnTo>
                    <a:pt x="260430" y="452030"/>
                  </a:lnTo>
                  <a:lnTo>
                    <a:pt x="272268" y="452631"/>
                  </a:lnTo>
                  <a:lnTo>
                    <a:pt x="284106" y="453334"/>
                  </a:lnTo>
                  <a:lnTo>
                    <a:pt x="295944" y="454156"/>
                  </a:lnTo>
                  <a:lnTo>
                    <a:pt x="307782" y="455117"/>
                  </a:lnTo>
                  <a:lnTo>
                    <a:pt x="319619" y="456238"/>
                  </a:lnTo>
                  <a:lnTo>
                    <a:pt x="331457" y="457545"/>
                  </a:lnTo>
                  <a:lnTo>
                    <a:pt x="343295" y="459066"/>
                  </a:lnTo>
                  <a:lnTo>
                    <a:pt x="355133" y="460834"/>
                  </a:lnTo>
                  <a:lnTo>
                    <a:pt x="366970" y="462884"/>
                  </a:lnTo>
                  <a:lnTo>
                    <a:pt x="378808" y="465257"/>
                  </a:lnTo>
                  <a:lnTo>
                    <a:pt x="390646" y="467996"/>
                  </a:lnTo>
                  <a:lnTo>
                    <a:pt x="402484" y="471149"/>
                  </a:lnTo>
                  <a:lnTo>
                    <a:pt x="414321" y="474764"/>
                  </a:lnTo>
                  <a:lnTo>
                    <a:pt x="426159" y="478895"/>
                  </a:lnTo>
                  <a:lnTo>
                    <a:pt x="437997" y="483593"/>
                  </a:lnTo>
                  <a:lnTo>
                    <a:pt x="449835" y="488910"/>
                  </a:lnTo>
                  <a:lnTo>
                    <a:pt x="461673" y="494892"/>
                  </a:lnTo>
                  <a:lnTo>
                    <a:pt x="473510" y="501580"/>
                  </a:lnTo>
                  <a:lnTo>
                    <a:pt x="485348" y="509002"/>
                  </a:lnTo>
                  <a:lnTo>
                    <a:pt x="497186" y="517173"/>
                  </a:lnTo>
                  <a:lnTo>
                    <a:pt x="509024" y="526090"/>
                  </a:lnTo>
                  <a:lnTo>
                    <a:pt x="520861" y="535727"/>
                  </a:lnTo>
                  <a:lnTo>
                    <a:pt x="532699" y="546036"/>
                  </a:lnTo>
                  <a:lnTo>
                    <a:pt x="544537" y="556941"/>
                  </a:lnTo>
                  <a:lnTo>
                    <a:pt x="556375" y="568342"/>
                  </a:lnTo>
                  <a:lnTo>
                    <a:pt x="568213" y="580114"/>
                  </a:lnTo>
                  <a:lnTo>
                    <a:pt x="580050" y="592119"/>
                  </a:lnTo>
                  <a:lnTo>
                    <a:pt x="591888" y="604201"/>
                  </a:lnTo>
                  <a:lnTo>
                    <a:pt x="603726" y="616205"/>
                  </a:lnTo>
                  <a:lnTo>
                    <a:pt x="615564" y="627978"/>
                  </a:lnTo>
                  <a:lnTo>
                    <a:pt x="627401" y="639378"/>
                  </a:lnTo>
                  <a:lnTo>
                    <a:pt x="639239" y="650283"/>
                  </a:lnTo>
                  <a:lnTo>
                    <a:pt x="651077" y="660592"/>
                  </a:lnTo>
                  <a:lnTo>
                    <a:pt x="662915" y="670230"/>
                  </a:lnTo>
                  <a:lnTo>
                    <a:pt x="674752" y="679147"/>
                  </a:lnTo>
                  <a:lnTo>
                    <a:pt x="686590" y="687318"/>
                  </a:lnTo>
                  <a:lnTo>
                    <a:pt x="698428" y="694740"/>
                  </a:lnTo>
                  <a:lnTo>
                    <a:pt x="710266" y="701427"/>
                  </a:lnTo>
                  <a:lnTo>
                    <a:pt x="722104" y="707409"/>
                  </a:lnTo>
                  <a:lnTo>
                    <a:pt x="733941" y="712726"/>
                  </a:lnTo>
                  <a:lnTo>
                    <a:pt x="745779" y="717425"/>
                  </a:lnTo>
                  <a:lnTo>
                    <a:pt x="757617" y="721555"/>
                  </a:lnTo>
                  <a:lnTo>
                    <a:pt x="769455" y="725171"/>
                  </a:lnTo>
                  <a:lnTo>
                    <a:pt x="781292" y="728323"/>
                  </a:lnTo>
                  <a:lnTo>
                    <a:pt x="793130" y="731062"/>
                  </a:lnTo>
                  <a:lnTo>
                    <a:pt x="804968" y="733435"/>
                  </a:lnTo>
                  <a:lnTo>
                    <a:pt x="816806" y="735486"/>
                  </a:lnTo>
                  <a:lnTo>
                    <a:pt x="828643" y="737253"/>
                  </a:lnTo>
                  <a:lnTo>
                    <a:pt x="840481" y="738775"/>
                  </a:lnTo>
                  <a:lnTo>
                    <a:pt x="852319" y="740082"/>
                  </a:lnTo>
                  <a:lnTo>
                    <a:pt x="864157" y="741203"/>
                  </a:lnTo>
                  <a:lnTo>
                    <a:pt x="875995" y="742163"/>
                  </a:lnTo>
                  <a:lnTo>
                    <a:pt x="887832" y="742986"/>
                  </a:lnTo>
                  <a:lnTo>
                    <a:pt x="899670" y="743689"/>
                  </a:lnTo>
                  <a:lnTo>
                    <a:pt x="911508" y="744290"/>
                  </a:lnTo>
                  <a:lnTo>
                    <a:pt x="923346" y="744803"/>
                  </a:lnTo>
                  <a:lnTo>
                    <a:pt x="935183" y="745241"/>
                  </a:lnTo>
                  <a:lnTo>
                    <a:pt x="947021" y="745614"/>
                  </a:lnTo>
                  <a:lnTo>
                    <a:pt x="958859" y="745933"/>
                  </a:lnTo>
                  <a:lnTo>
                    <a:pt x="970697" y="746205"/>
                  </a:lnTo>
                  <a:lnTo>
                    <a:pt x="982534" y="746436"/>
                  </a:lnTo>
                  <a:lnTo>
                    <a:pt x="994372" y="746633"/>
                  </a:lnTo>
                  <a:lnTo>
                    <a:pt x="1006210" y="746801"/>
                  </a:lnTo>
                  <a:lnTo>
                    <a:pt x="1018048" y="746944"/>
                  </a:lnTo>
                  <a:lnTo>
                    <a:pt x="1029886" y="747066"/>
                  </a:lnTo>
                  <a:lnTo>
                    <a:pt x="1041723" y="747170"/>
                  </a:lnTo>
                  <a:lnTo>
                    <a:pt x="1053561" y="747258"/>
                  </a:lnTo>
                  <a:lnTo>
                    <a:pt x="1065399" y="747333"/>
                  </a:lnTo>
                  <a:lnTo>
                    <a:pt x="1077237" y="747397"/>
                  </a:lnTo>
                  <a:lnTo>
                    <a:pt x="1089074" y="747452"/>
                  </a:lnTo>
                  <a:lnTo>
                    <a:pt x="1100912" y="747498"/>
                  </a:lnTo>
                  <a:lnTo>
                    <a:pt x="1112750" y="747538"/>
                  </a:lnTo>
                  <a:lnTo>
                    <a:pt x="1124588" y="747571"/>
                  </a:lnTo>
                  <a:lnTo>
                    <a:pt x="1136426" y="747600"/>
                  </a:lnTo>
                  <a:lnTo>
                    <a:pt x="1148263" y="747624"/>
                  </a:lnTo>
                  <a:lnTo>
                    <a:pt x="1160101" y="747645"/>
                  </a:lnTo>
                  <a:lnTo>
                    <a:pt x="1171939" y="747662"/>
                  </a:lnTo>
                  <a:lnTo>
                    <a:pt x="1171939" y="747913"/>
                  </a:lnTo>
                  <a:lnTo>
                    <a:pt x="1183777" y="747939"/>
                  </a:lnTo>
                  <a:lnTo>
                    <a:pt x="1195614" y="747971"/>
                  </a:lnTo>
                  <a:lnTo>
                    <a:pt x="1207452" y="748007"/>
                  </a:lnTo>
                  <a:lnTo>
                    <a:pt x="1219290" y="748050"/>
                  </a:lnTo>
                  <a:lnTo>
                    <a:pt x="1231128" y="748100"/>
                  </a:lnTo>
                  <a:lnTo>
                    <a:pt x="1242965" y="748159"/>
                  </a:lnTo>
                  <a:lnTo>
                    <a:pt x="1254803" y="748229"/>
                  </a:lnTo>
                  <a:lnTo>
                    <a:pt x="1266641" y="748310"/>
                  </a:lnTo>
                  <a:lnTo>
                    <a:pt x="1278479" y="748406"/>
                  </a:lnTo>
                  <a:lnTo>
                    <a:pt x="1290317" y="748519"/>
                  </a:lnTo>
                  <a:lnTo>
                    <a:pt x="1302154" y="748652"/>
                  </a:lnTo>
                  <a:lnTo>
                    <a:pt x="1313992" y="748807"/>
                  </a:lnTo>
                  <a:lnTo>
                    <a:pt x="1325830" y="748990"/>
                  </a:lnTo>
                  <a:lnTo>
                    <a:pt x="1337668" y="749205"/>
                  </a:lnTo>
                  <a:lnTo>
                    <a:pt x="1349505" y="749457"/>
                  </a:lnTo>
                  <a:lnTo>
                    <a:pt x="1361343" y="749752"/>
                  </a:lnTo>
                  <a:lnTo>
                    <a:pt x="1373181" y="750100"/>
                  </a:lnTo>
                  <a:lnTo>
                    <a:pt x="1385019" y="750507"/>
                  </a:lnTo>
                  <a:lnTo>
                    <a:pt x="1396856" y="750985"/>
                  </a:lnTo>
                  <a:lnTo>
                    <a:pt x="1408694" y="751545"/>
                  </a:lnTo>
                  <a:lnTo>
                    <a:pt x="1420532" y="752202"/>
                  </a:lnTo>
                  <a:lnTo>
                    <a:pt x="1432370" y="752972"/>
                  </a:lnTo>
                  <a:lnTo>
                    <a:pt x="1444208" y="753873"/>
                  </a:lnTo>
                  <a:lnTo>
                    <a:pt x="1456045" y="754928"/>
                  </a:lnTo>
                  <a:lnTo>
                    <a:pt x="1467883" y="756162"/>
                  </a:lnTo>
                  <a:lnTo>
                    <a:pt x="1479721" y="757603"/>
                  </a:lnTo>
                  <a:lnTo>
                    <a:pt x="1491559" y="759284"/>
                  </a:lnTo>
                  <a:lnTo>
                    <a:pt x="1503396" y="761245"/>
                  </a:lnTo>
                  <a:lnTo>
                    <a:pt x="1515234" y="763526"/>
                  </a:lnTo>
                  <a:lnTo>
                    <a:pt x="1527072" y="766178"/>
                  </a:lnTo>
                  <a:lnTo>
                    <a:pt x="1538910" y="769253"/>
                  </a:lnTo>
                  <a:lnTo>
                    <a:pt x="1550748" y="772813"/>
                  </a:lnTo>
                  <a:lnTo>
                    <a:pt x="1562585" y="776921"/>
                  </a:lnTo>
                  <a:lnTo>
                    <a:pt x="1574423" y="781650"/>
                  </a:lnTo>
                  <a:lnTo>
                    <a:pt x="1586261" y="787073"/>
                  </a:lnTo>
                  <a:lnTo>
                    <a:pt x="1598099" y="793270"/>
                  </a:lnTo>
                  <a:lnTo>
                    <a:pt x="1609936" y="800317"/>
                  </a:lnTo>
                  <a:lnTo>
                    <a:pt x="1621774" y="808292"/>
                  </a:lnTo>
                  <a:lnTo>
                    <a:pt x="1633612" y="817266"/>
                  </a:lnTo>
                  <a:lnTo>
                    <a:pt x="1645450" y="827297"/>
                  </a:lnTo>
                  <a:lnTo>
                    <a:pt x="1657287" y="838429"/>
                  </a:lnTo>
                  <a:lnTo>
                    <a:pt x="1669125" y="850686"/>
                  </a:lnTo>
                  <a:lnTo>
                    <a:pt x="1680963" y="864061"/>
                  </a:lnTo>
                  <a:lnTo>
                    <a:pt x="1692801" y="878518"/>
                  </a:lnTo>
                  <a:lnTo>
                    <a:pt x="1704639" y="893981"/>
                  </a:lnTo>
                  <a:lnTo>
                    <a:pt x="1716476" y="910339"/>
                  </a:lnTo>
                  <a:lnTo>
                    <a:pt x="1728314" y="927439"/>
                  </a:lnTo>
                  <a:lnTo>
                    <a:pt x="1740152" y="945099"/>
                  </a:lnTo>
                  <a:lnTo>
                    <a:pt x="1751990" y="963105"/>
                  </a:lnTo>
                  <a:lnTo>
                    <a:pt x="1763827" y="981229"/>
                  </a:lnTo>
                  <a:lnTo>
                    <a:pt x="1775665" y="999235"/>
                  </a:lnTo>
                  <a:lnTo>
                    <a:pt x="1787503" y="1016894"/>
                  </a:lnTo>
                  <a:lnTo>
                    <a:pt x="1799341" y="1033995"/>
                  </a:lnTo>
                  <a:lnTo>
                    <a:pt x="1811178" y="1050352"/>
                  </a:lnTo>
                  <a:lnTo>
                    <a:pt x="1823016" y="1065816"/>
                  </a:lnTo>
                  <a:lnTo>
                    <a:pt x="1834854" y="1080272"/>
                  </a:lnTo>
                  <a:lnTo>
                    <a:pt x="1846692" y="1093648"/>
                  </a:lnTo>
                  <a:lnTo>
                    <a:pt x="1858530" y="1105904"/>
                  </a:lnTo>
                  <a:lnTo>
                    <a:pt x="1870367" y="1117037"/>
                  </a:lnTo>
                  <a:lnTo>
                    <a:pt x="1882205" y="1127068"/>
                  </a:lnTo>
                  <a:lnTo>
                    <a:pt x="1894043" y="1136041"/>
                  </a:lnTo>
                  <a:lnTo>
                    <a:pt x="1905881" y="1144016"/>
                  </a:lnTo>
                  <a:lnTo>
                    <a:pt x="1917718" y="1151064"/>
                  </a:lnTo>
                  <a:lnTo>
                    <a:pt x="1929556" y="1157260"/>
                  </a:lnTo>
                  <a:lnTo>
                    <a:pt x="1941394" y="1162684"/>
                  </a:lnTo>
                  <a:lnTo>
                    <a:pt x="1953232" y="1167412"/>
                  </a:lnTo>
                  <a:lnTo>
                    <a:pt x="1965069" y="1171521"/>
                  </a:lnTo>
                  <a:lnTo>
                    <a:pt x="1976907" y="1175080"/>
                  </a:lnTo>
                  <a:lnTo>
                    <a:pt x="1988745" y="1178156"/>
                  </a:lnTo>
                  <a:lnTo>
                    <a:pt x="2000583" y="1180807"/>
                  </a:lnTo>
                  <a:lnTo>
                    <a:pt x="2012421" y="1183089"/>
                  </a:lnTo>
                  <a:lnTo>
                    <a:pt x="2024258" y="1185049"/>
                  </a:lnTo>
                  <a:lnTo>
                    <a:pt x="2036096" y="1186731"/>
                  </a:lnTo>
                  <a:lnTo>
                    <a:pt x="2047934" y="1188172"/>
                  </a:lnTo>
                  <a:lnTo>
                    <a:pt x="2059772" y="1189405"/>
                  </a:lnTo>
                  <a:lnTo>
                    <a:pt x="2071609" y="1190460"/>
                  </a:lnTo>
                  <a:lnTo>
                    <a:pt x="2083447" y="1191362"/>
                  </a:lnTo>
                  <a:lnTo>
                    <a:pt x="2095285" y="1192131"/>
                  </a:lnTo>
                  <a:lnTo>
                    <a:pt x="2107123" y="1192788"/>
                  </a:lnTo>
                  <a:lnTo>
                    <a:pt x="2118961" y="1193349"/>
                  </a:lnTo>
                  <a:lnTo>
                    <a:pt x="2130798" y="1193827"/>
                  </a:lnTo>
                  <a:lnTo>
                    <a:pt x="2142636" y="1194234"/>
                  </a:lnTo>
                  <a:lnTo>
                    <a:pt x="2154474" y="1194581"/>
                  </a:lnTo>
                  <a:lnTo>
                    <a:pt x="2166312" y="1194877"/>
                  </a:lnTo>
                  <a:lnTo>
                    <a:pt x="2178149" y="1195129"/>
                  </a:lnTo>
                  <a:lnTo>
                    <a:pt x="2189987" y="1195344"/>
                  </a:lnTo>
                  <a:lnTo>
                    <a:pt x="2201825" y="1195526"/>
                  </a:lnTo>
                  <a:lnTo>
                    <a:pt x="2213663" y="1195682"/>
                  </a:lnTo>
                  <a:lnTo>
                    <a:pt x="2225500" y="1195814"/>
                  </a:lnTo>
                  <a:lnTo>
                    <a:pt x="2237338" y="1195927"/>
                  </a:lnTo>
                  <a:lnTo>
                    <a:pt x="2249176" y="1196023"/>
                  </a:lnTo>
                  <a:lnTo>
                    <a:pt x="2261014" y="1196105"/>
                  </a:lnTo>
                  <a:lnTo>
                    <a:pt x="2272852" y="1196174"/>
                  </a:lnTo>
                  <a:lnTo>
                    <a:pt x="2284689" y="1196233"/>
                  </a:lnTo>
                  <a:lnTo>
                    <a:pt x="2296527" y="1196284"/>
                  </a:lnTo>
                  <a:lnTo>
                    <a:pt x="2308365" y="1196327"/>
                  </a:lnTo>
                  <a:lnTo>
                    <a:pt x="2320203" y="1196363"/>
                  </a:lnTo>
                  <a:lnTo>
                    <a:pt x="2332040" y="1196394"/>
                  </a:lnTo>
                  <a:lnTo>
                    <a:pt x="2343878" y="1196420"/>
                  </a:lnTo>
                  <a:lnTo>
                    <a:pt x="2343878" y="1196420"/>
                  </a:lnTo>
                  <a:lnTo>
                    <a:pt x="2355716" y="1196394"/>
                  </a:lnTo>
                  <a:lnTo>
                    <a:pt x="2367554" y="1196363"/>
                  </a:lnTo>
                  <a:lnTo>
                    <a:pt x="2379391" y="1196327"/>
                  </a:lnTo>
                  <a:lnTo>
                    <a:pt x="2391229" y="1196284"/>
                  </a:lnTo>
                  <a:lnTo>
                    <a:pt x="2403067" y="1196233"/>
                  </a:lnTo>
                  <a:lnTo>
                    <a:pt x="2414905" y="1196174"/>
                  </a:lnTo>
                  <a:lnTo>
                    <a:pt x="2426743" y="1196105"/>
                  </a:lnTo>
                  <a:lnTo>
                    <a:pt x="2438580" y="1196023"/>
                  </a:lnTo>
                  <a:lnTo>
                    <a:pt x="2450418" y="1195927"/>
                  </a:lnTo>
                  <a:lnTo>
                    <a:pt x="2462256" y="1195814"/>
                  </a:lnTo>
                  <a:lnTo>
                    <a:pt x="2474094" y="1195682"/>
                  </a:lnTo>
                  <a:lnTo>
                    <a:pt x="2485931" y="1195526"/>
                  </a:lnTo>
                  <a:lnTo>
                    <a:pt x="2497769" y="1195344"/>
                  </a:lnTo>
                  <a:lnTo>
                    <a:pt x="2509607" y="1195129"/>
                  </a:lnTo>
                  <a:lnTo>
                    <a:pt x="2521445" y="1194877"/>
                  </a:lnTo>
                  <a:lnTo>
                    <a:pt x="2533283" y="1194581"/>
                  </a:lnTo>
                  <a:lnTo>
                    <a:pt x="2545120" y="1194234"/>
                  </a:lnTo>
                  <a:lnTo>
                    <a:pt x="2556958" y="1193827"/>
                  </a:lnTo>
                  <a:lnTo>
                    <a:pt x="2568796" y="1193349"/>
                  </a:lnTo>
                  <a:lnTo>
                    <a:pt x="2580634" y="1192788"/>
                  </a:lnTo>
                  <a:lnTo>
                    <a:pt x="2592471" y="1192131"/>
                  </a:lnTo>
                  <a:lnTo>
                    <a:pt x="2604309" y="1191362"/>
                  </a:lnTo>
                  <a:lnTo>
                    <a:pt x="2616147" y="1190460"/>
                  </a:lnTo>
                  <a:lnTo>
                    <a:pt x="2627985" y="1189405"/>
                  </a:lnTo>
                  <a:lnTo>
                    <a:pt x="2639822" y="1188172"/>
                  </a:lnTo>
                  <a:lnTo>
                    <a:pt x="2651660" y="1186731"/>
                  </a:lnTo>
                  <a:lnTo>
                    <a:pt x="2663498" y="1185049"/>
                  </a:lnTo>
                  <a:lnTo>
                    <a:pt x="2675336" y="1183089"/>
                  </a:lnTo>
                  <a:lnTo>
                    <a:pt x="2687174" y="1180807"/>
                  </a:lnTo>
                  <a:lnTo>
                    <a:pt x="2699011" y="1178156"/>
                  </a:lnTo>
                  <a:lnTo>
                    <a:pt x="2710849" y="1175080"/>
                  </a:lnTo>
                  <a:lnTo>
                    <a:pt x="2722687" y="1171521"/>
                  </a:lnTo>
                  <a:lnTo>
                    <a:pt x="2734525" y="1167412"/>
                  </a:lnTo>
                  <a:lnTo>
                    <a:pt x="2746362" y="1162684"/>
                  </a:lnTo>
                  <a:lnTo>
                    <a:pt x="2758200" y="1157260"/>
                  </a:lnTo>
                  <a:lnTo>
                    <a:pt x="2770038" y="1151064"/>
                  </a:lnTo>
                  <a:lnTo>
                    <a:pt x="2781876" y="1144016"/>
                  </a:lnTo>
                  <a:lnTo>
                    <a:pt x="2793713" y="1136041"/>
                  </a:lnTo>
                  <a:lnTo>
                    <a:pt x="2805551" y="1127068"/>
                  </a:lnTo>
                  <a:lnTo>
                    <a:pt x="2817389" y="1117037"/>
                  </a:lnTo>
                  <a:lnTo>
                    <a:pt x="2829227" y="1105904"/>
                  </a:lnTo>
                  <a:lnTo>
                    <a:pt x="2841065" y="1093648"/>
                  </a:lnTo>
                  <a:lnTo>
                    <a:pt x="2852902" y="1080272"/>
                  </a:lnTo>
                  <a:lnTo>
                    <a:pt x="2864740" y="1065816"/>
                  </a:lnTo>
                  <a:lnTo>
                    <a:pt x="2876578" y="1050352"/>
                  </a:lnTo>
                  <a:lnTo>
                    <a:pt x="2888416" y="1033995"/>
                  </a:lnTo>
                  <a:lnTo>
                    <a:pt x="2900253" y="1016894"/>
                  </a:lnTo>
                  <a:lnTo>
                    <a:pt x="2912091" y="999235"/>
                  </a:lnTo>
                  <a:lnTo>
                    <a:pt x="2923929" y="981229"/>
                  </a:lnTo>
                  <a:lnTo>
                    <a:pt x="2935767" y="963105"/>
                  </a:lnTo>
                  <a:lnTo>
                    <a:pt x="2947604" y="945099"/>
                  </a:lnTo>
                  <a:lnTo>
                    <a:pt x="2959442" y="927439"/>
                  </a:lnTo>
                  <a:lnTo>
                    <a:pt x="2971280" y="910339"/>
                  </a:lnTo>
                  <a:lnTo>
                    <a:pt x="2983118" y="893981"/>
                  </a:lnTo>
                  <a:lnTo>
                    <a:pt x="2994956" y="878518"/>
                  </a:lnTo>
                  <a:lnTo>
                    <a:pt x="3006793" y="864061"/>
                  </a:lnTo>
                  <a:lnTo>
                    <a:pt x="3018631" y="850686"/>
                  </a:lnTo>
                  <a:lnTo>
                    <a:pt x="3030469" y="838429"/>
                  </a:lnTo>
                  <a:lnTo>
                    <a:pt x="3042307" y="827297"/>
                  </a:lnTo>
                  <a:lnTo>
                    <a:pt x="3054144" y="817266"/>
                  </a:lnTo>
                  <a:lnTo>
                    <a:pt x="3065982" y="808292"/>
                  </a:lnTo>
                  <a:lnTo>
                    <a:pt x="3077820" y="800317"/>
                  </a:lnTo>
                  <a:lnTo>
                    <a:pt x="3089658" y="793270"/>
                  </a:lnTo>
                  <a:lnTo>
                    <a:pt x="3101496" y="787073"/>
                  </a:lnTo>
                  <a:lnTo>
                    <a:pt x="3113333" y="781650"/>
                  </a:lnTo>
                  <a:lnTo>
                    <a:pt x="3125171" y="776921"/>
                  </a:lnTo>
                  <a:lnTo>
                    <a:pt x="3137009" y="772813"/>
                  </a:lnTo>
                  <a:lnTo>
                    <a:pt x="3148847" y="769253"/>
                  </a:lnTo>
                  <a:lnTo>
                    <a:pt x="3160684" y="766178"/>
                  </a:lnTo>
                  <a:lnTo>
                    <a:pt x="3172522" y="763526"/>
                  </a:lnTo>
                  <a:lnTo>
                    <a:pt x="3184360" y="761245"/>
                  </a:lnTo>
                  <a:lnTo>
                    <a:pt x="3196198" y="759284"/>
                  </a:lnTo>
                  <a:lnTo>
                    <a:pt x="3208035" y="757603"/>
                  </a:lnTo>
                  <a:lnTo>
                    <a:pt x="3219873" y="756162"/>
                  </a:lnTo>
                  <a:lnTo>
                    <a:pt x="3231711" y="754928"/>
                  </a:lnTo>
                  <a:lnTo>
                    <a:pt x="3243549" y="753873"/>
                  </a:lnTo>
                  <a:lnTo>
                    <a:pt x="3255387" y="752972"/>
                  </a:lnTo>
                  <a:lnTo>
                    <a:pt x="3267224" y="752202"/>
                  </a:lnTo>
                  <a:lnTo>
                    <a:pt x="3279062" y="751545"/>
                  </a:lnTo>
                  <a:lnTo>
                    <a:pt x="3290900" y="750985"/>
                  </a:lnTo>
                  <a:lnTo>
                    <a:pt x="3302738" y="750507"/>
                  </a:lnTo>
                  <a:lnTo>
                    <a:pt x="3314575" y="750100"/>
                  </a:lnTo>
                  <a:lnTo>
                    <a:pt x="3326413" y="749752"/>
                  </a:lnTo>
                  <a:lnTo>
                    <a:pt x="3338251" y="749457"/>
                  </a:lnTo>
                  <a:lnTo>
                    <a:pt x="3350089" y="749205"/>
                  </a:lnTo>
                  <a:lnTo>
                    <a:pt x="3361926" y="748990"/>
                  </a:lnTo>
                  <a:lnTo>
                    <a:pt x="3373764" y="748807"/>
                  </a:lnTo>
                  <a:lnTo>
                    <a:pt x="3385602" y="748652"/>
                  </a:lnTo>
                  <a:lnTo>
                    <a:pt x="3397440" y="748519"/>
                  </a:lnTo>
                  <a:lnTo>
                    <a:pt x="3409278" y="748406"/>
                  </a:lnTo>
                  <a:lnTo>
                    <a:pt x="3421115" y="748310"/>
                  </a:lnTo>
                  <a:lnTo>
                    <a:pt x="3432953" y="748229"/>
                  </a:lnTo>
                  <a:lnTo>
                    <a:pt x="3444791" y="748159"/>
                  </a:lnTo>
                  <a:lnTo>
                    <a:pt x="3456629" y="748100"/>
                  </a:lnTo>
                  <a:lnTo>
                    <a:pt x="3468466" y="748050"/>
                  </a:lnTo>
                  <a:lnTo>
                    <a:pt x="3480304" y="748007"/>
                  </a:lnTo>
                  <a:lnTo>
                    <a:pt x="3492142" y="747971"/>
                  </a:lnTo>
                  <a:lnTo>
                    <a:pt x="3503980" y="747939"/>
                  </a:lnTo>
                  <a:lnTo>
                    <a:pt x="3515818" y="747913"/>
                  </a:lnTo>
                  <a:lnTo>
                    <a:pt x="3515818" y="747512"/>
                  </a:lnTo>
                  <a:lnTo>
                    <a:pt x="3527655" y="747468"/>
                  </a:lnTo>
                  <a:lnTo>
                    <a:pt x="3539493" y="747416"/>
                  </a:lnTo>
                  <a:lnTo>
                    <a:pt x="3551331" y="747355"/>
                  </a:lnTo>
                  <a:lnTo>
                    <a:pt x="3563169" y="747284"/>
                  </a:lnTo>
                  <a:lnTo>
                    <a:pt x="3575006" y="747200"/>
                  </a:lnTo>
                  <a:lnTo>
                    <a:pt x="3586844" y="747101"/>
                  </a:lnTo>
                  <a:lnTo>
                    <a:pt x="3598682" y="746986"/>
                  </a:lnTo>
                  <a:lnTo>
                    <a:pt x="3610520" y="746849"/>
                  </a:lnTo>
                  <a:lnTo>
                    <a:pt x="3622357" y="746690"/>
                  </a:lnTo>
                  <a:lnTo>
                    <a:pt x="3634195" y="746502"/>
                  </a:lnTo>
                  <a:lnTo>
                    <a:pt x="3646033" y="746281"/>
                  </a:lnTo>
                  <a:lnTo>
                    <a:pt x="3657871" y="746022"/>
                  </a:lnTo>
                  <a:lnTo>
                    <a:pt x="3669709" y="745717"/>
                  </a:lnTo>
                  <a:lnTo>
                    <a:pt x="3681546" y="745359"/>
                  </a:lnTo>
                  <a:lnTo>
                    <a:pt x="3693384" y="744939"/>
                  </a:lnTo>
                  <a:lnTo>
                    <a:pt x="3705222" y="744446"/>
                  </a:lnTo>
                  <a:lnTo>
                    <a:pt x="3717060" y="743868"/>
                  </a:lnTo>
                  <a:lnTo>
                    <a:pt x="3728897" y="743189"/>
                  </a:lnTo>
                  <a:lnTo>
                    <a:pt x="3740735" y="742392"/>
                  </a:lnTo>
                  <a:lnTo>
                    <a:pt x="3752573" y="741458"/>
                  </a:lnTo>
                  <a:lnTo>
                    <a:pt x="3764411" y="740363"/>
                  </a:lnTo>
                  <a:lnTo>
                    <a:pt x="3776248" y="739080"/>
                  </a:lnTo>
                  <a:lnTo>
                    <a:pt x="3788086" y="737578"/>
                  </a:lnTo>
                  <a:lnTo>
                    <a:pt x="3799924" y="735820"/>
                  </a:lnTo>
                  <a:lnTo>
                    <a:pt x="3811762" y="733764"/>
                  </a:lnTo>
                  <a:lnTo>
                    <a:pt x="3823600" y="731363"/>
                  </a:lnTo>
                  <a:lnTo>
                    <a:pt x="3835437" y="728560"/>
                  </a:lnTo>
                  <a:lnTo>
                    <a:pt x="3847275" y="725293"/>
                  </a:lnTo>
                  <a:lnTo>
                    <a:pt x="3859113" y="721490"/>
                  </a:lnTo>
                  <a:lnTo>
                    <a:pt x="3870951" y="717070"/>
                  </a:lnTo>
                  <a:lnTo>
                    <a:pt x="3882788" y="711944"/>
                  </a:lnTo>
                  <a:lnTo>
                    <a:pt x="3894626" y="706012"/>
                  </a:lnTo>
                  <a:lnTo>
                    <a:pt x="3906464" y="699165"/>
                  </a:lnTo>
                  <a:lnTo>
                    <a:pt x="3918302" y="691284"/>
                  </a:lnTo>
                  <a:lnTo>
                    <a:pt x="3930139" y="682245"/>
                  </a:lnTo>
                  <a:lnTo>
                    <a:pt x="3941977" y="671918"/>
                  </a:lnTo>
                  <a:lnTo>
                    <a:pt x="3953815" y="660172"/>
                  </a:lnTo>
                  <a:lnTo>
                    <a:pt x="3965653" y="646879"/>
                  </a:lnTo>
                  <a:lnTo>
                    <a:pt x="3977491" y="631924"/>
                  </a:lnTo>
                  <a:lnTo>
                    <a:pt x="3989328" y="615206"/>
                  </a:lnTo>
                  <a:lnTo>
                    <a:pt x="4001166" y="596651"/>
                  </a:lnTo>
                  <a:lnTo>
                    <a:pt x="4013004" y="576224"/>
                  </a:lnTo>
                  <a:lnTo>
                    <a:pt x="4024842" y="553931"/>
                  </a:lnTo>
                  <a:lnTo>
                    <a:pt x="4036679" y="529837"/>
                  </a:lnTo>
                  <a:lnTo>
                    <a:pt x="4048517" y="504065"/>
                  </a:lnTo>
                  <a:lnTo>
                    <a:pt x="4060355" y="476802"/>
                  </a:lnTo>
                  <a:lnTo>
                    <a:pt x="4072193" y="448301"/>
                  </a:lnTo>
                  <a:lnTo>
                    <a:pt x="4084031" y="418869"/>
                  </a:lnTo>
                  <a:lnTo>
                    <a:pt x="4095868" y="388859"/>
                  </a:lnTo>
                  <a:lnTo>
                    <a:pt x="4107706" y="358652"/>
                  </a:lnTo>
                  <a:lnTo>
                    <a:pt x="4119544" y="328642"/>
                  </a:lnTo>
                  <a:lnTo>
                    <a:pt x="4131382" y="299210"/>
                  </a:lnTo>
                  <a:lnTo>
                    <a:pt x="4143219" y="270709"/>
                  </a:lnTo>
                  <a:lnTo>
                    <a:pt x="4155057" y="243447"/>
                  </a:lnTo>
                  <a:lnTo>
                    <a:pt x="4166895" y="217674"/>
                  </a:lnTo>
                  <a:lnTo>
                    <a:pt x="4178733" y="193580"/>
                  </a:lnTo>
                  <a:lnTo>
                    <a:pt x="4190570" y="171288"/>
                  </a:lnTo>
                  <a:lnTo>
                    <a:pt x="4202408" y="150860"/>
                  </a:lnTo>
                  <a:lnTo>
                    <a:pt x="4214246" y="132306"/>
                  </a:lnTo>
                  <a:lnTo>
                    <a:pt x="4226084" y="115587"/>
                  </a:lnTo>
                  <a:lnTo>
                    <a:pt x="4237922" y="100632"/>
                  </a:lnTo>
                  <a:lnTo>
                    <a:pt x="4249759" y="87340"/>
                  </a:lnTo>
                  <a:lnTo>
                    <a:pt x="4261597" y="75594"/>
                  </a:lnTo>
                  <a:lnTo>
                    <a:pt x="4273435" y="65266"/>
                  </a:lnTo>
                  <a:lnTo>
                    <a:pt x="4285273" y="56227"/>
                  </a:lnTo>
                  <a:lnTo>
                    <a:pt x="4297110" y="48346"/>
                  </a:lnTo>
                  <a:lnTo>
                    <a:pt x="4308948" y="41499"/>
                  </a:lnTo>
                  <a:lnTo>
                    <a:pt x="4320786" y="35567"/>
                  </a:lnTo>
                  <a:lnTo>
                    <a:pt x="4332624" y="30441"/>
                  </a:lnTo>
                  <a:lnTo>
                    <a:pt x="4344461" y="26021"/>
                  </a:lnTo>
                  <a:lnTo>
                    <a:pt x="4356299" y="22219"/>
                  </a:lnTo>
                  <a:lnTo>
                    <a:pt x="4368137" y="18951"/>
                  </a:lnTo>
                  <a:lnTo>
                    <a:pt x="4379975" y="16149"/>
                  </a:lnTo>
                  <a:lnTo>
                    <a:pt x="4391813" y="13747"/>
                  </a:lnTo>
                  <a:lnTo>
                    <a:pt x="4403650" y="11691"/>
                  </a:lnTo>
                  <a:lnTo>
                    <a:pt x="4415488" y="9933"/>
                  </a:lnTo>
                  <a:lnTo>
                    <a:pt x="4427326" y="8431"/>
                  </a:lnTo>
                  <a:lnTo>
                    <a:pt x="4439164" y="7148"/>
                  </a:lnTo>
                  <a:lnTo>
                    <a:pt x="4451001" y="6053"/>
                  </a:lnTo>
                  <a:lnTo>
                    <a:pt x="4462839" y="5119"/>
                  </a:lnTo>
                  <a:lnTo>
                    <a:pt x="4474677" y="4323"/>
                  </a:lnTo>
                  <a:lnTo>
                    <a:pt x="4486515" y="3644"/>
                  </a:lnTo>
                  <a:lnTo>
                    <a:pt x="4498352" y="3065"/>
                  </a:lnTo>
                  <a:lnTo>
                    <a:pt x="4510190" y="2572"/>
                  </a:lnTo>
                  <a:lnTo>
                    <a:pt x="4522028" y="2152"/>
                  </a:lnTo>
                  <a:lnTo>
                    <a:pt x="4533866" y="1794"/>
                  </a:lnTo>
                  <a:lnTo>
                    <a:pt x="4545704" y="1490"/>
                  </a:lnTo>
                  <a:lnTo>
                    <a:pt x="4557541" y="1230"/>
                  </a:lnTo>
                  <a:lnTo>
                    <a:pt x="4569379" y="1010"/>
                  </a:lnTo>
                  <a:lnTo>
                    <a:pt x="4581217" y="822"/>
                  </a:lnTo>
                  <a:lnTo>
                    <a:pt x="4593055" y="662"/>
                  </a:lnTo>
                  <a:lnTo>
                    <a:pt x="4604892" y="526"/>
                  </a:lnTo>
                  <a:lnTo>
                    <a:pt x="4616730" y="410"/>
                  </a:lnTo>
                  <a:lnTo>
                    <a:pt x="4628568" y="311"/>
                  </a:lnTo>
                  <a:lnTo>
                    <a:pt x="4640406" y="227"/>
                  </a:lnTo>
                  <a:lnTo>
                    <a:pt x="4652244" y="156"/>
                  </a:lnTo>
                  <a:lnTo>
                    <a:pt x="4664081" y="95"/>
                  </a:lnTo>
                  <a:lnTo>
                    <a:pt x="4675919" y="43"/>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4490099"/>
              <a:ext cx="4687757" cy="299155"/>
            </a:xfrm>
            <a:custGeom>
              <a:avLst/>
              <a:pathLst>
                <a:path w="4687757" h="299155">
                  <a:moveTo>
                    <a:pt x="0" y="299155"/>
                  </a:moveTo>
                  <a:lnTo>
                    <a:pt x="11837" y="299155"/>
                  </a:lnTo>
                  <a:lnTo>
                    <a:pt x="23675" y="299155"/>
                  </a:lnTo>
                  <a:lnTo>
                    <a:pt x="35513" y="299155"/>
                  </a:lnTo>
                  <a:lnTo>
                    <a:pt x="47351" y="299155"/>
                  </a:lnTo>
                  <a:lnTo>
                    <a:pt x="59188" y="299155"/>
                  </a:lnTo>
                  <a:lnTo>
                    <a:pt x="71026" y="299155"/>
                  </a:lnTo>
                  <a:lnTo>
                    <a:pt x="82864" y="299155"/>
                  </a:lnTo>
                  <a:lnTo>
                    <a:pt x="94702" y="299155"/>
                  </a:lnTo>
                  <a:lnTo>
                    <a:pt x="106539" y="299155"/>
                  </a:lnTo>
                  <a:lnTo>
                    <a:pt x="118377" y="299155"/>
                  </a:lnTo>
                  <a:lnTo>
                    <a:pt x="130215" y="299155"/>
                  </a:lnTo>
                  <a:lnTo>
                    <a:pt x="142053" y="299155"/>
                  </a:lnTo>
                  <a:lnTo>
                    <a:pt x="153891" y="299155"/>
                  </a:lnTo>
                  <a:lnTo>
                    <a:pt x="165728" y="299155"/>
                  </a:lnTo>
                  <a:lnTo>
                    <a:pt x="177566" y="299155"/>
                  </a:lnTo>
                  <a:lnTo>
                    <a:pt x="189404" y="299155"/>
                  </a:lnTo>
                  <a:lnTo>
                    <a:pt x="201242" y="299155"/>
                  </a:lnTo>
                  <a:lnTo>
                    <a:pt x="213079" y="299155"/>
                  </a:lnTo>
                  <a:lnTo>
                    <a:pt x="224917" y="299155"/>
                  </a:lnTo>
                  <a:lnTo>
                    <a:pt x="236755" y="299155"/>
                  </a:lnTo>
                  <a:lnTo>
                    <a:pt x="248593" y="299155"/>
                  </a:lnTo>
                  <a:lnTo>
                    <a:pt x="260430" y="299155"/>
                  </a:lnTo>
                  <a:lnTo>
                    <a:pt x="272268" y="299155"/>
                  </a:lnTo>
                  <a:lnTo>
                    <a:pt x="284106" y="299155"/>
                  </a:lnTo>
                  <a:lnTo>
                    <a:pt x="295944" y="299155"/>
                  </a:lnTo>
                  <a:lnTo>
                    <a:pt x="307782" y="299155"/>
                  </a:lnTo>
                  <a:lnTo>
                    <a:pt x="319619" y="299155"/>
                  </a:lnTo>
                  <a:lnTo>
                    <a:pt x="331457" y="299155"/>
                  </a:lnTo>
                  <a:lnTo>
                    <a:pt x="343295" y="299155"/>
                  </a:lnTo>
                  <a:lnTo>
                    <a:pt x="355133" y="299155"/>
                  </a:lnTo>
                  <a:lnTo>
                    <a:pt x="366970" y="299155"/>
                  </a:lnTo>
                  <a:lnTo>
                    <a:pt x="378808" y="299155"/>
                  </a:lnTo>
                  <a:lnTo>
                    <a:pt x="390646" y="299155"/>
                  </a:lnTo>
                  <a:lnTo>
                    <a:pt x="402484" y="299155"/>
                  </a:lnTo>
                  <a:lnTo>
                    <a:pt x="414321" y="299155"/>
                  </a:lnTo>
                  <a:lnTo>
                    <a:pt x="426159" y="299155"/>
                  </a:lnTo>
                  <a:lnTo>
                    <a:pt x="437997" y="299155"/>
                  </a:lnTo>
                  <a:lnTo>
                    <a:pt x="449835" y="299155"/>
                  </a:lnTo>
                  <a:lnTo>
                    <a:pt x="461673" y="299155"/>
                  </a:lnTo>
                  <a:lnTo>
                    <a:pt x="473510" y="299155"/>
                  </a:lnTo>
                  <a:lnTo>
                    <a:pt x="485348" y="299155"/>
                  </a:lnTo>
                  <a:lnTo>
                    <a:pt x="497186" y="299155"/>
                  </a:lnTo>
                  <a:lnTo>
                    <a:pt x="509024" y="299155"/>
                  </a:lnTo>
                  <a:lnTo>
                    <a:pt x="520861" y="299155"/>
                  </a:lnTo>
                  <a:lnTo>
                    <a:pt x="532699" y="299155"/>
                  </a:lnTo>
                  <a:lnTo>
                    <a:pt x="544537" y="299155"/>
                  </a:lnTo>
                  <a:lnTo>
                    <a:pt x="556375" y="299155"/>
                  </a:lnTo>
                  <a:lnTo>
                    <a:pt x="568213" y="299155"/>
                  </a:lnTo>
                  <a:lnTo>
                    <a:pt x="580050" y="299155"/>
                  </a:lnTo>
                  <a:lnTo>
                    <a:pt x="591888" y="299155"/>
                  </a:lnTo>
                  <a:lnTo>
                    <a:pt x="603726" y="299155"/>
                  </a:lnTo>
                  <a:lnTo>
                    <a:pt x="615564" y="299155"/>
                  </a:lnTo>
                  <a:lnTo>
                    <a:pt x="627401" y="299155"/>
                  </a:lnTo>
                  <a:lnTo>
                    <a:pt x="639239" y="299155"/>
                  </a:lnTo>
                  <a:lnTo>
                    <a:pt x="651077" y="299155"/>
                  </a:lnTo>
                  <a:lnTo>
                    <a:pt x="662915" y="299155"/>
                  </a:lnTo>
                  <a:lnTo>
                    <a:pt x="674752" y="299155"/>
                  </a:lnTo>
                  <a:lnTo>
                    <a:pt x="686590" y="299155"/>
                  </a:lnTo>
                  <a:lnTo>
                    <a:pt x="698428" y="299155"/>
                  </a:lnTo>
                  <a:lnTo>
                    <a:pt x="710266" y="299155"/>
                  </a:lnTo>
                  <a:lnTo>
                    <a:pt x="722104" y="299155"/>
                  </a:lnTo>
                  <a:lnTo>
                    <a:pt x="733941" y="299155"/>
                  </a:lnTo>
                  <a:lnTo>
                    <a:pt x="745779" y="299155"/>
                  </a:lnTo>
                  <a:lnTo>
                    <a:pt x="757617" y="299155"/>
                  </a:lnTo>
                  <a:lnTo>
                    <a:pt x="769455" y="299155"/>
                  </a:lnTo>
                  <a:lnTo>
                    <a:pt x="781292" y="299155"/>
                  </a:lnTo>
                  <a:lnTo>
                    <a:pt x="793130" y="299155"/>
                  </a:lnTo>
                  <a:lnTo>
                    <a:pt x="804968" y="299155"/>
                  </a:lnTo>
                  <a:lnTo>
                    <a:pt x="816806" y="299155"/>
                  </a:lnTo>
                  <a:lnTo>
                    <a:pt x="828643" y="299155"/>
                  </a:lnTo>
                  <a:lnTo>
                    <a:pt x="840481" y="299155"/>
                  </a:lnTo>
                  <a:lnTo>
                    <a:pt x="852319" y="299155"/>
                  </a:lnTo>
                  <a:lnTo>
                    <a:pt x="864157" y="299155"/>
                  </a:lnTo>
                  <a:lnTo>
                    <a:pt x="875995" y="299155"/>
                  </a:lnTo>
                  <a:lnTo>
                    <a:pt x="887832" y="299155"/>
                  </a:lnTo>
                  <a:lnTo>
                    <a:pt x="899670" y="299155"/>
                  </a:lnTo>
                  <a:lnTo>
                    <a:pt x="911508" y="299155"/>
                  </a:lnTo>
                  <a:lnTo>
                    <a:pt x="923346" y="299155"/>
                  </a:lnTo>
                  <a:lnTo>
                    <a:pt x="935183" y="299155"/>
                  </a:lnTo>
                  <a:lnTo>
                    <a:pt x="947021" y="299155"/>
                  </a:lnTo>
                  <a:lnTo>
                    <a:pt x="958859" y="299155"/>
                  </a:lnTo>
                  <a:lnTo>
                    <a:pt x="970697" y="299155"/>
                  </a:lnTo>
                  <a:lnTo>
                    <a:pt x="982534" y="299155"/>
                  </a:lnTo>
                  <a:lnTo>
                    <a:pt x="994372" y="299155"/>
                  </a:lnTo>
                  <a:lnTo>
                    <a:pt x="1006210" y="299155"/>
                  </a:lnTo>
                  <a:lnTo>
                    <a:pt x="1018048" y="299155"/>
                  </a:lnTo>
                  <a:lnTo>
                    <a:pt x="1029886" y="299155"/>
                  </a:lnTo>
                  <a:lnTo>
                    <a:pt x="1041723" y="299155"/>
                  </a:lnTo>
                  <a:lnTo>
                    <a:pt x="1053561" y="299155"/>
                  </a:lnTo>
                  <a:lnTo>
                    <a:pt x="1065399" y="299155"/>
                  </a:lnTo>
                  <a:lnTo>
                    <a:pt x="1077237" y="299155"/>
                  </a:lnTo>
                  <a:lnTo>
                    <a:pt x="1089074" y="299155"/>
                  </a:lnTo>
                  <a:lnTo>
                    <a:pt x="1100912" y="299155"/>
                  </a:lnTo>
                  <a:lnTo>
                    <a:pt x="1112750" y="299155"/>
                  </a:lnTo>
                  <a:lnTo>
                    <a:pt x="1124588" y="299155"/>
                  </a:lnTo>
                  <a:lnTo>
                    <a:pt x="1136426" y="299155"/>
                  </a:lnTo>
                  <a:lnTo>
                    <a:pt x="1148263" y="299155"/>
                  </a:lnTo>
                  <a:lnTo>
                    <a:pt x="1160101" y="299155"/>
                  </a:lnTo>
                  <a:lnTo>
                    <a:pt x="1171939" y="299155"/>
                  </a:lnTo>
                  <a:lnTo>
                    <a:pt x="1171939" y="299055"/>
                  </a:lnTo>
                  <a:lnTo>
                    <a:pt x="1183777" y="299037"/>
                  </a:lnTo>
                  <a:lnTo>
                    <a:pt x="1195614" y="299016"/>
                  </a:lnTo>
                  <a:lnTo>
                    <a:pt x="1207452" y="298992"/>
                  </a:lnTo>
                  <a:lnTo>
                    <a:pt x="1219290" y="298963"/>
                  </a:lnTo>
                  <a:lnTo>
                    <a:pt x="1231128" y="298930"/>
                  </a:lnTo>
                  <a:lnTo>
                    <a:pt x="1242965" y="298890"/>
                  </a:lnTo>
                  <a:lnTo>
                    <a:pt x="1254803" y="298844"/>
                  </a:lnTo>
                  <a:lnTo>
                    <a:pt x="1266641" y="298790"/>
                  </a:lnTo>
                  <a:lnTo>
                    <a:pt x="1278479" y="298726"/>
                  </a:lnTo>
                  <a:lnTo>
                    <a:pt x="1290317" y="298651"/>
                  </a:lnTo>
                  <a:lnTo>
                    <a:pt x="1302154" y="298562"/>
                  </a:lnTo>
                  <a:lnTo>
                    <a:pt x="1313992" y="298458"/>
                  </a:lnTo>
                  <a:lnTo>
                    <a:pt x="1325830" y="298337"/>
                  </a:lnTo>
                  <a:lnTo>
                    <a:pt x="1337668" y="298194"/>
                  </a:lnTo>
                  <a:lnTo>
                    <a:pt x="1349505" y="298026"/>
                  </a:lnTo>
                  <a:lnTo>
                    <a:pt x="1361343" y="297828"/>
                  </a:lnTo>
                  <a:lnTo>
                    <a:pt x="1373181" y="297597"/>
                  </a:lnTo>
                  <a:lnTo>
                    <a:pt x="1385019" y="297325"/>
                  </a:lnTo>
                  <a:lnTo>
                    <a:pt x="1396856" y="297007"/>
                  </a:lnTo>
                  <a:lnTo>
                    <a:pt x="1408694" y="296633"/>
                  </a:lnTo>
                  <a:lnTo>
                    <a:pt x="1420532" y="296195"/>
                  </a:lnTo>
                  <a:lnTo>
                    <a:pt x="1432370" y="295682"/>
                  </a:lnTo>
                  <a:lnTo>
                    <a:pt x="1444208" y="295081"/>
                  </a:lnTo>
                  <a:lnTo>
                    <a:pt x="1456045" y="294378"/>
                  </a:lnTo>
                  <a:lnTo>
                    <a:pt x="1467883" y="293556"/>
                  </a:lnTo>
                  <a:lnTo>
                    <a:pt x="1479721" y="292595"/>
                  </a:lnTo>
                  <a:lnTo>
                    <a:pt x="1491559" y="291474"/>
                  </a:lnTo>
                  <a:lnTo>
                    <a:pt x="1503396" y="290167"/>
                  </a:lnTo>
                  <a:lnTo>
                    <a:pt x="1515234" y="288646"/>
                  </a:lnTo>
                  <a:lnTo>
                    <a:pt x="1527072" y="286878"/>
                  </a:lnTo>
                  <a:lnTo>
                    <a:pt x="1538910" y="284828"/>
                  </a:lnTo>
                  <a:lnTo>
                    <a:pt x="1550748" y="282455"/>
                  </a:lnTo>
                  <a:lnTo>
                    <a:pt x="1562585" y="279716"/>
                  </a:lnTo>
                  <a:lnTo>
                    <a:pt x="1574423" y="276563"/>
                  </a:lnTo>
                  <a:lnTo>
                    <a:pt x="1586261" y="272948"/>
                  </a:lnTo>
                  <a:lnTo>
                    <a:pt x="1598099" y="268817"/>
                  </a:lnTo>
                  <a:lnTo>
                    <a:pt x="1609936" y="264119"/>
                  </a:lnTo>
                  <a:lnTo>
                    <a:pt x="1621774" y="258802"/>
                  </a:lnTo>
                  <a:lnTo>
                    <a:pt x="1633612" y="252819"/>
                  </a:lnTo>
                  <a:lnTo>
                    <a:pt x="1645450" y="246132"/>
                  </a:lnTo>
                  <a:lnTo>
                    <a:pt x="1657287" y="238710"/>
                  </a:lnTo>
                  <a:lnTo>
                    <a:pt x="1669125" y="230539"/>
                  </a:lnTo>
                  <a:lnTo>
                    <a:pt x="1680963" y="221622"/>
                  </a:lnTo>
                  <a:lnTo>
                    <a:pt x="1692801" y="211985"/>
                  </a:lnTo>
                  <a:lnTo>
                    <a:pt x="1704639" y="201676"/>
                  </a:lnTo>
                  <a:lnTo>
                    <a:pt x="1716476" y="190771"/>
                  </a:lnTo>
                  <a:lnTo>
                    <a:pt x="1728314" y="179370"/>
                  </a:lnTo>
                  <a:lnTo>
                    <a:pt x="1740152" y="167598"/>
                  </a:lnTo>
                  <a:lnTo>
                    <a:pt x="1751990" y="155593"/>
                  </a:lnTo>
                  <a:lnTo>
                    <a:pt x="1763827" y="143511"/>
                  </a:lnTo>
                  <a:lnTo>
                    <a:pt x="1775665" y="131507"/>
                  </a:lnTo>
                  <a:lnTo>
                    <a:pt x="1787503" y="119734"/>
                  </a:lnTo>
                  <a:lnTo>
                    <a:pt x="1799341" y="108333"/>
                  </a:lnTo>
                  <a:lnTo>
                    <a:pt x="1811178" y="97429"/>
                  </a:lnTo>
                  <a:lnTo>
                    <a:pt x="1823016" y="87120"/>
                  </a:lnTo>
                  <a:lnTo>
                    <a:pt x="1834854" y="77482"/>
                  </a:lnTo>
                  <a:lnTo>
                    <a:pt x="1846692" y="68565"/>
                  </a:lnTo>
                  <a:lnTo>
                    <a:pt x="1858530" y="60394"/>
                  </a:lnTo>
                  <a:lnTo>
                    <a:pt x="1870367" y="52972"/>
                  </a:lnTo>
                  <a:lnTo>
                    <a:pt x="1882205" y="46285"/>
                  </a:lnTo>
                  <a:lnTo>
                    <a:pt x="1894043" y="40303"/>
                  </a:lnTo>
                  <a:lnTo>
                    <a:pt x="1905881" y="34986"/>
                  </a:lnTo>
                  <a:lnTo>
                    <a:pt x="1917718" y="30287"/>
                  </a:lnTo>
                  <a:lnTo>
                    <a:pt x="1929556" y="26156"/>
                  </a:lnTo>
                  <a:lnTo>
                    <a:pt x="1941394" y="22541"/>
                  </a:lnTo>
                  <a:lnTo>
                    <a:pt x="1953232" y="19388"/>
                  </a:lnTo>
                  <a:lnTo>
                    <a:pt x="1965069" y="16649"/>
                  </a:lnTo>
                  <a:lnTo>
                    <a:pt x="1976907" y="14277"/>
                  </a:lnTo>
                  <a:lnTo>
                    <a:pt x="1988745" y="12226"/>
                  </a:lnTo>
                  <a:lnTo>
                    <a:pt x="2000583" y="10458"/>
                  </a:lnTo>
                  <a:lnTo>
                    <a:pt x="2012421" y="8937"/>
                  </a:lnTo>
                  <a:lnTo>
                    <a:pt x="2024258" y="7630"/>
                  </a:lnTo>
                  <a:lnTo>
                    <a:pt x="2036096" y="6509"/>
                  </a:lnTo>
                  <a:lnTo>
                    <a:pt x="2047934" y="5549"/>
                  </a:lnTo>
                  <a:lnTo>
                    <a:pt x="2059772" y="4726"/>
                  </a:lnTo>
                  <a:lnTo>
                    <a:pt x="2071609" y="4023"/>
                  </a:lnTo>
                  <a:lnTo>
                    <a:pt x="2083447" y="3422"/>
                  </a:lnTo>
                  <a:lnTo>
                    <a:pt x="2095285" y="2909"/>
                  </a:lnTo>
                  <a:lnTo>
                    <a:pt x="2107123" y="2471"/>
                  </a:lnTo>
                  <a:lnTo>
                    <a:pt x="2118961" y="2098"/>
                  </a:lnTo>
                  <a:lnTo>
                    <a:pt x="2130798" y="1779"/>
                  </a:lnTo>
                  <a:lnTo>
                    <a:pt x="2142636" y="1507"/>
                  </a:lnTo>
                  <a:lnTo>
                    <a:pt x="2154474" y="1276"/>
                  </a:lnTo>
                  <a:lnTo>
                    <a:pt x="2166312" y="1079"/>
                  </a:lnTo>
                  <a:lnTo>
                    <a:pt x="2178149" y="911"/>
                  </a:lnTo>
                  <a:lnTo>
                    <a:pt x="2189987" y="768"/>
                  </a:lnTo>
                  <a:lnTo>
                    <a:pt x="2201825" y="646"/>
                  </a:lnTo>
                  <a:lnTo>
                    <a:pt x="2213663" y="542"/>
                  </a:lnTo>
                  <a:lnTo>
                    <a:pt x="2225500" y="454"/>
                  </a:lnTo>
                  <a:lnTo>
                    <a:pt x="2237338" y="379"/>
                  </a:lnTo>
                  <a:lnTo>
                    <a:pt x="2249176" y="315"/>
                  </a:lnTo>
                  <a:lnTo>
                    <a:pt x="2261014" y="260"/>
                  </a:lnTo>
                  <a:lnTo>
                    <a:pt x="2272852" y="214"/>
                  </a:lnTo>
                  <a:lnTo>
                    <a:pt x="2284689" y="174"/>
                  </a:lnTo>
                  <a:lnTo>
                    <a:pt x="2296527" y="141"/>
                  </a:lnTo>
                  <a:lnTo>
                    <a:pt x="2308365" y="112"/>
                  </a:lnTo>
                  <a:lnTo>
                    <a:pt x="2320203" y="88"/>
                  </a:lnTo>
                  <a:lnTo>
                    <a:pt x="2332040" y="67"/>
                  </a:lnTo>
                  <a:lnTo>
                    <a:pt x="2343878" y="50"/>
                  </a:lnTo>
                  <a:lnTo>
                    <a:pt x="2343878" y="0"/>
                  </a:lnTo>
                  <a:lnTo>
                    <a:pt x="2355716" y="8"/>
                  </a:lnTo>
                  <a:lnTo>
                    <a:pt x="2367554" y="19"/>
                  </a:lnTo>
                  <a:lnTo>
                    <a:pt x="2379391" y="31"/>
                  </a:lnTo>
                  <a:lnTo>
                    <a:pt x="2391229" y="45"/>
                  </a:lnTo>
                  <a:lnTo>
                    <a:pt x="2403067" y="62"/>
                  </a:lnTo>
                  <a:lnTo>
                    <a:pt x="2414905" y="82"/>
                  </a:lnTo>
                  <a:lnTo>
                    <a:pt x="2426743" y="105"/>
                  </a:lnTo>
                  <a:lnTo>
                    <a:pt x="2438580" y="132"/>
                  </a:lnTo>
                  <a:lnTo>
                    <a:pt x="2450418" y="164"/>
                  </a:lnTo>
                  <a:lnTo>
                    <a:pt x="2462256" y="202"/>
                  </a:lnTo>
                  <a:lnTo>
                    <a:pt x="2474094" y="246"/>
                  </a:lnTo>
                  <a:lnTo>
                    <a:pt x="2485931" y="298"/>
                  </a:lnTo>
                  <a:lnTo>
                    <a:pt x="2497769" y="358"/>
                  </a:lnTo>
                  <a:lnTo>
                    <a:pt x="2509607" y="430"/>
                  </a:lnTo>
                  <a:lnTo>
                    <a:pt x="2521445" y="514"/>
                  </a:lnTo>
                  <a:lnTo>
                    <a:pt x="2533283" y="613"/>
                  </a:lnTo>
                  <a:lnTo>
                    <a:pt x="2545120" y="728"/>
                  </a:lnTo>
                  <a:lnTo>
                    <a:pt x="2556958" y="864"/>
                  </a:lnTo>
                  <a:lnTo>
                    <a:pt x="2568796" y="1023"/>
                  </a:lnTo>
                  <a:lnTo>
                    <a:pt x="2580634" y="1210"/>
                  </a:lnTo>
                  <a:lnTo>
                    <a:pt x="2592471" y="1429"/>
                  </a:lnTo>
                  <a:lnTo>
                    <a:pt x="2604309" y="1686"/>
                  </a:lnTo>
                  <a:lnTo>
                    <a:pt x="2616147" y="1986"/>
                  </a:lnTo>
                  <a:lnTo>
                    <a:pt x="2627985" y="2338"/>
                  </a:lnTo>
                  <a:lnTo>
                    <a:pt x="2639822" y="2749"/>
                  </a:lnTo>
                  <a:lnTo>
                    <a:pt x="2651660" y="3229"/>
                  </a:lnTo>
                  <a:lnTo>
                    <a:pt x="2663498" y="3790"/>
                  </a:lnTo>
                  <a:lnTo>
                    <a:pt x="2675336" y="4443"/>
                  </a:lnTo>
                  <a:lnTo>
                    <a:pt x="2687174" y="5204"/>
                  </a:lnTo>
                  <a:lnTo>
                    <a:pt x="2699011" y="6088"/>
                  </a:lnTo>
                  <a:lnTo>
                    <a:pt x="2710849" y="7113"/>
                  </a:lnTo>
                  <a:lnTo>
                    <a:pt x="2722687" y="8299"/>
                  </a:lnTo>
                  <a:lnTo>
                    <a:pt x="2734525" y="9669"/>
                  </a:lnTo>
                  <a:lnTo>
                    <a:pt x="2746362" y="11245"/>
                  </a:lnTo>
                  <a:lnTo>
                    <a:pt x="2758200" y="13053"/>
                  </a:lnTo>
                  <a:lnTo>
                    <a:pt x="2770038" y="15118"/>
                  </a:lnTo>
                  <a:lnTo>
                    <a:pt x="2781876" y="17468"/>
                  </a:lnTo>
                  <a:lnTo>
                    <a:pt x="2793713" y="20126"/>
                  </a:lnTo>
                  <a:lnTo>
                    <a:pt x="2805551" y="23117"/>
                  </a:lnTo>
                  <a:lnTo>
                    <a:pt x="2817389" y="26461"/>
                  </a:lnTo>
                  <a:lnTo>
                    <a:pt x="2829227" y="30172"/>
                  </a:lnTo>
                  <a:lnTo>
                    <a:pt x="2841065" y="34257"/>
                  </a:lnTo>
                  <a:lnTo>
                    <a:pt x="2852902" y="38716"/>
                  </a:lnTo>
                  <a:lnTo>
                    <a:pt x="2864740" y="43534"/>
                  </a:lnTo>
                  <a:lnTo>
                    <a:pt x="2876578" y="48689"/>
                  </a:lnTo>
                  <a:lnTo>
                    <a:pt x="2888416" y="54141"/>
                  </a:lnTo>
                  <a:lnTo>
                    <a:pt x="2900253" y="59842"/>
                  </a:lnTo>
                  <a:lnTo>
                    <a:pt x="2912091" y="65728"/>
                  </a:lnTo>
                  <a:lnTo>
                    <a:pt x="2923929" y="71730"/>
                  </a:lnTo>
                  <a:lnTo>
                    <a:pt x="2935767" y="77771"/>
                  </a:lnTo>
                  <a:lnTo>
                    <a:pt x="2947604" y="83773"/>
                  </a:lnTo>
                  <a:lnTo>
                    <a:pt x="2959442" y="89660"/>
                  </a:lnTo>
                  <a:lnTo>
                    <a:pt x="2971280" y="95360"/>
                  </a:lnTo>
                  <a:lnTo>
                    <a:pt x="2983118" y="100813"/>
                  </a:lnTo>
                  <a:lnTo>
                    <a:pt x="2994956" y="105967"/>
                  </a:lnTo>
                  <a:lnTo>
                    <a:pt x="3006793" y="110786"/>
                  </a:lnTo>
                  <a:lnTo>
                    <a:pt x="3018631" y="115244"/>
                  </a:lnTo>
                  <a:lnTo>
                    <a:pt x="3030469" y="119330"/>
                  </a:lnTo>
                  <a:lnTo>
                    <a:pt x="3042307" y="123041"/>
                  </a:lnTo>
                  <a:lnTo>
                    <a:pt x="3054144" y="126384"/>
                  </a:lnTo>
                  <a:lnTo>
                    <a:pt x="3065982" y="129375"/>
                  </a:lnTo>
                  <a:lnTo>
                    <a:pt x="3077820" y="132034"/>
                  </a:lnTo>
                  <a:lnTo>
                    <a:pt x="3089658" y="134383"/>
                  </a:lnTo>
                  <a:lnTo>
                    <a:pt x="3101496" y="136449"/>
                  </a:lnTo>
                  <a:lnTo>
                    <a:pt x="3113333" y="138256"/>
                  </a:lnTo>
                  <a:lnTo>
                    <a:pt x="3125171" y="139833"/>
                  </a:lnTo>
                  <a:lnTo>
                    <a:pt x="3137009" y="141202"/>
                  </a:lnTo>
                  <a:lnTo>
                    <a:pt x="3148847" y="142388"/>
                  </a:lnTo>
                  <a:lnTo>
                    <a:pt x="3160684" y="143414"/>
                  </a:lnTo>
                  <a:lnTo>
                    <a:pt x="3172522" y="144298"/>
                  </a:lnTo>
                  <a:lnTo>
                    <a:pt x="3184360" y="145058"/>
                  </a:lnTo>
                  <a:lnTo>
                    <a:pt x="3196198" y="145712"/>
                  </a:lnTo>
                  <a:lnTo>
                    <a:pt x="3208035" y="146272"/>
                  </a:lnTo>
                  <a:lnTo>
                    <a:pt x="3219873" y="146752"/>
                  </a:lnTo>
                  <a:lnTo>
                    <a:pt x="3231711" y="147164"/>
                  </a:lnTo>
                  <a:lnTo>
                    <a:pt x="3243549" y="147515"/>
                  </a:lnTo>
                  <a:lnTo>
                    <a:pt x="3255387" y="147816"/>
                  </a:lnTo>
                  <a:lnTo>
                    <a:pt x="3267224" y="148072"/>
                  </a:lnTo>
                  <a:lnTo>
                    <a:pt x="3279062" y="148291"/>
                  </a:lnTo>
                  <a:lnTo>
                    <a:pt x="3290900" y="148478"/>
                  </a:lnTo>
                  <a:lnTo>
                    <a:pt x="3302738" y="148637"/>
                  </a:lnTo>
                  <a:lnTo>
                    <a:pt x="3314575" y="148773"/>
                  </a:lnTo>
                  <a:lnTo>
                    <a:pt x="3326413" y="148889"/>
                  </a:lnTo>
                  <a:lnTo>
                    <a:pt x="3338251" y="148987"/>
                  </a:lnTo>
                  <a:lnTo>
                    <a:pt x="3350089" y="149071"/>
                  </a:lnTo>
                  <a:lnTo>
                    <a:pt x="3361926" y="149143"/>
                  </a:lnTo>
                  <a:lnTo>
                    <a:pt x="3373764" y="149204"/>
                  </a:lnTo>
                  <a:lnTo>
                    <a:pt x="3385602" y="149256"/>
                  </a:lnTo>
                  <a:lnTo>
                    <a:pt x="3397440" y="149300"/>
                  </a:lnTo>
                  <a:lnTo>
                    <a:pt x="3409278" y="149338"/>
                  </a:lnTo>
                  <a:lnTo>
                    <a:pt x="3421115" y="149369"/>
                  </a:lnTo>
                  <a:lnTo>
                    <a:pt x="3432953" y="149397"/>
                  </a:lnTo>
                  <a:lnTo>
                    <a:pt x="3444791" y="149420"/>
                  </a:lnTo>
                  <a:lnTo>
                    <a:pt x="3456629" y="149440"/>
                  </a:lnTo>
                  <a:lnTo>
                    <a:pt x="3468466" y="149456"/>
                  </a:lnTo>
                  <a:lnTo>
                    <a:pt x="3480304" y="149471"/>
                  </a:lnTo>
                  <a:lnTo>
                    <a:pt x="3492142" y="149483"/>
                  </a:lnTo>
                  <a:lnTo>
                    <a:pt x="3503980" y="149493"/>
                  </a:lnTo>
                  <a:lnTo>
                    <a:pt x="3515818" y="149502"/>
                  </a:lnTo>
                  <a:lnTo>
                    <a:pt x="3515818" y="149552"/>
                  </a:lnTo>
                  <a:lnTo>
                    <a:pt x="3527655" y="149552"/>
                  </a:lnTo>
                  <a:lnTo>
                    <a:pt x="3539493" y="149552"/>
                  </a:lnTo>
                  <a:lnTo>
                    <a:pt x="3551331" y="149552"/>
                  </a:lnTo>
                  <a:lnTo>
                    <a:pt x="3563169" y="149552"/>
                  </a:lnTo>
                  <a:lnTo>
                    <a:pt x="3575006" y="149552"/>
                  </a:lnTo>
                  <a:lnTo>
                    <a:pt x="3586844" y="149552"/>
                  </a:lnTo>
                  <a:lnTo>
                    <a:pt x="3598682" y="149552"/>
                  </a:lnTo>
                  <a:lnTo>
                    <a:pt x="3610520" y="149552"/>
                  </a:lnTo>
                  <a:lnTo>
                    <a:pt x="3622357" y="149552"/>
                  </a:lnTo>
                  <a:lnTo>
                    <a:pt x="3634195" y="149552"/>
                  </a:lnTo>
                  <a:lnTo>
                    <a:pt x="3646033" y="149552"/>
                  </a:lnTo>
                  <a:lnTo>
                    <a:pt x="3657871" y="149552"/>
                  </a:lnTo>
                  <a:lnTo>
                    <a:pt x="3669709" y="149552"/>
                  </a:lnTo>
                  <a:lnTo>
                    <a:pt x="3681546" y="149552"/>
                  </a:lnTo>
                  <a:lnTo>
                    <a:pt x="3693384" y="149552"/>
                  </a:lnTo>
                  <a:lnTo>
                    <a:pt x="3705222" y="149552"/>
                  </a:lnTo>
                  <a:lnTo>
                    <a:pt x="3717060" y="149552"/>
                  </a:lnTo>
                  <a:lnTo>
                    <a:pt x="3728897" y="149552"/>
                  </a:lnTo>
                  <a:lnTo>
                    <a:pt x="3740735" y="149552"/>
                  </a:lnTo>
                  <a:lnTo>
                    <a:pt x="3752573" y="149552"/>
                  </a:lnTo>
                  <a:lnTo>
                    <a:pt x="3764411" y="149552"/>
                  </a:lnTo>
                  <a:lnTo>
                    <a:pt x="3776248" y="149552"/>
                  </a:lnTo>
                  <a:lnTo>
                    <a:pt x="3788086" y="149552"/>
                  </a:lnTo>
                  <a:lnTo>
                    <a:pt x="3799924" y="149552"/>
                  </a:lnTo>
                  <a:lnTo>
                    <a:pt x="3811762" y="149552"/>
                  </a:lnTo>
                  <a:lnTo>
                    <a:pt x="3823600" y="149552"/>
                  </a:lnTo>
                  <a:lnTo>
                    <a:pt x="3835437" y="149552"/>
                  </a:lnTo>
                  <a:lnTo>
                    <a:pt x="3847275" y="149552"/>
                  </a:lnTo>
                  <a:lnTo>
                    <a:pt x="3859113" y="149552"/>
                  </a:lnTo>
                  <a:lnTo>
                    <a:pt x="3870951" y="149552"/>
                  </a:lnTo>
                  <a:lnTo>
                    <a:pt x="3882788" y="149552"/>
                  </a:lnTo>
                  <a:lnTo>
                    <a:pt x="3894626" y="149552"/>
                  </a:lnTo>
                  <a:lnTo>
                    <a:pt x="3906464" y="149552"/>
                  </a:lnTo>
                  <a:lnTo>
                    <a:pt x="3918302" y="149552"/>
                  </a:lnTo>
                  <a:lnTo>
                    <a:pt x="3930139" y="149552"/>
                  </a:lnTo>
                  <a:lnTo>
                    <a:pt x="3941977" y="149552"/>
                  </a:lnTo>
                  <a:lnTo>
                    <a:pt x="3953815" y="149552"/>
                  </a:lnTo>
                  <a:lnTo>
                    <a:pt x="3965653" y="149552"/>
                  </a:lnTo>
                  <a:lnTo>
                    <a:pt x="3977491" y="149552"/>
                  </a:lnTo>
                  <a:lnTo>
                    <a:pt x="3989328" y="149552"/>
                  </a:lnTo>
                  <a:lnTo>
                    <a:pt x="4001166" y="149552"/>
                  </a:lnTo>
                  <a:lnTo>
                    <a:pt x="4013004" y="149552"/>
                  </a:lnTo>
                  <a:lnTo>
                    <a:pt x="4024842" y="149552"/>
                  </a:lnTo>
                  <a:lnTo>
                    <a:pt x="4036679" y="149552"/>
                  </a:lnTo>
                  <a:lnTo>
                    <a:pt x="4048517" y="149552"/>
                  </a:lnTo>
                  <a:lnTo>
                    <a:pt x="4060355" y="149552"/>
                  </a:lnTo>
                  <a:lnTo>
                    <a:pt x="4072193" y="149552"/>
                  </a:lnTo>
                  <a:lnTo>
                    <a:pt x="4084031" y="149552"/>
                  </a:lnTo>
                  <a:lnTo>
                    <a:pt x="4095868" y="149552"/>
                  </a:lnTo>
                  <a:lnTo>
                    <a:pt x="4107706" y="149552"/>
                  </a:lnTo>
                  <a:lnTo>
                    <a:pt x="4119544" y="149552"/>
                  </a:lnTo>
                  <a:lnTo>
                    <a:pt x="4131382" y="149552"/>
                  </a:lnTo>
                  <a:lnTo>
                    <a:pt x="4143219" y="149552"/>
                  </a:lnTo>
                  <a:lnTo>
                    <a:pt x="4155057" y="149552"/>
                  </a:lnTo>
                  <a:lnTo>
                    <a:pt x="4166895" y="149552"/>
                  </a:lnTo>
                  <a:lnTo>
                    <a:pt x="4178733" y="149552"/>
                  </a:lnTo>
                  <a:lnTo>
                    <a:pt x="4190570" y="149552"/>
                  </a:lnTo>
                  <a:lnTo>
                    <a:pt x="4202408" y="149552"/>
                  </a:lnTo>
                  <a:lnTo>
                    <a:pt x="4214246" y="149552"/>
                  </a:lnTo>
                  <a:lnTo>
                    <a:pt x="4226084" y="149552"/>
                  </a:lnTo>
                  <a:lnTo>
                    <a:pt x="4237922" y="149552"/>
                  </a:lnTo>
                  <a:lnTo>
                    <a:pt x="4249759" y="149552"/>
                  </a:lnTo>
                  <a:lnTo>
                    <a:pt x="4261597" y="149552"/>
                  </a:lnTo>
                  <a:lnTo>
                    <a:pt x="4273435" y="149552"/>
                  </a:lnTo>
                  <a:lnTo>
                    <a:pt x="4285273" y="149552"/>
                  </a:lnTo>
                  <a:lnTo>
                    <a:pt x="4297110" y="149552"/>
                  </a:lnTo>
                  <a:lnTo>
                    <a:pt x="4308948" y="149552"/>
                  </a:lnTo>
                  <a:lnTo>
                    <a:pt x="4320786" y="149552"/>
                  </a:lnTo>
                  <a:lnTo>
                    <a:pt x="4332624" y="149552"/>
                  </a:lnTo>
                  <a:lnTo>
                    <a:pt x="4344461" y="149552"/>
                  </a:lnTo>
                  <a:lnTo>
                    <a:pt x="4356299" y="149552"/>
                  </a:lnTo>
                  <a:lnTo>
                    <a:pt x="4368137" y="149552"/>
                  </a:lnTo>
                  <a:lnTo>
                    <a:pt x="4379975" y="149552"/>
                  </a:lnTo>
                  <a:lnTo>
                    <a:pt x="4391813" y="149552"/>
                  </a:lnTo>
                  <a:lnTo>
                    <a:pt x="4403650" y="149552"/>
                  </a:lnTo>
                  <a:lnTo>
                    <a:pt x="4415488" y="149552"/>
                  </a:lnTo>
                  <a:lnTo>
                    <a:pt x="4427326" y="149552"/>
                  </a:lnTo>
                  <a:lnTo>
                    <a:pt x="4439164" y="149552"/>
                  </a:lnTo>
                  <a:lnTo>
                    <a:pt x="4451001" y="149552"/>
                  </a:lnTo>
                  <a:lnTo>
                    <a:pt x="4462839" y="149552"/>
                  </a:lnTo>
                  <a:lnTo>
                    <a:pt x="4474677" y="149552"/>
                  </a:lnTo>
                  <a:lnTo>
                    <a:pt x="4486515" y="149552"/>
                  </a:lnTo>
                  <a:lnTo>
                    <a:pt x="4498352" y="149552"/>
                  </a:lnTo>
                  <a:lnTo>
                    <a:pt x="4510190" y="149552"/>
                  </a:lnTo>
                  <a:lnTo>
                    <a:pt x="4522028" y="149552"/>
                  </a:lnTo>
                  <a:lnTo>
                    <a:pt x="4533866" y="149552"/>
                  </a:lnTo>
                  <a:lnTo>
                    <a:pt x="4545704" y="149552"/>
                  </a:lnTo>
                  <a:lnTo>
                    <a:pt x="4557541" y="149552"/>
                  </a:lnTo>
                  <a:lnTo>
                    <a:pt x="4569379" y="149552"/>
                  </a:lnTo>
                  <a:lnTo>
                    <a:pt x="4581217" y="149552"/>
                  </a:lnTo>
                  <a:lnTo>
                    <a:pt x="4593055" y="149552"/>
                  </a:lnTo>
                  <a:lnTo>
                    <a:pt x="4604892" y="149552"/>
                  </a:lnTo>
                  <a:lnTo>
                    <a:pt x="4616730" y="149552"/>
                  </a:lnTo>
                  <a:lnTo>
                    <a:pt x="4628568" y="149552"/>
                  </a:lnTo>
                  <a:lnTo>
                    <a:pt x="4640406" y="149552"/>
                  </a:lnTo>
                  <a:lnTo>
                    <a:pt x="4652244" y="149552"/>
                  </a:lnTo>
                  <a:lnTo>
                    <a:pt x="4664081" y="149552"/>
                  </a:lnTo>
                  <a:lnTo>
                    <a:pt x="4675919" y="149552"/>
                  </a:lnTo>
                  <a:lnTo>
                    <a:pt x="4687757" y="149552"/>
                  </a:lnTo>
                </a:path>
              </a:pathLst>
            </a:custGeom>
            <a:ln w="40651" cap="flat">
              <a:solidFill>
                <a:srgbClr val="E8E8E8">
                  <a:alpha val="100000"/>
                </a:srgbClr>
              </a:solidFill>
              <a:prstDash val="solid"/>
              <a:round/>
            </a:ln>
          </p:spPr>
          <p:txBody>
            <a:bodyPr/>
            <a:lstStyle/>
            <a:p/>
          </p:txBody>
        </p:sp>
        <p:sp>
          <p:nvSpPr>
            <p:cNvPr id="54" name="pl54"/>
            <p:cNvSpPr/>
            <p:nvPr/>
          </p:nvSpPr>
          <p:spPr>
            <a:xfrm>
              <a:off x="2482252" y="1348541"/>
              <a:ext cx="4687757" cy="598059"/>
            </a:xfrm>
            <a:custGeom>
              <a:avLst/>
              <a:pathLst>
                <a:path w="4687757" h="598059">
                  <a:moveTo>
                    <a:pt x="0" y="598059"/>
                  </a:moveTo>
                  <a:lnTo>
                    <a:pt x="11837" y="598024"/>
                  </a:lnTo>
                  <a:lnTo>
                    <a:pt x="23675" y="597983"/>
                  </a:lnTo>
                  <a:lnTo>
                    <a:pt x="35513" y="597934"/>
                  </a:lnTo>
                  <a:lnTo>
                    <a:pt x="47351" y="597877"/>
                  </a:lnTo>
                  <a:lnTo>
                    <a:pt x="59188" y="597810"/>
                  </a:lnTo>
                  <a:lnTo>
                    <a:pt x="71026" y="597731"/>
                  </a:lnTo>
                  <a:lnTo>
                    <a:pt x="82864" y="597639"/>
                  </a:lnTo>
                  <a:lnTo>
                    <a:pt x="94702" y="597530"/>
                  </a:lnTo>
                  <a:lnTo>
                    <a:pt x="106539" y="597402"/>
                  </a:lnTo>
                  <a:lnTo>
                    <a:pt x="118377" y="597251"/>
                  </a:lnTo>
                  <a:lnTo>
                    <a:pt x="130215" y="597075"/>
                  </a:lnTo>
                  <a:lnTo>
                    <a:pt x="142053" y="596867"/>
                  </a:lnTo>
                  <a:lnTo>
                    <a:pt x="153891" y="596624"/>
                  </a:lnTo>
                  <a:lnTo>
                    <a:pt x="165728" y="596338"/>
                  </a:lnTo>
                  <a:lnTo>
                    <a:pt x="177566" y="596002"/>
                  </a:lnTo>
                  <a:lnTo>
                    <a:pt x="189404" y="595607"/>
                  </a:lnTo>
                  <a:lnTo>
                    <a:pt x="201242" y="595144"/>
                  </a:lnTo>
                  <a:lnTo>
                    <a:pt x="213079" y="594601"/>
                  </a:lnTo>
                  <a:lnTo>
                    <a:pt x="224917" y="593964"/>
                  </a:lnTo>
                  <a:lnTo>
                    <a:pt x="236755" y="593216"/>
                  </a:lnTo>
                  <a:lnTo>
                    <a:pt x="248593" y="592341"/>
                  </a:lnTo>
                  <a:lnTo>
                    <a:pt x="260430" y="591314"/>
                  </a:lnTo>
                  <a:lnTo>
                    <a:pt x="272268" y="590112"/>
                  </a:lnTo>
                  <a:lnTo>
                    <a:pt x="284106" y="588706"/>
                  </a:lnTo>
                  <a:lnTo>
                    <a:pt x="295944" y="587062"/>
                  </a:lnTo>
                  <a:lnTo>
                    <a:pt x="307782" y="585140"/>
                  </a:lnTo>
                  <a:lnTo>
                    <a:pt x="319619" y="582898"/>
                  </a:lnTo>
                  <a:lnTo>
                    <a:pt x="331457" y="580284"/>
                  </a:lnTo>
                  <a:lnTo>
                    <a:pt x="343295" y="577242"/>
                  </a:lnTo>
                  <a:lnTo>
                    <a:pt x="355133" y="573706"/>
                  </a:lnTo>
                  <a:lnTo>
                    <a:pt x="366970" y="569606"/>
                  </a:lnTo>
                  <a:lnTo>
                    <a:pt x="378808" y="564860"/>
                  </a:lnTo>
                  <a:lnTo>
                    <a:pt x="390646" y="559382"/>
                  </a:lnTo>
                  <a:lnTo>
                    <a:pt x="402484" y="553077"/>
                  </a:lnTo>
                  <a:lnTo>
                    <a:pt x="414321" y="545846"/>
                  </a:lnTo>
                  <a:lnTo>
                    <a:pt x="426159" y="537584"/>
                  </a:lnTo>
                  <a:lnTo>
                    <a:pt x="437997" y="528187"/>
                  </a:lnTo>
                  <a:lnTo>
                    <a:pt x="449835" y="517554"/>
                  </a:lnTo>
                  <a:lnTo>
                    <a:pt x="461673" y="505589"/>
                  </a:lnTo>
                  <a:lnTo>
                    <a:pt x="473510" y="492215"/>
                  </a:lnTo>
                  <a:lnTo>
                    <a:pt x="485348" y="477371"/>
                  </a:lnTo>
                  <a:lnTo>
                    <a:pt x="497186" y="461029"/>
                  </a:lnTo>
                  <a:lnTo>
                    <a:pt x="509024" y="443195"/>
                  </a:lnTo>
                  <a:lnTo>
                    <a:pt x="520861" y="423920"/>
                  </a:lnTo>
                  <a:lnTo>
                    <a:pt x="532699" y="403302"/>
                  </a:lnTo>
                  <a:lnTo>
                    <a:pt x="544537" y="381492"/>
                  </a:lnTo>
                  <a:lnTo>
                    <a:pt x="556375" y="358691"/>
                  </a:lnTo>
                  <a:lnTo>
                    <a:pt x="568213" y="335145"/>
                  </a:lnTo>
                  <a:lnTo>
                    <a:pt x="580050" y="311137"/>
                  </a:lnTo>
                  <a:lnTo>
                    <a:pt x="591888" y="286972"/>
                  </a:lnTo>
                  <a:lnTo>
                    <a:pt x="603726" y="262964"/>
                  </a:lnTo>
                  <a:lnTo>
                    <a:pt x="615564" y="239418"/>
                  </a:lnTo>
                  <a:lnTo>
                    <a:pt x="627401" y="216617"/>
                  </a:lnTo>
                  <a:lnTo>
                    <a:pt x="639239" y="194807"/>
                  </a:lnTo>
                  <a:lnTo>
                    <a:pt x="651077" y="174190"/>
                  </a:lnTo>
                  <a:lnTo>
                    <a:pt x="662915" y="154914"/>
                  </a:lnTo>
                  <a:lnTo>
                    <a:pt x="674752" y="137080"/>
                  </a:lnTo>
                  <a:lnTo>
                    <a:pt x="686590" y="120738"/>
                  </a:lnTo>
                  <a:lnTo>
                    <a:pt x="698428" y="105894"/>
                  </a:lnTo>
                  <a:lnTo>
                    <a:pt x="710266" y="92520"/>
                  </a:lnTo>
                  <a:lnTo>
                    <a:pt x="722104" y="80555"/>
                  </a:lnTo>
                  <a:lnTo>
                    <a:pt x="733941" y="69922"/>
                  </a:lnTo>
                  <a:lnTo>
                    <a:pt x="745779" y="60525"/>
                  </a:lnTo>
                  <a:lnTo>
                    <a:pt x="757617" y="52263"/>
                  </a:lnTo>
                  <a:lnTo>
                    <a:pt x="769455" y="45032"/>
                  </a:lnTo>
                  <a:lnTo>
                    <a:pt x="781292" y="38727"/>
                  </a:lnTo>
                  <a:lnTo>
                    <a:pt x="793130" y="33249"/>
                  </a:lnTo>
                  <a:lnTo>
                    <a:pt x="804968" y="28503"/>
                  </a:lnTo>
                  <a:lnTo>
                    <a:pt x="816806" y="24403"/>
                  </a:lnTo>
                  <a:lnTo>
                    <a:pt x="828643" y="20867"/>
                  </a:lnTo>
                  <a:lnTo>
                    <a:pt x="840481" y="17825"/>
                  </a:lnTo>
                  <a:lnTo>
                    <a:pt x="852319" y="15211"/>
                  </a:lnTo>
                  <a:lnTo>
                    <a:pt x="864157" y="12969"/>
                  </a:lnTo>
                  <a:lnTo>
                    <a:pt x="875995" y="11048"/>
                  </a:lnTo>
                  <a:lnTo>
                    <a:pt x="887832" y="9403"/>
                  </a:lnTo>
                  <a:lnTo>
                    <a:pt x="899670" y="7997"/>
                  </a:lnTo>
                  <a:lnTo>
                    <a:pt x="911508" y="6795"/>
                  </a:lnTo>
                  <a:lnTo>
                    <a:pt x="923346" y="5769"/>
                  </a:lnTo>
                  <a:lnTo>
                    <a:pt x="935183" y="4893"/>
                  </a:lnTo>
                  <a:lnTo>
                    <a:pt x="947021" y="4145"/>
                  </a:lnTo>
                  <a:lnTo>
                    <a:pt x="958859" y="3508"/>
                  </a:lnTo>
                  <a:lnTo>
                    <a:pt x="970697" y="2965"/>
                  </a:lnTo>
                  <a:lnTo>
                    <a:pt x="982534" y="2502"/>
                  </a:lnTo>
                  <a:lnTo>
                    <a:pt x="994372" y="2108"/>
                  </a:lnTo>
                  <a:lnTo>
                    <a:pt x="1006210" y="1772"/>
                  </a:lnTo>
                  <a:lnTo>
                    <a:pt x="1018048" y="1485"/>
                  </a:lnTo>
                  <a:lnTo>
                    <a:pt x="1029886" y="1242"/>
                  </a:lnTo>
                  <a:lnTo>
                    <a:pt x="1041723" y="1034"/>
                  </a:lnTo>
                  <a:lnTo>
                    <a:pt x="1053561" y="858"/>
                  </a:lnTo>
                  <a:lnTo>
                    <a:pt x="1065399" y="707"/>
                  </a:lnTo>
                  <a:lnTo>
                    <a:pt x="1077237" y="580"/>
                  </a:lnTo>
                  <a:lnTo>
                    <a:pt x="1089074" y="471"/>
                  </a:lnTo>
                  <a:lnTo>
                    <a:pt x="1100912" y="378"/>
                  </a:lnTo>
                  <a:lnTo>
                    <a:pt x="1112750" y="299"/>
                  </a:lnTo>
                  <a:lnTo>
                    <a:pt x="1124588" y="232"/>
                  </a:lnTo>
                  <a:lnTo>
                    <a:pt x="1136426" y="175"/>
                  </a:lnTo>
                  <a:lnTo>
                    <a:pt x="1148263" y="126"/>
                  </a:lnTo>
                  <a:lnTo>
                    <a:pt x="1160101" y="85"/>
                  </a:lnTo>
                  <a:lnTo>
                    <a:pt x="1171939" y="50"/>
                  </a:lnTo>
                  <a:lnTo>
                    <a:pt x="1171939" y="0"/>
                  </a:lnTo>
                  <a:lnTo>
                    <a:pt x="1183777" y="26"/>
                  </a:lnTo>
                  <a:lnTo>
                    <a:pt x="1195614" y="57"/>
                  </a:lnTo>
                  <a:lnTo>
                    <a:pt x="1207452" y="93"/>
                  </a:lnTo>
                  <a:lnTo>
                    <a:pt x="1219290" y="136"/>
                  </a:lnTo>
                  <a:lnTo>
                    <a:pt x="1231128" y="187"/>
                  </a:lnTo>
                  <a:lnTo>
                    <a:pt x="1242965" y="246"/>
                  </a:lnTo>
                  <a:lnTo>
                    <a:pt x="1254803" y="315"/>
                  </a:lnTo>
                  <a:lnTo>
                    <a:pt x="1266641" y="397"/>
                  </a:lnTo>
                  <a:lnTo>
                    <a:pt x="1278479" y="493"/>
                  </a:lnTo>
                  <a:lnTo>
                    <a:pt x="1290317" y="606"/>
                  </a:lnTo>
                  <a:lnTo>
                    <a:pt x="1302154" y="738"/>
                  </a:lnTo>
                  <a:lnTo>
                    <a:pt x="1313992" y="894"/>
                  </a:lnTo>
                  <a:lnTo>
                    <a:pt x="1325830" y="1076"/>
                  </a:lnTo>
                  <a:lnTo>
                    <a:pt x="1337668" y="1291"/>
                  </a:lnTo>
                  <a:lnTo>
                    <a:pt x="1349505" y="1543"/>
                  </a:lnTo>
                  <a:lnTo>
                    <a:pt x="1361343" y="1839"/>
                  </a:lnTo>
                  <a:lnTo>
                    <a:pt x="1373181" y="2186"/>
                  </a:lnTo>
                  <a:lnTo>
                    <a:pt x="1385019" y="2593"/>
                  </a:lnTo>
                  <a:lnTo>
                    <a:pt x="1396856" y="3071"/>
                  </a:lnTo>
                  <a:lnTo>
                    <a:pt x="1408694" y="3632"/>
                  </a:lnTo>
                  <a:lnTo>
                    <a:pt x="1420532" y="4289"/>
                  </a:lnTo>
                  <a:lnTo>
                    <a:pt x="1432370" y="5058"/>
                  </a:lnTo>
                  <a:lnTo>
                    <a:pt x="1444208" y="5960"/>
                  </a:lnTo>
                  <a:lnTo>
                    <a:pt x="1456045" y="7015"/>
                  </a:lnTo>
                  <a:lnTo>
                    <a:pt x="1467883" y="8248"/>
                  </a:lnTo>
                  <a:lnTo>
                    <a:pt x="1479721" y="9689"/>
                  </a:lnTo>
                  <a:lnTo>
                    <a:pt x="1491559" y="11371"/>
                  </a:lnTo>
                  <a:lnTo>
                    <a:pt x="1503396" y="13331"/>
                  </a:lnTo>
                  <a:lnTo>
                    <a:pt x="1515234" y="15613"/>
                  </a:lnTo>
                  <a:lnTo>
                    <a:pt x="1527072" y="18264"/>
                  </a:lnTo>
                  <a:lnTo>
                    <a:pt x="1538910" y="21340"/>
                  </a:lnTo>
                  <a:lnTo>
                    <a:pt x="1550748" y="24899"/>
                  </a:lnTo>
                  <a:lnTo>
                    <a:pt x="1562585" y="29008"/>
                  </a:lnTo>
                  <a:lnTo>
                    <a:pt x="1574423" y="33736"/>
                  </a:lnTo>
                  <a:lnTo>
                    <a:pt x="1586261" y="39160"/>
                  </a:lnTo>
                  <a:lnTo>
                    <a:pt x="1598099" y="45356"/>
                  </a:lnTo>
                  <a:lnTo>
                    <a:pt x="1609936" y="52404"/>
                  </a:lnTo>
                  <a:lnTo>
                    <a:pt x="1621774" y="60379"/>
                  </a:lnTo>
                  <a:lnTo>
                    <a:pt x="1633612" y="69352"/>
                  </a:lnTo>
                  <a:lnTo>
                    <a:pt x="1645450" y="79383"/>
                  </a:lnTo>
                  <a:lnTo>
                    <a:pt x="1657287" y="90516"/>
                  </a:lnTo>
                  <a:lnTo>
                    <a:pt x="1669125" y="102772"/>
                  </a:lnTo>
                  <a:lnTo>
                    <a:pt x="1680963" y="116148"/>
                  </a:lnTo>
                  <a:lnTo>
                    <a:pt x="1692801" y="130604"/>
                  </a:lnTo>
                  <a:lnTo>
                    <a:pt x="1704639" y="146068"/>
                  </a:lnTo>
                  <a:lnTo>
                    <a:pt x="1716476" y="162425"/>
                  </a:lnTo>
                  <a:lnTo>
                    <a:pt x="1728314" y="179526"/>
                  </a:lnTo>
                  <a:lnTo>
                    <a:pt x="1740152" y="197185"/>
                  </a:lnTo>
                  <a:lnTo>
                    <a:pt x="1751990" y="215191"/>
                  </a:lnTo>
                  <a:lnTo>
                    <a:pt x="1763827" y="233315"/>
                  </a:lnTo>
                  <a:lnTo>
                    <a:pt x="1775665" y="251321"/>
                  </a:lnTo>
                  <a:lnTo>
                    <a:pt x="1787503" y="268981"/>
                  </a:lnTo>
                  <a:lnTo>
                    <a:pt x="1799341" y="286081"/>
                  </a:lnTo>
                  <a:lnTo>
                    <a:pt x="1811178" y="302439"/>
                  </a:lnTo>
                  <a:lnTo>
                    <a:pt x="1823016" y="317902"/>
                  </a:lnTo>
                  <a:lnTo>
                    <a:pt x="1834854" y="332358"/>
                  </a:lnTo>
                  <a:lnTo>
                    <a:pt x="1846692" y="345734"/>
                  </a:lnTo>
                  <a:lnTo>
                    <a:pt x="1858530" y="357991"/>
                  </a:lnTo>
                  <a:lnTo>
                    <a:pt x="1870367" y="369123"/>
                  </a:lnTo>
                  <a:lnTo>
                    <a:pt x="1882205" y="379154"/>
                  </a:lnTo>
                  <a:lnTo>
                    <a:pt x="1894043" y="388127"/>
                  </a:lnTo>
                  <a:lnTo>
                    <a:pt x="1905881" y="396103"/>
                  </a:lnTo>
                  <a:lnTo>
                    <a:pt x="1917718" y="403150"/>
                  </a:lnTo>
                  <a:lnTo>
                    <a:pt x="1929556" y="409347"/>
                  </a:lnTo>
                  <a:lnTo>
                    <a:pt x="1941394" y="414770"/>
                  </a:lnTo>
                  <a:lnTo>
                    <a:pt x="1953232" y="419499"/>
                  </a:lnTo>
                  <a:lnTo>
                    <a:pt x="1965069" y="423607"/>
                  </a:lnTo>
                  <a:lnTo>
                    <a:pt x="1976907" y="427166"/>
                  </a:lnTo>
                  <a:lnTo>
                    <a:pt x="1988745" y="430242"/>
                  </a:lnTo>
                  <a:lnTo>
                    <a:pt x="2000583" y="432894"/>
                  </a:lnTo>
                  <a:lnTo>
                    <a:pt x="2012421" y="435175"/>
                  </a:lnTo>
                  <a:lnTo>
                    <a:pt x="2024258" y="437136"/>
                  </a:lnTo>
                  <a:lnTo>
                    <a:pt x="2036096" y="438817"/>
                  </a:lnTo>
                  <a:lnTo>
                    <a:pt x="2047934" y="440258"/>
                  </a:lnTo>
                  <a:lnTo>
                    <a:pt x="2059772" y="441492"/>
                  </a:lnTo>
                  <a:lnTo>
                    <a:pt x="2071609" y="442547"/>
                  </a:lnTo>
                  <a:lnTo>
                    <a:pt x="2083447" y="443448"/>
                  </a:lnTo>
                  <a:lnTo>
                    <a:pt x="2095285" y="444218"/>
                  </a:lnTo>
                  <a:lnTo>
                    <a:pt x="2107123" y="444875"/>
                  </a:lnTo>
                  <a:lnTo>
                    <a:pt x="2118961" y="445435"/>
                  </a:lnTo>
                  <a:lnTo>
                    <a:pt x="2130798" y="445913"/>
                  </a:lnTo>
                  <a:lnTo>
                    <a:pt x="2142636" y="446320"/>
                  </a:lnTo>
                  <a:lnTo>
                    <a:pt x="2154474" y="446668"/>
                  </a:lnTo>
                  <a:lnTo>
                    <a:pt x="2166312" y="446963"/>
                  </a:lnTo>
                  <a:lnTo>
                    <a:pt x="2178149" y="447215"/>
                  </a:lnTo>
                  <a:lnTo>
                    <a:pt x="2189987" y="447430"/>
                  </a:lnTo>
                  <a:lnTo>
                    <a:pt x="2201825" y="447613"/>
                  </a:lnTo>
                  <a:lnTo>
                    <a:pt x="2213663" y="447768"/>
                  </a:lnTo>
                  <a:lnTo>
                    <a:pt x="2225500" y="447901"/>
                  </a:lnTo>
                  <a:lnTo>
                    <a:pt x="2237338" y="448014"/>
                  </a:lnTo>
                  <a:lnTo>
                    <a:pt x="2249176" y="448109"/>
                  </a:lnTo>
                  <a:lnTo>
                    <a:pt x="2261014" y="448191"/>
                  </a:lnTo>
                  <a:lnTo>
                    <a:pt x="2272852" y="448261"/>
                  </a:lnTo>
                  <a:lnTo>
                    <a:pt x="2284689" y="448320"/>
                  </a:lnTo>
                  <a:lnTo>
                    <a:pt x="2296527" y="448370"/>
                  </a:lnTo>
                  <a:lnTo>
                    <a:pt x="2308365" y="448413"/>
                  </a:lnTo>
                  <a:lnTo>
                    <a:pt x="2320203" y="448449"/>
                  </a:lnTo>
                  <a:lnTo>
                    <a:pt x="2332040" y="448480"/>
                  </a:lnTo>
                  <a:lnTo>
                    <a:pt x="2343878" y="448507"/>
                  </a:lnTo>
                  <a:lnTo>
                    <a:pt x="2343878" y="448657"/>
                  </a:lnTo>
                  <a:lnTo>
                    <a:pt x="2355716" y="448657"/>
                  </a:lnTo>
                  <a:lnTo>
                    <a:pt x="2367554" y="448657"/>
                  </a:lnTo>
                  <a:lnTo>
                    <a:pt x="2379391" y="448657"/>
                  </a:lnTo>
                  <a:lnTo>
                    <a:pt x="2391229" y="448657"/>
                  </a:lnTo>
                  <a:lnTo>
                    <a:pt x="2403067" y="448657"/>
                  </a:lnTo>
                  <a:lnTo>
                    <a:pt x="2414905" y="448657"/>
                  </a:lnTo>
                  <a:lnTo>
                    <a:pt x="2426743" y="448657"/>
                  </a:lnTo>
                  <a:lnTo>
                    <a:pt x="2438580" y="448657"/>
                  </a:lnTo>
                  <a:lnTo>
                    <a:pt x="2450418" y="448657"/>
                  </a:lnTo>
                  <a:lnTo>
                    <a:pt x="2462256" y="448657"/>
                  </a:lnTo>
                  <a:lnTo>
                    <a:pt x="2474094" y="448657"/>
                  </a:lnTo>
                  <a:lnTo>
                    <a:pt x="2485931" y="448657"/>
                  </a:lnTo>
                  <a:lnTo>
                    <a:pt x="2497769" y="448657"/>
                  </a:lnTo>
                  <a:lnTo>
                    <a:pt x="2509607" y="448657"/>
                  </a:lnTo>
                  <a:lnTo>
                    <a:pt x="2521445" y="448657"/>
                  </a:lnTo>
                  <a:lnTo>
                    <a:pt x="2533283" y="448657"/>
                  </a:lnTo>
                  <a:lnTo>
                    <a:pt x="2545120" y="448657"/>
                  </a:lnTo>
                  <a:lnTo>
                    <a:pt x="2556958" y="448657"/>
                  </a:lnTo>
                  <a:lnTo>
                    <a:pt x="2568796" y="448657"/>
                  </a:lnTo>
                  <a:lnTo>
                    <a:pt x="2580634" y="448657"/>
                  </a:lnTo>
                  <a:lnTo>
                    <a:pt x="2592471" y="448657"/>
                  </a:lnTo>
                  <a:lnTo>
                    <a:pt x="2604309" y="448657"/>
                  </a:lnTo>
                  <a:lnTo>
                    <a:pt x="2616147" y="448657"/>
                  </a:lnTo>
                  <a:lnTo>
                    <a:pt x="2627985" y="448657"/>
                  </a:lnTo>
                  <a:lnTo>
                    <a:pt x="2639822" y="448657"/>
                  </a:lnTo>
                  <a:lnTo>
                    <a:pt x="2651660" y="448657"/>
                  </a:lnTo>
                  <a:lnTo>
                    <a:pt x="2663498" y="448657"/>
                  </a:lnTo>
                  <a:lnTo>
                    <a:pt x="2675336" y="448657"/>
                  </a:lnTo>
                  <a:lnTo>
                    <a:pt x="2687174" y="448657"/>
                  </a:lnTo>
                  <a:lnTo>
                    <a:pt x="2699011" y="448657"/>
                  </a:lnTo>
                  <a:lnTo>
                    <a:pt x="2710849" y="448657"/>
                  </a:lnTo>
                  <a:lnTo>
                    <a:pt x="2722687" y="448657"/>
                  </a:lnTo>
                  <a:lnTo>
                    <a:pt x="2734525" y="448657"/>
                  </a:lnTo>
                  <a:lnTo>
                    <a:pt x="2746362" y="448657"/>
                  </a:lnTo>
                  <a:lnTo>
                    <a:pt x="2758200" y="448657"/>
                  </a:lnTo>
                  <a:lnTo>
                    <a:pt x="2770038" y="448657"/>
                  </a:lnTo>
                  <a:lnTo>
                    <a:pt x="2781876" y="448657"/>
                  </a:lnTo>
                  <a:lnTo>
                    <a:pt x="2793713" y="448657"/>
                  </a:lnTo>
                  <a:lnTo>
                    <a:pt x="2805551" y="448657"/>
                  </a:lnTo>
                  <a:lnTo>
                    <a:pt x="2817389" y="448657"/>
                  </a:lnTo>
                  <a:lnTo>
                    <a:pt x="2829227" y="448657"/>
                  </a:lnTo>
                  <a:lnTo>
                    <a:pt x="2841065" y="448657"/>
                  </a:lnTo>
                  <a:lnTo>
                    <a:pt x="2852902" y="448657"/>
                  </a:lnTo>
                  <a:lnTo>
                    <a:pt x="2864740" y="448657"/>
                  </a:lnTo>
                  <a:lnTo>
                    <a:pt x="2876578" y="448657"/>
                  </a:lnTo>
                  <a:lnTo>
                    <a:pt x="2888416" y="448657"/>
                  </a:lnTo>
                  <a:lnTo>
                    <a:pt x="2900253" y="448657"/>
                  </a:lnTo>
                  <a:lnTo>
                    <a:pt x="2912091" y="448657"/>
                  </a:lnTo>
                  <a:lnTo>
                    <a:pt x="2923929" y="448657"/>
                  </a:lnTo>
                  <a:lnTo>
                    <a:pt x="2935767" y="448657"/>
                  </a:lnTo>
                  <a:lnTo>
                    <a:pt x="2947604" y="448657"/>
                  </a:lnTo>
                  <a:lnTo>
                    <a:pt x="2959442" y="448657"/>
                  </a:lnTo>
                  <a:lnTo>
                    <a:pt x="2971280" y="448657"/>
                  </a:lnTo>
                  <a:lnTo>
                    <a:pt x="2983118" y="448657"/>
                  </a:lnTo>
                  <a:lnTo>
                    <a:pt x="2994956" y="448657"/>
                  </a:lnTo>
                  <a:lnTo>
                    <a:pt x="3006793" y="448657"/>
                  </a:lnTo>
                  <a:lnTo>
                    <a:pt x="3018631" y="448657"/>
                  </a:lnTo>
                  <a:lnTo>
                    <a:pt x="3030469" y="448657"/>
                  </a:lnTo>
                  <a:lnTo>
                    <a:pt x="3042307" y="448657"/>
                  </a:lnTo>
                  <a:lnTo>
                    <a:pt x="3054144" y="448657"/>
                  </a:lnTo>
                  <a:lnTo>
                    <a:pt x="3065982" y="448657"/>
                  </a:lnTo>
                  <a:lnTo>
                    <a:pt x="3077820" y="448657"/>
                  </a:lnTo>
                  <a:lnTo>
                    <a:pt x="3089658" y="448657"/>
                  </a:lnTo>
                  <a:lnTo>
                    <a:pt x="3101496" y="448657"/>
                  </a:lnTo>
                  <a:lnTo>
                    <a:pt x="3113333" y="448657"/>
                  </a:lnTo>
                  <a:lnTo>
                    <a:pt x="3125171" y="448657"/>
                  </a:lnTo>
                  <a:lnTo>
                    <a:pt x="3137009" y="448657"/>
                  </a:lnTo>
                  <a:lnTo>
                    <a:pt x="3148847" y="448657"/>
                  </a:lnTo>
                  <a:lnTo>
                    <a:pt x="3160684" y="448657"/>
                  </a:lnTo>
                  <a:lnTo>
                    <a:pt x="3172522" y="448657"/>
                  </a:lnTo>
                  <a:lnTo>
                    <a:pt x="3184360" y="448657"/>
                  </a:lnTo>
                  <a:lnTo>
                    <a:pt x="3196198" y="448657"/>
                  </a:lnTo>
                  <a:lnTo>
                    <a:pt x="3208035" y="448657"/>
                  </a:lnTo>
                  <a:lnTo>
                    <a:pt x="3219873" y="448657"/>
                  </a:lnTo>
                  <a:lnTo>
                    <a:pt x="3231711" y="448657"/>
                  </a:lnTo>
                  <a:lnTo>
                    <a:pt x="3243549" y="448657"/>
                  </a:lnTo>
                  <a:lnTo>
                    <a:pt x="3255387" y="448657"/>
                  </a:lnTo>
                  <a:lnTo>
                    <a:pt x="3267224" y="448657"/>
                  </a:lnTo>
                  <a:lnTo>
                    <a:pt x="3279062" y="448657"/>
                  </a:lnTo>
                  <a:lnTo>
                    <a:pt x="3290900" y="448657"/>
                  </a:lnTo>
                  <a:lnTo>
                    <a:pt x="3302738" y="448657"/>
                  </a:lnTo>
                  <a:lnTo>
                    <a:pt x="3314575" y="448657"/>
                  </a:lnTo>
                  <a:lnTo>
                    <a:pt x="3326413" y="448657"/>
                  </a:lnTo>
                  <a:lnTo>
                    <a:pt x="3338251" y="448657"/>
                  </a:lnTo>
                  <a:lnTo>
                    <a:pt x="3350089" y="448657"/>
                  </a:lnTo>
                  <a:lnTo>
                    <a:pt x="3361926" y="448657"/>
                  </a:lnTo>
                  <a:lnTo>
                    <a:pt x="3373764" y="448657"/>
                  </a:lnTo>
                  <a:lnTo>
                    <a:pt x="3385602" y="448657"/>
                  </a:lnTo>
                  <a:lnTo>
                    <a:pt x="3397440" y="448657"/>
                  </a:lnTo>
                  <a:lnTo>
                    <a:pt x="3409278" y="448657"/>
                  </a:lnTo>
                  <a:lnTo>
                    <a:pt x="3421115" y="448657"/>
                  </a:lnTo>
                  <a:lnTo>
                    <a:pt x="3432953" y="448657"/>
                  </a:lnTo>
                  <a:lnTo>
                    <a:pt x="3444791" y="448657"/>
                  </a:lnTo>
                  <a:lnTo>
                    <a:pt x="3456629" y="448657"/>
                  </a:lnTo>
                  <a:lnTo>
                    <a:pt x="3468466" y="448657"/>
                  </a:lnTo>
                  <a:lnTo>
                    <a:pt x="3480304" y="448657"/>
                  </a:lnTo>
                  <a:lnTo>
                    <a:pt x="3492142" y="448657"/>
                  </a:lnTo>
                  <a:lnTo>
                    <a:pt x="3503980" y="448657"/>
                  </a:lnTo>
                  <a:lnTo>
                    <a:pt x="3515818" y="448657"/>
                  </a:lnTo>
                  <a:lnTo>
                    <a:pt x="3515818" y="448557"/>
                  </a:lnTo>
                  <a:lnTo>
                    <a:pt x="3527655" y="448539"/>
                  </a:lnTo>
                  <a:lnTo>
                    <a:pt x="3539493" y="448519"/>
                  </a:lnTo>
                  <a:lnTo>
                    <a:pt x="3551331" y="448494"/>
                  </a:lnTo>
                  <a:lnTo>
                    <a:pt x="3563169" y="448466"/>
                  </a:lnTo>
                  <a:lnTo>
                    <a:pt x="3575006" y="448432"/>
                  </a:lnTo>
                  <a:lnTo>
                    <a:pt x="3586844" y="448393"/>
                  </a:lnTo>
                  <a:lnTo>
                    <a:pt x="3598682" y="448347"/>
                  </a:lnTo>
                  <a:lnTo>
                    <a:pt x="3610520" y="448292"/>
                  </a:lnTo>
                  <a:lnTo>
                    <a:pt x="3622357" y="448228"/>
                  </a:lnTo>
                  <a:lnTo>
                    <a:pt x="3634195" y="448153"/>
                  </a:lnTo>
                  <a:lnTo>
                    <a:pt x="3646033" y="448065"/>
                  </a:lnTo>
                  <a:lnTo>
                    <a:pt x="3657871" y="447961"/>
                  </a:lnTo>
                  <a:lnTo>
                    <a:pt x="3669709" y="447839"/>
                  </a:lnTo>
                  <a:lnTo>
                    <a:pt x="3681546" y="447696"/>
                  </a:lnTo>
                  <a:lnTo>
                    <a:pt x="3693384" y="447528"/>
                  </a:lnTo>
                  <a:lnTo>
                    <a:pt x="3705222" y="447331"/>
                  </a:lnTo>
                  <a:lnTo>
                    <a:pt x="3717060" y="447099"/>
                  </a:lnTo>
                  <a:lnTo>
                    <a:pt x="3728897" y="446828"/>
                  </a:lnTo>
                  <a:lnTo>
                    <a:pt x="3740735" y="446509"/>
                  </a:lnTo>
                  <a:lnTo>
                    <a:pt x="3752573" y="446136"/>
                  </a:lnTo>
                  <a:lnTo>
                    <a:pt x="3764411" y="445698"/>
                  </a:lnTo>
                  <a:lnTo>
                    <a:pt x="3776248" y="445184"/>
                  </a:lnTo>
                  <a:lnTo>
                    <a:pt x="3788086" y="444583"/>
                  </a:lnTo>
                  <a:lnTo>
                    <a:pt x="3799924" y="443880"/>
                  </a:lnTo>
                  <a:lnTo>
                    <a:pt x="3811762" y="443058"/>
                  </a:lnTo>
                  <a:lnTo>
                    <a:pt x="3823600" y="442097"/>
                  </a:lnTo>
                  <a:lnTo>
                    <a:pt x="3835437" y="440976"/>
                  </a:lnTo>
                  <a:lnTo>
                    <a:pt x="3847275" y="439669"/>
                  </a:lnTo>
                  <a:lnTo>
                    <a:pt x="3859113" y="438148"/>
                  </a:lnTo>
                  <a:lnTo>
                    <a:pt x="3870951" y="436380"/>
                  </a:lnTo>
                  <a:lnTo>
                    <a:pt x="3882788" y="434330"/>
                  </a:lnTo>
                  <a:lnTo>
                    <a:pt x="3894626" y="431957"/>
                  </a:lnTo>
                  <a:lnTo>
                    <a:pt x="3906464" y="429218"/>
                  </a:lnTo>
                  <a:lnTo>
                    <a:pt x="3918302" y="426066"/>
                  </a:lnTo>
                  <a:lnTo>
                    <a:pt x="3930139" y="422450"/>
                  </a:lnTo>
                  <a:lnTo>
                    <a:pt x="3941977" y="418319"/>
                  </a:lnTo>
                  <a:lnTo>
                    <a:pt x="3953815" y="413621"/>
                  </a:lnTo>
                  <a:lnTo>
                    <a:pt x="3965653" y="408304"/>
                  </a:lnTo>
                  <a:lnTo>
                    <a:pt x="3977491" y="402322"/>
                  </a:lnTo>
                  <a:lnTo>
                    <a:pt x="3989328" y="395635"/>
                  </a:lnTo>
                  <a:lnTo>
                    <a:pt x="4001166" y="388213"/>
                  </a:lnTo>
                  <a:lnTo>
                    <a:pt x="4013004" y="380042"/>
                  </a:lnTo>
                  <a:lnTo>
                    <a:pt x="4024842" y="371125"/>
                  </a:lnTo>
                  <a:lnTo>
                    <a:pt x="4036679" y="361487"/>
                  </a:lnTo>
                  <a:lnTo>
                    <a:pt x="4048517" y="351178"/>
                  </a:lnTo>
                  <a:lnTo>
                    <a:pt x="4060355" y="340273"/>
                  </a:lnTo>
                  <a:lnTo>
                    <a:pt x="4072193" y="328873"/>
                  </a:lnTo>
                  <a:lnTo>
                    <a:pt x="4084031" y="317100"/>
                  </a:lnTo>
                  <a:lnTo>
                    <a:pt x="4095868" y="305096"/>
                  </a:lnTo>
                  <a:lnTo>
                    <a:pt x="4107706" y="293013"/>
                  </a:lnTo>
                  <a:lnTo>
                    <a:pt x="4119544" y="281009"/>
                  </a:lnTo>
                  <a:lnTo>
                    <a:pt x="4131382" y="269236"/>
                  </a:lnTo>
                  <a:lnTo>
                    <a:pt x="4143219" y="257836"/>
                  </a:lnTo>
                  <a:lnTo>
                    <a:pt x="4155057" y="246931"/>
                  </a:lnTo>
                  <a:lnTo>
                    <a:pt x="4166895" y="236622"/>
                  </a:lnTo>
                  <a:lnTo>
                    <a:pt x="4178733" y="226984"/>
                  </a:lnTo>
                  <a:lnTo>
                    <a:pt x="4190570" y="218067"/>
                  </a:lnTo>
                  <a:lnTo>
                    <a:pt x="4202408" y="209896"/>
                  </a:lnTo>
                  <a:lnTo>
                    <a:pt x="4214246" y="202475"/>
                  </a:lnTo>
                  <a:lnTo>
                    <a:pt x="4226084" y="195787"/>
                  </a:lnTo>
                  <a:lnTo>
                    <a:pt x="4237922" y="189805"/>
                  </a:lnTo>
                  <a:lnTo>
                    <a:pt x="4249759" y="184488"/>
                  </a:lnTo>
                  <a:lnTo>
                    <a:pt x="4261597" y="179790"/>
                  </a:lnTo>
                  <a:lnTo>
                    <a:pt x="4273435" y="175659"/>
                  </a:lnTo>
                  <a:lnTo>
                    <a:pt x="4285273" y="172043"/>
                  </a:lnTo>
                  <a:lnTo>
                    <a:pt x="4297110" y="168891"/>
                  </a:lnTo>
                  <a:lnTo>
                    <a:pt x="4308948" y="166152"/>
                  </a:lnTo>
                  <a:lnTo>
                    <a:pt x="4320786" y="163779"/>
                  </a:lnTo>
                  <a:lnTo>
                    <a:pt x="4332624" y="161729"/>
                  </a:lnTo>
                  <a:lnTo>
                    <a:pt x="4344461" y="159961"/>
                  </a:lnTo>
                  <a:lnTo>
                    <a:pt x="4356299" y="158440"/>
                  </a:lnTo>
                  <a:lnTo>
                    <a:pt x="4368137" y="157133"/>
                  </a:lnTo>
                  <a:lnTo>
                    <a:pt x="4379975" y="156012"/>
                  </a:lnTo>
                  <a:lnTo>
                    <a:pt x="4391813" y="155051"/>
                  </a:lnTo>
                  <a:lnTo>
                    <a:pt x="4403650" y="154229"/>
                  </a:lnTo>
                  <a:lnTo>
                    <a:pt x="4415488" y="153526"/>
                  </a:lnTo>
                  <a:lnTo>
                    <a:pt x="4427326" y="152925"/>
                  </a:lnTo>
                  <a:lnTo>
                    <a:pt x="4439164" y="152412"/>
                  </a:lnTo>
                  <a:lnTo>
                    <a:pt x="4451001" y="151974"/>
                  </a:lnTo>
                  <a:lnTo>
                    <a:pt x="4462839" y="151600"/>
                  </a:lnTo>
                  <a:lnTo>
                    <a:pt x="4474677" y="151281"/>
                  </a:lnTo>
                  <a:lnTo>
                    <a:pt x="4486515" y="151010"/>
                  </a:lnTo>
                  <a:lnTo>
                    <a:pt x="4498352" y="150778"/>
                  </a:lnTo>
                  <a:lnTo>
                    <a:pt x="4510190" y="150581"/>
                  </a:lnTo>
                  <a:lnTo>
                    <a:pt x="4522028" y="150413"/>
                  </a:lnTo>
                  <a:lnTo>
                    <a:pt x="4533866" y="150270"/>
                  </a:lnTo>
                  <a:lnTo>
                    <a:pt x="4545704" y="150148"/>
                  </a:lnTo>
                  <a:lnTo>
                    <a:pt x="4557541" y="150044"/>
                  </a:lnTo>
                  <a:lnTo>
                    <a:pt x="4569379" y="149956"/>
                  </a:lnTo>
                  <a:lnTo>
                    <a:pt x="4581217" y="149881"/>
                  </a:lnTo>
                  <a:lnTo>
                    <a:pt x="4593055" y="149817"/>
                  </a:lnTo>
                  <a:lnTo>
                    <a:pt x="4604892" y="149763"/>
                  </a:lnTo>
                  <a:lnTo>
                    <a:pt x="4616730" y="149716"/>
                  </a:lnTo>
                  <a:lnTo>
                    <a:pt x="4628568" y="149677"/>
                  </a:lnTo>
                  <a:lnTo>
                    <a:pt x="4640406" y="149643"/>
                  </a:lnTo>
                  <a:lnTo>
                    <a:pt x="4652244" y="149615"/>
                  </a:lnTo>
                  <a:lnTo>
                    <a:pt x="4664081" y="149590"/>
                  </a:lnTo>
                  <a:lnTo>
                    <a:pt x="4675919" y="149570"/>
                  </a:lnTo>
                  <a:lnTo>
                    <a:pt x="4687757" y="149552"/>
                  </a:lnTo>
                </a:path>
              </a:pathLst>
            </a:custGeom>
            <a:ln w="40651" cap="flat">
              <a:solidFill>
                <a:srgbClr val="E8E8E8">
                  <a:alpha val="100000"/>
                </a:srgbClr>
              </a:solidFill>
              <a:prstDash val="solid"/>
              <a:round/>
            </a:ln>
          </p:spPr>
          <p:txBody>
            <a:bodyPr/>
            <a:lstStyle/>
            <a:p/>
          </p:txBody>
        </p:sp>
        <p:sp>
          <p:nvSpPr>
            <p:cNvPr id="55" name="pl55"/>
            <p:cNvSpPr/>
            <p:nvPr/>
          </p:nvSpPr>
          <p:spPr>
            <a:xfrm>
              <a:off x="2482252" y="2246057"/>
              <a:ext cx="4687757" cy="299105"/>
            </a:xfrm>
            <a:custGeom>
              <a:avLst/>
              <a:pathLst>
                <a:path w="4687757" h="299105">
                  <a:moveTo>
                    <a:pt x="0" y="299105"/>
                  </a:moveTo>
                  <a:lnTo>
                    <a:pt x="11837" y="299096"/>
                  </a:lnTo>
                  <a:lnTo>
                    <a:pt x="23675" y="299086"/>
                  </a:lnTo>
                  <a:lnTo>
                    <a:pt x="35513" y="299073"/>
                  </a:lnTo>
                  <a:lnTo>
                    <a:pt x="47351" y="299059"/>
                  </a:lnTo>
                  <a:lnTo>
                    <a:pt x="59188" y="299042"/>
                  </a:lnTo>
                  <a:lnTo>
                    <a:pt x="71026" y="299023"/>
                  </a:lnTo>
                  <a:lnTo>
                    <a:pt x="82864" y="299000"/>
                  </a:lnTo>
                  <a:lnTo>
                    <a:pt x="94702" y="298972"/>
                  </a:lnTo>
                  <a:lnTo>
                    <a:pt x="106539" y="298940"/>
                  </a:lnTo>
                  <a:lnTo>
                    <a:pt x="118377" y="298903"/>
                  </a:lnTo>
                  <a:lnTo>
                    <a:pt x="130215" y="298859"/>
                  </a:lnTo>
                  <a:lnTo>
                    <a:pt x="142053" y="298807"/>
                  </a:lnTo>
                  <a:lnTo>
                    <a:pt x="153891" y="298746"/>
                  </a:lnTo>
                  <a:lnTo>
                    <a:pt x="165728" y="298674"/>
                  </a:lnTo>
                  <a:lnTo>
                    <a:pt x="177566" y="298590"/>
                  </a:lnTo>
                  <a:lnTo>
                    <a:pt x="189404" y="298492"/>
                  </a:lnTo>
                  <a:lnTo>
                    <a:pt x="201242" y="298376"/>
                  </a:lnTo>
                  <a:lnTo>
                    <a:pt x="213079" y="298240"/>
                  </a:lnTo>
                  <a:lnTo>
                    <a:pt x="224917" y="298081"/>
                  </a:lnTo>
                  <a:lnTo>
                    <a:pt x="236755" y="297894"/>
                  </a:lnTo>
                  <a:lnTo>
                    <a:pt x="248593" y="297675"/>
                  </a:lnTo>
                  <a:lnTo>
                    <a:pt x="260430" y="297418"/>
                  </a:lnTo>
                  <a:lnTo>
                    <a:pt x="272268" y="297118"/>
                  </a:lnTo>
                  <a:lnTo>
                    <a:pt x="284106" y="296766"/>
                  </a:lnTo>
                  <a:lnTo>
                    <a:pt x="295944" y="296355"/>
                  </a:lnTo>
                  <a:lnTo>
                    <a:pt x="307782" y="295875"/>
                  </a:lnTo>
                  <a:lnTo>
                    <a:pt x="319619" y="295314"/>
                  </a:lnTo>
                  <a:lnTo>
                    <a:pt x="331457" y="294661"/>
                  </a:lnTo>
                  <a:lnTo>
                    <a:pt x="343295" y="293900"/>
                  </a:lnTo>
                  <a:lnTo>
                    <a:pt x="355133" y="293016"/>
                  </a:lnTo>
                  <a:lnTo>
                    <a:pt x="366970" y="291991"/>
                  </a:lnTo>
                  <a:lnTo>
                    <a:pt x="378808" y="290805"/>
                  </a:lnTo>
                  <a:lnTo>
                    <a:pt x="390646" y="289435"/>
                  </a:lnTo>
                  <a:lnTo>
                    <a:pt x="402484" y="287859"/>
                  </a:lnTo>
                  <a:lnTo>
                    <a:pt x="414321" y="286051"/>
                  </a:lnTo>
                  <a:lnTo>
                    <a:pt x="426159" y="283986"/>
                  </a:lnTo>
                  <a:lnTo>
                    <a:pt x="437997" y="281637"/>
                  </a:lnTo>
                  <a:lnTo>
                    <a:pt x="449835" y="278978"/>
                  </a:lnTo>
                  <a:lnTo>
                    <a:pt x="461673" y="275987"/>
                  </a:lnTo>
                  <a:lnTo>
                    <a:pt x="473510" y="272644"/>
                  </a:lnTo>
                  <a:lnTo>
                    <a:pt x="485348" y="268933"/>
                  </a:lnTo>
                  <a:lnTo>
                    <a:pt x="497186" y="264847"/>
                  </a:lnTo>
                  <a:lnTo>
                    <a:pt x="509024" y="260389"/>
                  </a:lnTo>
                  <a:lnTo>
                    <a:pt x="520861" y="255570"/>
                  </a:lnTo>
                  <a:lnTo>
                    <a:pt x="532699" y="250415"/>
                  </a:lnTo>
                  <a:lnTo>
                    <a:pt x="544537" y="244963"/>
                  </a:lnTo>
                  <a:lnTo>
                    <a:pt x="556375" y="239263"/>
                  </a:lnTo>
                  <a:lnTo>
                    <a:pt x="568213" y="233376"/>
                  </a:lnTo>
                  <a:lnTo>
                    <a:pt x="580050" y="227374"/>
                  </a:lnTo>
                  <a:lnTo>
                    <a:pt x="591888" y="221333"/>
                  </a:lnTo>
                  <a:lnTo>
                    <a:pt x="603726" y="215331"/>
                  </a:lnTo>
                  <a:lnTo>
                    <a:pt x="615564" y="209444"/>
                  </a:lnTo>
                  <a:lnTo>
                    <a:pt x="627401" y="203744"/>
                  </a:lnTo>
                  <a:lnTo>
                    <a:pt x="639239" y="198292"/>
                  </a:lnTo>
                  <a:lnTo>
                    <a:pt x="651077" y="193137"/>
                  </a:lnTo>
                  <a:lnTo>
                    <a:pt x="662915" y="188318"/>
                  </a:lnTo>
                  <a:lnTo>
                    <a:pt x="674752" y="183860"/>
                  </a:lnTo>
                  <a:lnTo>
                    <a:pt x="686590" y="179774"/>
                  </a:lnTo>
                  <a:lnTo>
                    <a:pt x="698428" y="176063"/>
                  </a:lnTo>
                  <a:lnTo>
                    <a:pt x="710266" y="172720"/>
                  </a:lnTo>
                  <a:lnTo>
                    <a:pt x="722104" y="169729"/>
                  </a:lnTo>
                  <a:lnTo>
                    <a:pt x="733941" y="167070"/>
                  </a:lnTo>
                  <a:lnTo>
                    <a:pt x="745779" y="164721"/>
                  </a:lnTo>
                  <a:lnTo>
                    <a:pt x="757617" y="162656"/>
                  </a:lnTo>
                  <a:lnTo>
                    <a:pt x="769455" y="160848"/>
                  </a:lnTo>
                  <a:lnTo>
                    <a:pt x="781292" y="159272"/>
                  </a:lnTo>
                  <a:lnTo>
                    <a:pt x="793130" y="157902"/>
                  </a:lnTo>
                  <a:lnTo>
                    <a:pt x="804968" y="156716"/>
                  </a:lnTo>
                  <a:lnTo>
                    <a:pt x="816806" y="155691"/>
                  </a:lnTo>
                  <a:lnTo>
                    <a:pt x="828643" y="154807"/>
                  </a:lnTo>
                  <a:lnTo>
                    <a:pt x="840481" y="154046"/>
                  </a:lnTo>
                  <a:lnTo>
                    <a:pt x="852319" y="153393"/>
                  </a:lnTo>
                  <a:lnTo>
                    <a:pt x="864157" y="152832"/>
                  </a:lnTo>
                  <a:lnTo>
                    <a:pt x="875995" y="152352"/>
                  </a:lnTo>
                  <a:lnTo>
                    <a:pt x="887832" y="151941"/>
                  </a:lnTo>
                  <a:lnTo>
                    <a:pt x="899670" y="151589"/>
                  </a:lnTo>
                  <a:lnTo>
                    <a:pt x="911508" y="151289"/>
                  </a:lnTo>
                  <a:lnTo>
                    <a:pt x="923346" y="151032"/>
                  </a:lnTo>
                  <a:lnTo>
                    <a:pt x="935183" y="150813"/>
                  </a:lnTo>
                  <a:lnTo>
                    <a:pt x="947021" y="150626"/>
                  </a:lnTo>
                  <a:lnTo>
                    <a:pt x="958859" y="150467"/>
                  </a:lnTo>
                  <a:lnTo>
                    <a:pt x="970697" y="150331"/>
                  </a:lnTo>
                  <a:lnTo>
                    <a:pt x="982534" y="150215"/>
                  </a:lnTo>
                  <a:lnTo>
                    <a:pt x="994372" y="150117"/>
                  </a:lnTo>
                  <a:lnTo>
                    <a:pt x="1006210" y="150033"/>
                  </a:lnTo>
                  <a:lnTo>
                    <a:pt x="1018048" y="149961"/>
                  </a:lnTo>
                  <a:lnTo>
                    <a:pt x="1029886" y="149900"/>
                  </a:lnTo>
                  <a:lnTo>
                    <a:pt x="1041723" y="149848"/>
                  </a:lnTo>
                  <a:lnTo>
                    <a:pt x="1053561" y="149804"/>
                  </a:lnTo>
                  <a:lnTo>
                    <a:pt x="1065399" y="149767"/>
                  </a:lnTo>
                  <a:lnTo>
                    <a:pt x="1077237" y="149735"/>
                  </a:lnTo>
                  <a:lnTo>
                    <a:pt x="1089074" y="149708"/>
                  </a:lnTo>
                  <a:lnTo>
                    <a:pt x="1100912" y="149684"/>
                  </a:lnTo>
                  <a:lnTo>
                    <a:pt x="1112750" y="149665"/>
                  </a:lnTo>
                  <a:lnTo>
                    <a:pt x="1124588" y="149648"/>
                  </a:lnTo>
                  <a:lnTo>
                    <a:pt x="1136426" y="149634"/>
                  </a:lnTo>
                  <a:lnTo>
                    <a:pt x="1148263" y="149621"/>
                  </a:lnTo>
                  <a:lnTo>
                    <a:pt x="1160101" y="149611"/>
                  </a:lnTo>
                  <a:lnTo>
                    <a:pt x="1171939" y="14960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56" name="pl56"/>
            <p:cNvSpPr/>
            <p:nvPr/>
          </p:nvSpPr>
          <p:spPr>
            <a:xfrm>
              <a:off x="2482252" y="2994372"/>
              <a:ext cx="4687757" cy="1346023"/>
            </a:xfrm>
            <a:custGeom>
              <a:avLst/>
              <a:pathLst>
                <a:path w="4687757" h="1346023">
                  <a:moveTo>
                    <a:pt x="0" y="0"/>
                  </a:moveTo>
                  <a:lnTo>
                    <a:pt x="11837" y="61"/>
                  </a:lnTo>
                  <a:lnTo>
                    <a:pt x="23675" y="133"/>
                  </a:lnTo>
                  <a:lnTo>
                    <a:pt x="35513" y="218"/>
                  </a:lnTo>
                  <a:lnTo>
                    <a:pt x="47351" y="318"/>
                  </a:lnTo>
                  <a:lnTo>
                    <a:pt x="59188" y="436"/>
                  </a:lnTo>
                  <a:lnTo>
                    <a:pt x="71026" y="574"/>
                  </a:lnTo>
                  <a:lnTo>
                    <a:pt x="82864" y="736"/>
                  </a:lnTo>
                  <a:lnTo>
                    <a:pt x="94702" y="927"/>
                  </a:lnTo>
                  <a:lnTo>
                    <a:pt x="106539" y="1151"/>
                  </a:lnTo>
                  <a:lnTo>
                    <a:pt x="118377" y="1414"/>
                  </a:lnTo>
                  <a:lnTo>
                    <a:pt x="130215" y="1723"/>
                  </a:lnTo>
                  <a:lnTo>
                    <a:pt x="142053" y="2086"/>
                  </a:lnTo>
                  <a:lnTo>
                    <a:pt x="153891" y="2512"/>
                  </a:lnTo>
                  <a:lnTo>
                    <a:pt x="165728" y="3013"/>
                  </a:lnTo>
                  <a:lnTo>
                    <a:pt x="177566" y="3601"/>
                  </a:lnTo>
                  <a:lnTo>
                    <a:pt x="189404" y="4291"/>
                  </a:lnTo>
                  <a:lnTo>
                    <a:pt x="201242" y="5101"/>
                  </a:lnTo>
                  <a:lnTo>
                    <a:pt x="213079" y="6052"/>
                  </a:lnTo>
                  <a:lnTo>
                    <a:pt x="224917" y="7167"/>
                  </a:lnTo>
                  <a:lnTo>
                    <a:pt x="236755" y="8475"/>
                  </a:lnTo>
                  <a:lnTo>
                    <a:pt x="248593" y="10008"/>
                  </a:lnTo>
                  <a:lnTo>
                    <a:pt x="260430" y="11804"/>
                  </a:lnTo>
                  <a:lnTo>
                    <a:pt x="272268" y="13907"/>
                  </a:lnTo>
                  <a:lnTo>
                    <a:pt x="284106" y="16368"/>
                  </a:lnTo>
                  <a:lnTo>
                    <a:pt x="295944" y="19246"/>
                  </a:lnTo>
                  <a:lnTo>
                    <a:pt x="307782" y="22608"/>
                  </a:lnTo>
                  <a:lnTo>
                    <a:pt x="319619" y="26532"/>
                  </a:lnTo>
                  <a:lnTo>
                    <a:pt x="331457" y="31106"/>
                  </a:lnTo>
                  <a:lnTo>
                    <a:pt x="343295" y="36430"/>
                  </a:lnTo>
                  <a:lnTo>
                    <a:pt x="355133" y="42617"/>
                  </a:lnTo>
                  <a:lnTo>
                    <a:pt x="366970" y="49794"/>
                  </a:lnTo>
                  <a:lnTo>
                    <a:pt x="378808" y="58099"/>
                  </a:lnTo>
                  <a:lnTo>
                    <a:pt x="390646" y="67685"/>
                  </a:lnTo>
                  <a:lnTo>
                    <a:pt x="402484" y="78718"/>
                  </a:lnTo>
                  <a:lnTo>
                    <a:pt x="414321" y="91373"/>
                  </a:lnTo>
                  <a:lnTo>
                    <a:pt x="426159" y="105831"/>
                  </a:lnTo>
                  <a:lnTo>
                    <a:pt x="437997" y="122276"/>
                  </a:lnTo>
                  <a:lnTo>
                    <a:pt x="449835" y="140885"/>
                  </a:lnTo>
                  <a:lnTo>
                    <a:pt x="461673" y="161822"/>
                  </a:lnTo>
                  <a:lnTo>
                    <a:pt x="473510" y="185228"/>
                  </a:lnTo>
                  <a:lnTo>
                    <a:pt x="485348" y="211204"/>
                  </a:lnTo>
                  <a:lnTo>
                    <a:pt x="497186" y="239803"/>
                  </a:lnTo>
                  <a:lnTo>
                    <a:pt x="509024" y="271012"/>
                  </a:lnTo>
                  <a:lnTo>
                    <a:pt x="520861" y="304744"/>
                  </a:lnTo>
                  <a:lnTo>
                    <a:pt x="532699" y="340826"/>
                  </a:lnTo>
                  <a:lnTo>
                    <a:pt x="544537" y="378993"/>
                  </a:lnTo>
                  <a:lnTo>
                    <a:pt x="556375" y="418894"/>
                  </a:lnTo>
                  <a:lnTo>
                    <a:pt x="568213" y="460099"/>
                  </a:lnTo>
                  <a:lnTo>
                    <a:pt x="580050" y="502114"/>
                  </a:lnTo>
                  <a:lnTo>
                    <a:pt x="591888" y="544403"/>
                  </a:lnTo>
                  <a:lnTo>
                    <a:pt x="603726" y="586417"/>
                  </a:lnTo>
                  <a:lnTo>
                    <a:pt x="615564" y="627622"/>
                  </a:lnTo>
                  <a:lnTo>
                    <a:pt x="627401" y="667523"/>
                  </a:lnTo>
                  <a:lnTo>
                    <a:pt x="639239" y="705691"/>
                  </a:lnTo>
                  <a:lnTo>
                    <a:pt x="651077" y="741772"/>
                  </a:lnTo>
                  <a:lnTo>
                    <a:pt x="662915" y="775504"/>
                  </a:lnTo>
                  <a:lnTo>
                    <a:pt x="674752" y="806713"/>
                  </a:lnTo>
                  <a:lnTo>
                    <a:pt x="686590" y="835312"/>
                  </a:lnTo>
                  <a:lnTo>
                    <a:pt x="698428" y="861288"/>
                  </a:lnTo>
                  <a:lnTo>
                    <a:pt x="710266" y="884694"/>
                  </a:lnTo>
                  <a:lnTo>
                    <a:pt x="722104" y="905631"/>
                  </a:lnTo>
                  <a:lnTo>
                    <a:pt x="733941" y="924240"/>
                  </a:lnTo>
                  <a:lnTo>
                    <a:pt x="745779" y="940685"/>
                  </a:lnTo>
                  <a:lnTo>
                    <a:pt x="757617" y="955143"/>
                  </a:lnTo>
                  <a:lnTo>
                    <a:pt x="769455" y="967798"/>
                  </a:lnTo>
                  <a:lnTo>
                    <a:pt x="781292" y="978831"/>
                  </a:lnTo>
                  <a:lnTo>
                    <a:pt x="793130" y="988417"/>
                  </a:lnTo>
                  <a:lnTo>
                    <a:pt x="804968" y="996722"/>
                  </a:lnTo>
                  <a:lnTo>
                    <a:pt x="816806" y="1003899"/>
                  </a:lnTo>
                  <a:lnTo>
                    <a:pt x="828643" y="1010086"/>
                  </a:lnTo>
                  <a:lnTo>
                    <a:pt x="840481" y="1015410"/>
                  </a:lnTo>
                  <a:lnTo>
                    <a:pt x="852319" y="1019984"/>
                  </a:lnTo>
                  <a:lnTo>
                    <a:pt x="864157" y="1023908"/>
                  </a:lnTo>
                  <a:lnTo>
                    <a:pt x="875995" y="1027270"/>
                  </a:lnTo>
                  <a:lnTo>
                    <a:pt x="887832" y="1030148"/>
                  </a:lnTo>
                  <a:lnTo>
                    <a:pt x="899670" y="1032609"/>
                  </a:lnTo>
                  <a:lnTo>
                    <a:pt x="911508" y="1034712"/>
                  </a:lnTo>
                  <a:lnTo>
                    <a:pt x="923346" y="1036508"/>
                  </a:lnTo>
                  <a:lnTo>
                    <a:pt x="935183" y="1038041"/>
                  </a:lnTo>
                  <a:lnTo>
                    <a:pt x="947021" y="1039349"/>
                  </a:lnTo>
                  <a:lnTo>
                    <a:pt x="958859" y="1040464"/>
                  </a:lnTo>
                  <a:lnTo>
                    <a:pt x="970697" y="1041415"/>
                  </a:lnTo>
                  <a:lnTo>
                    <a:pt x="982534" y="1042225"/>
                  </a:lnTo>
                  <a:lnTo>
                    <a:pt x="994372" y="1042915"/>
                  </a:lnTo>
                  <a:lnTo>
                    <a:pt x="1006210" y="1043503"/>
                  </a:lnTo>
                  <a:lnTo>
                    <a:pt x="1018048" y="1044004"/>
                  </a:lnTo>
                  <a:lnTo>
                    <a:pt x="1029886" y="1044430"/>
                  </a:lnTo>
                  <a:lnTo>
                    <a:pt x="1041723" y="1044793"/>
                  </a:lnTo>
                  <a:lnTo>
                    <a:pt x="1053561" y="1045102"/>
                  </a:lnTo>
                  <a:lnTo>
                    <a:pt x="1065399" y="1045366"/>
                  </a:lnTo>
                  <a:lnTo>
                    <a:pt x="1077237" y="1045589"/>
                  </a:lnTo>
                  <a:lnTo>
                    <a:pt x="1089074" y="1045780"/>
                  </a:lnTo>
                  <a:lnTo>
                    <a:pt x="1100912" y="1045942"/>
                  </a:lnTo>
                  <a:lnTo>
                    <a:pt x="1112750" y="1046080"/>
                  </a:lnTo>
                  <a:lnTo>
                    <a:pt x="1124588" y="1046198"/>
                  </a:lnTo>
                  <a:lnTo>
                    <a:pt x="1136426" y="1046298"/>
                  </a:lnTo>
                  <a:lnTo>
                    <a:pt x="1148263" y="1046383"/>
                  </a:lnTo>
                  <a:lnTo>
                    <a:pt x="1160101" y="1046455"/>
                  </a:lnTo>
                  <a:lnTo>
                    <a:pt x="1171939" y="1046517"/>
                  </a:lnTo>
                  <a:lnTo>
                    <a:pt x="1171939" y="1046918"/>
                  </a:lnTo>
                  <a:lnTo>
                    <a:pt x="1183777" y="1046927"/>
                  </a:lnTo>
                  <a:lnTo>
                    <a:pt x="1195614" y="1046937"/>
                  </a:lnTo>
                  <a:lnTo>
                    <a:pt x="1207452" y="1046949"/>
                  </a:lnTo>
                  <a:lnTo>
                    <a:pt x="1219290" y="1046964"/>
                  </a:lnTo>
                  <a:lnTo>
                    <a:pt x="1231128" y="1046980"/>
                  </a:lnTo>
                  <a:lnTo>
                    <a:pt x="1242965" y="1047000"/>
                  </a:lnTo>
                  <a:lnTo>
                    <a:pt x="1254803" y="1047023"/>
                  </a:lnTo>
                  <a:lnTo>
                    <a:pt x="1266641" y="1047050"/>
                  </a:lnTo>
                  <a:lnTo>
                    <a:pt x="1278479" y="1047082"/>
                  </a:lnTo>
                  <a:lnTo>
                    <a:pt x="1290317" y="1047120"/>
                  </a:lnTo>
                  <a:lnTo>
                    <a:pt x="1302154" y="1047164"/>
                  </a:lnTo>
                  <a:lnTo>
                    <a:pt x="1313992" y="1047216"/>
                  </a:lnTo>
                  <a:lnTo>
                    <a:pt x="1325830" y="1047277"/>
                  </a:lnTo>
                  <a:lnTo>
                    <a:pt x="1337668" y="1047348"/>
                  </a:lnTo>
                  <a:lnTo>
                    <a:pt x="1349505" y="1047432"/>
                  </a:lnTo>
                  <a:lnTo>
                    <a:pt x="1361343" y="1047531"/>
                  </a:lnTo>
                  <a:lnTo>
                    <a:pt x="1373181" y="1047647"/>
                  </a:lnTo>
                  <a:lnTo>
                    <a:pt x="1385019" y="1047783"/>
                  </a:lnTo>
                  <a:lnTo>
                    <a:pt x="1396856" y="1047942"/>
                  </a:lnTo>
                  <a:lnTo>
                    <a:pt x="1408694" y="1048129"/>
                  </a:lnTo>
                  <a:lnTo>
                    <a:pt x="1420532" y="1048348"/>
                  </a:lnTo>
                  <a:lnTo>
                    <a:pt x="1432370" y="1048604"/>
                  </a:lnTo>
                  <a:lnTo>
                    <a:pt x="1444208" y="1048905"/>
                  </a:lnTo>
                  <a:lnTo>
                    <a:pt x="1456045" y="1049256"/>
                  </a:lnTo>
                  <a:lnTo>
                    <a:pt x="1467883" y="1049667"/>
                  </a:lnTo>
                  <a:lnTo>
                    <a:pt x="1479721" y="1050148"/>
                  </a:lnTo>
                  <a:lnTo>
                    <a:pt x="1491559" y="1050708"/>
                  </a:lnTo>
                  <a:lnTo>
                    <a:pt x="1503396" y="1051362"/>
                  </a:lnTo>
                  <a:lnTo>
                    <a:pt x="1515234" y="1052122"/>
                  </a:lnTo>
                  <a:lnTo>
                    <a:pt x="1527072" y="1053006"/>
                  </a:lnTo>
                  <a:lnTo>
                    <a:pt x="1538910" y="1054031"/>
                  </a:lnTo>
                  <a:lnTo>
                    <a:pt x="1550748" y="1055218"/>
                  </a:lnTo>
                  <a:lnTo>
                    <a:pt x="1562585" y="1056587"/>
                  </a:lnTo>
                  <a:lnTo>
                    <a:pt x="1574423" y="1058164"/>
                  </a:lnTo>
                  <a:lnTo>
                    <a:pt x="1586261" y="1059971"/>
                  </a:lnTo>
                  <a:lnTo>
                    <a:pt x="1598099" y="1062037"/>
                  </a:lnTo>
                  <a:lnTo>
                    <a:pt x="1609936" y="1064386"/>
                  </a:lnTo>
                  <a:lnTo>
                    <a:pt x="1621774" y="1067044"/>
                  </a:lnTo>
                  <a:lnTo>
                    <a:pt x="1633612" y="1070036"/>
                  </a:lnTo>
                  <a:lnTo>
                    <a:pt x="1645450" y="1073379"/>
                  </a:lnTo>
                  <a:lnTo>
                    <a:pt x="1657287" y="1077090"/>
                  </a:lnTo>
                  <a:lnTo>
                    <a:pt x="1669125" y="1081176"/>
                  </a:lnTo>
                  <a:lnTo>
                    <a:pt x="1680963" y="1085634"/>
                  </a:lnTo>
                  <a:lnTo>
                    <a:pt x="1692801" y="1090453"/>
                  </a:lnTo>
                  <a:lnTo>
                    <a:pt x="1704639" y="1095607"/>
                  </a:lnTo>
                  <a:lnTo>
                    <a:pt x="1716476" y="1101060"/>
                  </a:lnTo>
                  <a:lnTo>
                    <a:pt x="1728314" y="1106760"/>
                  </a:lnTo>
                  <a:lnTo>
                    <a:pt x="1740152" y="1112647"/>
                  </a:lnTo>
                  <a:lnTo>
                    <a:pt x="1751990" y="1118649"/>
                  </a:lnTo>
                  <a:lnTo>
                    <a:pt x="1763827" y="1124690"/>
                  </a:lnTo>
                  <a:lnTo>
                    <a:pt x="1775665" y="1130692"/>
                  </a:lnTo>
                  <a:lnTo>
                    <a:pt x="1787503" y="1136578"/>
                  </a:lnTo>
                  <a:lnTo>
                    <a:pt x="1799341" y="1142279"/>
                  </a:lnTo>
                  <a:lnTo>
                    <a:pt x="1811178" y="1147731"/>
                  </a:lnTo>
                  <a:lnTo>
                    <a:pt x="1823016" y="1152885"/>
                  </a:lnTo>
                  <a:lnTo>
                    <a:pt x="1834854" y="1157704"/>
                  </a:lnTo>
                  <a:lnTo>
                    <a:pt x="1846692" y="1162163"/>
                  </a:lnTo>
                  <a:lnTo>
                    <a:pt x="1858530" y="1166248"/>
                  </a:lnTo>
                  <a:lnTo>
                    <a:pt x="1870367" y="1169959"/>
                  </a:lnTo>
                  <a:lnTo>
                    <a:pt x="1882205" y="1173303"/>
                  </a:lnTo>
                  <a:lnTo>
                    <a:pt x="1894043" y="1176294"/>
                  </a:lnTo>
                  <a:lnTo>
                    <a:pt x="1905881" y="1178952"/>
                  </a:lnTo>
                  <a:lnTo>
                    <a:pt x="1917718" y="1181302"/>
                  </a:lnTo>
                  <a:lnTo>
                    <a:pt x="1929556" y="1183367"/>
                  </a:lnTo>
                  <a:lnTo>
                    <a:pt x="1941394" y="1185175"/>
                  </a:lnTo>
                  <a:lnTo>
                    <a:pt x="1953232" y="1186751"/>
                  </a:lnTo>
                  <a:lnTo>
                    <a:pt x="1965069" y="1188121"/>
                  </a:lnTo>
                  <a:lnTo>
                    <a:pt x="1976907" y="1189307"/>
                  </a:lnTo>
                  <a:lnTo>
                    <a:pt x="1988745" y="1190332"/>
                  </a:lnTo>
                  <a:lnTo>
                    <a:pt x="2000583" y="1191216"/>
                  </a:lnTo>
                  <a:lnTo>
                    <a:pt x="2012421" y="1191977"/>
                  </a:lnTo>
                  <a:lnTo>
                    <a:pt x="2024258" y="1192630"/>
                  </a:lnTo>
                  <a:lnTo>
                    <a:pt x="2036096" y="1193191"/>
                  </a:lnTo>
                  <a:lnTo>
                    <a:pt x="2047934" y="1193671"/>
                  </a:lnTo>
                  <a:lnTo>
                    <a:pt x="2059772" y="1194082"/>
                  </a:lnTo>
                  <a:lnTo>
                    <a:pt x="2071609" y="1194434"/>
                  </a:lnTo>
                  <a:lnTo>
                    <a:pt x="2083447" y="1194734"/>
                  </a:lnTo>
                  <a:lnTo>
                    <a:pt x="2095285" y="1194991"/>
                  </a:lnTo>
                  <a:lnTo>
                    <a:pt x="2107123" y="1195210"/>
                  </a:lnTo>
                  <a:lnTo>
                    <a:pt x="2118961" y="1195397"/>
                  </a:lnTo>
                  <a:lnTo>
                    <a:pt x="2130798" y="1195556"/>
                  </a:lnTo>
                  <a:lnTo>
                    <a:pt x="2142636" y="1195692"/>
                  </a:lnTo>
                  <a:lnTo>
                    <a:pt x="2154474" y="1195807"/>
                  </a:lnTo>
                  <a:lnTo>
                    <a:pt x="2166312" y="1195906"/>
                  </a:lnTo>
                  <a:lnTo>
                    <a:pt x="2178149" y="1195990"/>
                  </a:lnTo>
                  <a:lnTo>
                    <a:pt x="2189987" y="1196062"/>
                  </a:lnTo>
                  <a:lnTo>
                    <a:pt x="2201825" y="1196122"/>
                  </a:lnTo>
                  <a:lnTo>
                    <a:pt x="2213663" y="1196174"/>
                  </a:lnTo>
                  <a:lnTo>
                    <a:pt x="2225500" y="1196218"/>
                  </a:lnTo>
                  <a:lnTo>
                    <a:pt x="2237338" y="1196256"/>
                  </a:lnTo>
                  <a:lnTo>
                    <a:pt x="2249176" y="1196288"/>
                  </a:lnTo>
                  <a:lnTo>
                    <a:pt x="2261014" y="1196315"/>
                  </a:lnTo>
                  <a:lnTo>
                    <a:pt x="2272852" y="1196338"/>
                  </a:lnTo>
                  <a:lnTo>
                    <a:pt x="2284689" y="1196358"/>
                  </a:lnTo>
                  <a:lnTo>
                    <a:pt x="2296527" y="1196375"/>
                  </a:lnTo>
                  <a:lnTo>
                    <a:pt x="2308365" y="1196389"/>
                  </a:lnTo>
                  <a:lnTo>
                    <a:pt x="2320203" y="1196401"/>
                  </a:lnTo>
                  <a:lnTo>
                    <a:pt x="2332040" y="1196412"/>
                  </a:lnTo>
                  <a:lnTo>
                    <a:pt x="2343878" y="1196420"/>
                  </a:lnTo>
                  <a:lnTo>
                    <a:pt x="2343878" y="1196521"/>
                  </a:lnTo>
                  <a:lnTo>
                    <a:pt x="2355716" y="1196530"/>
                  </a:lnTo>
                  <a:lnTo>
                    <a:pt x="2367554" y="1196540"/>
                  </a:lnTo>
                  <a:lnTo>
                    <a:pt x="2379391" y="1196552"/>
                  </a:lnTo>
                  <a:lnTo>
                    <a:pt x="2391229" y="1196566"/>
                  </a:lnTo>
                  <a:lnTo>
                    <a:pt x="2403067" y="1196583"/>
                  </a:lnTo>
                  <a:lnTo>
                    <a:pt x="2414905" y="1196603"/>
                  </a:lnTo>
                  <a:lnTo>
                    <a:pt x="2426743" y="1196626"/>
                  </a:lnTo>
                  <a:lnTo>
                    <a:pt x="2438580" y="1196653"/>
                  </a:lnTo>
                  <a:lnTo>
                    <a:pt x="2450418" y="1196685"/>
                  </a:lnTo>
                  <a:lnTo>
                    <a:pt x="2462256" y="1196723"/>
                  </a:lnTo>
                  <a:lnTo>
                    <a:pt x="2474094" y="1196767"/>
                  </a:lnTo>
                  <a:lnTo>
                    <a:pt x="2485931" y="1196819"/>
                  </a:lnTo>
                  <a:lnTo>
                    <a:pt x="2497769" y="1196880"/>
                  </a:lnTo>
                  <a:lnTo>
                    <a:pt x="2509607" y="1196951"/>
                  </a:lnTo>
                  <a:lnTo>
                    <a:pt x="2521445" y="1197035"/>
                  </a:lnTo>
                  <a:lnTo>
                    <a:pt x="2533283" y="1197134"/>
                  </a:lnTo>
                  <a:lnTo>
                    <a:pt x="2545120" y="1197250"/>
                  </a:lnTo>
                  <a:lnTo>
                    <a:pt x="2556958" y="1197385"/>
                  </a:lnTo>
                  <a:lnTo>
                    <a:pt x="2568796" y="1197545"/>
                  </a:lnTo>
                  <a:lnTo>
                    <a:pt x="2580634" y="1197732"/>
                  </a:lnTo>
                  <a:lnTo>
                    <a:pt x="2592471" y="1197951"/>
                  </a:lnTo>
                  <a:lnTo>
                    <a:pt x="2604309" y="1198207"/>
                  </a:lnTo>
                  <a:lnTo>
                    <a:pt x="2616147" y="1198508"/>
                  </a:lnTo>
                  <a:lnTo>
                    <a:pt x="2627985" y="1198859"/>
                  </a:lnTo>
                  <a:lnTo>
                    <a:pt x="2639822" y="1199270"/>
                  </a:lnTo>
                  <a:lnTo>
                    <a:pt x="2651660" y="1199751"/>
                  </a:lnTo>
                  <a:lnTo>
                    <a:pt x="2663498" y="1200311"/>
                  </a:lnTo>
                  <a:lnTo>
                    <a:pt x="2675336" y="1200965"/>
                  </a:lnTo>
                  <a:lnTo>
                    <a:pt x="2687174" y="1201725"/>
                  </a:lnTo>
                  <a:lnTo>
                    <a:pt x="2699011" y="1202609"/>
                  </a:lnTo>
                  <a:lnTo>
                    <a:pt x="2710849" y="1203634"/>
                  </a:lnTo>
                  <a:lnTo>
                    <a:pt x="2722687" y="1204821"/>
                  </a:lnTo>
                  <a:lnTo>
                    <a:pt x="2734525" y="1206190"/>
                  </a:lnTo>
                  <a:lnTo>
                    <a:pt x="2746362" y="1207766"/>
                  </a:lnTo>
                  <a:lnTo>
                    <a:pt x="2758200" y="1209574"/>
                  </a:lnTo>
                  <a:lnTo>
                    <a:pt x="2770038" y="1211640"/>
                  </a:lnTo>
                  <a:lnTo>
                    <a:pt x="2781876" y="1213989"/>
                  </a:lnTo>
                  <a:lnTo>
                    <a:pt x="2793713" y="1216647"/>
                  </a:lnTo>
                  <a:lnTo>
                    <a:pt x="2805551" y="1219638"/>
                  </a:lnTo>
                  <a:lnTo>
                    <a:pt x="2817389" y="1222982"/>
                  </a:lnTo>
                  <a:lnTo>
                    <a:pt x="2829227" y="1226693"/>
                  </a:lnTo>
                  <a:lnTo>
                    <a:pt x="2841065" y="1230778"/>
                  </a:lnTo>
                  <a:lnTo>
                    <a:pt x="2852902" y="1235237"/>
                  </a:lnTo>
                  <a:lnTo>
                    <a:pt x="2864740" y="1240056"/>
                  </a:lnTo>
                  <a:lnTo>
                    <a:pt x="2876578" y="1245210"/>
                  </a:lnTo>
                  <a:lnTo>
                    <a:pt x="2888416" y="1250663"/>
                  </a:lnTo>
                  <a:lnTo>
                    <a:pt x="2900253" y="1256363"/>
                  </a:lnTo>
                  <a:lnTo>
                    <a:pt x="2912091" y="1262249"/>
                  </a:lnTo>
                  <a:lnTo>
                    <a:pt x="2923929" y="1268251"/>
                  </a:lnTo>
                  <a:lnTo>
                    <a:pt x="2935767" y="1274293"/>
                  </a:lnTo>
                  <a:lnTo>
                    <a:pt x="2947604" y="1280295"/>
                  </a:lnTo>
                  <a:lnTo>
                    <a:pt x="2959442" y="1286181"/>
                  </a:lnTo>
                  <a:lnTo>
                    <a:pt x="2971280" y="1291881"/>
                  </a:lnTo>
                  <a:lnTo>
                    <a:pt x="2983118" y="1297334"/>
                  </a:lnTo>
                  <a:lnTo>
                    <a:pt x="2994956" y="1302488"/>
                  </a:lnTo>
                  <a:lnTo>
                    <a:pt x="3006793" y="1307307"/>
                  </a:lnTo>
                  <a:lnTo>
                    <a:pt x="3018631" y="1311766"/>
                  </a:lnTo>
                  <a:lnTo>
                    <a:pt x="3030469" y="1315851"/>
                  </a:lnTo>
                  <a:lnTo>
                    <a:pt x="3042307" y="1319562"/>
                  </a:lnTo>
                  <a:lnTo>
                    <a:pt x="3054144" y="1322906"/>
                  </a:lnTo>
                  <a:lnTo>
                    <a:pt x="3065982" y="1325897"/>
                  </a:lnTo>
                  <a:lnTo>
                    <a:pt x="3077820" y="1328555"/>
                  </a:lnTo>
                  <a:lnTo>
                    <a:pt x="3089658" y="1330904"/>
                  </a:lnTo>
                  <a:lnTo>
                    <a:pt x="3101496" y="1332970"/>
                  </a:lnTo>
                  <a:lnTo>
                    <a:pt x="3113333" y="1334778"/>
                  </a:lnTo>
                  <a:lnTo>
                    <a:pt x="3125171" y="1336354"/>
                  </a:lnTo>
                  <a:lnTo>
                    <a:pt x="3137009" y="1337723"/>
                  </a:lnTo>
                  <a:lnTo>
                    <a:pt x="3148847" y="1338910"/>
                  </a:lnTo>
                  <a:lnTo>
                    <a:pt x="3160684" y="1339935"/>
                  </a:lnTo>
                  <a:lnTo>
                    <a:pt x="3172522" y="1340819"/>
                  </a:lnTo>
                  <a:lnTo>
                    <a:pt x="3184360" y="1341579"/>
                  </a:lnTo>
                  <a:lnTo>
                    <a:pt x="3196198" y="1342233"/>
                  </a:lnTo>
                  <a:lnTo>
                    <a:pt x="3208035" y="1342793"/>
                  </a:lnTo>
                  <a:lnTo>
                    <a:pt x="3219873" y="1343274"/>
                  </a:lnTo>
                  <a:lnTo>
                    <a:pt x="3231711" y="1343685"/>
                  </a:lnTo>
                  <a:lnTo>
                    <a:pt x="3243549" y="1344036"/>
                  </a:lnTo>
                  <a:lnTo>
                    <a:pt x="3255387" y="1344337"/>
                  </a:lnTo>
                  <a:lnTo>
                    <a:pt x="3267224" y="1344594"/>
                  </a:lnTo>
                  <a:lnTo>
                    <a:pt x="3279062" y="1344812"/>
                  </a:lnTo>
                  <a:lnTo>
                    <a:pt x="3290900" y="1344999"/>
                  </a:lnTo>
                  <a:lnTo>
                    <a:pt x="3302738" y="1345159"/>
                  </a:lnTo>
                  <a:lnTo>
                    <a:pt x="3314575" y="1345294"/>
                  </a:lnTo>
                  <a:lnTo>
                    <a:pt x="3326413" y="1345410"/>
                  </a:lnTo>
                  <a:lnTo>
                    <a:pt x="3338251" y="1345509"/>
                  </a:lnTo>
                  <a:lnTo>
                    <a:pt x="3350089" y="1345593"/>
                  </a:lnTo>
                  <a:lnTo>
                    <a:pt x="3361926" y="1345664"/>
                  </a:lnTo>
                  <a:lnTo>
                    <a:pt x="3373764" y="1345725"/>
                  </a:lnTo>
                  <a:lnTo>
                    <a:pt x="3385602" y="1345777"/>
                  </a:lnTo>
                  <a:lnTo>
                    <a:pt x="3397440" y="1345821"/>
                  </a:lnTo>
                  <a:lnTo>
                    <a:pt x="3409278" y="1345859"/>
                  </a:lnTo>
                  <a:lnTo>
                    <a:pt x="3421115" y="1345891"/>
                  </a:lnTo>
                  <a:lnTo>
                    <a:pt x="3432953" y="1345918"/>
                  </a:lnTo>
                  <a:lnTo>
                    <a:pt x="3444791" y="1345941"/>
                  </a:lnTo>
                  <a:lnTo>
                    <a:pt x="3456629" y="1345961"/>
                  </a:lnTo>
                  <a:lnTo>
                    <a:pt x="3468466" y="1345978"/>
                  </a:lnTo>
                  <a:lnTo>
                    <a:pt x="3480304" y="1345992"/>
                  </a:lnTo>
                  <a:lnTo>
                    <a:pt x="3492142" y="1346004"/>
                  </a:lnTo>
                  <a:lnTo>
                    <a:pt x="3503980" y="1346014"/>
                  </a:lnTo>
                  <a:lnTo>
                    <a:pt x="3515818" y="1346023"/>
                  </a:lnTo>
                  <a:lnTo>
                    <a:pt x="3515818" y="1345772"/>
                  </a:lnTo>
                  <a:lnTo>
                    <a:pt x="3527655" y="1345720"/>
                  </a:lnTo>
                  <a:lnTo>
                    <a:pt x="3539493" y="1345658"/>
                  </a:lnTo>
                  <a:lnTo>
                    <a:pt x="3551331" y="1345585"/>
                  </a:lnTo>
                  <a:lnTo>
                    <a:pt x="3563169" y="1345499"/>
                  </a:lnTo>
                  <a:lnTo>
                    <a:pt x="3575006" y="1345398"/>
                  </a:lnTo>
                  <a:lnTo>
                    <a:pt x="3586844" y="1345280"/>
                  </a:lnTo>
                  <a:lnTo>
                    <a:pt x="3598682" y="1345141"/>
                  </a:lnTo>
                  <a:lnTo>
                    <a:pt x="3610520" y="1344978"/>
                  </a:lnTo>
                  <a:lnTo>
                    <a:pt x="3622357" y="1344786"/>
                  </a:lnTo>
                  <a:lnTo>
                    <a:pt x="3634195" y="1344560"/>
                  </a:lnTo>
                  <a:lnTo>
                    <a:pt x="3646033" y="1344295"/>
                  </a:lnTo>
                  <a:lnTo>
                    <a:pt x="3657871" y="1343984"/>
                  </a:lnTo>
                  <a:lnTo>
                    <a:pt x="3669709" y="1343619"/>
                  </a:lnTo>
                  <a:lnTo>
                    <a:pt x="3681546" y="1343189"/>
                  </a:lnTo>
                  <a:lnTo>
                    <a:pt x="3693384" y="1342686"/>
                  </a:lnTo>
                  <a:lnTo>
                    <a:pt x="3705222" y="1342094"/>
                  </a:lnTo>
                  <a:lnTo>
                    <a:pt x="3717060" y="1341399"/>
                  </a:lnTo>
                  <a:lnTo>
                    <a:pt x="3728897" y="1340585"/>
                  </a:lnTo>
                  <a:lnTo>
                    <a:pt x="3740735" y="1339629"/>
                  </a:lnTo>
                  <a:lnTo>
                    <a:pt x="3752573" y="1338508"/>
                  </a:lnTo>
                  <a:lnTo>
                    <a:pt x="3764411" y="1337194"/>
                  </a:lnTo>
                  <a:lnTo>
                    <a:pt x="3776248" y="1335654"/>
                  </a:lnTo>
                  <a:lnTo>
                    <a:pt x="3788086" y="1333852"/>
                  </a:lnTo>
                  <a:lnTo>
                    <a:pt x="3799924" y="1331742"/>
                  </a:lnTo>
                  <a:lnTo>
                    <a:pt x="3811762" y="1329275"/>
                  </a:lnTo>
                  <a:lnTo>
                    <a:pt x="3823600" y="1326394"/>
                  </a:lnTo>
                  <a:lnTo>
                    <a:pt x="3835437" y="1323030"/>
                  </a:lnTo>
                  <a:lnTo>
                    <a:pt x="3847275" y="1319110"/>
                  </a:lnTo>
                  <a:lnTo>
                    <a:pt x="3859113" y="1314546"/>
                  </a:lnTo>
                  <a:lnTo>
                    <a:pt x="3870951" y="1309243"/>
                  </a:lnTo>
                  <a:lnTo>
                    <a:pt x="3882788" y="1303092"/>
                  </a:lnTo>
                  <a:lnTo>
                    <a:pt x="3894626" y="1295973"/>
                  </a:lnTo>
                  <a:lnTo>
                    <a:pt x="3906464" y="1287756"/>
                  </a:lnTo>
                  <a:lnTo>
                    <a:pt x="3918302" y="1278299"/>
                  </a:lnTo>
                  <a:lnTo>
                    <a:pt x="3930139" y="1267452"/>
                  </a:lnTo>
                  <a:lnTo>
                    <a:pt x="3941977" y="1255059"/>
                  </a:lnTo>
                  <a:lnTo>
                    <a:pt x="3953815" y="1240964"/>
                  </a:lnTo>
                  <a:lnTo>
                    <a:pt x="3965653" y="1225014"/>
                  </a:lnTo>
                  <a:lnTo>
                    <a:pt x="3977491" y="1207067"/>
                  </a:lnTo>
                  <a:lnTo>
                    <a:pt x="3989328" y="1187005"/>
                  </a:lnTo>
                  <a:lnTo>
                    <a:pt x="4001166" y="1164740"/>
                  </a:lnTo>
                  <a:lnTo>
                    <a:pt x="4013004" y="1140227"/>
                  </a:lnTo>
                  <a:lnTo>
                    <a:pt x="4024842" y="1113476"/>
                  </a:lnTo>
                  <a:lnTo>
                    <a:pt x="4036679" y="1084562"/>
                  </a:lnTo>
                  <a:lnTo>
                    <a:pt x="4048517" y="1053636"/>
                  </a:lnTo>
                  <a:lnTo>
                    <a:pt x="4060355" y="1020921"/>
                  </a:lnTo>
                  <a:lnTo>
                    <a:pt x="4072193" y="986720"/>
                  </a:lnTo>
                  <a:lnTo>
                    <a:pt x="4084031" y="951401"/>
                  </a:lnTo>
                  <a:lnTo>
                    <a:pt x="4095868" y="915389"/>
                  </a:lnTo>
                  <a:lnTo>
                    <a:pt x="4107706" y="879141"/>
                  </a:lnTo>
                  <a:lnTo>
                    <a:pt x="4119544" y="843129"/>
                  </a:lnTo>
                  <a:lnTo>
                    <a:pt x="4131382" y="807810"/>
                  </a:lnTo>
                  <a:lnTo>
                    <a:pt x="4143219" y="773609"/>
                  </a:lnTo>
                  <a:lnTo>
                    <a:pt x="4155057" y="740894"/>
                  </a:lnTo>
                  <a:lnTo>
                    <a:pt x="4166895" y="709968"/>
                  </a:lnTo>
                  <a:lnTo>
                    <a:pt x="4178733" y="681054"/>
                  </a:lnTo>
                  <a:lnTo>
                    <a:pt x="4190570" y="654303"/>
                  </a:lnTo>
                  <a:lnTo>
                    <a:pt x="4202408" y="629790"/>
                  </a:lnTo>
                  <a:lnTo>
                    <a:pt x="4214246" y="607525"/>
                  </a:lnTo>
                  <a:lnTo>
                    <a:pt x="4226084" y="587463"/>
                  </a:lnTo>
                  <a:lnTo>
                    <a:pt x="4237922" y="569516"/>
                  </a:lnTo>
                  <a:lnTo>
                    <a:pt x="4249759" y="553566"/>
                  </a:lnTo>
                  <a:lnTo>
                    <a:pt x="4261597" y="539471"/>
                  </a:lnTo>
                  <a:lnTo>
                    <a:pt x="4273435" y="527078"/>
                  </a:lnTo>
                  <a:lnTo>
                    <a:pt x="4285273" y="516231"/>
                  </a:lnTo>
                  <a:lnTo>
                    <a:pt x="4297110" y="506774"/>
                  </a:lnTo>
                  <a:lnTo>
                    <a:pt x="4308948" y="498557"/>
                  </a:lnTo>
                  <a:lnTo>
                    <a:pt x="4320786" y="491438"/>
                  </a:lnTo>
                  <a:lnTo>
                    <a:pt x="4332624" y="485287"/>
                  </a:lnTo>
                  <a:lnTo>
                    <a:pt x="4344461" y="479984"/>
                  </a:lnTo>
                  <a:lnTo>
                    <a:pt x="4356299" y="475421"/>
                  </a:lnTo>
                  <a:lnTo>
                    <a:pt x="4368137" y="471500"/>
                  </a:lnTo>
                  <a:lnTo>
                    <a:pt x="4379975" y="468137"/>
                  </a:lnTo>
                  <a:lnTo>
                    <a:pt x="4391813" y="465255"/>
                  </a:lnTo>
                  <a:lnTo>
                    <a:pt x="4403650" y="462788"/>
                  </a:lnTo>
                  <a:lnTo>
                    <a:pt x="4415488" y="460678"/>
                  </a:lnTo>
                  <a:lnTo>
                    <a:pt x="4427326" y="458876"/>
                  </a:lnTo>
                  <a:lnTo>
                    <a:pt x="4439164" y="457336"/>
                  </a:lnTo>
                  <a:lnTo>
                    <a:pt x="4451001" y="456022"/>
                  </a:lnTo>
                  <a:lnTo>
                    <a:pt x="4462839" y="454901"/>
                  </a:lnTo>
                  <a:lnTo>
                    <a:pt x="4474677" y="453945"/>
                  </a:lnTo>
                  <a:lnTo>
                    <a:pt x="4486515" y="453131"/>
                  </a:lnTo>
                  <a:lnTo>
                    <a:pt x="4498352" y="452436"/>
                  </a:lnTo>
                  <a:lnTo>
                    <a:pt x="4510190" y="451845"/>
                  </a:lnTo>
                  <a:lnTo>
                    <a:pt x="4522028" y="451341"/>
                  </a:lnTo>
                  <a:lnTo>
                    <a:pt x="4533866" y="450911"/>
                  </a:lnTo>
                  <a:lnTo>
                    <a:pt x="4545704" y="450546"/>
                  </a:lnTo>
                  <a:lnTo>
                    <a:pt x="4557541" y="450235"/>
                  </a:lnTo>
                  <a:lnTo>
                    <a:pt x="4569379" y="449970"/>
                  </a:lnTo>
                  <a:lnTo>
                    <a:pt x="4581217" y="449744"/>
                  </a:lnTo>
                  <a:lnTo>
                    <a:pt x="4593055" y="449552"/>
                  </a:lnTo>
                  <a:lnTo>
                    <a:pt x="4604892" y="449389"/>
                  </a:lnTo>
                  <a:lnTo>
                    <a:pt x="4616730" y="449250"/>
                  </a:lnTo>
                  <a:lnTo>
                    <a:pt x="4628568" y="449132"/>
                  </a:lnTo>
                  <a:lnTo>
                    <a:pt x="4640406" y="449031"/>
                  </a:lnTo>
                  <a:lnTo>
                    <a:pt x="4652244" y="448945"/>
                  </a:lnTo>
                  <a:lnTo>
                    <a:pt x="4664081" y="448873"/>
                  </a:lnTo>
                  <a:lnTo>
                    <a:pt x="4675919" y="448810"/>
                  </a:lnTo>
                  <a:lnTo>
                    <a:pt x="4687757" y="448758"/>
                  </a:lnTo>
                </a:path>
              </a:pathLst>
            </a:custGeom>
            <a:ln w="40651" cap="flat">
              <a:solidFill>
                <a:srgbClr val="E8E8E8">
                  <a:alpha val="100000"/>
                </a:srgbClr>
              </a:solidFill>
              <a:prstDash val="solid"/>
              <a:round/>
            </a:ln>
          </p:spPr>
          <p:txBody>
            <a:bodyPr/>
            <a:lstStyle/>
            <a:p/>
          </p:txBody>
        </p:sp>
        <p:sp>
          <p:nvSpPr>
            <p:cNvPr id="57" name="pl57"/>
            <p:cNvSpPr/>
            <p:nvPr/>
          </p:nvSpPr>
          <p:spPr>
            <a:xfrm>
              <a:off x="2482252" y="899582"/>
              <a:ext cx="4687757" cy="299155"/>
            </a:xfrm>
            <a:custGeom>
              <a:avLst/>
              <a:pathLst>
                <a:path w="4687757" h="299155">
                  <a:moveTo>
                    <a:pt x="0" y="149652"/>
                  </a:moveTo>
                  <a:lnTo>
                    <a:pt x="11837" y="149661"/>
                  </a:lnTo>
                  <a:lnTo>
                    <a:pt x="23675" y="149672"/>
                  </a:lnTo>
                  <a:lnTo>
                    <a:pt x="35513" y="149684"/>
                  </a:lnTo>
                  <a:lnTo>
                    <a:pt x="47351" y="149698"/>
                  </a:lnTo>
                  <a:lnTo>
                    <a:pt x="59188" y="149715"/>
                  </a:lnTo>
                  <a:lnTo>
                    <a:pt x="71026" y="149735"/>
                  </a:lnTo>
                  <a:lnTo>
                    <a:pt x="82864" y="149758"/>
                  </a:lnTo>
                  <a:lnTo>
                    <a:pt x="94702" y="149785"/>
                  </a:lnTo>
                  <a:lnTo>
                    <a:pt x="106539" y="149817"/>
                  </a:lnTo>
                  <a:lnTo>
                    <a:pt x="118377" y="149854"/>
                  </a:lnTo>
                  <a:lnTo>
                    <a:pt x="130215" y="149899"/>
                  </a:lnTo>
                  <a:lnTo>
                    <a:pt x="142053" y="149950"/>
                  </a:lnTo>
                  <a:lnTo>
                    <a:pt x="153891" y="150011"/>
                  </a:lnTo>
                  <a:lnTo>
                    <a:pt x="165728" y="150083"/>
                  </a:lnTo>
                  <a:lnTo>
                    <a:pt x="177566" y="150167"/>
                  </a:lnTo>
                  <a:lnTo>
                    <a:pt x="189404" y="150266"/>
                  </a:lnTo>
                  <a:lnTo>
                    <a:pt x="201242" y="150381"/>
                  </a:lnTo>
                  <a:lnTo>
                    <a:pt x="213079" y="150517"/>
                  </a:lnTo>
                  <a:lnTo>
                    <a:pt x="224917" y="150676"/>
                  </a:lnTo>
                  <a:lnTo>
                    <a:pt x="236755" y="150863"/>
                  </a:lnTo>
                  <a:lnTo>
                    <a:pt x="248593" y="151082"/>
                  </a:lnTo>
                  <a:lnTo>
                    <a:pt x="260430" y="151339"/>
                  </a:lnTo>
                  <a:lnTo>
                    <a:pt x="272268" y="151639"/>
                  </a:lnTo>
                  <a:lnTo>
                    <a:pt x="284106" y="151991"/>
                  </a:lnTo>
                  <a:lnTo>
                    <a:pt x="295944" y="152402"/>
                  </a:lnTo>
                  <a:lnTo>
                    <a:pt x="307782" y="152882"/>
                  </a:lnTo>
                  <a:lnTo>
                    <a:pt x="319619" y="153443"/>
                  </a:lnTo>
                  <a:lnTo>
                    <a:pt x="331457" y="154096"/>
                  </a:lnTo>
                  <a:lnTo>
                    <a:pt x="343295" y="154857"/>
                  </a:lnTo>
                  <a:lnTo>
                    <a:pt x="355133" y="155741"/>
                  </a:lnTo>
                  <a:lnTo>
                    <a:pt x="366970" y="156766"/>
                  </a:lnTo>
                  <a:lnTo>
                    <a:pt x="378808" y="157952"/>
                  </a:lnTo>
                  <a:lnTo>
                    <a:pt x="390646" y="159322"/>
                  </a:lnTo>
                  <a:lnTo>
                    <a:pt x="402484" y="160898"/>
                  </a:lnTo>
                  <a:lnTo>
                    <a:pt x="414321" y="162706"/>
                  </a:lnTo>
                  <a:lnTo>
                    <a:pt x="426159" y="164771"/>
                  </a:lnTo>
                  <a:lnTo>
                    <a:pt x="437997" y="167120"/>
                  </a:lnTo>
                  <a:lnTo>
                    <a:pt x="449835" y="169779"/>
                  </a:lnTo>
                  <a:lnTo>
                    <a:pt x="461673" y="172770"/>
                  </a:lnTo>
                  <a:lnTo>
                    <a:pt x="473510" y="176114"/>
                  </a:lnTo>
                  <a:lnTo>
                    <a:pt x="485348" y="179825"/>
                  </a:lnTo>
                  <a:lnTo>
                    <a:pt x="497186" y="183910"/>
                  </a:lnTo>
                  <a:lnTo>
                    <a:pt x="509024" y="188369"/>
                  </a:lnTo>
                  <a:lnTo>
                    <a:pt x="520861" y="193187"/>
                  </a:lnTo>
                  <a:lnTo>
                    <a:pt x="532699" y="198342"/>
                  </a:lnTo>
                  <a:lnTo>
                    <a:pt x="544537" y="203794"/>
                  </a:lnTo>
                  <a:lnTo>
                    <a:pt x="556375" y="209495"/>
                  </a:lnTo>
                  <a:lnTo>
                    <a:pt x="568213" y="215381"/>
                  </a:lnTo>
                  <a:lnTo>
                    <a:pt x="580050" y="221383"/>
                  </a:lnTo>
                  <a:lnTo>
                    <a:pt x="591888" y="227424"/>
                  </a:lnTo>
                  <a:lnTo>
                    <a:pt x="603726" y="233426"/>
                  </a:lnTo>
                  <a:lnTo>
                    <a:pt x="615564" y="239313"/>
                  </a:lnTo>
                  <a:lnTo>
                    <a:pt x="627401" y="245013"/>
                  </a:lnTo>
                  <a:lnTo>
                    <a:pt x="639239" y="250465"/>
                  </a:lnTo>
                  <a:lnTo>
                    <a:pt x="651077" y="255620"/>
                  </a:lnTo>
                  <a:lnTo>
                    <a:pt x="662915" y="260439"/>
                  </a:lnTo>
                  <a:lnTo>
                    <a:pt x="674752" y="264897"/>
                  </a:lnTo>
                  <a:lnTo>
                    <a:pt x="686590" y="268983"/>
                  </a:lnTo>
                  <a:lnTo>
                    <a:pt x="698428" y="272694"/>
                  </a:lnTo>
                  <a:lnTo>
                    <a:pt x="710266" y="276037"/>
                  </a:lnTo>
                  <a:lnTo>
                    <a:pt x="722104" y="279028"/>
                  </a:lnTo>
                  <a:lnTo>
                    <a:pt x="733941" y="281687"/>
                  </a:lnTo>
                  <a:lnTo>
                    <a:pt x="745779" y="284036"/>
                  </a:lnTo>
                  <a:lnTo>
                    <a:pt x="757617" y="286102"/>
                  </a:lnTo>
                  <a:lnTo>
                    <a:pt x="769455" y="287909"/>
                  </a:lnTo>
                  <a:lnTo>
                    <a:pt x="781292" y="289486"/>
                  </a:lnTo>
                  <a:lnTo>
                    <a:pt x="793130" y="290855"/>
                  </a:lnTo>
                  <a:lnTo>
                    <a:pt x="804968" y="292041"/>
                  </a:lnTo>
                  <a:lnTo>
                    <a:pt x="816806" y="293067"/>
                  </a:lnTo>
                  <a:lnTo>
                    <a:pt x="828643" y="293951"/>
                  </a:lnTo>
                  <a:lnTo>
                    <a:pt x="840481" y="294711"/>
                  </a:lnTo>
                  <a:lnTo>
                    <a:pt x="852319" y="295365"/>
                  </a:lnTo>
                  <a:lnTo>
                    <a:pt x="864157" y="295925"/>
                  </a:lnTo>
                  <a:lnTo>
                    <a:pt x="875995" y="296405"/>
                  </a:lnTo>
                  <a:lnTo>
                    <a:pt x="887832" y="296817"/>
                  </a:lnTo>
                  <a:lnTo>
                    <a:pt x="899670" y="297168"/>
                  </a:lnTo>
                  <a:lnTo>
                    <a:pt x="911508" y="297469"/>
                  </a:lnTo>
                  <a:lnTo>
                    <a:pt x="923346" y="297725"/>
                  </a:lnTo>
                  <a:lnTo>
                    <a:pt x="935183" y="297944"/>
                  </a:lnTo>
                  <a:lnTo>
                    <a:pt x="947021" y="298131"/>
                  </a:lnTo>
                  <a:lnTo>
                    <a:pt x="958859" y="298290"/>
                  </a:lnTo>
                  <a:lnTo>
                    <a:pt x="970697" y="298426"/>
                  </a:lnTo>
                  <a:lnTo>
                    <a:pt x="982534" y="298542"/>
                  </a:lnTo>
                  <a:lnTo>
                    <a:pt x="994372" y="298640"/>
                  </a:lnTo>
                  <a:lnTo>
                    <a:pt x="1006210" y="298724"/>
                  </a:lnTo>
                  <a:lnTo>
                    <a:pt x="1018048" y="298796"/>
                  </a:lnTo>
                  <a:lnTo>
                    <a:pt x="1029886" y="298857"/>
                  </a:lnTo>
                  <a:lnTo>
                    <a:pt x="1041723" y="298909"/>
                  </a:lnTo>
                  <a:lnTo>
                    <a:pt x="1053561" y="298953"/>
                  </a:lnTo>
                  <a:lnTo>
                    <a:pt x="1065399" y="298990"/>
                  </a:lnTo>
                  <a:lnTo>
                    <a:pt x="1077237" y="299022"/>
                  </a:lnTo>
                  <a:lnTo>
                    <a:pt x="1089074" y="299050"/>
                  </a:lnTo>
                  <a:lnTo>
                    <a:pt x="1100912" y="299073"/>
                  </a:lnTo>
                  <a:lnTo>
                    <a:pt x="1112750" y="299093"/>
                  </a:lnTo>
                  <a:lnTo>
                    <a:pt x="1124588" y="299109"/>
                  </a:lnTo>
                  <a:lnTo>
                    <a:pt x="1136426" y="299124"/>
                  </a:lnTo>
                  <a:lnTo>
                    <a:pt x="1148263" y="299136"/>
                  </a:lnTo>
                  <a:lnTo>
                    <a:pt x="1160101" y="299146"/>
                  </a:lnTo>
                  <a:lnTo>
                    <a:pt x="1171939" y="299155"/>
                  </a:lnTo>
                  <a:lnTo>
                    <a:pt x="1171939" y="299155"/>
                  </a:lnTo>
                  <a:lnTo>
                    <a:pt x="1183777" y="299146"/>
                  </a:lnTo>
                  <a:lnTo>
                    <a:pt x="1195614" y="299136"/>
                  </a:lnTo>
                  <a:lnTo>
                    <a:pt x="1207452" y="299124"/>
                  </a:lnTo>
                  <a:lnTo>
                    <a:pt x="1219290" y="299109"/>
                  </a:lnTo>
                  <a:lnTo>
                    <a:pt x="1231128" y="299093"/>
                  </a:lnTo>
                  <a:lnTo>
                    <a:pt x="1242965" y="299073"/>
                  </a:lnTo>
                  <a:lnTo>
                    <a:pt x="1254803" y="299050"/>
                  </a:lnTo>
                  <a:lnTo>
                    <a:pt x="1266641" y="299022"/>
                  </a:lnTo>
                  <a:lnTo>
                    <a:pt x="1278479" y="298990"/>
                  </a:lnTo>
                  <a:lnTo>
                    <a:pt x="1290317" y="298953"/>
                  </a:lnTo>
                  <a:lnTo>
                    <a:pt x="1302154" y="298909"/>
                  </a:lnTo>
                  <a:lnTo>
                    <a:pt x="1313992" y="298857"/>
                  </a:lnTo>
                  <a:lnTo>
                    <a:pt x="1325830" y="298796"/>
                  </a:lnTo>
                  <a:lnTo>
                    <a:pt x="1337668" y="298724"/>
                  </a:lnTo>
                  <a:lnTo>
                    <a:pt x="1349505" y="298640"/>
                  </a:lnTo>
                  <a:lnTo>
                    <a:pt x="1361343" y="298542"/>
                  </a:lnTo>
                  <a:lnTo>
                    <a:pt x="1373181" y="298426"/>
                  </a:lnTo>
                  <a:lnTo>
                    <a:pt x="1385019" y="298290"/>
                  </a:lnTo>
                  <a:lnTo>
                    <a:pt x="1396856" y="298131"/>
                  </a:lnTo>
                  <a:lnTo>
                    <a:pt x="1408694" y="297944"/>
                  </a:lnTo>
                  <a:lnTo>
                    <a:pt x="1420532" y="297725"/>
                  </a:lnTo>
                  <a:lnTo>
                    <a:pt x="1432370" y="297469"/>
                  </a:lnTo>
                  <a:lnTo>
                    <a:pt x="1444208" y="297168"/>
                  </a:lnTo>
                  <a:lnTo>
                    <a:pt x="1456045" y="296817"/>
                  </a:lnTo>
                  <a:lnTo>
                    <a:pt x="1467883" y="296405"/>
                  </a:lnTo>
                  <a:lnTo>
                    <a:pt x="1479721" y="295925"/>
                  </a:lnTo>
                  <a:lnTo>
                    <a:pt x="1491559" y="295365"/>
                  </a:lnTo>
                  <a:lnTo>
                    <a:pt x="1503396" y="294711"/>
                  </a:lnTo>
                  <a:lnTo>
                    <a:pt x="1515234" y="293951"/>
                  </a:lnTo>
                  <a:lnTo>
                    <a:pt x="1527072" y="293067"/>
                  </a:lnTo>
                  <a:lnTo>
                    <a:pt x="1538910" y="292041"/>
                  </a:lnTo>
                  <a:lnTo>
                    <a:pt x="1550748" y="290855"/>
                  </a:lnTo>
                  <a:lnTo>
                    <a:pt x="1562585" y="289486"/>
                  </a:lnTo>
                  <a:lnTo>
                    <a:pt x="1574423" y="287909"/>
                  </a:lnTo>
                  <a:lnTo>
                    <a:pt x="1586261" y="286102"/>
                  </a:lnTo>
                  <a:lnTo>
                    <a:pt x="1598099" y="284036"/>
                  </a:lnTo>
                  <a:lnTo>
                    <a:pt x="1609936" y="281687"/>
                  </a:lnTo>
                  <a:lnTo>
                    <a:pt x="1621774" y="279028"/>
                  </a:lnTo>
                  <a:lnTo>
                    <a:pt x="1633612" y="276037"/>
                  </a:lnTo>
                  <a:lnTo>
                    <a:pt x="1645450" y="272694"/>
                  </a:lnTo>
                  <a:lnTo>
                    <a:pt x="1657287" y="268983"/>
                  </a:lnTo>
                  <a:lnTo>
                    <a:pt x="1669125" y="264897"/>
                  </a:lnTo>
                  <a:lnTo>
                    <a:pt x="1680963" y="260439"/>
                  </a:lnTo>
                  <a:lnTo>
                    <a:pt x="1692801" y="255620"/>
                  </a:lnTo>
                  <a:lnTo>
                    <a:pt x="1704639" y="250465"/>
                  </a:lnTo>
                  <a:lnTo>
                    <a:pt x="1716476" y="245013"/>
                  </a:lnTo>
                  <a:lnTo>
                    <a:pt x="1728314" y="239313"/>
                  </a:lnTo>
                  <a:lnTo>
                    <a:pt x="1740152" y="233426"/>
                  </a:lnTo>
                  <a:lnTo>
                    <a:pt x="1751990" y="227424"/>
                  </a:lnTo>
                  <a:lnTo>
                    <a:pt x="1763827" y="221383"/>
                  </a:lnTo>
                  <a:lnTo>
                    <a:pt x="1775665" y="215381"/>
                  </a:lnTo>
                  <a:lnTo>
                    <a:pt x="1787503" y="209495"/>
                  </a:lnTo>
                  <a:lnTo>
                    <a:pt x="1799341" y="203794"/>
                  </a:lnTo>
                  <a:lnTo>
                    <a:pt x="1811178" y="198342"/>
                  </a:lnTo>
                  <a:lnTo>
                    <a:pt x="1823016" y="193187"/>
                  </a:lnTo>
                  <a:lnTo>
                    <a:pt x="1834854" y="188369"/>
                  </a:lnTo>
                  <a:lnTo>
                    <a:pt x="1846692" y="183910"/>
                  </a:lnTo>
                  <a:lnTo>
                    <a:pt x="1858530" y="179825"/>
                  </a:lnTo>
                  <a:lnTo>
                    <a:pt x="1870367" y="176114"/>
                  </a:lnTo>
                  <a:lnTo>
                    <a:pt x="1882205" y="172770"/>
                  </a:lnTo>
                  <a:lnTo>
                    <a:pt x="1894043" y="169779"/>
                  </a:lnTo>
                  <a:lnTo>
                    <a:pt x="1905881" y="167120"/>
                  </a:lnTo>
                  <a:lnTo>
                    <a:pt x="1917718" y="164771"/>
                  </a:lnTo>
                  <a:lnTo>
                    <a:pt x="1929556" y="162706"/>
                  </a:lnTo>
                  <a:lnTo>
                    <a:pt x="1941394" y="160898"/>
                  </a:lnTo>
                  <a:lnTo>
                    <a:pt x="1953232" y="159322"/>
                  </a:lnTo>
                  <a:lnTo>
                    <a:pt x="1965069" y="157952"/>
                  </a:lnTo>
                  <a:lnTo>
                    <a:pt x="1976907" y="156766"/>
                  </a:lnTo>
                  <a:lnTo>
                    <a:pt x="1988745" y="155741"/>
                  </a:lnTo>
                  <a:lnTo>
                    <a:pt x="2000583" y="154857"/>
                  </a:lnTo>
                  <a:lnTo>
                    <a:pt x="2012421" y="154096"/>
                  </a:lnTo>
                  <a:lnTo>
                    <a:pt x="2024258" y="153443"/>
                  </a:lnTo>
                  <a:lnTo>
                    <a:pt x="2036096" y="152882"/>
                  </a:lnTo>
                  <a:lnTo>
                    <a:pt x="2047934" y="152402"/>
                  </a:lnTo>
                  <a:lnTo>
                    <a:pt x="2059772" y="151991"/>
                  </a:lnTo>
                  <a:lnTo>
                    <a:pt x="2071609" y="151639"/>
                  </a:lnTo>
                  <a:lnTo>
                    <a:pt x="2083447" y="151339"/>
                  </a:lnTo>
                  <a:lnTo>
                    <a:pt x="2095285" y="151082"/>
                  </a:lnTo>
                  <a:lnTo>
                    <a:pt x="2107123" y="150863"/>
                  </a:lnTo>
                  <a:lnTo>
                    <a:pt x="2118961" y="150676"/>
                  </a:lnTo>
                  <a:lnTo>
                    <a:pt x="2130798" y="150517"/>
                  </a:lnTo>
                  <a:lnTo>
                    <a:pt x="2142636" y="150381"/>
                  </a:lnTo>
                  <a:lnTo>
                    <a:pt x="2154474" y="150266"/>
                  </a:lnTo>
                  <a:lnTo>
                    <a:pt x="2166312" y="150167"/>
                  </a:lnTo>
                  <a:lnTo>
                    <a:pt x="2178149" y="150083"/>
                  </a:lnTo>
                  <a:lnTo>
                    <a:pt x="2189987" y="150011"/>
                  </a:lnTo>
                  <a:lnTo>
                    <a:pt x="2201825" y="149950"/>
                  </a:lnTo>
                  <a:lnTo>
                    <a:pt x="2213663" y="149899"/>
                  </a:lnTo>
                  <a:lnTo>
                    <a:pt x="2225500" y="149854"/>
                  </a:lnTo>
                  <a:lnTo>
                    <a:pt x="2237338" y="149817"/>
                  </a:lnTo>
                  <a:lnTo>
                    <a:pt x="2249176" y="149785"/>
                  </a:lnTo>
                  <a:lnTo>
                    <a:pt x="2261014" y="149758"/>
                  </a:lnTo>
                  <a:lnTo>
                    <a:pt x="2272852" y="149735"/>
                  </a:lnTo>
                  <a:lnTo>
                    <a:pt x="2284689" y="149715"/>
                  </a:lnTo>
                  <a:lnTo>
                    <a:pt x="2296527" y="149698"/>
                  </a:lnTo>
                  <a:lnTo>
                    <a:pt x="2308365" y="149684"/>
                  </a:lnTo>
                  <a:lnTo>
                    <a:pt x="2320203" y="149672"/>
                  </a:lnTo>
                  <a:lnTo>
                    <a:pt x="2332040" y="149661"/>
                  </a:lnTo>
                  <a:lnTo>
                    <a:pt x="2343878" y="149652"/>
                  </a:lnTo>
                  <a:lnTo>
                    <a:pt x="2343878" y="149552"/>
                  </a:lnTo>
                  <a:lnTo>
                    <a:pt x="2355716" y="149543"/>
                  </a:lnTo>
                  <a:lnTo>
                    <a:pt x="2367554" y="149533"/>
                  </a:lnTo>
                  <a:lnTo>
                    <a:pt x="2379391" y="149521"/>
                  </a:lnTo>
                  <a:lnTo>
                    <a:pt x="2391229" y="149507"/>
                  </a:lnTo>
                  <a:lnTo>
                    <a:pt x="2403067" y="149490"/>
                  </a:lnTo>
                  <a:lnTo>
                    <a:pt x="2414905" y="149470"/>
                  </a:lnTo>
                  <a:lnTo>
                    <a:pt x="2426743" y="149447"/>
                  </a:lnTo>
                  <a:lnTo>
                    <a:pt x="2438580" y="149420"/>
                  </a:lnTo>
                  <a:lnTo>
                    <a:pt x="2450418" y="149388"/>
                  </a:lnTo>
                  <a:lnTo>
                    <a:pt x="2462256" y="149350"/>
                  </a:lnTo>
                  <a:lnTo>
                    <a:pt x="2474094" y="149306"/>
                  </a:lnTo>
                  <a:lnTo>
                    <a:pt x="2485931" y="149254"/>
                  </a:lnTo>
                  <a:lnTo>
                    <a:pt x="2497769" y="149193"/>
                  </a:lnTo>
                  <a:lnTo>
                    <a:pt x="2509607" y="149122"/>
                  </a:lnTo>
                  <a:lnTo>
                    <a:pt x="2521445" y="149038"/>
                  </a:lnTo>
                  <a:lnTo>
                    <a:pt x="2533283" y="148939"/>
                  </a:lnTo>
                  <a:lnTo>
                    <a:pt x="2545120" y="148823"/>
                  </a:lnTo>
                  <a:lnTo>
                    <a:pt x="2556958" y="148687"/>
                  </a:lnTo>
                  <a:lnTo>
                    <a:pt x="2568796" y="148528"/>
                  </a:lnTo>
                  <a:lnTo>
                    <a:pt x="2580634" y="148341"/>
                  </a:lnTo>
                  <a:lnTo>
                    <a:pt x="2592471" y="148122"/>
                  </a:lnTo>
                  <a:lnTo>
                    <a:pt x="2604309" y="147866"/>
                  </a:lnTo>
                  <a:lnTo>
                    <a:pt x="2616147" y="147565"/>
                  </a:lnTo>
                  <a:lnTo>
                    <a:pt x="2627985" y="147214"/>
                  </a:lnTo>
                  <a:lnTo>
                    <a:pt x="2639822" y="146803"/>
                  </a:lnTo>
                  <a:lnTo>
                    <a:pt x="2651660" y="146322"/>
                  </a:lnTo>
                  <a:lnTo>
                    <a:pt x="2663498" y="145762"/>
                  </a:lnTo>
                  <a:lnTo>
                    <a:pt x="2675336" y="145108"/>
                  </a:lnTo>
                  <a:lnTo>
                    <a:pt x="2687174" y="144348"/>
                  </a:lnTo>
                  <a:lnTo>
                    <a:pt x="2699011" y="143464"/>
                  </a:lnTo>
                  <a:lnTo>
                    <a:pt x="2710849" y="142439"/>
                  </a:lnTo>
                  <a:lnTo>
                    <a:pt x="2722687" y="141252"/>
                  </a:lnTo>
                  <a:lnTo>
                    <a:pt x="2734525" y="139883"/>
                  </a:lnTo>
                  <a:lnTo>
                    <a:pt x="2746362" y="138307"/>
                  </a:lnTo>
                  <a:lnTo>
                    <a:pt x="2758200" y="136499"/>
                  </a:lnTo>
                  <a:lnTo>
                    <a:pt x="2770038" y="134433"/>
                  </a:lnTo>
                  <a:lnTo>
                    <a:pt x="2781876" y="132084"/>
                  </a:lnTo>
                  <a:lnTo>
                    <a:pt x="2793713" y="129426"/>
                  </a:lnTo>
                  <a:lnTo>
                    <a:pt x="2805551" y="126435"/>
                  </a:lnTo>
                  <a:lnTo>
                    <a:pt x="2817389" y="123091"/>
                  </a:lnTo>
                  <a:lnTo>
                    <a:pt x="2829227" y="119380"/>
                  </a:lnTo>
                  <a:lnTo>
                    <a:pt x="2841065" y="115294"/>
                  </a:lnTo>
                  <a:lnTo>
                    <a:pt x="2852902" y="110836"/>
                  </a:lnTo>
                  <a:lnTo>
                    <a:pt x="2864740" y="106017"/>
                  </a:lnTo>
                  <a:lnTo>
                    <a:pt x="2876578" y="100863"/>
                  </a:lnTo>
                  <a:lnTo>
                    <a:pt x="2888416" y="95410"/>
                  </a:lnTo>
                  <a:lnTo>
                    <a:pt x="2900253" y="89710"/>
                  </a:lnTo>
                  <a:lnTo>
                    <a:pt x="2912091" y="83824"/>
                  </a:lnTo>
                  <a:lnTo>
                    <a:pt x="2923929" y="77822"/>
                  </a:lnTo>
                  <a:lnTo>
                    <a:pt x="2935767" y="71780"/>
                  </a:lnTo>
                  <a:lnTo>
                    <a:pt x="2947604" y="65778"/>
                  </a:lnTo>
                  <a:lnTo>
                    <a:pt x="2959442" y="59892"/>
                  </a:lnTo>
                  <a:lnTo>
                    <a:pt x="2971280" y="54192"/>
                  </a:lnTo>
                  <a:lnTo>
                    <a:pt x="2983118" y="48739"/>
                  </a:lnTo>
                  <a:lnTo>
                    <a:pt x="2994956" y="43585"/>
                  </a:lnTo>
                  <a:lnTo>
                    <a:pt x="3006793" y="38766"/>
                  </a:lnTo>
                  <a:lnTo>
                    <a:pt x="3018631" y="34307"/>
                  </a:lnTo>
                  <a:lnTo>
                    <a:pt x="3030469" y="30222"/>
                  </a:lnTo>
                  <a:lnTo>
                    <a:pt x="3042307" y="26511"/>
                  </a:lnTo>
                  <a:lnTo>
                    <a:pt x="3054144" y="23167"/>
                  </a:lnTo>
                  <a:lnTo>
                    <a:pt x="3065982" y="20176"/>
                  </a:lnTo>
                  <a:lnTo>
                    <a:pt x="3077820" y="17518"/>
                  </a:lnTo>
                  <a:lnTo>
                    <a:pt x="3089658" y="15168"/>
                  </a:lnTo>
                  <a:lnTo>
                    <a:pt x="3101496" y="13103"/>
                  </a:lnTo>
                  <a:lnTo>
                    <a:pt x="3113333" y="11295"/>
                  </a:lnTo>
                  <a:lnTo>
                    <a:pt x="3125171" y="9719"/>
                  </a:lnTo>
                  <a:lnTo>
                    <a:pt x="3137009" y="8350"/>
                  </a:lnTo>
                  <a:lnTo>
                    <a:pt x="3148847" y="7163"/>
                  </a:lnTo>
                  <a:lnTo>
                    <a:pt x="3160684" y="6138"/>
                  </a:lnTo>
                  <a:lnTo>
                    <a:pt x="3172522" y="5254"/>
                  </a:lnTo>
                  <a:lnTo>
                    <a:pt x="3184360" y="4493"/>
                  </a:lnTo>
                  <a:lnTo>
                    <a:pt x="3196198" y="3840"/>
                  </a:lnTo>
                  <a:lnTo>
                    <a:pt x="3208035" y="3279"/>
                  </a:lnTo>
                  <a:lnTo>
                    <a:pt x="3219873" y="2799"/>
                  </a:lnTo>
                  <a:lnTo>
                    <a:pt x="3231711" y="2388"/>
                  </a:lnTo>
                  <a:lnTo>
                    <a:pt x="3243549" y="2036"/>
                  </a:lnTo>
                  <a:lnTo>
                    <a:pt x="3255387" y="1736"/>
                  </a:lnTo>
                  <a:lnTo>
                    <a:pt x="3267224" y="1479"/>
                  </a:lnTo>
                  <a:lnTo>
                    <a:pt x="3279062" y="1260"/>
                  </a:lnTo>
                  <a:lnTo>
                    <a:pt x="3290900" y="1074"/>
                  </a:lnTo>
                  <a:lnTo>
                    <a:pt x="3302738" y="914"/>
                  </a:lnTo>
                  <a:lnTo>
                    <a:pt x="3314575" y="778"/>
                  </a:lnTo>
                  <a:lnTo>
                    <a:pt x="3326413" y="663"/>
                  </a:lnTo>
                  <a:lnTo>
                    <a:pt x="3338251" y="564"/>
                  </a:lnTo>
                  <a:lnTo>
                    <a:pt x="3350089" y="480"/>
                  </a:lnTo>
                  <a:lnTo>
                    <a:pt x="3361926" y="409"/>
                  </a:lnTo>
                  <a:lnTo>
                    <a:pt x="3373764" y="348"/>
                  </a:lnTo>
                  <a:lnTo>
                    <a:pt x="3385602" y="296"/>
                  </a:lnTo>
                  <a:lnTo>
                    <a:pt x="3397440" y="252"/>
                  </a:lnTo>
                  <a:lnTo>
                    <a:pt x="3409278" y="214"/>
                  </a:lnTo>
                  <a:lnTo>
                    <a:pt x="3421115" y="182"/>
                  </a:lnTo>
                  <a:lnTo>
                    <a:pt x="3432953" y="155"/>
                  </a:lnTo>
                  <a:lnTo>
                    <a:pt x="3444791" y="132"/>
                  </a:lnTo>
                  <a:lnTo>
                    <a:pt x="3456629" y="112"/>
                  </a:lnTo>
                  <a:lnTo>
                    <a:pt x="3468466" y="95"/>
                  </a:lnTo>
                  <a:lnTo>
                    <a:pt x="3480304" y="81"/>
                  </a:lnTo>
                  <a:lnTo>
                    <a:pt x="3492142" y="69"/>
                  </a:lnTo>
                  <a:lnTo>
                    <a:pt x="3503980" y="58"/>
                  </a:lnTo>
                  <a:lnTo>
                    <a:pt x="3515818" y="5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8" name="pl58"/>
            <p:cNvSpPr/>
            <p:nvPr/>
          </p:nvSpPr>
          <p:spPr>
            <a:xfrm>
              <a:off x="2482252" y="2694866"/>
              <a:ext cx="4687757" cy="1047119"/>
            </a:xfrm>
            <a:custGeom>
              <a:avLst/>
              <a:pathLst>
                <a:path w="4687757" h="1047119">
                  <a:moveTo>
                    <a:pt x="0" y="1047119"/>
                  </a:moveTo>
                  <a:lnTo>
                    <a:pt x="11837" y="1047110"/>
                  </a:lnTo>
                  <a:lnTo>
                    <a:pt x="23675" y="1047100"/>
                  </a:lnTo>
                  <a:lnTo>
                    <a:pt x="35513" y="1047087"/>
                  </a:lnTo>
                  <a:lnTo>
                    <a:pt x="47351" y="1047073"/>
                  </a:lnTo>
                  <a:lnTo>
                    <a:pt x="59188" y="1047056"/>
                  </a:lnTo>
                  <a:lnTo>
                    <a:pt x="71026" y="1047037"/>
                  </a:lnTo>
                  <a:lnTo>
                    <a:pt x="82864" y="1047013"/>
                  </a:lnTo>
                  <a:lnTo>
                    <a:pt x="94702" y="1046986"/>
                  </a:lnTo>
                  <a:lnTo>
                    <a:pt x="106539" y="1046954"/>
                  </a:lnTo>
                  <a:lnTo>
                    <a:pt x="118377" y="1046917"/>
                  </a:lnTo>
                  <a:lnTo>
                    <a:pt x="130215" y="1046873"/>
                  </a:lnTo>
                  <a:lnTo>
                    <a:pt x="142053" y="1046821"/>
                  </a:lnTo>
                  <a:lnTo>
                    <a:pt x="153891" y="1046760"/>
                  </a:lnTo>
                  <a:lnTo>
                    <a:pt x="165728" y="1046688"/>
                  </a:lnTo>
                  <a:lnTo>
                    <a:pt x="177566" y="1046604"/>
                  </a:lnTo>
                  <a:lnTo>
                    <a:pt x="189404" y="1046506"/>
                  </a:lnTo>
                  <a:lnTo>
                    <a:pt x="201242" y="1046390"/>
                  </a:lnTo>
                  <a:lnTo>
                    <a:pt x="213079" y="1046254"/>
                  </a:lnTo>
                  <a:lnTo>
                    <a:pt x="224917" y="1046095"/>
                  </a:lnTo>
                  <a:lnTo>
                    <a:pt x="236755" y="1045908"/>
                  </a:lnTo>
                  <a:lnTo>
                    <a:pt x="248593" y="1045689"/>
                  </a:lnTo>
                  <a:lnTo>
                    <a:pt x="260430" y="1045432"/>
                  </a:lnTo>
                  <a:lnTo>
                    <a:pt x="272268" y="1045132"/>
                  </a:lnTo>
                  <a:lnTo>
                    <a:pt x="284106" y="1044780"/>
                  </a:lnTo>
                  <a:lnTo>
                    <a:pt x="295944" y="1044369"/>
                  </a:lnTo>
                  <a:lnTo>
                    <a:pt x="307782" y="1043889"/>
                  </a:lnTo>
                  <a:lnTo>
                    <a:pt x="319619" y="1043328"/>
                  </a:lnTo>
                  <a:lnTo>
                    <a:pt x="331457" y="1042675"/>
                  </a:lnTo>
                  <a:lnTo>
                    <a:pt x="343295" y="1041914"/>
                  </a:lnTo>
                  <a:lnTo>
                    <a:pt x="355133" y="1041030"/>
                  </a:lnTo>
                  <a:lnTo>
                    <a:pt x="366970" y="1040005"/>
                  </a:lnTo>
                  <a:lnTo>
                    <a:pt x="378808" y="1038819"/>
                  </a:lnTo>
                  <a:lnTo>
                    <a:pt x="390646" y="1037449"/>
                  </a:lnTo>
                  <a:lnTo>
                    <a:pt x="402484" y="1035873"/>
                  </a:lnTo>
                  <a:lnTo>
                    <a:pt x="414321" y="1034065"/>
                  </a:lnTo>
                  <a:lnTo>
                    <a:pt x="426159" y="1032000"/>
                  </a:lnTo>
                  <a:lnTo>
                    <a:pt x="437997" y="1029651"/>
                  </a:lnTo>
                  <a:lnTo>
                    <a:pt x="449835" y="1026992"/>
                  </a:lnTo>
                  <a:lnTo>
                    <a:pt x="461673" y="1024001"/>
                  </a:lnTo>
                  <a:lnTo>
                    <a:pt x="473510" y="1020657"/>
                  </a:lnTo>
                  <a:lnTo>
                    <a:pt x="485348" y="1016947"/>
                  </a:lnTo>
                  <a:lnTo>
                    <a:pt x="497186" y="1012861"/>
                  </a:lnTo>
                  <a:lnTo>
                    <a:pt x="509024" y="1008403"/>
                  </a:lnTo>
                  <a:lnTo>
                    <a:pt x="520861" y="1003584"/>
                  </a:lnTo>
                  <a:lnTo>
                    <a:pt x="532699" y="998429"/>
                  </a:lnTo>
                  <a:lnTo>
                    <a:pt x="544537" y="992977"/>
                  </a:lnTo>
                  <a:lnTo>
                    <a:pt x="556375" y="987277"/>
                  </a:lnTo>
                  <a:lnTo>
                    <a:pt x="568213" y="981390"/>
                  </a:lnTo>
                  <a:lnTo>
                    <a:pt x="580050" y="975388"/>
                  </a:lnTo>
                  <a:lnTo>
                    <a:pt x="591888" y="969347"/>
                  </a:lnTo>
                  <a:lnTo>
                    <a:pt x="603726" y="963345"/>
                  </a:lnTo>
                  <a:lnTo>
                    <a:pt x="615564" y="957458"/>
                  </a:lnTo>
                  <a:lnTo>
                    <a:pt x="627401" y="951758"/>
                  </a:lnTo>
                  <a:lnTo>
                    <a:pt x="639239" y="946306"/>
                  </a:lnTo>
                  <a:lnTo>
                    <a:pt x="651077" y="941151"/>
                  </a:lnTo>
                  <a:lnTo>
                    <a:pt x="662915" y="936332"/>
                  </a:lnTo>
                  <a:lnTo>
                    <a:pt x="674752" y="931874"/>
                  </a:lnTo>
                  <a:lnTo>
                    <a:pt x="686590" y="927788"/>
                  </a:lnTo>
                  <a:lnTo>
                    <a:pt x="698428" y="924077"/>
                  </a:lnTo>
                  <a:lnTo>
                    <a:pt x="710266" y="920734"/>
                  </a:lnTo>
                  <a:lnTo>
                    <a:pt x="722104" y="917743"/>
                  </a:lnTo>
                  <a:lnTo>
                    <a:pt x="733941" y="915084"/>
                  </a:lnTo>
                  <a:lnTo>
                    <a:pt x="745779" y="912735"/>
                  </a:lnTo>
                  <a:lnTo>
                    <a:pt x="757617" y="910670"/>
                  </a:lnTo>
                  <a:lnTo>
                    <a:pt x="769455" y="908862"/>
                  </a:lnTo>
                  <a:lnTo>
                    <a:pt x="781292" y="907286"/>
                  </a:lnTo>
                  <a:lnTo>
                    <a:pt x="793130" y="905916"/>
                  </a:lnTo>
                  <a:lnTo>
                    <a:pt x="804968" y="904730"/>
                  </a:lnTo>
                  <a:lnTo>
                    <a:pt x="816806" y="903705"/>
                  </a:lnTo>
                  <a:lnTo>
                    <a:pt x="828643" y="902821"/>
                  </a:lnTo>
                  <a:lnTo>
                    <a:pt x="840481" y="902060"/>
                  </a:lnTo>
                  <a:lnTo>
                    <a:pt x="852319" y="901407"/>
                  </a:lnTo>
                  <a:lnTo>
                    <a:pt x="864157" y="900846"/>
                  </a:lnTo>
                  <a:lnTo>
                    <a:pt x="875995" y="900366"/>
                  </a:lnTo>
                  <a:lnTo>
                    <a:pt x="887832" y="899955"/>
                  </a:lnTo>
                  <a:lnTo>
                    <a:pt x="899670" y="899603"/>
                  </a:lnTo>
                  <a:lnTo>
                    <a:pt x="911508" y="899303"/>
                  </a:lnTo>
                  <a:lnTo>
                    <a:pt x="923346" y="899046"/>
                  </a:lnTo>
                  <a:lnTo>
                    <a:pt x="935183" y="898827"/>
                  </a:lnTo>
                  <a:lnTo>
                    <a:pt x="947021" y="898640"/>
                  </a:lnTo>
                  <a:lnTo>
                    <a:pt x="958859" y="898481"/>
                  </a:lnTo>
                  <a:lnTo>
                    <a:pt x="970697" y="898345"/>
                  </a:lnTo>
                  <a:lnTo>
                    <a:pt x="982534" y="898229"/>
                  </a:lnTo>
                  <a:lnTo>
                    <a:pt x="994372" y="898131"/>
                  </a:lnTo>
                  <a:lnTo>
                    <a:pt x="1006210" y="898047"/>
                  </a:lnTo>
                  <a:lnTo>
                    <a:pt x="1018048" y="897975"/>
                  </a:lnTo>
                  <a:lnTo>
                    <a:pt x="1029886" y="897914"/>
                  </a:lnTo>
                  <a:lnTo>
                    <a:pt x="1041723" y="897862"/>
                  </a:lnTo>
                  <a:lnTo>
                    <a:pt x="1053561" y="897818"/>
                  </a:lnTo>
                  <a:lnTo>
                    <a:pt x="1065399" y="897781"/>
                  </a:lnTo>
                  <a:lnTo>
                    <a:pt x="1077237" y="897749"/>
                  </a:lnTo>
                  <a:lnTo>
                    <a:pt x="1089074" y="897721"/>
                  </a:lnTo>
                  <a:lnTo>
                    <a:pt x="1100912" y="897698"/>
                  </a:lnTo>
                  <a:lnTo>
                    <a:pt x="1112750" y="897679"/>
                  </a:lnTo>
                  <a:lnTo>
                    <a:pt x="1124588" y="897662"/>
                  </a:lnTo>
                  <a:lnTo>
                    <a:pt x="1136426" y="897648"/>
                  </a:lnTo>
                  <a:lnTo>
                    <a:pt x="1148263" y="897635"/>
                  </a:lnTo>
                  <a:lnTo>
                    <a:pt x="1160101" y="897625"/>
                  </a:lnTo>
                  <a:lnTo>
                    <a:pt x="1171939" y="897616"/>
                  </a:lnTo>
                  <a:lnTo>
                    <a:pt x="1171939" y="897516"/>
                  </a:lnTo>
                  <a:lnTo>
                    <a:pt x="1183777" y="897507"/>
                  </a:lnTo>
                  <a:lnTo>
                    <a:pt x="1195614" y="897497"/>
                  </a:lnTo>
                  <a:lnTo>
                    <a:pt x="1207452" y="897485"/>
                  </a:lnTo>
                  <a:lnTo>
                    <a:pt x="1219290" y="897470"/>
                  </a:lnTo>
                  <a:lnTo>
                    <a:pt x="1231128" y="897454"/>
                  </a:lnTo>
                  <a:lnTo>
                    <a:pt x="1242965" y="897434"/>
                  </a:lnTo>
                  <a:lnTo>
                    <a:pt x="1254803" y="897411"/>
                  </a:lnTo>
                  <a:lnTo>
                    <a:pt x="1266641" y="897383"/>
                  </a:lnTo>
                  <a:lnTo>
                    <a:pt x="1278479" y="897351"/>
                  </a:lnTo>
                  <a:lnTo>
                    <a:pt x="1290317" y="897314"/>
                  </a:lnTo>
                  <a:lnTo>
                    <a:pt x="1302154" y="897270"/>
                  </a:lnTo>
                  <a:lnTo>
                    <a:pt x="1313992" y="897218"/>
                  </a:lnTo>
                  <a:lnTo>
                    <a:pt x="1325830" y="897157"/>
                  </a:lnTo>
                  <a:lnTo>
                    <a:pt x="1337668" y="897085"/>
                  </a:lnTo>
                  <a:lnTo>
                    <a:pt x="1349505" y="897001"/>
                  </a:lnTo>
                  <a:lnTo>
                    <a:pt x="1361343" y="896903"/>
                  </a:lnTo>
                  <a:lnTo>
                    <a:pt x="1373181" y="896787"/>
                  </a:lnTo>
                  <a:lnTo>
                    <a:pt x="1385019" y="896651"/>
                  </a:lnTo>
                  <a:lnTo>
                    <a:pt x="1396856" y="896492"/>
                  </a:lnTo>
                  <a:lnTo>
                    <a:pt x="1408694" y="896305"/>
                  </a:lnTo>
                  <a:lnTo>
                    <a:pt x="1420532" y="896086"/>
                  </a:lnTo>
                  <a:lnTo>
                    <a:pt x="1432370" y="895830"/>
                  </a:lnTo>
                  <a:lnTo>
                    <a:pt x="1444208" y="895529"/>
                  </a:lnTo>
                  <a:lnTo>
                    <a:pt x="1456045" y="895178"/>
                  </a:lnTo>
                  <a:lnTo>
                    <a:pt x="1467883" y="894766"/>
                  </a:lnTo>
                  <a:lnTo>
                    <a:pt x="1479721" y="894286"/>
                  </a:lnTo>
                  <a:lnTo>
                    <a:pt x="1491559" y="893726"/>
                  </a:lnTo>
                  <a:lnTo>
                    <a:pt x="1503396" y="893072"/>
                  </a:lnTo>
                  <a:lnTo>
                    <a:pt x="1515234" y="892311"/>
                  </a:lnTo>
                  <a:lnTo>
                    <a:pt x="1527072" y="891428"/>
                  </a:lnTo>
                  <a:lnTo>
                    <a:pt x="1538910" y="890402"/>
                  </a:lnTo>
                  <a:lnTo>
                    <a:pt x="1550748" y="889216"/>
                  </a:lnTo>
                  <a:lnTo>
                    <a:pt x="1562585" y="887846"/>
                  </a:lnTo>
                  <a:lnTo>
                    <a:pt x="1574423" y="886270"/>
                  </a:lnTo>
                  <a:lnTo>
                    <a:pt x="1586261" y="884462"/>
                  </a:lnTo>
                  <a:lnTo>
                    <a:pt x="1598099" y="882397"/>
                  </a:lnTo>
                  <a:lnTo>
                    <a:pt x="1609936" y="880048"/>
                  </a:lnTo>
                  <a:lnTo>
                    <a:pt x="1621774" y="877389"/>
                  </a:lnTo>
                  <a:lnTo>
                    <a:pt x="1633612" y="874398"/>
                  </a:lnTo>
                  <a:lnTo>
                    <a:pt x="1645450" y="871055"/>
                  </a:lnTo>
                  <a:lnTo>
                    <a:pt x="1657287" y="867344"/>
                  </a:lnTo>
                  <a:lnTo>
                    <a:pt x="1669125" y="863258"/>
                  </a:lnTo>
                  <a:lnTo>
                    <a:pt x="1680963" y="858800"/>
                  </a:lnTo>
                  <a:lnTo>
                    <a:pt x="1692801" y="853981"/>
                  </a:lnTo>
                  <a:lnTo>
                    <a:pt x="1704639" y="848826"/>
                  </a:lnTo>
                  <a:lnTo>
                    <a:pt x="1716476" y="843374"/>
                  </a:lnTo>
                  <a:lnTo>
                    <a:pt x="1728314" y="837674"/>
                  </a:lnTo>
                  <a:lnTo>
                    <a:pt x="1740152" y="831787"/>
                  </a:lnTo>
                  <a:lnTo>
                    <a:pt x="1751990" y="825785"/>
                  </a:lnTo>
                  <a:lnTo>
                    <a:pt x="1763827" y="819744"/>
                  </a:lnTo>
                  <a:lnTo>
                    <a:pt x="1775665" y="813742"/>
                  </a:lnTo>
                  <a:lnTo>
                    <a:pt x="1787503" y="807856"/>
                  </a:lnTo>
                  <a:lnTo>
                    <a:pt x="1799341" y="802155"/>
                  </a:lnTo>
                  <a:lnTo>
                    <a:pt x="1811178" y="796703"/>
                  </a:lnTo>
                  <a:lnTo>
                    <a:pt x="1823016" y="791548"/>
                  </a:lnTo>
                  <a:lnTo>
                    <a:pt x="1834854" y="786730"/>
                  </a:lnTo>
                  <a:lnTo>
                    <a:pt x="1846692" y="782271"/>
                  </a:lnTo>
                  <a:lnTo>
                    <a:pt x="1858530" y="778186"/>
                  </a:lnTo>
                  <a:lnTo>
                    <a:pt x="1870367" y="774475"/>
                  </a:lnTo>
                  <a:lnTo>
                    <a:pt x="1882205" y="771131"/>
                  </a:lnTo>
                  <a:lnTo>
                    <a:pt x="1894043" y="768140"/>
                  </a:lnTo>
                  <a:lnTo>
                    <a:pt x="1905881" y="765481"/>
                  </a:lnTo>
                  <a:lnTo>
                    <a:pt x="1917718" y="763132"/>
                  </a:lnTo>
                  <a:lnTo>
                    <a:pt x="1929556" y="761067"/>
                  </a:lnTo>
                  <a:lnTo>
                    <a:pt x="1941394" y="759259"/>
                  </a:lnTo>
                  <a:lnTo>
                    <a:pt x="1953232" y="757683"/>
                  </a:lnTo>
                  <a:lnTo>
                    <a:pt x="1965069" y="756313"/>
                  </a:lnTo>
                  <a:lnTo>
                    <a:pt x="1976907" y="755127"/>
                  </a:lnTo>
                  <a:lnTo>
                    <a:pt x="1988745" y="754102"/>
                  </a:lnTo>
                  <a:lnTo>
                    <a:pt x="2000583" y="753218"/>
                  </a:lnTo>
                  <a:lnTo>
                    <a:pt x="2012421" y="752457"/>
                  </a:lnTo>
                  <a:lnTo>
                    <a:pt x="2024258" y="751804"/>
                  </a:lnTo>
                  <a:lnTo>
                    <a:pt x="2036096" y="751243"/>
                  </a:lnTo>
                  <a:lnTo>
                    <a:pt x="2047934" y="750763"/>
                  </a:lnTo>
                  <a:lnTo>
                    <a:pt x="2059772" y="750352"/>
                  </a:lnTo>
                  <a:lnTo>
                    <a:pt x="2071609" y="750000"/>
                  </a:lnTo>
                  <a:lnTo>
                    <a:pt x="2083447" y="749700"/>
                  </a:lnTo>
                  <a:lnTo>
                    <a:pt x="2095285" y="749443"/>
                  </a:lnTo>
                  <a:lnTo>
                    <a:pt x="2107123" y="749224"/>
                  </a:lnTo>
                  <a:lnTo>
                    <a:pt x="2118961" y="749037"/>
                  </a:lnTo>
                  <a:lnTo>
                    <a:pt x="2130798" y="748878"/>
                  </a:lnTo>
                  <a:lnTo>
                    <a:pt x="2142636" y="748742"/>
                  </a:lnTo>
                  <a:lnTo>
                    <a:pt x="2154474" y="748627"/>
                  </a:lnTo>
                  <a:lnTo>
                    <a:pt x="2166312" y="748528"/>
                  </a:lnTo>
                  <a:lnTo>
                    <a:pt x="2178149" y="748444"/>
                  </a:lnTo>
                  <a:lnTo>
                    <a:pt x="2189987" y="748372"/>
                  </a:lnTo>
                  <a:lnTo>
                    <a:pt x="2201825" y="748311"/>
                  </a:lnTo>
                  <a:lnTo>
                    <a:pt x="2213663" y="748260"/>
                  </a:lnTo>
                  <a:lnTo>
                    <a:pt x="2225500" y="748215"/>
                  </a:lnTo>
                  <a:lnTo>
                    <a:pt x="2237338" y="748178"/>
                  </a:lnTo>
                  <a:lnTo>
                    <a:pt x="2249176" y="748146"/>
                  </a:lnTo>
                  <a:lnTo>
                    <a:pt x="2261014" y="748119"/>
                  </a:lnTo>
                  <a:lnTo>
                    <a:pt x="2272852" y="748096"/>
                  </a:lnTo>
                  <a:lnTo>
                    <a:pt x="2284689" y="748076"/>
                  </a:lnTo>
                  <a:lnTo>
                    <a:pt x="2296527" y="748059"/>
                  </a:lnTo>
                  <a:lnTo>
                    <a:pt x="2308365" y="748045"/>
                  </a:lnTo>
                  <a:lnTo>
                    <a:pt x="2320203" y="748033"/>
                  </a:lnTo>
                  <a:lnTo>
                    <a:pt x="2332040" y="748022"/>
                  </a:lnTo>
                  <a:lnTo>
                    <a:pt x="2343878" y="748013"/>
                  </a:lnTo>
                  <a:lnTo>
                    <a:pt x="2343878" y="747712"/>
                  </a:lnTo>
                  <a:lnTo>
                    <a:pt x="2355716" y="747668"/>
                  </a:lnTo>
                  <a:lnTo>
                    <a:pt x="2367554" y="747617"/>
                  </a:lnTo>
                  <a:lnTo>
                    <a:pt x="2379391" y="747556"/>
                  </a:lnTo>
                  <a:lnTo>
                    <a:pt x="2391229" y="747485"/>
                  </a:lnTo>
                  <a:lnTo>
                    <a:pt x="2403067" y="747401"/>
                  </a:lnTo>
                  <a:lnTo>
                    <a:pt x="2414905" y="747302"/>
                  </a:lnTo>
                  <a:lnTo>
                    <a:pt x="2426743" y="747186"/>
                  </a:lnTo>
                  <a:lnTo>
                    <a:pt x="2438580" y="747050"/>
                  </a:lnTo>
                  <a:lnTo>
                    <a:pt x="2450418" y="746890"/>
                  </a:lnTo>
                  <a:lnTo>
                    <a:pt x="2462256" y="746702"/>
                  </a:lnTo>
                  <a:lnTo>
                    <a:pt x="2474094" y="746482"/>
                  </a:lnTo>
                  <a:lnTo>
                    <a:pt x="2485931" y="746222"/>
                  </a:lnTo>
                  <a:lnTo>
                    <a:pt x="2497769" y="745918"/>
                  </a:lnTo>
                  <a:lnTo>
                    <a:pt x="2509607" y="745560"/>
                  </a:lnTo>
                  <a:lnTo>
                    <a:pt x="2521445" y="745140"/>
                  </a:lnTo>
                  <a:lnTo>
                    <a:pt x="2533283" y="744647"/>
                  </a:lnTo>
                  <a:lnTo>
                    <a:pt x="2545120" y="744068"/>
                  </a:lnTo>
                  <a:lnTo>
                    <a:pt x="2556958" y="743389"/>
                  </a:lnTo>
                  <a:lnTo>
                    <a:pt x="2568796" y="742593"/>
                  </a:lnTo>
                  <a:lnTo>
                    <a:pt x="2580634" y="741659"/>
                  </a:lnTo>
                  <a:lnTo>
                    <a:pt x="2592471" y="740564"/>
                  </a:lnTo>
                  <a:lnTo>
                    <a:pt x="2604309" y="739281"/>
                  </a:lnTo>
                  <a:lnTo>
                    <a:pt x="2616147" y="737779"/>
                  </a:lnTo>
                  <a:lnTo>
                    <a:pt x="2627985" y="736021"/>
                  </a:lnTo>
                  <a:lnTo>
                    <a:pt x="2639822" y="733965"/>
                  </a:lnTo>
                  <a:lnTo>
                    <a:pt x="2651660" y="731563"/>
                  </a:lnTo>
                  <a:lnTo>
                    <a:pt x="2663498" y="728761"/>
                  </a:lnTo>
                  <a:lnTo>
                    <a:pt x="2675336" y="725493"/>
                  </a:lnTo>
                  <a:lnTo>
                    <a:pt x="2687174" y="721690"/>
                  </a:lnTo>
                  <a:lnTo>
                    <a:pt x="2699011" y="717271"/>
                  </a:lnTo>
                  <a:lnTo>
                    <a:pt x="2710849" y="712145"/>
                  </a:lnTo>
                  <a:lnTo>
                    <a:pt x="2722687" y="706213"/>
                  </a:lnTo>
                  <a:lnTo>
                    <a:pt x="2734525" y="699365"/>
                  </a:lnTo>
                  <a:lnTo>
                    <a:pt x="2746362" y="691485"/>
                  </a:lnTo>
                  <a:lnTo>
                    <a:pt x="2758200" y="682445"/>
                  </a:lnTo>
                  <a:lnTo>
                    <a:pt x="2770038" y="672118"/>
                  </a:lnTo>
                  <a:lnTo>
                    <a:pt x="2781876" y="660372"/>
                  </a:lnTo>
                  <a:lnTo>
                    <a:pt x="2793713" y="647080"/>
                  </a:lnTo>
                  <a:lnTo>
                    <a:pt x="2805551" y="632125"/>
                  </a:lnTo>
                  <a:lnTo>
                    <a:pt x="2817389" y="615406"/>
                  </a:lnTo>
                  <a:lnTo>
                    <a:pt x="2829227" y="596852"/>
                  </a:lnTo>
                  <a:lnTo>
                    <a:pt x="2841065" y="576424"/>
                  </a:lnTo>
                  <a:lnTo>
                    <a:pt x="2852902" y="554132"/>
                  </a:lnTo>
                  <a:lnTo>
                    <a:pt x="2864740" y="530038"/>
                  </a:lnTo>
                  <a:lnTo>
                    <a:pt x="2876578" y="504265"/>
                  </a:lnTo>
                  <a:lnTo>
                    <a:pt x="2888416" y="477003"/>
                  </a:lnTo>
                  <a:lnTo>
                    <a:pt x="2900253" y="448502"/>
                  </a:lnTo>
                  <a:lnTo>
                    <a:pt x="2912091" y="419070"/>
                  </a:lnTo>
                  <a:lnTo>
                    <a:pt x="2923929" y="389059"/>
                  </a:lnTo>
                  <a:lnTo>
                    <a:pt x="2935767" y="358853"/>
                  </a:lnTo>
                  <a:lnTo>
                    <a:pt x="2947604" y="328843"/>
                  </a:lnTo>
                  <a:lnTo>
                    <a:pt x="2959442" y="299411"/>
                  </a:lnTo>
                  <a:lnTo>
                    <a:pt x="2971280" y="270910"/>
                  </a:lnTo>
                  <a:lnTo>
                    <a:pt x="2983118" y="243647"/>
                  </a:lnTo>
                  <a:lnTo>
                    <a:pt x="2994956" y="217875"/>
                  </a:lnTo>
                  <a:lnTo>
                    <a:pt x="3006793" y="193781"/>
                  </a:lnTo>
                  <a:lnTo>
                    <a:pt x="3018631" y="171488"/>
                  </a:lnTo>
                  <a:lnTo>
                    <a:pt x="3030469" y="151061"/>
                  </a:lnTo>
                  <a:lnTo>
                    <a:pt x="3042307" y="132506"/>
                  </a:lnTo>
                  <a:lnTo>
                    <a:pt x="3054144" y="115788"/>
                  </a:lnTo>
                  <a:lnTo>
                    <a:pt x="3065982" y="100832"/>
                  </a:lnTo>
                  <a:lnTo>
                    <a:pt x="3077820" y="87540"/>
                  </a:lnTo>
                  <a:lnTo>
                    <a:pt x="3089658" y="75794"/>
                  </a:lnTo>
                  <a:lnTo>
                    <a:pt x="3101496" y="65467"/>
                  </a:lnTo>
                  <a:lnTo>
                    <a:pt x="3113333" y="56428"/>
                  </a:lnTo>
                  <a:lnTo>
                    <a:pt x="3125171" y="48547"/>
                  </a:lnTo>
                  <a:lnTo>
                    <a:pt x="3137009" y="41700"/>
                  </a:lnTo>
                  <a:lnTo>
                    <a:pt x="3148847" y="35767"/>
                  </a:lnTo>
                  <a:lnTo>
                    <a:pt x="3160684" y="30642"/>
                  </a:lnTo>
                  <a:lnTo>
                    <a:pt x="3172522" y="26222"/>
                  </a:lnTo>
                  <a:lnTo>
                    <a:pt x="3184360" y="22419"/>
                  </a:lnTo>
                  <a:lnTo>
                    <a:pt x="3196198" y="19152"/>
                  </a:lnTo>
                  <a:lnTo>
                    <a:pt x="3208035" y="16349"/>
                  </a:lnTo>
                  <a:lnTo>
                    <a:pt x="3219873" y="13948"/>
                  </a:lnTo>
                  <a:lnTo>
                    <a:pt x="3231711" y="11892"/>
                  </a:lnTo>
                  <a:lnTo>
                    <a:pt x="3243549" y="10134"/>
                  </a:lnTo>
                  <a:lnTo>
                    <a:pt x="3255387" y="8632"/>
                  </a:lnTo>
                  <a:lnTo>
                    <a:pt x="3267224" y="7349"/>
                  </a:lnTo>
                  <a:lnTo>
                    <a:pt x="3279062" y="6254"/>
                  </a:lnTo>
                  <a:lnTo>
                    <a:pt x="3290900" y="5320"/>
                  </a:lnTo>
                  <a:lnTo>
                    <a:pt x="3302738" y="4523"/>
                  </a:lnTo>
                  <a:lnTo>
                    <a:pt x="3314575" y="3844"/>
                  </a:lnTo>
                  <a:lnTo>
                    <a:pt x="3326413" y="3266"/>
                  </a:lnTo>
                  <a:lnTo>
                    <a:pt x="3338251" y="2773"/>
                  </a:lnTo>
                  <a:lnTo>
                    <a:pt x="3350089" y="2353"/>
                  </a:lnTo>
                  <a:lnTo>
                    <a:pt x="3361926" y="1995"/>
                  </a:lnTo>
                  <a:lnTo>
                    <a:pt x="3373764" y="1690"/>
                  </a:lnTo>
                  <a:lnTo>
                    <a:pt x="3385602" y="1431"/>
                  </a:lnTo>
                  <a:lnTo>
                    <a:pt x="3397440" y="1210"/>
                  </a:lnTo>
                  <a:lnTo>
                    <a:pt x="3409278" y="1022"/>
                  </a:lnTo>
                  <a:lnTo>
                    <a:pt x="3421115" y="862"/>
                  </a:lnTo>
                  <a:lnTo>
                    <a:pt x="3432953" y="726"/>
                  </a:lnTo>
                  <a:lnTo>
                    <a:pt x="3444791" y="610"/>
                  </a:lnTo>
                  <a:lnTo>
                    <a:pt x="3456629" y="512"/>
                  </a:lnTo>
                  <a:lnTo>
                    <a:pt x="3468466" y="428"/>
                  </a:lnTo>
                  <a:lnTo>
                    <a:pt x="3480304" y="357"/>
                  </a:lnTo>
                  <a:lnTo>
                    <a:pt x="3492142" y="296"/>
                  </a:lnTo>
                  <a:lnTo>
                    <a:pt x="3503980" y="244"/>
                  </a:lnTo>
                  <a:lnTo>
                    <a:pt x="3515818" y="20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59" name="pl59"/>
            <p:cNvSpPr/>
            <p:nvPr/>
          </p:nvSpPr>
          <p:spPr>
            <a:xfrm>
              <a:off x="2482252" y="2545363"/>
              <a:ext cx="4687757" cy="1047018"/>
            </a:xfrm>
            <a:custGeom>
              <a:avLst/>
              <a:pathLst>
                <a:path w="4687757" h="1047018">
                  <a:moveTo>
                    <a:pt x="0" y="1047018"/>
                  </a:moveTo>
                  <a:lnTo>
                    <a:pt x="11837" y="1047010"/>
                  </a:lnTo>
                  <a:lnTo>
                    <a:pt x="23675" y="1046999"/>
                  </a:lnTo>
                  <a:lnTo>
                    <a:pt x="35513" y="1046987"/>
                  </a:lnTo>
                  <a:lnTo>
                    <a:pt x="47351" y="1046973"/>
                  </a:lnTo>
                  <a:lnTo>
                    <a:pt x="59188" y="1046956"/>
                  </a:lnTo>
                  <a:lnTo>
                    <a:pt x="71026" y="1046936"/>
                  </a:lnTo>
                  <a:lnTo>
                    <a:pt x="82864" y="1046913"/>
                  </a:lnTo>
                  <a:lnTo>
                    <a:pt x="94702" y="1046886"/>
                  </a:lnTo>
                  <a:lnTo>
                    <a:pt x="106539" y="1046854"/>
                  </a:lnTo>
                  <a:lnTo>
                    <a:pt x="118377" y="1046816"/>
                  </a:lnTo>
                  <a:lnTo>
                    <a:pt x="130215" y="1046772"/>
                  </a:lnTo>
                  <a:lnTo>
                    <a:pt x="142053" y="1046720"/>
                  </a:lnTo>
                  <a:lnTo>
                    <a:pt x="153891" y="1046659"/>
                  </a:lnTo>
                  <a:lnTo>
                    <a:pt x="165728" y="1046588"/>
                  </a:lnTo>
                  <a:lnTo>
                    <a:pt x="177566" y="1046504"/>
                  </a:lnTo>
                  <a:lnTo>
                    <a:pt x="189404" y="1046405"/>
                  </a:lnTo>
                  <a:lnTo>
                    <a:pt x="201242" y="1046290"/>
                  </a:lnTo>
                  <a:lnTo>
                    <a:pt x="213079" y="1046154"/>
                  </a:lnTo>
                  <a:lnTo>
                    <a:pt x="224917" y="1045994"/>
                  </a:lnTo>
                  <a:lnTo>
                    <a:pt x="236755" y="1045808"/>
                  </a:lnTo>
                  <a:lnTo>
                    <a:pt x="248593" y="1045589"/>
                  </a:lnTo>
                  <a:lnTo>
                    <a:pt x="260430" y="1045332"/>
                  </a:lnTo>
                  <a:lnTo>
                    <a:pt x="272268" y="1045032"/>
                  </a:lnTo>
                  <a:lnTo>
                    <a:pt x="284106" y="1044680"/>
                  </a:lnTo>
                  <a:lnTo>
                    <a:pt x="295944" y="1044269"/>
                  </a:lnTo>
                  <a:lnTo>
                    <a:pt x="307782" y="1043789"/>
                  </a:lnTo>
                  <a:lnTo>
                    <a:pt x="319619" y="1043228"/>
                  </a:lnTo>
                  <a:lnTo>
                    <a:pt x="331457" y="1042575"/>
                  </a:lnTo>
                  <a:lnTo>
                    <a:pt x="343295" y="1041814"/>
                  </a:lnTo>
                  <a:lnTo>
                    <a:pt x="355133" y="1040930"/>
                  </a:lnTo>
                  <a:lnTo>
                    <a:pt x="366970" y="1039905"/>
                  </a:lnTo>
                  <a:lnTo>
                    <a:pt x="378808" y="1038718"/>
                  </a:lnTo>
                  <a:lnTo>
                    <a:pt x="390646" y="1037349"/>
                  </a:lnTo>
                  <a:lnTo>
                    <a:pt x="402484" y="1035773"/>
                  </a:lnTo>
                  <a:lnTo>
                    <a:pt x="414321" y="1033965"/>
                  </a:lnTo>
                  <a:lnTo>
                    <a:pt x="426159" y="1031900"/>
                  </a:lnTo>
                  <a:lnTo>
                    <a:pt x="437997" y="1029550"/>
                  </a:lnTo>
                  <a:lnTo>
                    <a:pt x="449835" y="1026892"/>
                  </a:lnTo>
                  <a:lnTo>
                    <a:pt x="461673" y="1023901"/>
                  </a:lnTo>
                  <a:lnTo>
                    <a:pt x="473510" y="1020557"/>
                  </a:lnTo>
                  <a:lnTo>
                    <a:pt x="485348" y="1016846"/>
                  </a:lnTo>
                  <a:lnTo>
                    <a:pt x="497186" y="1012761"/>
                  </a:lnTo>
                  <a:lnTo>
                    <a:pt x="509024" y="1008302"/>
                  </a:lnTo>
                  <a:lnTo>
                    <a:pt x="520861" y="1003483"/>
                  </a:lnTo>
                  <a:lnTo>
                    <a:pt x="532699" y="998329"/>
                  </a:lnTo>
                  <a:lnTo>
                    <a:pt x="544537" y="992876"/>
                  </a:lnTo>
                  <a:lnTo>
                    <a:pt x="556375" y="987176"/>
                  </a:lnTo>
                  <a:lnTo>
                    <a:pt x="568213" y="981290"/>
                  </a:lnTo>
                  <a:lnTo>
                    <a:pt x="580050" y="975288"/>
                  </a:lnTo>
                  <a:lnTo>
                    <a:pt x="591888" y="969246"/>
                  </a:lnTo>
                  <a:lnTo>
                    <a:pt x="603726" y="963244"/>
                  </a:lnTo>
                  <a:lnTo>
                    <a:pt x="615564" y="957358"/>
                  </a:lnTo>
                  <a:lnTo>
                    <a:pt x="627401" y="951658"/>
                  </a:lnTo>
                  <a:lnTo>
                    <a:pt x="639239" y="946205"/>
                  </a:lnTo>
                  <a:lnTo>
                    <a:pt x="651077" y="941051"/>
                  </a:lnTo>
                  <a:lnTo>
                    <a:pt x="662915" y="936232"/>
                  </a:lnTo>
                  <a:lnTo>
                    <a:pt x="674752" y="931774"/>
                  </a:lnTo>
                  <a:lnTo>
                    <a:pt x="686590" y="927688"/>
                  </a:lnTo>
                  <a:lnTo>
                    <a:pt x="698428" y="923977"/>
                  </a:lnTo>
                  <a:lnTo>
                    <a:pt x="710266" y="920633"/>
                  </a:lnTo>
                  <a:lnTo>
                    <a:pt x="722104" y="917642"/>
                  </a:lnTo>
                  <a:lnTo>
                    <a:pt x="733941" y="914984"/>
                  </a:lnTo>
                  <a:lnTo>
                    <a:pt x="745779" y="912635"/>
                  </a:lnTo>
                  <a:lnTo>
                    <a:pt x="757617" y="910569"/>
                  </a:lnTo>
                  <a:lnTo>
                    <a:pt x="769455" y="908761"/>
                  </a:lnTo>
                  <a:lnTo>
                    <a:pt x="781292" y="907185"/>
                  </a:lnTo>
                  <a:lnTo>
                    <a:pt x="793130" y="905816"/>
                  </a:lnTo>
                  <a:lnTo>
                    <a:pt x="804968" y="904629"/>
                  </a:lnTo>
                  <a:lnTo>
                    <a:pt x="816806" y="903604"/>
                  </a:lnTo>
                  <a:lnTo>
                    <a:pt x="828643" y="902720"/>
                  </a:lnTo>
                  <a:lnTo>
                    <a:pt x="840481" y="901960"/>
                  </a:lnTo>
                  <a:lnTo>
                    <a:pt x="852319" y="901306"/>
                  </a:lnTo>
                  <a:lnTo>
                    <a:pt x="864157" y="900746"/>
                  </a:lnTo>
                  <a:lnTo>
                    <a:pt x="875995" y="900265"/>
                  </a:lnTo>
                  <a:lnTo>
                    <a:pt x="887832" y="899854"/>
                  </a:lnTo>
                  <a:lnTo>
                    <a:pt x="899670" y="899503"/>
                  </a:lnTo>
                  <a:lnTo>
                    <a:pt x="911508" y="899202"/>
                  </a:lnTo>
                  <a:lnTo>
                    <a:pt x="923346" y="898946"/>
                  </a:lnTo>
                  <a:lnTo>
                    <a:pt x="935183" y="898727"/>
                  </a:lnTo>
                  <a:lnTo>
                    <a:pt x="947021" y="898540"/>
                  </a:lnTo>
                  <a:lnTo>
                    <a:pt x="958859" y="898381"/>
                  </a:lnTo>
                  <a:lnTo>
                    <a:pt x="970697" y="898245"/>
                  </a:lnTo>
                  <a:lnTo>
                    <a:pt x="982534" y="898129"/>
                  </a:lnTo>
                  <a:lnTo>
                    <a:pt x="994372" y="898030"/>
                  </a:lnTo>
                  <a:lnTo>
                    <a:pt x="1006210" y="897946"/>
                  </a:lnTo>
                  <a:lnTo>
                    <a:pt x="1018048" y="897875"/>
                  </a:lnTo>
                  <a:lnTo>
                    <a:pt x="1029886" y="897814"/>
                  </a:lnTo>
                  <a:lnTo>
                    <a:pt x="1041723" y="897762"/>
                  </a:lnTo>
                  <a:lnTo>
                    <a:pt x="1053561" y="897718"/>
                  </a:lnTo>
                  <a:lnTo>
                    <a:pt x="1065399" y="897680"/>
                  </a:lnTo>
                  <a:lnTo>
                    <a:pt x="1077237" y="897648"/>
                  </a:lnTo>
                  <a:lnTo>
                    <a:pt x="1089074" y="897621"/>
                  </a:lnTo>
                  <a:lnTo>
                    <a:pt x="1100912" y="897598"/>
                  </a:lnTo>
                  <a:lnTo>
                    <a:pt x="1112750" y="897578"/>
                  </a:lnTo>
                  <a:lnTo>
                    <a:pt x="1124588" y="897561"/>
                  </a:lnTo>
                  <a:lnTo>
                    <a:pt x="1136426" y="897547"/>
                  </a:lnTo>
                  <a:lnTo>
                    <a:pt x="1148263" y="897535"/>
                  </a:lnTo>
                  <a:lnTo>
                    <a:pt x="1160101" y="897525"/>
                  </a:lnTo>
                  <a:lnTo>
                    <a:pt x="1171939" y="897516"/>
                  </a:lnTo>
                  <a:lnTo>
                    <a:pt x="1171939" y="897165"/>
                  </a:lnTo>
                  <a:lnTo>
                    <a:pt x="1183777" y="897112"/>
                  </a:lnTo>
                  <a:lnTo>
                    <a:pt x="1195614" y="897050"/>
                  </a:lnTo>
                  <a:lnTo>
                    <a:pt x="1207452" y="896977"/>
                  </a:lnTo>
                  <a:lnTo>
                    <a:pt x="1219290" y="896891"/>
                  </a:lnTo>
                  <a:lnTo>
                    <a:pt x="1231128" y="896791"/>
                  </a:lnTo>
                  <a:lnTo>
                    <a:pt x="1242965" y="896672"/>
                  </a:lnTo>
                  <a:lnTo>
                    <a:pt x="1254803" y="896533"/>
                  </a:lnTo>
                  <a:lnTo>
                    <a:pt x="1266641" y="896370"/>
                  </a:lnTo>
                  <a:lnTo>
                    <a:pt x="1278479" y="896178"/>
                  </a:lnTo>
                  <a:lnTo>
                    <a:pt x="1290317" y="895953"/>
                  </a:lnTo>
                  <a:lnTo>
                    <a:pt x="1302154" y="895688"/>
                  </a:lnTo>
                  <a:lnTo>
                    <a:pt x="1313992" y="895376"/>
                  </a:lnTo>
                  <a:lnTo>
                    <a:pt x="1325830" y="895011"/>
                  </a:lnTo>
                  <a:lnTo>
                    <a:pt x="1337668" y="894582"/>
                  </a:lnTo>
                  <a:lnTo>
                    <a:pt x="1349505" y="894078"/>
                  </a:lnTo>
                  <a:lnTo>
                    <a:pt x="1361343" y="893486"/>
                  </a:lnTo>
                  <a:lnTo>
                    <a:pt x="1373181" y="892792"/>
                  </a:lnTo>
                  <a:lnTo>
                    <a:pt x="1385019" y="891977"/>
                  </a:lnTo>
                  <a:lnTo>
                    <a:pt x="1396856" y="891021"/>
                  </a:lnTo>
                  <a:lnTo>
                    <a:pt x="1408694" y="889900"/>
                  </a:lnTo>
                  <a:lnTo>
                    <a:pt x="1420532" y="888586"/>
                  </a:lnTo>
                  <a:lnTo>
                    <a:pt x="1432370" y="887047"/>
                  </a:lnTo>
                  <a:lnTo>
                    <a:pt x="1444208" y="885244"/>
                  </a:lnTo>
                  <a:lnTo>
                    <a:pt x="1456045" y="883135"/>
                  </a:lnTo>
                  <a:lnTo>
                    <a:pt x="1467883" y="880668"/>
                  </a:lnTo>
                  <a:lnTo>
                    <a:pt x="1479721" y="877786"/>
                  </a:lnTo>
                  <a:lnTo>
                    <a:pt x="1491559" y="874422"/>
                  </a:lnTo>
                  <a:lnTo>
                    <a:pt x="1503396" y="870502"/>
                  </a:lnTo>
                  <a:lnTo>
                    <a:pt x="1515234" y="865938"/>
                  </a:lnTo>
                  <a:lnTo>
                    <a:pt x="1527072" y="860635"/>
                  </a:lnTo>
                  <a:lnTo>
                    <a:pt x="1538910" y="854484"/>
                  </a:lnTo>
                  <a:lnTo>
                    <a:pt x="1550748" y="847365"/>
                  </a:lnTo>
                  <a:lnTo>
                    <a:pt x="1562585" y="839148"/>
                  </a:lnTo>
                  <a:lnTo>
                    <a:pt x="1574423" y="829691"/>
                  </a:lnTo>
                  <a:lnTo>
                    <a:pt x="1586261" y="818844"/>
                  </a:lnTo>
                  <a:lnTo>
                    <a:pt x="1598099" y="806452"/>
                  </a:lnTo>
                  <a:lnTo>
                    <a:pt x="1609936" y="792357"/>
                  </a:lnTo>
                  <a:lnTo>
                    <a:pt x="1621774" y="776406"/>
                  </a:lnTo>
                  <a:lnTo>
                    <a:pt x="1633612" y="758459"/>
                  </a:lnTo>
                  <a:lnTo>
                    <a:pt x="1645450" y="738397"/>
                  </a:lnTo>
                  <a:lnTo>
                    <a:pt x="1657287" y="716132"/>
                  </a:lnTo>
                  <a:lnTo>
                    <a:pt x="1669125" y="691619"/>
                  </a:lnTo>
                  <a:lnTo>
                    <a:pt x="1680963" y="664868"/>
                  </a:lnTo>
                  <a:lnTo>
                    <a:pt x="1692801" y="635955"/>
                  </a:lnTo>
                  <a:lnTo>
                    <a:pt x="1704639" y="605028"/>
                  </a:lnTo>
                  <a:lnTo>
                    <a:pt x="1716476" y="572313"/>
                  </a:lnTo>
                  <a:lnTo>
                    <a:pt x="1728314" y="538112"/>
                  </a:lnTo>
                  <a:lnTo>
                    <a:pt x="1740152" y="502794"/>
                  </a:lnTo>
                  <a:lnTo>
                    <a:pt x="1751990" y="466781"/>
                  </a:lnTo>
                  <a:lnTo>
                    <a:pt x="1763827" y="430534"/>
                  </a:lnTo>
                  <a:lnTo>
                    <a:pt x="1775665" y="394521"/>
                  </a:lnTo>
                  <a:lnTo>
                    <a:pt x="1787503" y="359203"/>
                  </a:lnTo>
                  <a:lnTo>
                    <a:pt x="1799341" y="325001"/>
                  </a:lnTo>
                  <a:lnTo>
                    <a:pt x="1811178" y="292287"/>
                  </a:lnTo>
                  <a:lnTo>
                    <a:pt x="1823016" y="261360"/>
                  </a:lnTo>
                  <a:lnTo>
                    <a:pt x="1834854" y="232447"/>
                  </a:lnTo>
                  <a:lnTo>
                    <a:pt x="1846692" y="205696"/>
                  </a:lnTo>
                  <a:lnTo>
                    <a:pt x="1858530" y="181183"/>
                  </a:lnTo>
                  <a:lnTo>
                    <a:pt x="1870367" y="158917"/>
                  </a:lnTo>
                  <a:lnTo>
                    <a:pt x="1882205" y="138855"/>
                  </a:lnTo>
                  <a:lnTo>
                    <a:pt x="1894043" y="120909"/>
                  </a:lnTo>
                  <a:lnTo>
                    <a:pt x="1905881" y="104958"/>
                  </a:lnTo>
                  <a:lnTo>
                    <a:pt x="1917718" y="90863"/>
                  </a:lnTo>
                  <a:lnTo>
                    <a:pt x="1929556" y="78470"/>
                  </a:lnTo>
                  <a:lnTo>
                    <a:pt x="1941394" y="67623"/>
                  </a:lnTo>
                  <a:lnTo>
                    <a:pt x="1953232" y="58166"/>
                  </a:lnTo>
                  <a:lnTo>
                    <a:pt x="1965069" y="49949"/>
                  </a:lnTo>
                  <a:lnTo>
                    <a:pt x="1976907" y="42831"/>
                  </a:lnTo>
                  <a:lnTo>
                    <a:pt x="1988745" y="36680"/>
                  </a:lnTo>
                  <a:lnTo>
                    <a:pt x="2000583" y="31376"/>
                  </a:lnTo>
                  <a:lnTo>
                    <a:pt x="2012421" y="26813"/>
                  </a:lnTo>
                  <a:lnTo>
                    <a:pt x="2024258" y="22892"/>
                  </a:lnTo>
                  <a:lnTo>
                    <a:pt x="2036096" y="19529"/>
                  </a:lnTo>
                  <a:lnTo>
                    <a:pt x="2047934" y="16647"/>
                  </a:lnTo>
                  <a:lnTo>
                    <a:pt x="2059772" y="14180"/>
                  </a:lnTo>
                  <a:lnTo>
                    <a:pt x="2071609" y="12071"/>
                  </a:lnTo>
                  <a:lnTo>
                    <a:pt x="2083447" y="10268"/>
                  </a:lnTo>
                  <a:lnTo>
                    <a:pt x="2095285" y="8728"/>
                  </a:lnTo>
                  <a:lnTo>
                    <a:pt x="2107123" y="7415"/>
                  </a:lnTo>
                  <a:lnTo>
                    <a:pt x="2118961" y="6294"/>
                  </a:lnTo>
                  <a:lnTo>
                    <a:pt x="2130798" y="5338"/>
                  </a:lnTo>
                  <a:lnTo>
                    <a:pt x="2142636" y="4523"/>
                  </a:lnTo>
                  <a:lnTo>
                    <a:pt x="2154474" y="3829"/>
                  </a:lnTo>
                  <a:lnTo>
                    <a:pt x="2166312" y="3237"/>
                  </a:lnTo>
                  <a:lnTo>
                    <a:pt x="2178149" y="2733"/>
                  </a:lnTo>
                  <a:lnTo>
                    <a:pt x="2189987" y="2304"/>
                  </a:lnTo>
                  <a:lnTo>
                    <a:pt x="2201825" y="1938"/>
                  </a:lnTo>
                  <a:lnTo>
                    <a:pt x="2213663" y="1627"/>
                  </a:lnTo>
                  <a:lnTo>
                    <a:pt x="2225500" y="1362"/>
                  </a:lnTo>
                  <a:lnTo>
                    <a:pt x="2237338" y="1137"/>
                  </a:lnTo>
                  <a:lnTo>
                    <a:pt x="2249176" y="945"/>
                  </a:lnTo>
                  <a:lnTo>
                    <a:pt x="2261014" y="781"/>
                  </a:lnTo>
                  <a:lnTo>
                    <a:pt x="2272852" y="642"/>
                  </a:lnTo>
                  <a:lnTo>
                    <a:pt x="2284689" y="524"/>
                  </a:lnTo>
                  <a:lnTo>
                    <a:pt x="2296527" y="423"/>
                  </a:lnTo>
                  <a:lnTo>
                    <a:pt x="2308365" y="338"/>
                  </a:lnTo>
                  <a:lnTo>
                    <a:pt x="2320203" y="265"/>
                  </a:lnTo>
                  <a:lnTo>
                    <a:pt x="2332040" y="203"/>
                  </a:lnTo>
                  <a:lnTo>
                    <a:pt x="2343878" y="15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57"/>
                  </a:lnTo>
                  <a:lnTo>
                    <a:pt x="3527655" y="448657"/>
                  </a:lnTo>
                  <a:lnTo>
                    <a:pt x="3539493" y="448657"/>
                  </a:lnTo>
                  <a:lnTo>
                    <a:pt x="3551331" y="448657"/>
                  </a:lnTo>
                  <a:lnTo>
                    <a:pt x="3563169" y="448657"/>
                  </a:lnTo>
                  <a:lnTo>
                    <a:pt x="3575006" y="448657"/>
                  </a:lnTo>
                  <a:lnTo>
                    <a:pt x="3586844" y="448657"/>
                  </a:lnTo>
                  <a:lnTo>
                    <a:pt x="3598682" y="448657"/>
                  </a:lnTo>
                  <a:lnTo>
                    <a:pt x="3610520" y="448657"/>
                  </a:lnTo>
                  <a:lnTo>
                    <a:pt x="3622357" y="448657"/>
                  </a:lnTo>
                  <a:lnTo>
                    <a:pt x="3634195" y="448657"/>
                  </a:lnTo>
                  <a:lnTo>
                    <a:pt x="3646033" y="448657"/>
                  </a:lnTo>
                  <a:lnTo>
                    <a:pt x="3657871" y="448657"/>
                  </a:lnTo>
                  <a:lnTo>
                    <a:pt x="3669709" y="448657"/>
                  </a:lnTo>
                  <a:lnTo>
                    <a:pt x="3681546" y="448657"/>
                  </a:lnTo>
                  <a:lnTo>
                    <a:pt x="3693384" y="448657"/>
                  </a:lnTo>
                  <a:lnTo>
                    <a:pt x="3705222" y="448657"/>
                  </a:lnTo>
                  <a:lnTo>
                    <a:pt x="3717060" y="448657"/>
                  </a:lnTo>
                  <a:lnTo>
                    <a:pt x="3728897" y="448657"/>
                  </a:lnTo>
                  <a:lnTo>
                    <a:pt x="3740735" y="448657"/>
                  </a:lnTo>
                  <a:lnTo>
                    <a:pt x="3752573" y="448657"/>
                  </a:lnTo>
                  <a:lnTo>
                    <a:pt x="3764411" y="448657"/>
                  </a:lnTo>
                  <a:lnTo>
                    <a:pt x="3776248" y="448657"/>
                  </a:lnTo>
                  <a:lnTo>
                    <a:pt x="3788086" y="448657"/>
                  </a:lnTo>
                  <a:lnTo>
                    <a:pt x="3799924" y="448657"/>
                  </a:lnTo>
                  <a:lnTo>
                    <a:pt x="3811762" y="448657"/>
                  </a:lnTo>
                  <a:lnTo>
                    <a:pt x="3823600" y="448657"/>
                  </a:lnTo>
                  <a:lnTo>
                    <a:pt x="3835437" y="448657"/>
                  </a:lnTo>
                  <a:lnTo>
                    <a:pt x="3847275" y="448657"/>
                  </a:lnTo>
                  <a:lnTo>
                    <a:pt x="3859113" y="448657"/>
                  </a:lnTo>
                  <a:lnTo>
                    <a:pt x="3870951" y="448657"/>
                  </a:lnTo>
                  <a:lnTo>
                    <a:pt x="3882788" y="448657"/>
                  </a:lnTo>
                  <a:lnTo>
                    <a:pt x="3894626" y="448657"/>
                  </a:lnTo>
                  <a:lnTo>
                    <a:pt x="3906464" y="448657"/>
                  </a:lnTo>
                  <a:lnTo>
                    <a:pt x="3918302" y="448657"/>
                  </a:lnTo>
                  <a:lnTo>
                    <a:pt x="3930139" y="448657"/>
                  </a:lnTo>
                  <a:lnTo>
                    <a:pt x="3941977" y="448657"/>
                  </a:lnTo>
                  <a:lnTo>
                    <a:pt x="3953815" y="448657"/>
                  </a:lnTo>
                  <a:lnTo>
                    <a:pt x="3965653" y="448657"/>
                  </a:lnTo>
                  <a:lnTo>
                    <a:pt x="3977491" y="448657"/>
                  </a:lnTo>
                  <a:lnTo>
                    <a:pt x="3989328" y="448657"/>
                  </a:lnTo>
                  <a:lnTo>
                    <a:pt x="4001166" y="448657"/>
                  </a:lnTo>
                  <a:lnTo>
                    <a:pt x="4013004" y="448657"/>
                  </a:lnTo>
                  <a:lnTo>
                    <a:pt x="4024842" y="448657"/>
                  </a:lnTo>
                  <a:lnTo>
                    <a:pt x="4036679" y="448657"/>
                  </a:lnTo>
                  <a:lnTo>
                    <a:pt x="4048517" y="448657"/>
                  </a:lnTo>
                  <a:lnTo>
                    <a:pt x="4060355" y="448657"/>
                  </a:lnTo>
                  <a:lnTo>
                    <a:pt x="4072193" y="448657"/>
                  </a:lnTo>
                  <a:lnTo>
                    <a:pt x="4084031" y="448657"/>
                  </a:lnTo>
                  <a:lnTo>
                    <a:pt x="4095868" y="448657"/>
                  </a:lnTo>
                  <a:lnTo>
                    <a:pt x="4107706" y="448657"/>
                  </a:lnTo>
                  <a:lnTo>
                    <a:pt x="4119544" y="448657"/>
                  </a:lnTo>
                  <a:lnTo>
                    <a:pt x="4131382" y="448657"/>
                  </a:lnTo>
                  <a:lnTo>
                    <a:pt x="4143219" y="448657"/>
                  </a:lnTo>
                  <a:lnTo>
                    <a:pt x="4155057" y="448657"/>
                  </a:lnTo>
                  <a:lnTo>
                    <a:pt x="4166895" y="448657"/>
                  </a:lnTo>
                  <a:lnTo>
                    <a:pt x="4178733" y="448657"/>
                  </a:lnTo>
                  <a:lnTo>
                    <a:pt x="4190570" y="448657"/>
                  </a:lnTo>
                  <a:lnTo>
                    <a:pt x="4202408" y="448657"/>
                  </a:lnTo>
                  <a:lnTo>
                    <a:pt x="4214246" y="448657"/>
                  </a:lnTo>
                  <a:lnTo>
                    <a:pt x="4226084" y="448657"/>
                  </a:lnTo>
                  <a:lnTo>
                    <a:pt x="4237922" y="448657"/>
                  </a:lnTo>
                  <a:lnTo>
                    <a:pt x="4249759" y="448657"/>
                  </a:lnTo>
                  <a:lnTo>
                    <a:pt x="4261597" y="448657"/>
                  </a:lnTo>
                  <a:lnTo>
                    <a:pt x="4273435" y="448657"/>
                  </a:lnTo>
                  <a:lnTo>
                    <a:pt x="4285273" y="448657"/>
                  </a:lnTo>
                  <a:lnTo>
                    <a:pt x="4297110" y="448657"/>
                  </a:lnTo>
                  <a:lnTo>
                    <a:pt x="4308948" y="448657"/>
                  </a:lnTo>
                  <a:lnTo>
                    <a:pt x="4320786" y="448657"/>
                  </a:lnTo>
                  <a:lnTo>
                    <a:pt x="4332624" y="448657"/>
                  </a:lnTo>
                  <a:lnTo>
                    <a:pt x="4344461" y="448657"/>
                  </a:lnTo>
                  <a:lnTo>
                    <a:pt x="4356299" y="448657"/>
                  </a:lnTo>
                  <a:lnTo>
                    <a:pt x="4368137" y="448657"/>
                  </a:lnTo>
                  <a:lnTo>
                    <a:pt x="4379975" y="448657"/>
                  </a:lnTo>
                  <a:lnTo>
                    <a:pt x="4391813" y="448657"/>
                  </a:lnTo>
                  <a:lnTo>
                    <a:pt x="4403650" y="448657"/>
                  </a:lnTo>
                  <a:lnTo>
                    <a:pt x="4415488" y="448657"/>
                  </a:lnTo>
                  <a:lnTo>
                    <a:pt x="4427326" y="448657"/>
                  </a:lnTo>
                  <a:lnTo>
                    <a:pt x="4439164" y="448657"/>
                  </a:lnTo>
                  <a:lnTo>
                    <a:pt x="4451001" y="448657"/>
                  </a:lnTo>
                  <a:lnTo>
                    <a:pt x="4462839" y="448657"/>
                  </a:lnTo>
                  <a:lnTo>
                    <a:pt x="4474677" y="448657"/>
                  </a:lnTo>
                  <a:lnTo>
                    <a:pt x="4486515" y="448657"/>
                  </a:lnTo>
                  <a:lnTo>
                    <a:pt x="4498352" y="448657"/>
                  </a:lnTo>
                  <a:lnTo>
                    <a:pt x="4510190" y="448657"/>
                  </a:lnTo>
                  <a:lnTo>
                    <a:pt x="4522028" y="448657"/>
                  </a:lnTo>
                  <a:lnTo>
                    <a:pt x="4533866" y="448657"/>
                  </a:lnTo>
                  <a:lnTo>
                    <a:pt x="4545704" y="448657"/>
                  </a:lnTo>
                  <a:lnTo>
                    <a:pt x="4557541" y="448657"/>
                  </a:lnTo>
                  <a:lnTo>
                    <a:pt x="4569379" y="448657"/>
                  </a:lnTo>
                  <a:lnTo>
                    <a:pt x="4581217" y="448657"/>
                  </a:lnTo>
                  <a:lnTo>
                    <a:pt x="4593055" y="448657"/>
                  </a:lnTo>
                  <a:lnTo>
                    <a:pt x="4604892" y="448657"/>
                  </a:lnTo>
                  <a:lnTo>
                    <a:pt x="4616730" y="448657"/>
                  </a:lnTo>
                  <a:lnTo>
                    <a:pt x="4628568" y="448657"/>
                  </a:lnTo>
                  <a:lnTo>
                    <a:pt x="4640406" y="448657"/>
                  </a:lnTo>
                  <a:lnTo>
                    <a:pt x="4652244" y="448657"/>
                  </a:lnTo>
                  <a:lnTo>
                    <a:pt x="4664081" y="448657"/>
                  </a:lnTo>
                  <a:lnTo>
                    <a:pt x="4675919" y="448657"/>
                  </a:lnTo>
                  <a:lnTo>
                    <a:pt x="4687757" y="448657"/>
                  </a:lnTo>
                </a:path>
              </a:pathLst>
            </a:custGeom>
            <a:ln w="40651" cap="flat">
              <a:solidFill>
                <a:srgbClr val="E8E8E8">
                  <a:alpha val="100000"/>
                </a:srgbClr>
              </a:solidFill>
              <a:prstDash val="solid"/>
              <a:round/>
            </a:ln>
          </p:spPr>
          <p:txBody>
            <a:bodyPr/>
            <a:lstStyle/>
            <a:p/>
          </p:txBody>
        </p:sp>
        <p:sp>
          <p:nvSpPr>
            <p:cNvPr id="60" name="pl60"/>
            <p:cNvSpPr/>
            <p:nvPr/>
          </p:nvSpPr>
          <p:spPr>
            <a:xfrm>
              <a:off x="2482252" y="2246007"/>
              <a:ext cx="4687757" cy="299155"/>
            </a:xfrm>
            <a:custGeom>
              <a:avLst/>
              <a:pathLst>
                <a:path w="4687757" h="299155">
                  <a:moveTo>
                    <a:pt x="0" y="149552"/>
                  </a:moveTo>
                  <a:lnTo>
                    <a:pt x="11837" y="149543"/>
                  </a:lnTo>
                  <a:lnTo>
                    <a:pt x="23675" y="149533"/>
                  </a:lnTo>
                  <a:lnTo>
                    <a:pt x="35513" y="149521"/>
                  </a:lnTo>
                  <a:lnTo>
                    <a:pt x="47351" y="149507"/>
                  </a:lnTo>
                  <a:lnTo>
                    <a:pt x="59188" y="149490"/>
                  </a:lnTo>
                  <a:lnTo>
                    <a:pt x="71026" y="149470"/>
                  </a:lnTo>
                  <a:lnTo>
                    <a:pt x="82864" y="149447"/>
                  </a:lnTo>
                  <a:lnTo>
                    <a:pt x="94702" y="149420"/>
                  </a:lnTo>
                  <a:lnTo>
                    <a:pt x="106539" y="149388"/>
                  </a:lnTo>
                  <a:lnTo>
                    <a:pt x="118377" y="149350"/>
                  </a:lnTo>
                  <a:lnTo>
                    <a:pt x="130215" y="149306"/>
                  </a:lnTo>
                  <a:lnTo>
                    <a:pt x="142053" y="149254"/>
                  </a:lnTo>
                  <a:lnTo>
                    <a:pt x="153891" y="149193"/>
                  </a:lnTo>
                  <a:lnTo>
                    <a:pt x="165728" y="149122"/>
                  </a:lnTo>
                  <a:lnTo>
                    <a:pt x="177566" y="149038"/>
                  </a:lnTo>
                  <a:lnTo>
                    <a:pt x="189404" y="148939"/>
                  </a:lnTo>
                  <a:lnTo>
                    <a:pt x="201242" y="148823"/>
                  </a:lnTo>
                  <a:lnTo>
                    <a:pt x="213079" y="148687"/>
                  </a:lnTo>
                  <a:lnTo>
                    <a:pt x="224917" y="148528"/>
                  </a:lnTo>
                  <a:lnTo>
                    <a:pt x="236755" y="148341"/>
                  </a:lnTo>
                  <a:lnTo>
                    <a:pt x="248593" y="148122"/>
                  </a:lnTo>
                  <a:lnTo>
                    <a:pt x="260430" y="147866"/>
                  </a:lnTo>
                  <a:lnTo>
                    <a:pt x="272268" y="147565"/>
                  </a:lnTo>
                  <a:lnTo>
                    <a:pt x="284106" y="147214"/>
                  </a:lnTo>
                  <a:lnTo>
                    <a:pt x="295944" y="146803"/>
                  </a:lnTo>
                  <a:lnTo>
                    <a:pt x="307782" y="146322"/>
                  </a:lnTo>
                  <a:lnTo>
                    <a:pt x="319619" y="145762"/>
                  </a:lnTo>
                  <a:lnTo>
                    <a:pt x="331457" y="145108"/>
                  </a:lnTo>
                  <a:lnTo>
                    <a:pt x="343295" y="144348"/>
                  </a:lnTo>
                  <a:lnTo>
                    <a:pt x="355133" y="143464"/>
                  </a:lnTo>
                  <a:lnTo>
                    <a:pt x="366970" y="142439"/>
                  </a:lnTo>
                  <a:lnTo>
                    <a:pt x="378808" y="141252"/>
                  </a:lnTo>
                  <a:lnTo>
                    <a:pt x="390646" y="139883"/>
                  </a:lnTo>
                  <a:lnTo>
                    <a:pt x="402484" y="138307"/>
                  </a:lnTo>
                  <a:lnTo>
                    <a:pt x="414321" y="136499"/>
                  </a:lnTo>
                  <a:lnTo>
                    <a:pt x="426159" y="134433"/>
                  </a:lnTo>
                  <a:lnTo>
                    <a:pt x="437997" y="132084"/>
                  </a:lnTo>
                  <a:lnTo>
                    <a:pt x="449835" y="129426"/>
                  </a:lnTo>
                  <a:lnTo>
                    <a:pt x="461673" y="126435"/>
                  </a:lnTo>
                  <a:lnTo>
                    <a:pt x="473510" y="123091"/>
                  </a:lnTo>
                  <a:lnTo>
                    <a:pt x="485348" y="119380"/>
                  </a:lnTo>
                  <a:lnTo>
                    <a:pt x="497186" y="115294"/>
                  </a:lnTo>
                  <a:lnTo>
                    <a:pt x="509024" y="110836"/>
                  </a:lnTo>
                  <a:lnTo>
                    <a:pt x="520861" y="106017"/>
                  </a:lnTo>
                  <a:lnTo>
                    <a:pt x="532699" y="100863"/>
                  </a:lnTo>
                  <a:lnTo>
                    <a:pt x="544537" y="95410"/>
                  </a:lnTo>
                  <a:lnTo>
                    <a:pt x="556375" y="89710"/>
                  </a:lnTo>
                  <a:lnTo>
                    <a:pt x="568213" y="83824"/>
                  </a:lnTo>
                  <a:lnTo>
                    <a:pt x="580050" y="77822"/>
                  </a:lnTo>
                  <a:lnTo>
                    <a:pt x="591888" y="71780"/>
                  </a:lnTo>
                  <a:lnTo>
                    <a:pt x="603726" y="65778"/>
                  </a:lnTo>
                  <a:lnTo>
                    <a:pt x="615564" y="59892"/>
                  </a:lnTo>
                  <a:lnTo>
                    <a:pt x="627401" y="54192"/>
                  </a:lnTo>
                  <a:lnTo>
                    <a:pt x="639239" y="48739"/>
                  </a:lnTo>
                  <a:lnTo>
                    <a:pt x="651077" y="43585"/>
                  </a:lnTo>
                  <a:lnTo>
                    <a:pt x="662915" y="38766"/>
                  </a:lnTo>
                  <a:lnTo>
                    <a:pt x="674752" y="34307"/>
                  </a:lnTo>
                  <a:lnTo>
                    <a:pt x="686590" y="30222"/>
                  </a:lnTo>
                  <a:lnTo>
                    <a:pt x="698428" y="26511"/>
                  </a:lnTo>
                  <a:lnTo>
                    <a:pt x="710266" y="23167"/>
                  </a:lnTo>
                  <a:lnTo>
                    <a:pt x="722104" y="20176"/>
                  </a:lnTo>
                  <a:lnTo>
                    <a:pt x="733941" y="17518"/>
                  </a:lnTo>
                  <a:lnTo>
                    <a:pt x="745779" y="15168"/>
                  </a:lnTo>
                  <a:lnTo>
                    <a:pt x="757617" y="13103"/>
                  </a:lnTo>
                  <a:lnTo>
                    <a:pt x="769455" y="11295"/>
                  </a:lnTo>
                  <a:lnTo>
                    <a:pt x="781292" y="9719"/>
                  </a:lnTo>
                  <a:lnTo>
                    <a:pt x="793130" y="8350"/>
                  </a:lnTo>
                  <a:lnTo>
                    <a:pt x="804968" y="7163"/>
                  </a:lnTo>
                  <a:lnTo>
                    <a:pt x="816806" y="6138"/>
                  </a:lnTo>
                  <a:lnTo>
                    <a:pt x="828643" y="5254"/>
                  </a:lnTo>
                  <a:lnTo>
                    <a:pt x="840481" y="4493"/>
                  </a:lnTo>
                  <a:lnTo>
                    <a:pt x="852319" y="3840"/>
                  </a:lnTo>
                  <a:lnTo>
                    <a:pt x="864157" y="3279"/>
                  </a:lnTo>
                  <a:lnTo>
                    <a:pt x="875995" y="2799"/>
                  </a:lnTo>
                  <a:lnTo>
                    <a:pt x="887832" y="2388"/>
                  </a:lnTo>
                  <a:lnTo>
                    <a:pt x="899670" y="2036"/>
                  </a:lnTo>
                  <a:lnTo>
                    <a:pt x="911508" y="1736"/>
                  </a:lnTo>
                  <a:lnTo>
                    <a:pt x="923346" y="1479"/>
                  </a:lnTo>
                  <a:lnTo>
                    <a:pt x="935183" y="1260"/>
                  </a:lnTo>
                  <a:lnTo>
                    <a:pt x="947021" y="1074"/>
                  </a:lnTo>
                  <a:lnTo>
                    <a:pt x="958859" y="914"/>
                  </a:lnTo>
                  <a:lnTo>
                    <a:pt x="970697" y="778"/>
                  </a:lnTo>
                  <a:lnTo>
                    <a:pt x="982534" y="663"/>
                  </a:lnTo>
                  <a:lnTo>
                    <a:pt x="994372" y="564"/>
                  </a:lnTo>
                  <a:lnTo>
                    <a:pt x="1006210" y="480"/>
                  </a:lnTo>
                  <a:lnTo>
                    <a:pt x="1018048" y="409"/>
                  </a:lnTo>
                  <a:lnTo>
                    <a:pt x="1029886" y="348"/>
                  </a:lnTo>
                  <a:lnTo>
                    <a:pt x="1041723" y="296"/>
                  </a:lnTo>
                  <a:lnTo>
                    <a:pt x="1053561" y="252"/>
                  </a:lnTo>
                  <a:lnTo>
                    <a:pt x="1065399" y="214"/>
                  </a:lnTo>
                  <a:lnTo>
                    <a:pt x="1077237" y="182"/>
                  </a:lnTo>
                  <a:lnTo>
                    <a:pt x="1089074" y="155"/>
                  </a:lnTo>
                  <a:lnTo>
                    <a:pt x="1100912" y="132"/>
                  </a:lnTo>
                  <a:lnTo>
                    <a:pt x="1112750" y="112"/>
                  </a:lnTo>
                  <a:lnTo>
                    <a:pt x="1124588" y="95"/>
                  </a:lnTo>
                  <a:lnTo>
                    <a:pt x="1136426" y="81"/>
                  </a:lnTo>
                  <a:lnTo>
                    <a:pt x="1148263" y="69"/>
                  </a:lnTo>
                  <a:lnTo>
                    <a:pt x="1160101" y="58"/>
                  </a:lnTo>
                  <a:lnTo>
                    <a:pt x="1171939" y="5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652"/>
                  </a:lnTo>
                  <a:lnTo>
                    <a:pt x="3527655" y="149661"/>
                  </a:lnTo>
                  <a:lnTo>
                    <a:pt x="3539493" y="149672"/>
                  </a:lnTo>
                  <a:lnTo>
                    <a:pt x="3551331" y="149684"/>
                  </a:lnTo>
                  <a:lnTo>
                    <a:pt x="3563169" y="149698"/>
                  </a:lnTo>
                  <a:lnTo>
                    <a:pt x="3575006" y="149715"/>
                  </a:lnTo>
                  <a:lnTo>
                    <a:pt x="3586844" y="149735"/>
                  </a:lnTo>
                  <a:lnTo>
                    <a:pt x="3598682" y="149758"/>
                  </a:lnTo>
                  <a:lnTo>
                    <a:pt x="3610520" y="149785"/>
                  </a:lnTo>
                  <a:lnTo>
                    <a:pt x="3622357" y="149817"/>
                  </a:lnTo>
                  <a:lnTo>
                    <a:pt x="3634195" y="149854"/>
                  </a:lnTo>
                  <a:lnTo>
                    <a:pt x="3646033" y="149899"/>
                  </a:lnTo>
                  <a:lnTo>
                    <a:pt x="3657871" y="149950"/>
                  </a:lnTo>
                  <a:lnTo>
                    <a:pt x="3669709" y="150011"/>
                  </a:lnTo>
                  <a:lnTo>
                    <a:pt x="3681546" y="150083"/>
                  </a:lnTo>
                  <a:lnTo>
                    <a:pt x="3693384" y="150167"/>
                  </a:lnTo>
                  <a:lnTo>
                    <a:pt x="3705222" y="150266"/>
                  </a:lnTo>
                  <a:lnTo>
                    <a:pt x="3717060" y="150381"/>
                  </a:lnTo>
                  <a:lnTo>
                    <a:pt x="3728897" y="150517"/>
                  </a:lnTo>
                  <a:lnTo>
                    <a:pt x="3740735" y="150676"/>
                  </a:lnTo>
                  <a:lnTo>
                    <a:pt x="3752573" y="150863"/>
                  </a:lnTo>
                  <a:lnTo>
                    <a:pt x="3764411" y="151082"/>
                  </a:lnTo>
                  <a:lnTo>
                    <a:pt x="3776248" y="151339"/>
                  </a:lnTo>
                  <a:lnTo>
                    <a:pt x="3788086" y="151639"/>
                  </a:lnTo>
                  <a:lnTo>
                    <a:pt x="3799924" y="151991"/>
                  </a:lnTo>
                  <a:lnTo>
                    <a:pt x="3811762" y="152402"/>
                  </a:lnTo>
                  <a:lnTo>
                    <a:pt x="3823600" y="152882"/>
                  </a:lnTo>
                  <a:lnTo>
                    <a:pt x="3835437" y="153443"/>
                  </a:lnTo>
                  <a:lnTo>
                    <a:pt x="3847275" y="154096"/>
                  </a:lnTo>
                  <a:lnTo>
                    <a:pt x="3859113" y="154857"/>
                  </a:lnTo>
                  <a:lnTo>
                    <a:pt x="3870951" y="155741"/>
                  </a:lnTo>
                  <a:lnTo>
                    <a:pt x="3882788" y="156766"/>
                  </a:lnTo>
                  <a:lnTo>
                    <a:pt x="3894626" y="157952"/>
                  </a:lnTo>
                  <a:lnTo>
                    <a:pt x="3906464" y="159322"/>
                  </a:lnTo>
                  <a:lnTo>
                    <a:pt x="3918302" y="160898"/>
                  </a:lnTo>
                  <a:lnTo>
                    <a:pt x="3930139" y="162706"/>
                  </a:lnTo>
                  <a:lnTo>
                    <a:pt x="3941977" y="164771"/>
                  </a:lnTo>
                  <a:lnTo>
                    <a:pt x="3953815" y="167120"/>
                  </a:lnTo>
                  <a:lnTo>
                    <a:pt x="3965653" y="169779"/>
                  </a:lnTo>
                  <a:lnTo>
                    <a:pt x="3977491" y="172770"/>
                  </a:lnTo>
                  <a:lnTo>
                    <a:pt x="3989328" y="176114"/>
                  </a:lnTo>
                  <a:lnTo>
                    <a:pt x="4001166" y="179825"/>
                  </a:lnTo>
                  <a:lnTo>
                    <a:pt x="4013004" y="183910"/>
                  </a:lnTo>
                  <a:lnTo>
                    <a:pt x="4024842" y="188369"/>
                  </a:lnTo>
                  <a:lnTo>
                    <a:pt x="4036679" y="193187"/>
                  </a:lnTo>
                  <a:lnTo>
                    <a:pt x="4048517" y="198342"/>
                  </a:lnTo>
                  <a:lnTo>
                    <a:pt x="4060355" y="203794"/>
                  </a:lnTo>
                  <a:lnTo>
                    <a:pt x="4072193" y="209495"/>
                  </a:lnTo>
                  <a:lnTo>
                    <a:pt x="4084031" y="215381"/>
                  </a:lnTo>
                  <a:lnTo>
                    <a:pt x="4095868" y="221383"/>
                  </a:lnTo>
                  <a:lnTo>
                    <a:pt x="4107706" y="227424"/>
                  </a:lnTo>
                  <a:lnTo>
                    <a:pt x="4119544" y="233426"/>
                  </a:lnTo>
                  <a:lnTo>
                    <a:pt x="4131382" y="239313"/>
                  </a:lnTo>
                  <a:lnTo>
                    <a:pt x="4143219" y="245013"/>
                  </a:lnTo>
                  <a:lnTo>
                    <a:pt x="4155057" y="250465"/>
                  </a:lnTo>
                  <a:lnTo>
                    <a:pt x="4166895" y="255620"/>
                  </a:lnTo>
                  <a:lnTo>
                    <a:pt x="4178733" y="260439"/>
                  </a:lnTo>
                  <a:lnTo>
                    <a:pt x="4190570" y="264897"/>
                  </a:lnTo>
                  <a:lnTo>
                    <a:pt x="4202408" y="268983"/>
                  </a:lnTo>
                  <a:lnTo>
                    <a:pt x="4214246" y="272694"/>
                  </a:lnTo>
                  <a:lnTo>
                    <a:pt x="4226084" y="276037"/>
                  </a:lnTo>
                  <a:lnTo>
                    <a:pt x="4237922" y="279028"/>
                  </a:lnTo>
                  <a:lnTo>
                    <a:pt x="4249759" y="281687"/>
                  </a:lnTo>
                  <a:lnTo>
                    <a:pt x="4261597" y="284036"/>
                  </a:lnTo>
                  <a:lnTo>
                    <a:pt x="4273435" y="286102"/>
                  </a:lnTo>
                  <a:lnTo>
                    <a:pt x="4285273" y="287909"/>
                  </a:lnTo>
                  <a:lnTo>
                    <a:pt x="4297110" y="289486"/>
                  </a:lnTo>
                  <a:lnTo>
                    <a:pt x="4308948" y="290855"/>
                  </a:lnTo>
                  <a:lnTo>
                    <a:pt x="4320786" y="292041"/>
                  </a:lnTo>
                  <a:lnTo>
                    <a:pt x="4332624" y="293067"/>
                  </a:lnTo>
                  <a:lnTo>
                    <a:pt x="4344461" y="293951"/>
                  </a:lnTo>
                  <a:lnTo>
                    <a:pt x="4356299" y="294711"/>
                  </a:lnTo>
                  <a:lnTo>
                    <a:pt x="4368137" y="295365"/>
                  </a:lnTo>
                  <a:lnTo>
                    <a:pt x="4379975" y="295925"/>
                  </a:lnTo>
                  <a:lnTo>
                    <a:pt x="4391813" y="296405"/>
                  </a:lnTo>
                  <a:lnTo>
                    <a:pt x="4403650" y="296817"/>
                  </a:lnTo>
                  <a:lnTo>
                    <a:pt x="4415488" y="297168"/>
                  </a:lnTo>
                  <a:lnTo>
                    <a:pt x="4427326" y="297469"/>
                  </a:lnTo>
                  <a:lnTo>
                    <a:pt x="4439164" y="297725"/>
                  </a:lnTo>
                  <a:lnTo>
                    <a:pt x="4451001" y="297944"/>
                  </a:lnTo>
                  <a:lnTo>
                    <a:pt x="4462839" y="298131"/>
                  </a:lnTo>
                  <a:lnTo>
                    <a:pt x="4474677" y="298290"/>
                  </a:lnTo>
                  <a:lnTo>
                    <a:pt x="4486515" y="298426"/>
                  </a:lnTo>
                  <a:lnTo>
                    <a:pt x="4498352" y="298542"/>
                  </a:lnTo>
                  <a:lnTo>
                    <a:pt x="4510190" y="298640"/>
                  </a:lnTo>
                  <a:lnTo>
                    <a:pt x="4522028" y="298724"/>
                  </a:lnTo>
                  <a:lnTo>
                    <a:pt x="4533866" y="298796"/>
                  </a:lnTo>
                  <a:lnTo>
                    <a:pt x="4545704" y="298857"/>
                  </a:lnTo>
                  <a:lnTo>
                    <a:pt x="4557541" y="298909"/>
                  </a:lnTo>
                  <a:lnTo>
                    <a:pt x="4569379" y="298953"/>
                  </a:lnTo>
                  <a:lnTo>
                    <a:pt x="4581217" y="298990"/>
                  </a:lnTo>
                  <a:lnTo>
                    <a:pt x="4593055" y="299022"/>
                  </a:lnTo>
                  <a:lnTo>
                    <a:pt x="4604892" y="299050"/>
                  </a:lnTo>
                  <a:lnTo>
                    <a:pt x="4616730" y="299073"/>
                  </a:lnTo>
                  <a:lnTo>
                    <a:pt x="4628568" y="299093"/>
                  </a:lnTo>
                  <a:lnTo>
                    <a:pt x="4640406" y="299109"/>
                  </a:lnTo>
                  <a:lnTo>
                    <a:pt x="4652244" y="299124"/>
                  </a:lnTo>
                  <a:lnTo>
                    <a:pt x="4664081" y="299136"/>
                  </a:lnTo>
                  <a:lnTo>
                    <a:pt x="4675919" y="299146"/>
                  </a:lnTo>
                  <a:lnTo>
                    <a:pt x="4687757" y="299155"/>
                  </a:lnTo>
                </a:path>
              </a:pathLst>
            </a:custGeom>
            <a:ln w="40651" cap="flat">
              <a:solidFill>
                <a:srgbClr val="E8E8E8">
                  <a:alpha val="100000"/>
                </a:srgbClr>
              </a:solidFill>
              <a:prstDash val="solid"/>
              <a:round/>
            </a:ln>
          </p:spPr>
          <p:txBody>
            <a:bodyPr/>
            <a:lstStyle/>
            <a:p/>
          </p:txBody>
        </p:sp>
        <p:sp>
          <p:nvSpPr>
            <p:cNvPr id="61" name="pl61"/>
            <p:cNvSpPr/>
            <p:nvPr/>
          </p:nvSpPr>
          <p:spPr>
            <a:xfrm>
              <a:off x="2482252" y="1946852"/>
              <a:ext cx="4687757" cy="149552"/>
            </a:xfrm>
            <a:custGeom>
              <a:avLst/>
              <a:pathLst>
                <a:path w="4687757" h="149552">
                  <a:moveTo>
                    <a:pt x="0" y="149552"/>
                  </a:moveTo>
                  <a:lnTo>
                    <a:pt x="11837" y="149552"/>
                  </a:lnTo>
                  <a:lnTo>
                    <a:pt x="23675" y="149552"/>
                  </a:lnTo>
                  <a:lnTo>
                    <a:pt x="35513" y="149552"/>
                  </a:lnTo>
                  <a:lnTo>
                    <a:pt x="47351" y="149552"/>
                  </a:lnTo>
                  <a:lnTo>
                    <a:pt x="59188" y="149552"/>
                  </a:lnTo>
                  <a:lnTo>
                    <a:pt x="71026" y="149552"/>
                  </a:lnTo>
                  <a:lnTo>
                    <a:pt x="82864" y="149552"/>
                  </a:lnTo>
                  <a:lnTo>
                    <a:pt x="94702" y="149552"/>
                  </a:lnTo>
                  <a:lnTo>
                    <a:pt x="106539" y="149552"/>
                  </a:lnTo>
                  <a:lnTo>
                    <a:pt x="118377" y="149552"/>
                  </a:lnTo>
                  <a:lnTo>
                    <a:pt x="130215" y="149552"/>
                  </a:lnTo>
                  <a:lnTo>
                    <a:pt x="142053" y="149552"/>
                  </a:lnTo>
                  <a:lnTo>
                    <a:pt x="153891" y="149552"/>
                  </a:lnTo>
                  <a:lnTo>
                    <a:pt x="165728" y="149552"/>
                  </a:lnTo>
                  <a:lnTo>
                    <a:pt x="177566" y="149552"/>
                  </a:lnTo>
                  <a:lnTo>
                    <a:pt x="189404" y="149552"/>
                  </a:lnTo>
                  <a:lnTo>
                    <a:pt x="201242" y="149552"/>
                  </a:lnTo>
                  <a:lnTo>
                    <a:pt x="213079" y="149552"/>
                  </a:lnTo>
                  <a:lnTo>
                    <a:pt x="224917" y="149552"/>
                  </a:lnTo>
                  <a:lnTo>
                    <a:pt x="236755" y="149552"/>
                  </a:lnTo>
                  <a:lnTo>
                    <a:pt x="248593" y="149552"/>
                  </a:lnTo>
                  <a:lnTo>
                    <a:pt x="260430" y="149552"/>
                  </a:lnTo>
                  <a:lnTo>
                    <a:pt x="272268" y="149552"/>
                  </a:lnTo>
                  <a:lnTo>
                    <a:pt x="284106" y="149552"/>
                  </a:lnTo>
                  <a:lnTo>
                    <a:pt x="295944" y="149552"/>
                  </a:lnTo>
                  <a:lnTo>
                    <a:pt x="307782" y="149552"/>
                  </a:lnTo>
                  <a:lnTo>
                    <a:pt x="319619" y="149552"/>
                  </a:lnTo>
                  <a:lnTo>
                    <a:pt x="331457" y="149552"/>
                  </a:lnTo>
                  <a:lnTo>
                    <a:pt x="343295" y="149552"/>
                  </a:lnTo>
                  <a:lnTo>
                    <a:pt x="355133" y="149552"/>
                  </a:lnTo>
                  <a:lnTo>
                    <a:pt x="366970" y="149552"/>
                  </a:lnTo>
                  <a:lnTo>
                    <a:pt x="378808" y="149552"/>
                  </a:lnTo>
                  <a:lnTo>
                    <a:pt x="390646" y="149552"/>
                  </a:lnTo>
                  <a:lnTo>
                    <a:pt x="402484" y="149552"/>
                  </a:lnTo>
                  <a:lnTo>
                    <a:pt x="414321" y="149552"/>
                  </a:lnTo>
                  <a:lnTo>
                    <a:pt x="426159" y="149552"/>
                  </a:lnTo>
                  <a:lnTo>
                    <a:pt x="437997" y="149552"/>
                  </a:lnTo>
                  <a:lnTo>
                    <a:pt x="449835" y="149552"/>
                  </a:lnTo>
                  <a:lnTo>
                    <a:pt x="461673" y="149552"/>
                  </a:lnTo>
                  <a:lnTo>
                    <a:pt x="473510" y="149552"/>
                  </a:lnTo>
                  <a:lnTo>
                    <a:pt x="485348" y="149552"/>
                  </a:lnTo>
                  <a:lnTo>
                    <a:pt x="497186" y="149552"/>
                  </a:lnTo>
                  <a:lnTo>
                    <a:pt x="509024" y="149552"/>
                  </a:lnTo>
                  <a:lnTo>
                    <a:pt x="520861" y="149552"/>
                  </a:lnTo>
                  <a:lnTo>
                    <a:pt x="532699" y="149552"/>
                  </a:lnTo>
                  <a:lnTo>
                    <a:pt x="544537" y="149552"/>
                  </a:lnTo>
                  <a:lnTo>
                    <a:pt x="556375" y="149552"/>
                  </a:lnTo>
                  <a:lnTo>
                    <a:pt x="568213" y="149552"/>
                  </a:lnTo>
                  <a:lnTo>
                    <a:pt x="580050" y="149552"/>
                  </a:lnTo>
                  <a:lnTo>
                    <a:pt x="591888" y="149552"/>
                  </a:lnTo>
                  <a:lnTo>
                    <a:pt x="603726" y="149552"/>
                  </a:lnTo>
                  <a:lnTo>
                    <a:pt x="615564" y="149552"/>
                  </a:lnTo>
                  <a:lnTo>
                    <a:pt x="627401" y="149552"/>
                  </a:lnTo>
                  <a:lnTo>
                    <a:pt x="639239" y="149552"/>
                  </a:lnTo>
                  <a:lnTo>
                    <a:pt x="651077" y="149552"/>
                  </a:lnTo>
                  <a:lnTo>
                    <a:pt x="662915" y="149552"/>
                  </a:lnTo>
                  <a:lnTo>
                    <a:pt x="674752" y="149552"/>
                  </a:lnTo>
                  <a:lnTo>
                    <a:pt x="686590" y="149552"/>
                  </a:lnTo>
                  <a:lnTo>
                    <a:pt x="698428" y="149552"/>
                  </a:lnTo>
                  <a:lnTo>
                    <a:pt x="710266" y="149552"/>
                  </a:lnTo>
                  <a:lnTo>
                    <a:pt x="722104" y="149552"/>
                  </a:lnTo>
                  <a:lnTo>
                    <a:pt x="733941" y="149552"/>
                  </a:lnTo>
                  <a:lnTo>
                    <a:pt x="745779" y="149552"/>
                  </a:lnTo>
                  <a:lnTo>
                    <a:pt x="757617" y="149552"/>
                  </a:lnTo>
                  <a:lnTo>
                    <a:pt x="769455" y="149552"/>
                  </a:lnTo>
                  <a:lnTo>
                    <a:pt x="781292" y="149552"/>
                  </a:lnTo>
                  <a:lnTo>
                    <a:pt x="793130" y="149552"/>
                  </a:lnTo>
                  <a:lnTo>
                    <a:pt x="804968" y="149552"/>
                  </a:lnTo>
                  <a:lnTo>
                    <a:pt x="816806" y="149552"/>
                  </a:lnTo>
                  <a:lnTo>
                    <a:pt x="828643" y="149552"/>
                  </a:lnTo>
                  <a:lnTo>
                    <a:pt x="840481" y="149552"/>
                  </a:lnTo>
                  <a:lnTo>
                    <a:pt x="852319" y="149552"/>
                  </a:lnTo>
                  <a:lnTo>
                    <a:pt x="864157" y="149552"/>
                  </a:lnTo>
                  <a:lnTo>
                    <a:pt x="875995" y="149552"/>
                  </a:lnTo>
                  <a:lnTo>
                    <a:pt x="887832" y="149552"/>
                  </a:lnTo>
                  <a:lnTo>
                    <a:pt x="899670" y="149552"/>
                  </a:lnTo>
                  <a:lnTo>
                    <a:pt x="911508" y="149552"/>
                  </a:lnTo>
                  <a:lnTo>
                    <a:pt x="923346" y="149552"/>
                  </a:lnTo>
                  <a:lnTo>
                    <a:pt x="935183" y="149552"/>
                  </a:lnTo>
                  <a:lnTo>
                    <a:pt x="947021" y="149552"/>
                  </a:lnTo>
                  <a:lnTo>
                    <a:pt x="958859" y="149552"/>
                  </a:lnTo>
                  <a:lnTo>
                    <a:pt x="970697" y="149552"/>
                  </a:lnTo>
                  <a:lnTo>
                    <a:pt x="982534" y="149552"/>
                  </a:lnTo>
                  <a:lnTo>
                    <a:pt x="994372" y="149552"/>
                  </a:lnTo>
                  <a:lnTo>
                    <a:pt x="1006210" y="149552"/>
                  </a:lnTo>
                  <a:lnTo>
                    <a:pt x="1018048" y="149552"/>
                  </a:lnTo>
                  <a:lnTo>
                    <a:pt x="1029886" y="149552"/>
                  </a:lnTo>
                  <a:lnTo>
                    <a:pt x="1041723" y="149552"/>
                  </a:lnTo>
                  <a:lnTo>
                    <a:pt x="1053561" y="149552"/>
                  </a:lnTo>
                  <a:lnTo>
                    <a:pt x="1065399" y="149552"/>
                  </a:lnTo>
                  <a:lnTo>
                    <a:pt x="1077237" y="149552"/>
                  </a:lnTo>
                  <a:lnTo>
                    <a:pt x="1089074" y="149552"/>
                  </a:lnTo>
                  <a:lnTo>
                    <a:pt x="1100912" y="149552"/>
                  </a:lnTo>
                  <a:lnTo>
                    <a:pt x="1112750" y="149552"/>
                  </a:lnTo>
                  <a:lnTo>
                    <a:pt x="1124588" y="149552"/>
                  </a:lnTo>
                  <a:lnTo>
                    <a:pt x="1136426" y="149552"/>
                  </a:lnTo>
                  <a:lnTo>
                    <a:pt x="1148263" y="149552"/>
                  </a:lnTo>
                  <a:lnTo>
                    <a:pt x="1160101" y="149552"/>
                  </a:lnTo>
                  <a:lnTo>
                    <a:pt x="1171939" y="14955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62" name="pl62"/>
            <p:cNvSpPr/>
            <p:nvPr/>
          </p:nvSpPr>
          <p:spPr>
            <a:xfrm>
              <a:off x="2482252" y="2694815"/>
              <a:ext cx="4687757" cy="598210"/>
            </a:xfrm>
            <a:custGeom>
              <a:avLst/>
              <a:pathLst>
                <a:path w="4687757" h="598210">
                  <a:moveTo>
                    <a:pt x="0" y="598210"/>
                  </a:moveTo>
                  <a:lnTo>
                    <a:pt x="11837" y="598175"/>
                  </a:lnTo>
                  <a:lnTo>
                    <a:pt x="23675" y="598133"/>
                  </a:lnTo>
                  <a:lnTo>
                    <a:pt x="35513" y="598085"/>
                  </a:lnTo>
                  <a:lnTo>
                    <a:pt x="47351" y="598028"/>
                  </a:lnTo>
                  <a:lnTo>
                    <a:pt x="59188" y="597961"/>
                  </a:lnTo>
                  <a:lnTo>
                    <a:pt x="71026" y="597882"/>
                  </a:lnTo>
                  <a:lnTo>
                    <a:pt x="82864" y="597789"/>
                  </a:lnTo>
                  <a:lnTo>
                    <a:pt x="94702" y="597680"/>
                  </a:lnTo>
                  <a:lnTo>
                    <a:pt x="106539" y="597552"/>
                  </a:lnTo>
                  <a:lnTo>
                    <a:pt x="118377" y="597402"/>
                  </a:lnTo>
                  <a:lnTo>
                    <a:pt x="130215" y="597225"/>
                  </a:lnTo>
                  <a:lnTo>
                    <a:pt x="142053" y="597018"/>
                  </a:lnTo>
                  <a:lnTo>
                    <a:pt x="153891" y="596774"/>
                  </a:lnTo>
                  <a:lnTo>
                    <a:pt x="165728" y="596488"/>
                  </a:lnTo>
                  <a:lnTo>
                    <a:pt x="177566" y="596152"/>
                  </a:lnTo>
                  <a:lnTo>
                    <a:pt x="189404" y="595758"/>
                  </a:lnTo>
                  <a:lnTo>
                    <a:pt x="201242" y="595295"/>
                  </a:lnTo>
                  <a:lnTo>
                    <a:pt x="213079" y="594751"/>
                  </a:lnTo>
                  <a:lnTo>
                    <a:pt x="224917" y="594114"/>
                  </a:lnTo>
                  <a:lnTo>
                    <a:pt x="236755" y="593367"/>
                  </a:lnTo>
                  <a:lnTo>
                    <a:pt x="248593" y="592491"/>
                  </a:lnTo>
                  <a:lnTo>
                    <a:pt x="260430" y="591465"/>
                  </a:lnTo>
                  <a:lnTo>
                    <a:pt x="272268" y="590263"/>
                  </a:lnTo>
                  <a:lnTo>
                    <a:pt x="284106" y="588857"/>
                  </a:lnTo>
                  <a:lnTo>
                    <a:pt x="295944" y="587212"/>
                  </a:lnTo>
                  <a:lnTo>
                    <a:pt x="307782" y="585291"/>
                  </a:lnTo>
                  <a:lnTo>
                    <a:pt x="319619" y="583048"/>
                  </a:lnTo>
                  <a:lnTo>
                    <a:pt x="331457" y="580435"/>
                  </a:lnTo>
                  <a:lnTo>
                    <a:pt x="343295" y="577392"/>
                  </a:lnTo>
                  <a:lnTo>
                    <a:pt x="355133" y="573857"/>
                  </a:lnTo>
                  <a:lnTo>
                    <a:pt x="366970" y="569756"/>
                  </a:lnTo>
                  <a:lnTo>
                    <a:pt x="378808" y="565010"/>
                  </a:lnTo>
                  <a:lnTo>
                    <a:pt x="390646" y="559532"/>
                  </a:lnTo>
                  <a:lnTo>
                    <a:pt x="402484" y="553228"/>
                  </a:lnTo>
                  <a:lnTo>
                    <a:pt x="414321" y="545996"/>
                  </a:lnTo>
                  <a:lnTo>
                    <a:pt x="426159" y="537735"/>
                  </a:lnTo>
                  <a:lnTo>
                    <a:pt x="437997" y="528338"/>
                  </a:lnTo>
                  <a:lnTo>
                    <a:pt x="449835" y="517704"/>
                  </a:lnTo>
                  <a:lnTo>
                    <a:pt x="461673" y="505740"/>
                  </a:lnTo>
                  <a:lnTo>
                    <a:pt x="473510" y="492365"/>
                  </a:lnTo>
                  <a:lnTo>
                    <a:pt x="485348" y="477522"/>
                  </a:lnTo>
                  <a:lnTo>
                    <a:pt x="497186" y="461179"/>
                  </a:lnTo>
                  <a:lnTo>
                    <a:pt x="509024" y="443345"/>
                  </a:lnTo>
                  <a:lnTo>
                    <a:pt x="520861" y="424070"/>
                  </a:lnTo>
                  <a:lnTo>
                    <a:pt x="532699" y="403452"/>
                  </a:lnTo>
                  <a:lnTo>
                    <a:pt x="544537" y="381642"/>
                  </a:lnTo>
                  <a:lnTo>
                    <a:pt x="556375" y="358842"/>
                  </a:lnTo>
                  <a:lnTo>
                    <a:pt x="568213" y="335296"/>
                  </a:lnTo>
                  <a:lnTo>
                    <a:pt x="580050" y="311288"/>
                  </a:lnTo>
                  <a:lnTo>
                    <a:pt x="591888" y="287123"/>
                  </a:lnTo>
                  <a:lnTo>
                    <a:pt x="603726" y="263114"/>
                  </a:lnTo>
                  <a:lnTo>
                    <a:pt x="615564" y="239569"/>
                  </a:lnTo>
                  <a:lnTo>
                    <a:pt x="627401" y="216768"/>
                  </a:lnTo>
                  <a:lnTo>
                    <a:pt x="639239" y="194958"/>
                  </a:lnTo>
                  <a:lnTo>
                    <a:pt x="651077" y="174340"/>
                  </a:lnTo>
                  <a:lnTo>
                    <a:pt x="662915" y="155065"/>
                  </a:lnTo>
                  <a:lnTo>
                    <a:pt x="674752" y="137231"/>
                  </a:lnTo>
                  <a:lnTo>
                    <a:pt x="686590" y="120889"/>
                  </a:lnTo>
                  <a:lnTo>
                    <a:pt x="698428" y="106045"/>
                  </a:lnTo>
                  <a:lnTo>
                    <a:pt x="710266" y="92670"/>
                  </a:lnTo>
                  <a:lnTo>
                    <a:pt x="722104" y="80706"/>
                  </a:lnTo>
                  <a:lnTo>
                    <a:pt x="733941" y="70072"/>
                  </a:lnTo>
                  <a:lnTo>
                    <a:pt x="745779" y="60675"/>
                  </a:lnTo>
                  <a:lnTo>
                    <a:pt x="757617" y="52414"/>
                  </a:lnTo>
                  <a:lnTo>
                    <a:pt x="769455" y="45182"/>
                  </a:lnTo>
                  <a:lnTo>
                    <a:pt x="781292" y="38878"/>
                  </a:lnTo>
                  <a:lnTo>
                    <a:pt x="793130" y="33400"/>
                  </a:lnTo>
                  <a:lnTo>
                    <a:pt x="804968" y="28654"/>
                  </a:lnTo>
                  <a:lnTo>
                    <a:pt x="816806" y="24553"/>
                  </a:lnTo>
                  <a:lnTo>
                    <a:pt x="828643" y="21018"/>
                  </a:lnTo>
                  <a:lnTo>
                    <a:pt x="840481" y="17975"/>
                  </a:lnTo>
                  <a:lnTo>
                    <a:pt x="852319" y="15362"/>
                  </a:lnTo>
                  <a:lnTo>
                    <a:pt x="864157" y="13119"/>
                  </a:lnTo>
                  <a:lnTo>
                    <a:pt x="875995" y="11198"/>
                  </a:lnTo>
                  <a:lnTo>
                    <a:pt x="887832" y="9554"/>
                  </a:lnTo>
                  <a:lnTo>
                    <a:pt x="899670" y="8147"/>
                  </a:lnTo>
                  <a:lnTo>
                    <a:pt x="911508" y="6945"/>
                  </a:lnTo>
                  <a:lnTo>
                    <a:pt x="923346" y="5919"/>
                  </a:lnTo>
                  <a:lnTo>
                    <a:pt x="935183" y="5043"/>
                  </a:lnTo>
                  <a:lnTo>
                    <a:pt x="947021" y="4296"/>
                  </a:lnTo>
                  <a:lnTo>
                    <a:pt x="958859" y="3659"/>
                  </a:lnTo>
                  <a:lnTo>
                    <a:pt x="970697" y="3115"/>
                  </a:lnTo>
                  <a:lnTo>
                    <a:pt x="982534" y="2653"/>
                  </a:lnTo>
                  <a:lnTo>
                    <a:pt x="994372" y="2258"/>
                  </a:lnTo>
                  <a:lnTo>
                    <a:pt x="1006210" y="1922"/>
                  </a:lnTo>
                  <a:lnTo>
                    <a:pt x="1018048" y="1636"/>
                  </a:lnTo>
                  <a:lnTo>
                    <a:pt x="1029886" y="1392"/>
                  </a:lnTo>
                  <a:lnTo>
                    <a:pt x="1041723" y="1185"/>
                  </a:lnTo>
                  <a:lnTo>
                    <a:pt x="1053561" y="1008"/>
                  </a:lnTo>
                  <a:lnTo>
                    <a:pt x="1065399" y="858"/>
                  </a:lnTo>
                  <a:lnTo>
                    <a:pt x="1077237" y="730"/>
                  </a:lnTo>
                  <a:lnTo>
                    <a:pt x="1089074" y="621"/>
                  </a:lnTo>
                  <a:lnTo>
                    <a:pt x="1100912" y="528"/>
                  </a:lnTo>
                  <a:lnTo>
                    <a:pt x="1112750" y="450"/>
                  </a:lnTo>
                  <a:lnTo>
                    <a:pt x="1124588" y="382"/>
                  </a:lnTo>
                  <a:lnTo>
                    <a:pt x="1136426" y="325"/>
                  </a:lnTo>
                  <a:lnTo>
                    <a:pt x="1148263" y="277"/>
                  </a:lnTo>
                  <a:lnTo>
                    <a:pt x="1160101" y="235"/>
                  </a:lnTo>
                  <a:lnTo>
                    <a:pt x="1171939" y="20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552"/>
                  </a:lnTo>
                  <a:lnTo>
                    <a:pt x="3527655" y="149543"/>
                  </a:lnTo>
                  <a:lnTo>
                    <a:pt x="3539493" y="149533"/>
                  </a:lnTo>
                  <a:lnTo>
                    <a:pt x="3551331" y="149521"/>
                  </a:lnTo>
                  <a:lnTo>
                    <a:pt x="3563169" y="149507"/>
                  </a:lnTo>
                  <a:lnTo>
                    <a:pt x="3575006" y="149490"/>
                  </a:lnTo>
                  <a:lnTo>
                    <a:pt x="3586844" y="149470"/>
                  </a:lnTo>
                  <a:lnTo>
                    <a:pt x="3598682" y="149447"/>
                  </a:lnTo>
                  <a:lnTo>
                    <a:pt x="3610520" y="149420"/>
                  </a:lnTo>
                  <a:lnTo>
                    <a:pt x="3622357" y="149388"/>
                  </a:lnTo>
                  <a:lnTo>
                    <a:pt x="3634195" y="149350"/>
                  </a:lnTo>
                  <a:lnTo>
                    <a:pt x="3646033" y="149306"/>
                  </a:lnTo>
                  <a:lnTo>
                    <a:pt x="3657871" y="149254"/>
                  </a:lnTo>
                  <a:lnTo>
                    <a:pt x="3669709" y="149193"/>
                  </a:lnTo>
                  <a:lnTo>
                    <a:pt x="3681546" y="149122"/>
                  </a:lnTo>
                  <a:lnTo>
                    <a:pt x="3693384" y="149038"/>
                  </a:lnTo>
                  <a:lnTo>
                    <a:pt x="3705222" y="148939"/>
                  </a:lnTo>
                  <a:lnTo>
                    <a:pt x="3717060" y="148823"/>
                  </a:lnTo>
                  <a:lnTo>
                    <a:pt x="3728897" y="148687"/>
                  </a:lnTo>
                  <a:lnTo>
                    <a:pt x="3740735" y="148528"/>
                  </a:lnTo>
                  <a:lnTo>
                    <a:pt x="3752573" y="148341"/>
                  </a:lnTo>
                  <a:lnTo>
                    <a:pt x="3764411" y="148122"/>
                  </a:lnTo>
                  <a:lnTo>
                    <a:pt x="3776248" y="147866"/>
                  </a:lnTo>
                  <a:lnTo>
                    <a:pt x="3788086" y="147565"/>
                  </a:lnTo>
                  <a:lnTo>
                    <a:pt x="3799924" y="147214"/>
                  </a:lnTo>
                  <a:lnTo>
                    <a:pt x="3811762" y="146803"/>
                  </a:lnTo>
                  <a:lnTo>
                    <a:pt x="3823600" y="146322"/>
                  </a:lnTo>
                  <a:lnTo>
                    <a:pt x="3835437" y="145762"/>
                  </a:lnTo>
                  <a:lnTo>
                    <a:pt x="3847275" y="145108"/>
                  </a:lnTo>
                  <a:lnTo>
                    <a:pt x="3859113" y="144348"/>
                  </a:lnTo>
                  <a:lnTo>
                    <a:pt x="3870951" y="143464"/>
                  </a:lnTo>
                  <a:lnTo>
                    <a:pt x="3882788" y="142439"/>
                  </a:lnTo>
                  <a:lnTo>
                    <a:pt x="3894626" y="141252"/>
                  </a:lnTo>
                  <a:lnTo>
                    <a:pt x="3906464" y="139883"/>
                  </a:lnTo>
                  <a:lnTo>
                    <a:pt x="3918302" y="138307"/>
                  </a:lnTo>
                  <a:lnTo>
                    <a:pt x="3930139" y="136499"/>
                  </a:lnTo>
                  <a:lnTo>
                    <a:pt x="3941977" y="134433"/>
                  </a:lnTo>
                  <a:lnTo>
                    <a:pt x="3953815" y="132084"/>
                  </a:lnTo>
                  <a:lnTo>
                    <a:pt x="3965653" y="129426"/>
                  </a:lnTo>
                  <a:lnTo>
                    <a:pt x="3977491" y="126435"/>
                  </a:lnTo>
                  <a:lnTo>
                    <a:pt x="3989328" y="123091"/>
                  </a:lnTo>
                  <a:lnTo>
                    <a:pt x="4001166" y="119380"/>
                  </a:lnTo>
                  <a:lnTo>
                    <a:pt x="4013004" y="115294"/>
                  </a:lnTo>
                  <a:lnTo>
                    <a:pt x="4024842" y="110836"/>
                  </a:lnTo>
                  <a:lnTo>
                    <a:pt x="4036679" y="106017"/>
                  </a:lnTo>
                  <a:lnTo>
                    <a:pt x="4048517" y="100863"/>
                  </a:lnTo>
                  <a:lnTo>
                    <a:pt x="4060355" y="95410"/>
                  </a:lnTo>
                  <a:lnTo>
                    <a:pt x="4072193" y="89710"/>
                  </a:lnTo>
                  <a:lnTo>
                    <a:pt x="4084031" y="83824"/>
                  </a:lnTo>
                  <a:lnTo>
                    <a:pt x="4095868" y="77822"/>
                  </a:lnTo>
                  <a:lnTo>
                    <a:pt x="4107706" y="71780"/>
                  </a:lnTo>
                  <a:lnTo>
                    <a:pt x="4119544" y="65778"/>
                  </a:lnTo>
                  <a:lnTo>
                    <a:pt x="4131382" y="59892"/>
                  </a:lnTo>
                  <a:lnTo>
                    <a:pt x="4143219" y="54192"/>
                  </a:lnTo>
                  <a:lnTo>
                    <a:pt x="4155057" y="48739"/>
                  </a:lnTo>
                  <a:lnTo>
                    <a:pt x="4166895" y="43585"/>
                  </a:lnTo>
                  <a:lnTo>
                    <a:pt x="4178733" y="38766"/>
                  </a:lnTo>
                  <a:lnTo>
                    <a:pt x="4190570" y="34307"/>
                  </a:lnTo>
                  <a:lnTo>
                    <a:pt x="4202408" y="30222"/>
                  </a:lnTo>
                  <a:lnTo>
                    <a:pt x="4214246" y="26511"/>
                  </a:lnTo>
                  <a:lnTo>
                    <a:pt x="4226084" y="23167"/>
                  </a:lnTo>
                  <a:lnTo>
                    <a:pt x="4237922" y="20176"/>
                  </a:lnTo>
                  <a:lnTo>
                    <a:pt x="4249759" y="17518"/>
                  </a:lnTo>
                  <a:lnTo>
                    <a:pt x="4261597" y="15168"/>
                  </a:lnTo>
                  <a:lnTo>
                    <a:pt x="4273435" y="13103"/>
                  </a:lnTo>
                  <a:lnTo>
                    <a:pt x="4285273" y="11295"/>
                  </a:lnTo>
                  <a:lnTo>
                    <a:pt x="4297110" y="9719"/>
                  </a:lnTo>
                  <a:lnTo>
                    <a:pt x="4308948" y="8350"/>
                  </a:lnTo>
                  <a:lnTo>
                    <a:pt x="4320786" y="7163"/>
                  </a:lnTo>
                  <a:lnTo>
                    <a:pt x="4332624" y="6138"/>
                  </a:lnTo>
                  <a:lnTo>
                    <a:pt x="4344461" y="5254"/>
                  </a:lnTo>
                  <a:lnTo>
                    <a:pt x="4356299" y="4493"/>
                  </a:lnTo>
                  <a:lnTo>
                    <a:pt x="4368137" y="3840"/>
                  </a:lnTo>
                  <a:lnTo>
                    <a:pt x="4379975" y="3279"/>
                  </a:lnTo>
                  <a:lnTo>
                    <a:pt x="4391813" y="2799"/>
                  </a:lnTo>
                  <a:lnTo>
                    <a:pt x="4403650" y="2388"/>
                  </a:lnTo>
                  <a:lnTo>
                    <a:pt x="4415488" y="2036"/>
                  </a:lnTo>
                  <a:lnTo>
                    <a:pt x="4427326" y="1736"/>
                  </a:lnTo>
                  <a:lnTo>
                    <a:pt x="4439164" y="1479"/>
                  </a:lnTo>
                  <a:lnTo>
                    <a:pt x="4451001" y="1260"/>
                  </a:lnTo>
                  <a:lnTo>
                    <a:pt x="4462839" y="1074"/>
                  </a:lnTo>
                  <a:lnTo>
                    <a:pt x="4474677" y="914"/>
                  </a:lnTo>
                  <a:lnTo>
                    <a:pt x="4486515" y="778"/>
                  </a:lnTo>
                  <a:lnTo>
                    <a:pt x="4498352" y="663"/>
                  </a:lnTo>
                  <a:lnTo>
                    <a:pt x="4510190" y="564"/>
                  </a:lnTo>
                  <a:lnTo>
                    <a:pt x="4522028" y="480"/>
                  </a:lnTo>
                  <a:lnTo>
                    <a:pt x="4533866" y="409"/>
                  </a:lnTo>
                  <a:lnTo>
                    <a:pt x="4545704" y="348"/>
                  </a:lnTo>
                  <a:lnTo>
                    <a:pt x="4557541" y="296"/>
                  </a:lnTo>
                  <a:lnTo>
                    <a:pt x="4569379" y="252"/>
                  </a:lnTo>
                  <a:lnTo>
                    <a:pt x="4581217" y="214"/>
                  </a:lnTo>
                  <a:lnTo>
                    <a:pt x="4593055" y="182"/>
                  </a:lnTo>
                  <a:lnTo>
                    <a:pt x="4604892" y="155"/>
                  </a:lnTo>
                  <a:lnTo>
                    <a:pt x="4616730" y="132"/>
                  </a:lnTo>
                  <a:lnTo>
                    <a:pt x="4628568" y="112"/>
                  </a:lnTo>
                  <a:lnTo>
                    <a:pt x="4640406" y="95"/>
                  </a:lnTo>
                  <a:lnTo>
                    <a:pt x="4652244" y="81"/>
                  </a:lnTo>
                  <a:lnTo>
                    <a:pt x="4664081" y="69"/>
                  </a:lnTo>
                  <a:lnTo>
                    <a:pt x="4675919" y="58"/>
                  </a:lnTo>
                  <a:lnTo>
                    <a:pt x="4687757" y="50"/>
                  </a:lnTo>
                </a:path>
              </a:pathLst>
            </a:custGeom>
            <a:ln w="40651" cap="flat">
              <a:solidFill>
                <a:srgbClr val="E8E8E8">
                  <a:alpha val="100000"/>
                </a:srgbClr>
              </a:solidFill>
              <a:prstDash val="solid"/>
              <a:round/>
            </a:ln>
          </p:spPr>
          <p:txBody>
            <a:bodyPr/>
            <a:lstStyle/>
            <a:p/>
          </p:txBody>
        </p:sp>
        <p:sp>
          <p:nvSpPr>
            <p:cNvPr id="63" name="pl63"/>
            <p:cNvSpPr/>
            <p:nvPr/>
          </p:nvSpPr>
          <p:spPr>
            <a:xfrm>
              <a:off x="2482252" y="5387716"/>
              <a:ext cx="4687757" cy="299055"/>
            </a:xfrm>
            <a:custGeom>
              <a:avLst/>
              <a:pathLst>
                <a:path w="4687757" h="299055">
                  <a:moveTo>
                    <a:pt x="0" y="299055"/>
                  </a:moveTo>
                  <a:lnTo>
                    <a:pt x="11837" y="299037"/>
                  </a:lnTo>
                  <a:lnTo>
                    <a:pt x="23675" y="299016"/>
                  </a:lnTo>
                  <a:lnTo>
                    <a:pt x="35513" y="298992"/>
                  </a:lnTo>
                  <a:lnTo>
                    <a:pt x="47351" y="298963"/>
                  </a:lnTo>
                  <a:lnTo>
                    <a:pt x="59188" y="298930"/>
                  </a:lnTo>
                  <a:lnTo>
                    <a:pt x="71026" y="298890"/>
                  </a:lnTo>
                  <a:lnTo>
                    <a:pt x="82864" y="298844"/>
                  </a:lnTo>
                  <a:lnTo>
                    <a:pt x="94702" y="298790"/>
                  </a:lnTo>
                  <a:lnTo>
                    <a:pt x="106539" y="298726"/>
                  </a:lnTo>
                  <a:lnTo>
                    <a:pt x="118377" y="298651"/>
                  </a:lnTo>
                  <a:lnTo>
                    <a:pt x="130215" y="298562"/>
                  </a:lnTo>
                  <a:lnTo>
                    <a:pt x="142053" y="298458"/>
                  </a:lnTo>
                  <a:lnTo>
                    <a:pt x="153891" y="298337"/>
                  </a:lnTo>
                  <a:lnTo>
                    <a:pt x="165728" y="298194"/>
                  </a:lnTo>
                  <a:lnTo>
                    <a:pt x="177566" y="298026"/>
                  </a:lnTo>
                  <a:lnTo>
                    <a:pt x="189404" y="297828"/>
                  </a:lnTo>
                  <a:lnTo>
                    <a:pt x="201242" y="297597"/>
                  </a:lnTo>
                  <a:lnTo>
                    <a:pt x="213079" y="297325"/>
                  </a:lnTo>
                  <a:lnTo>
                    <a:pt x="224917" y="297007"/>
                  </a:lnTo>
                  <a:lnTo>
                    <a:pt x="236755" y="296633"/>
                  </a:lnTo>
                  <a:lnTo>
                    <a:pt x="248593" y="296195"/>
                  </a:lnTo>
                  <a:lnTo>
                    <a:pt x="260430" y="295682"/>
                  </a:lnTo>
                  <a:lnTo>
                    <a:pt x="272268" y="295081"/>
                  </a:lnTo>
                  <a:lnTo>
                    <a:pt x="284106" y="294378"/>
                  </a:lnTo>
                  <a:lnTo>
                    <a:pt x="295944" y="293556"/>
                  </a:lnTo>
                  <a:lnTo>
                    <a:pt x="307782" y="292595"/>
                  </a:lnTo>
                  <a:lnTo>
                    <a:pt x="319619" y="291474"/>
                  </a:lnTo>
                  <a:lnTo>
                    <a:pt x="331457" y="290167"/>
                  </a:lnTo>
                  <a:lnTo>
                    <a:pt x="343295" y="288646"/>
                  </a:lnTo>
                  <a:lnTo>
                    <a:pt x="355133" y="286878"/>
                  </a:lnTo>
                  <a:lnTo>
                    <a:pt x="366970" y="284828"/>
                  </a:lnTo>
                  <a:lnTo>
                    <a:pt x="378808" y="282455"/>
                  </a:lnTo>
                  <a:lnTo>
                    <a:pt x="390646" y="279716"/>
                  </a:lnTo>
                  <a:lnTo>
                    <a:pt x="402484" y="276563"/>
                  </a:lnTo>
                  <a:lnTo>
                    <a:pt x="414321" y="272948"/>
                  </a:lnTo>
                  <a:lnTo>
                    <a:pt x="426159" y="268817"/>
                  </a:lnTo>
                  <a:lnTo>
                    <a:pt x="437997" y="264119"/>
                  </a:lnTo>
                  <a:lnTo>
                    <a:pt x="449835" y="258802"/>
                  </a:lnTo>
                  <a:lnTo>
                    <a:pt x="461673" y="252819"/>
                  </a:lnTo>
                  <a:lnTo>
                    <a:pt x="473510" y="246132"/>
                  </a:lnTo>
                  <a:lnTo>
                    <a:pt x="485348" y="238710"/>
                  </a:lnTo>
                  <a:lnTo>
                    <a:pt x="497186" y="230539"/>
                  </a:lnTo>
                  <a:lnTo>
                    <a:pt x="509024" y="221622"/>
                  </a:lnTo>
                  <a:lnTo>
                    <a:pt x="520861" y="211985"/>
                  </a:lnTo>
                  <a:lnTo>
                    <a:pt x="532699" y="201676"/>
                  </a:lnTo>
                  <a:lnTo>
                    <a:pt x="544537" y="190771"/>
                  </a:lnTo>
                  <a:lnTo>
                    <a:pt x="556375" y="179370"/>
                  </a:lnTo>
                  <a:lnTo>
                    <a:pt x="568213" y="167598"/>
                  </a:lnTo>
                  <a:lnTo>
                    <a:pt x="580050" y="155593"/>
                  </a:lnTo>
                  <a:lnTo>
                    <a:pt x="591888" y="143511"/>
                  </a:lnTo>
                  <a:lnTo>
                    <a:pt x="603726" y="131507"/>
                  </a:lnTo>
                  <a:lnTo>
                    <a:pt x="615564" y="119734"/>
                  </a:lnTo>
                  <a:lnTo>
                    <a:pt x="627401" y="108333"/>
                  </a:lnTo>
                  <a:lnTo>
                    <a:pt x="639239" y="97429"/>
                  </a:lnTo>
                  <a:lnTo>
                    <a:pt x="651077" y="87120"/>
                  </a:lnTo>
                  <a:lnTo>
                    <a:pt x="662915" y="77482"/>
                  </a:lnTo>
                  <a:lnTo>
                    <a:pt x="674752" y="68565"/>
                  </a:lnTo>
                  <a:lnTo>
                    <a:pt x="686590" y="60394"/>
                  </a:lnTo>
                  <a:lnTo>
                    <a:pt x="698428" y="52972"/>
                  </a:lnTo>
                  <a:lnTo>
                    <a:pt x="710266" y="46285"/>
                  </a:lnTo>
                  <a:lnTo>
                    <a:pt x="722104" y="40303"/>
                  </a:lnTo>
                  <a:lnTo>
                    <a:pt x="733941" y="34986"/>
                  </a:lnTo>
                  <a:lnTo>
                    <a:pt x="745779" y="30287"/>
                  </a:lnTo>
                  <a:lnTo>
                    <a:pt x="757617" y="26156"/>
                  </a:lnTo>
                  <a:lnTo>
                    <a:pt x="769455" y="22541"/>
                  </a:lnTo>
                  <a:lnTo>
                    <a:pt x="781292" y="19388"/>
                  </a:lnTo>
                  <a:lnTo>
                    <a:pt x="793130" y="16649"/>
                  </a:lnTo>
                  <a:lnTo>
                    <a:pt x="804968" y="14277"/>
                  </a:lnTo>
                  <a:lnTo>
                    <a:pt x="816806" y="12226"/>
                  </a:lnTo>
                  <a:lnTo>
                    <a:pt x="828643" y="10458"/>
                  </a:lnTo>
                  <a:lnTo>
                    <a:pt x="840481" y="8937"/>
                  </a:lnTo>
                  <a:lnTo>
                    <a:pt x="852319" y="7630"/>
                  </a:lnTo>
                  <a:lnTo>
                    <a:pt x="864157" y="6509"/>
                  </a:lnTo>
                  <a:lnTo>
                    <a:pt x="875995" y="5549"/>
                  </a:lnTo>
                  <a:lnTo>
                    <a:pt x="887832" y="4726"/>
                  </a:lnTo>
                  <a:lnTo>
                    <a:pt x="899670" y="4023"/>
                  </a:lnTo>
                  <a:lnTo>
                    <a:pt x="911508" y="3422"/>
                  </a:lnTo>
                  <a:lnTo>
                    <a:pt x="923346" y="2909"/>
                  </a:lnTo>
                  <a:lnTo>
                    <a:pt x="935183" y="2471"/>
                  </a:lnTo>
                  <a:lnTo>
                    <a:pt x="947021" y="2098"/>
                  </a:lnTo>
                  <a:lnTo>
                    <a:pt x="958859" y="1779"/>
                  </a:lnTo>
                  <a:lnTo>
                    <a:pt x="970697" y="1507"/>
                  </a:lnTo>
                  <a:lnTo>
                    <a:pt x="982534" y="1276"/>
                  </a:lnTo>
                  <a:lnTo>
                    <a:pt x="994372" y="1079"/>
                  </a:lnTo>
                  <a:lnTo>
                    <a:pt x="1006210" y="911"/>
                  </a:lnTo>
                  <a:lnTo>
                    <a:pt x="1018048" y="768"/>
                  </a:lnTo>
                  <a:lnTo>
                    <a:pt x="1029886" y="646"/>
                  </a:lnTo>
                  <a:lnTo>
                    <a:pt x="1041723" y="542"/>
                  </a:lnTo>
                  <a:lnTo>
                    <a:pt x="1053561" y="454"/>
                  </a:lnTo>
                  <a:lnTo>
                    <a:pt x="1065399" y="379"/>
                  </a:lnTo>
                  <a:lnTo>
                    <a:pt x="1077237" y="315"/>
                  </a:lnTo>
                  <a:lnTo>
                    <a:pt x="1089074" y="260"/>
                  </a:lnTo>
                  <a:lnTo>
                    <a:pt x="1100912" y="214"/>
                  </a:lnTo>
                  <a:lnTo>
                    <a:pt x="1112750" y="174"/>
                  </a:lnTo>
                  <a:lnTo>
                    <a:pt x="1124588" y="141"/>
                  </a:lnTo>
                  <a:lnTo>
                    <a:pt x="1136426" y="112"/>
                  </a:lnTo>
                  <a:lnTo>
                    <a:pt x="1148263" y="88"/>
                  </a:lnTo>
                  <a:lnTo>
                    <a:pt x="1160101" y="67"/>
                  </a:lnTo>
                  <a:lnTo>
                    <a:pt x="1171939" y="5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50"/>
                  </a:lnTo>
                  <a:lnTo>
                    <a:pt x="3527655" y="67"/>
                  </a:lnTo>
                  <a:lnTo>
                    <a:pt x="3539493" y="88"/>
                  </a:lnTo>
                  <a:lnTo>
                    <a:pt x="3551331" y="112"/>
                  </a:lnTo>
                  <a:lnTo>
                    <a:pt x="3563169" y="141"/>
                  </a:lnTo>
                  <a:lnTo>
                    <a:pt x="3575006" y="174"/>
                  </a:lnTo>
                  <a:lnTo>
                    <a:pt x="3586844" y="214"/>
                  </a:lnTo>
                  <a:lnTo>
                    <a:pt x="3598682" y="260"/>
                  </a:lnTo>
                  <a:lnTo>
                    <a:pt x="3610520" y="315"/>
                  </a:lnTo>
                  <a:lnTo>
                    <a:pt x="3622357" y="379"/>
                  </a:lnTo>
                  <a:lnTo>
                    <a:pt x="3634195" y="454"/>
                  </a:lnTo>
                  <a:lnTo>
                    <a:pt x="3646033" y="542"/>
                  </a:lnTo>
                  <a:lnTo>
                    <a:pt x="3657871" y="646"/>
                  </a:lnTo>
                  <a:lnTo>
                    <a:pt x="3669709" y="768"/>
                  </a:lnTo>
                  <a:lnTo>
                    <a:pt x="3681546" y="911"/>
                  </a:lnTo>
                  <a:lnTo>
                    <a:pt x="3693384" y="1079"/>
                  </a:lnTo>
                  <a:lnTo>
                    <a:pt x="3705222" y="1276"/>
                  </a:lnTo>
                  <a:lnTo>
                    <a:pt x="3717060" y="1507"/>
                  </a:lnTo>
                  <a:lnTo>
                    <a:pt x="3728897" y="1779"/>
                  </a:lnTo>
                  <a:lnTo>
                    <a:pt x="3740735" y="2098"/>
                  </a:lnTo>
                  <a:lnTo>
                    <a:pt x="3752573" y="2471"/>
                  </a:lnTo>
                  <a:lnTo>
                    <a:pt x="3764411" y="2909"/>
                  </a:lnTo>
                  <a:lnTo>
                    <a:pt x="3776248" y="3422"/>
                  </a:lnTo>
                  <a:lnTo>
                    <a:pt x="3788086" y="4023"/>
                  </a:lnTo>
                  <a:lnTo>
                    <a:pt x="3799924" y="4726"/>
                  </a:lnTo>
                  <a:lnTo>
                    <a:pt x="3811762" y="5549"/>
                  </a:lnTo>
                  <a:lnTo>
                    <a:pt x="3823600" y="6509"/>
                  </a:lnTo>
                  <a:lnTo>
                    <a:pt x="3835437" y="7630"/>
                  </a:lnTo>
                  <a:lnTo>
                    <a:pt x="3847275" y="8937"/>
                  </a:lnTo>
                  <a:lnTo>
                    <a:pt x="3859113" y="10458"/>
                  </a:lnTo>
                  <a:lnTo>
                    <a:pt x="3870951" y="12226"/>
                  </a:lnTo>
                  <a:lnTo>
                    <a:pt x="3882788" y="14277"/>
                  </a:lnTo>
                  <a:lnTo>
                    <a:pt x="3894626" y="16649"/>
                  </a:lnTo>
                  <a:lnTo>
                    <a:pt x="3906464" y="19388"/>
                  </a:lnTo>
                  <a:lnTo>
                    <a:pt x="3918302" y="22541"/>
                  </a:lnTo>
                  <a:lnTo>
                    <a:pt x="3930139" y="26156"/>
                  </a:lnTo>
                  <a:lnTo>
                    <a:pt x="3941977" y="30287"/>
                  </a:lnTo>
                  <a:lnTo>
                    <a:pt x="3953815" y="34986"/>
                  </a:lnTo>
                  <a:lnTo>
                    <a:pt x="3965653" y="40303"/>
                  </a:lnTo>
                  <a:lnTo>
                    <a:pt x="3977491" y="46285"/>
                  </a:lnTo>
                  <a:lnTo>
                    <a:pt x="3989328" y="52972"/>
                  </a:lnTo>
                  <a:lnTo>
                    <a:pt x="4001166" y="60394"/>
                  </a:lnTo>
                  <a:lnTo>
                    <a:pt x="4013004" y="68565"/>
                  </a:lnTo>
                  <a:lnTo>
                    <a:pt x="4024842" y="77482"/>
                  </a:lnTo>
                  <a:lnTo>
                    <a:pt x="4036679" y="87120"/>
                  </a:lnTo>
                  <a:lnTo>
                    <a:pt x="4048517" y="97429"/>
                  </a:lnTo>
                  <a:lnTo>
                    <a:pt x="4060355" y="108333"/>
                  </a:lnTo>
                  <a:lnTo>
                    <a:pt x="4072193" y="119734"/>
                  </a:lnTo>
                  <a:lnTo>
                    <a:pt x="4084031" y="131507"/>
                  </a:lnTo>
                  <a:lnTo>
                    <a:pt x="4095868" y="143511"/>
                  </a:lnTo>
                  <a:lnTo>
                    <a:pt x="4107706" y="155593"/>
                  </a:lnTo>
                  <a:lnTo>
                    <a:pt x="4119544" y="167598"/>
                  </a:lnTo>
                  <a:lnTo>
                    <a:pt x="4131382" y="179370"/>
                  </a:lnTo>
                  <a:lnTo>
                    <a:pt x="4143219" y="190771"/>
                  </a:lnTo>
                  <a:lnTo>
                    <a:pt x="4155057" y="201676"/>
                  </a:lnTo>
                  <a:lnTo>
                    <a:pt x="4166895" y="211985"/>
                  </a:lnTo>
                  <a:lnTo>
                    <a:pt x="4178733" y="221622"/>
                  </a:lnTo>
                  <a:lnTo>
                    <a:pt x="4190570" y="230539"/>
                  </a:lnTo>
                  <a:lnTo>
                    <a:pt x="4202408" y="238710"/>
                  </a:lnTo>
                  <a:lnTo>
                    <a:pt x="4214246" y="246132"/>
                  </a:lnTo>
                  <a:lnTo>
                    <a:pt x="4226084" y="252819"/>
                  </a:lnTo>
                  <a:lnTo>
                    <a:pt x="4237922" y="258802"/>
                  </a:lnTo>
                  <a:lnTo>
                    <a:pt x="4249759" y="264119"/>
                  </a:lnTo>
                  <a:lnTo>
                    <a:pt x="4261597" y="268817"/>
                  </a:lnTo>
                  <a:lnTo>
                    <a:pt x="4273435" y="272948"/>
                  </a:lnTo>
                  <a:lnTo>
                    <a:pt x="4285273" y="276563"/>
                  </a:lnTo>
                  <a:lnTo>
                    <a:pt x="4297110" y="279716"/>
                  </a:lnTo>
                  <a:lnTo>
                    <a:pt x="4308948" y="282455"/>
                  </a:lnTo>
                  <a:lnTo>
                    <a:pt x="4320786" y="284828"/>
                  </a:lnTo>
                  <a:lnTo>
                    <a:pt x="4332624" y="286878"/>
                  </a:lnTo>
                  <a:lnTo>
                    <a:pt x="4344461" y="288646"/>
                  </a:lnTo>
                  <a:lnTo>
                    <a:pt x="4356299" y="290167"/>
                  </a:lnTo>
                  <a:lnTo>
                    <a:pt x="4368137" y="291474"/>
                  </a:lnTo>
                  <a:lnTo>
                    <a:pt x="4379975" y="292595"/>
                  </a:lnTo>
                  <a:lnTo>
                    <a:pt x="4391813" y="293556"/>
                  </a:lnTo>
                  <a:lnTo>
                    <a:pt x="4403650" y="294378"/>
                  </a:lnTo>
                  <a:lnTo>
                    <a:pt x="4415488" y="295081"/>
                  </a:lnTo>
                  <a:lnTo>
                    <a:pt x="4427326" y="295682"/>
                  </a:lnTo>
                  <a:lnTo>
                    <a:pt x="4439164" y="296195"/>
                  </a:lnTo>
                  <a:lnTo>
                    <a:pt x="4451001" y="296633"/>
                  </a:lnTo>
                  <a:lnTo>
                    <a:pt x="4462839" y="297007"/>
                  </a:lnTo>
                  <a:lnTo>
                    <a:pt x="4474677" y="297325"/>
                  </a:lnTo>
                  <a:lnTo>
                    <a:pt x="4486515" y="297597"/>
                  </a:lnTo>
                  <a:lnTo>
                    <a:pt x="4498352" y="297828"/>
                  </a:lnTo>
                  <a:lnTo>
                    <a:pt x="4510190" y="298026"/>
                  </a:lnTo>
                  <a:lnTo>
                    <a:pt x="4522028" y="298194"/>
                  </a:lnTo>
                  <a:lnTo>
                    <a:pt x="4533866" y="298337"/>
                  </a:lnTo>
                  <a:lnTo>
                    <a:pt x="4545704" y="298458"/>
                  </a:lnTo>
                  <a:lnTo>
                    <a:pt x="4557541" y="298562"/>
                  </a:lnTo>
                  <a:lnTo>
                    <a:pt x="4569379" y="298651"/>
                  </a:lnTo>
                  <a:lnTo>
                    <a:pt x="4581217" y="298726"/>
                  </a:lnTo>
                  <a:lnTo>
                    <a:pt x="4593055" y="298790"/>
                  </a:lnTo>
                  <a:lnTo>
                    <a:pt x="4604892" y="298844"/>
                  </a:lnTo>
                  <a:lnTo>
                    <a:pt x="4616730" y="298890"/>
                  </a:lnTo>
                  <a:lnTo>
                    <a:pt x="4628568" y="298930"/>
                  </a:lnTo>
                  <a:lnTo>
                    <a:pt x="4640406" y="298963"/>
                  </a:lnTo>
                  <a:lnTo>
                    <a:pt x="4652244" y="298992"/>
                  </a:lnTo>
                  <a:lnTo>
                    <a:pt x="4664081" y="299016"/>
                  </a:lnTo>
                  <a:lnTo>
                    <a:pt x="4675919" y="299037"/>
                  </a:lnTo>
                  <a:lnTo>
                    <a:pt x="4687757" y="299055"/>
                  </a:lnTo>
                </a:path>
              </a:pathLst>
            </a:custGeom>
            <a:ln w="40651" cap="flat">
              <a:solidFill>
                <a:srgbClr val="E8E8E8">
                  <a:alpha val="100000"/>
                </a:srgbClr>
              </a:solidFill>
              <a:prstDash val="solid"/>
              <a:round/>
            </a:ln>
          </p:spPr>
          <p:txBody>
            <a:bodyPr/>
            <a:lstStyle/>
            <a:p/>
          </p:txBody>
        </p:sp>
        <p:sp>
          <p:nvSpPr>
            <p:cNvPr id="64" name="pl64"/>
            <p:cNvSpPr/>
            <p:nvPr/>
          </p:nvSpPr>
          <p:spPr>
            <a:xfrm>
              <a:off x="2482252" y="5088610"/>
              <a:ext cx="4687757" cy="448607"/>
            </a:xfrm>
            <a:custGeom>
              <a:avLst/>
              <a:pathLst>
                <a:path w="4687757" h="448607">
                  <a:moveTo>
                    <a:pt x="0" y="149552"/>
                  </a:moveTo>
                  <a:lnTo>
                    <a:pt x="11837" y="149570"/>
                  </a:lnTo>
                  <a:lnTo>
                    <a:pt x="23675" y="149590"/>
                  </a:lnTo>
                  <a:lnTo>
                    <a:pt x="35513" y="149615"/>
                  </a:lnTo>
                  <a:lnTo>
                    <a:pt x="47351" y="149643"/>
                  </a:lnTo>
                  <a:lnTo>
                    <a:pt x="59188" y="149677"/>
                  </a:lnTo>
                  <a:lnTo>
                    <a:pt x="71026" y="149716"/>
                  </a:lnTo>
                  <a:lnTo>
                    <a:pt x="82864" y="149763"/>
                  </a:lnTo>
                  <a:lnTo>
                    <a:pt x="94702" y="149817"/>
                  </a:lnTo>
                  <a:lnTo>
                    <a:pt x="106539" y="149881"/>
                  </a:lnTo>
                  <a:lnTo>
                    <a:pt x="118377" y="149956"/>
                  </a:lnTo>
                  <a:lnTo>
                    <a:pt x="130215" y="150044"/>
                  </a:lnTo>
                  <a:lnTo>
                    <a:pt x="142053" y="150148"/>
                  </a:lnTo>
                  <a:lnTo>
                    <a:pt x="153891" y="150270"/>
                  </a:lnTo>
                  <a:lnTo>
                    <a:pt x="165728" y="150413"/>
                  </a:lnTo>
                  <a:lnTo>
                    <a:pt x="177566" y="150581"/>
                  </a:lnTo>
                  <a:lnTo>
                    <a:pt x="189404" y="150778"/>
                  </a:lnTo>
                  <a:lnTo>
                    <a:pt x="201242" y="151010"/>
                  </a:lnTo>
                  <a:lnTo>
                    <a:pt x="213079" y="151281"/>
                  </a:lnTo>
                  <a:lnTo>
                    <a:pt x="224917" y="151600"/>
                  </a:lnTo>
                  <a:lnTo>
                    <a:pt x="236755" y="151974"/>
                  </a:lnTo>
                  <a:lnTo>
                    <a:pt x="248593" y="152412"/>
                  </a:lnTo>
                  <a:lnTo>
                    <a:pt x="260430" y="152925"/>
                  </a:lnTo>
                  <a:lnTo>
                    <a:pt x="272268" y="153526"/>
                  </a:lnTo>
                  <a:lnTo>
                    <a:pt x="284106" y="154229"/>
                  </a:lnTo>
                  <a:lnTo>
                    <a:pt x="295944" y="155051"/>
                  </a:lnTo>
                  <a:lnTo>
                    <a:pt x="307782" y="156012"/>
                  </a:lnTo>
                  <a:lnTo>
                    <a:pt x="319619" y="157133"/>
                  </a:lnTo>
                  <a:lnTo>
                    <a:pt x="331457" y="158440"/>
                  </a:lnTo>
                  <a:lnTo>
                    <a:pt x="343295" y="159961"/>
                  </a:lnTo>
                  <a:lnTo>
                    <a:pt x="355133" y="161729"/>
                  </a:lnTo>
                  <a:lnTo>
                    <a:pt x="366970" y="163779"/>
                  </a:lnTo>
                  <a:lnTo>
                    <a:pt x="378808" y="166152"/>
                  </a:lnTo>
                  <a:lnTo>
                    <a:pt x="390646" y="168891"/>
                  </a:lnTo>
                  <a:lnTo>
                    <a:pt x="402484" y="172043"/>
                  </a:lnTo>
                  <a:lnTo>
                    <a:pt x="414321" y="175659"/>
                  </a:lnTo>
                  <a:lnTo>
                    <a:pt x="426159" y="179790"/>
                  </a:lnTo>
                  <a:lnTo>
                    <a:pt x="437997" y="184488"/>
                  </a:lnTo>
                  <a:lnTo>
                    <a:pt x="449835" y="189805"/>
                  </a:lnTo>
                  <a:lnTo>
                    <a:pt x="461673" y="195787"/>
                  </a:lnTo>
                  <a:lnTo>
                    <a:pt x="473510" y="202475"/>
                  </a:lnTo>
                  <a:lnTo>
                    <a:pt x="485348" y="209896"/>
                  </a:lnTo>
                  <a:lnTo>
                    <a:pt x="497186" y="218067"/>
                  </a:lnTo>
                  <a:lnTo>
                    <a:pt x="509024" y="226984"/>
                  </a:lnTo>
                  <a:lnTo>
                    <a:pt x="520861" y="236622"/>
                  </a:lnTo>
                  <a:lnTo>
                    <a:pt x="532699" y="246931"/>
                  </a:lnTo>
                  <a:lnTo>
                    <a:pt x="544537" y="257836"/>
                  </a:lnTo>
                  <a:lnTo>
                    <a:pt x="556375" y="269236"/>
                  </a:lnTo>
                  <a:lnTo>
                    <a:pt x="568213" y="281009"/>
                  </a:lnTo>
                  <a:lnTo>
                    <a:pt x="580050" y="293013"/>
                  </a:lnTo>
                  <a:lnTo>
                    <a:pt x="591888" y="305096"/>
                  </a:lnTo>
                  <a:lnTo>
                    <a:pt x="603726" y="317100"/>
                  </a:lnTo>
                  <a:lnTo>
                    <a:pt x="615564" y="328873"/>
                  </a:lnTo>
                  <a:lnTo>
                    <a:pt x="627401" y="340273"/>
                  </a:lnTo>
                  <a:lnTo>
                    <a:pt x="639239" y="351178"/>
                  </a:lnTo>
                  <a:lnTo>
                    <a:pt x="651077" y="361487"/>
                  </a:lnTo>
                  <a:lnTo>
                    <a:pt x="662915" y="371125"/>
                  </a:lnTo>
                  <a:lnTo>
                    <a:pt x="674752" y="380042"/>
                  </a:lnTo>
                  <a:lnTo>
                    <a:pt x="686590" y="388213"/>
                  </a:lnTo>
                  <a:lnTo>
                    <a:pt x="698428" y="395635"/>
                  </a:lnTo>
                  <a:lnTo>
                    <a:pt x="710266" y="402322"/>
                  </a:lnTo>
                  <a:lnTo>
                    <a:pt x="722104" y="408304"/>
                  </a:lnTo>
                  <a:lnTo>
                    <a:pt x="733941" y="413621"/>
                  </a:lnTo>
                  <a:lnTo>
                    <a:pt x="745779" y="418319"/>
                  </a:lnTo>
                  <a:lnTo>
                    <a:pt x="757617" y="422450"/>
                  </a:lnTo>
                  <a:lnTo>
                    <a:pt x="769455" y="426066"/>
                  </a:lnTo>
                  <a:lnTo>
                    <a:pt x="781292" y="429218"/>
                  </a:lnTo>
                  <a:lnTo>
                    <a:pt x="793130" y="431957"/>
                  </a:lnTo>
                  <a:lnTo>
                    <a:pt x="804968" y="434330"/>
                  </a:lnTo>
                  <a:lnTo>
                    <a:pt x="816806" y="436380"/>
                  </a:lnTo>
                  <a:lnTo>
                    <a:pt x="828643" y="438148"/>
                  </a:lnTo>
                  <a:lnTo>
                    <a:pt x="840481" y="439669"/>
                  </a:lnTo>
                  <a:lnTo>
                    <a:pt x="852319" y="440976"/>
                  </a:lnTo>
                  <a:lnTo>
                    <a:pt x="864157" y="442097"/>
                  </a:lnTo>
                  <a:lnTo>
                    <a:pt x="875995" y="443058"/>
                  </a:lnTo>
                  <a:lnTo>
                    <a:pt x="887832" y="443880"/>
                  </a:lnTo>
                  <a:lnTo>
                    <a:pt x="899670" y="444583"/>
                  </a:lnTo>
                  <a:lnTo>
                    <a:pt x="911508" y="445184"/>
                  </a:lnTo>
                  <a:lnTo>
                    <a:pt x="923346" y="445698"/>
                  </a:lnTo>
                  <a:lnTo>
                    <a:pt x="935183" y="446136"/>
                  </a:lnTo>
                  <a:lnTo>
                    <a:pt x="947021" y="446509"/>
                  </a:lnTo>
                  <a:lnTo>
                    <a:pt x="958859" y="446828"/>
                  </a:lnTo>
                  <a:lnTo>
                    <a:pt x="970697" y="447099"/>
                  </a:lnTo>
                  <a:lnTo>
                    <a:pt x="982534" y="447331"/>
                  </a:lnTo>
                  <a:lnTo>
                    <a:pt x="994372" y="447528"/>
                  </a:lnTo>
                  <a:lnTo>
                    <a:pt x="1006210" y="447696"/>
                  </a:lnTo>
                  <a:lnTo>
                    <a:pt x="1018048" y="447839"/>
                  </a:lnTo>
                  <a:lnTo>
                    <a:pt x="1029886" y="447961"/>
                  </a:lnTo>
                  <a:lnTo>
                    <a:pt x="1041723" y="448065"/>
                  </a:lnTo>
                  <a:lnTo>
                    <a:pt x="1053561" y="448153"/>
                  </a:lnTo>
                  <a:lnTo>
                    <a:pt x="1065399" y="448228"/>
                  </a:lnTo>
                  <a:lnTo>
                    <a:pt x="1077237" y="448292"/>
                  </a:lnTo>
                  <a:lnTo>
                    <a:pt x="1089074" y="448347"/>
                  </a:lnTo>
                  <a:lnTo>
                    <a:pt x="1100912" y="448393"/>
                  </a:lnTo>
                  <a:lnTo>
                    <a:pt x="1112750" y="448432"/>
                  </a:lnTo>
                  <a:lnTo>
                    <a:pt x="1124588" y="448466"/>
                  </a:lnTo>
                  <a:lnTo>
                    <a:pt x="1136426" y="448494"/>
                  </a:lnTo>
                  <a:lnTo>
                    <a:pt x="1148263" y="448519"/>
                  </a:lnTo>
                  <a:lnTo>
                    <a:pt x="1160101" y="448539"/>
                  </a:lnTo>
                  <a:lnTo>
                    <a:pt x="1171939" y="448557"/>
                  </a:lnTo>
                  <a:lnTo>
                    <a:pt x="1171939" y="448507"/>
                  </a:lnTo>
                  <a:lnTo>
                    <a:pt x="1183777" y="448480"/>
                  </a:lnTo>
                  <a:lnTo>
                    <a:pt x="1195614" y="448449"/>
                  </a:lnTo>
                  <a:lnTo>
                    <a:pt x="1207452" y="448413"/>
                  </a:lnTo>
                  <a:lnTo>
                    <a:pt x="1219290" y="448370"/>
                  </a:lnTo>
                  <a:lnTo>
                    <a:pt x="1231128" y="448320"/>
                  </a:lnTo>
                  <a:lnTo>
                    <a:pt x="1242965" y="448261"/>
                  </a:lnTo>
                  <a:lnTo>
                    <a:pt x="1254803" y="448191"/>
                  </a:lnTo>
                  <a:lnTo>
                    <a:pt x="1266641" y="448109"/>
                  </a:lnTo>
                  <a:lnTo>
                    <a:pt x="1278479" y="448014"/>
                  </a:lnTo>
                  <a:lnTo>
                    <a:pt x="1290317" y="447901"/>
                  </a:lnTo>
                  <a:lnTo>
                    <a:pt x="1302154" y="447768"/>
                  </a:lnTo>
                  <a:lnTo>
                    <a:pt x="1313992" y="447613"/>
                  </a:lnTo>
                  <a:lnTo>
                    <a:pt x="1325830" y="447430"/>
                  </a:lnTo>
                  <a:lnTo>
                    <a:pt x="1337668" y="447215"/>
                  </a:lnTo>
                  <a:lnTo>
                    <a:pt x="1349505" y="446963"/>
                  </a:lnTo>
                  <a:lnTo>
                    <a:pt x="1361343" y="446668"/>
                  </a:lnTo>
                  <a:lnTo>
                    <a:pt x="1373181" y="446320"/>
                  </a:lnTo>
                  <a:lnTo>
                    <a:pt x="1385019" y="445913"/>
                  </a:lnTo>
                  <a:lnTo>
                    <a:pt x="1396856" y="445435"/>
                  </a:lnTo>
                  <a:lnTo>
                    <a:pt x="1408694" y="444875"/>
                  </a:lnTo>
                  <a:lnTo>
                    <a:pt x="1420532" y="444218"/>
                  </a:lnTo>
                  <a:lnTo>
                    <a:pt x="1432370" y="443448"/>
                  </a:lnTo>
                  <a:lnTo>
                    <a:pt x="1444208" y="442547"/>
                  </a:lnTo>
                  <a:lnTo>
                    <a:pt x="1456045" y="441492"/>
                  </a:lnTo>
                  <a:lnTo>
                    <a:pt x="1467883" y="440258"/>
                  </a:lnTo>
                  <a:lnTo>
                    <a:pt x="1479721" y="438817"/>
                  </a:lnTo>
                  <a:lnTo>
                    <a:pt x="1491559" y="437136"/>
                  </a:lnTo>
                  <a:lnTo>
                    <a:pt x="1503396" y="435175"/>
                  </a:lnTo>
                  <a:lnTo>
                    <a:pt x="1515234" y="432894"/>
                  </a:lnTo>
                  <a:lnTo>
                    <a:pt x="1527072" y="430242"/>
                  </a:lnTo>
                  <a:lnTo>
                    <a:pt x="1538910" y="427166"/>
                  </a:lnTo>
                  <a:lnTo>
                    <a:pt x="1550748" y="423607"/>
                  </a:lnTo>
                  <a:lnTo>
                    <a:pt x="1562585" y="419499"/>
                  </a:lnTo>
                  <a:lnTo>
                    <a:pt x="1574423" y="414770"/>
                  </a:lnTo>
                  <a:lnTo>
                    <a:pt x="1586261" y="409347"/>
                  </a:lnTo>
                  <a:lnTo>
                    <a:pt x="1598099" y="403150"/>
                  </a:lnTo>
                  <a:lnTo>
                    <a:pt x="1609936" y="396103"/>
                  </a:lnTo>
                  <a:lnTo>
                    <a:pt x="1621774" y="388127"/>
                  </a:lnTo>
                  <a:lnTo>
                    <a:pt x="1633612" y="379154"/>
                  </a:lnTo>
                  <a:lnTo>
                    <a:pt x="1645450" y="369123"/>
                  </a:lnTo>
                  <a:lnTo>
                    <a:pt x="1657287" y="357991"/>
                  </a:lnTo>
                  <a:lnTo>
                    <a:pt x="1669125" y="345734"/>
                  </a:lnTo>
                  <a:lnTo>
                    <a:pt x="1680963" y="332358"/>
                  </a:lnTo>
                  <a:lnTo>
                    <a:pt x="1692801" y="317902"/>
                  </a:lnTo>
                  <a:lnTo>
                    <a:pt x="1704639" y="302439"/>
                  </a:lnTo>
                  <a:lnTo>
                    <a:pt x="1716476" y="286081"/>
                  </a:lnTo>
                  <a:lnTo>
                    <a:pt x="1728314" y="268981"/>
                  </a:lnTo>
                  <a:lnTo>
                    <a:pt x="1740152" y="251321"/>
                  </a:lnTo>
                  <a:lnTo>
                    <a:pt x="1751990" y="233315"/>
                  </a:lnTo>
                  <a:lnTo>
                    <a:pt x="1763827" y="215191"/>
                  </a:lnTo>
                  <a:lnTo>
                    <a:pt x="1775665" y="197185"/>
                  </a:lnTo>
                  <a:lnTo>
                    <a:pt x="1787503" y="179526"/>
                  </a:lnTo>
                  <a:lnTo>
                    <a:pt x="1799341" y="162425"/>
                  </a:lnTo>
                  <a:lnTo>
                    <a:pt x="1811178" y="146068"/>
                  </a:lnTo>
                  <a:lnTo>
                    <a:pt x="1823016" y="130604"/>
                  </a:lnTo>
                  <a:lnTo>
                    <a:pt x="1834854" y="116148"/>
                  </a:lnTo>
                  <a:lnTo>
                    <a:pt x="1846692" y="102772"/>
                  </a:lnTo>
                  <a:lnTo>
                    <a:pt x="1858530" y="90516"/>
                  </a:lnTo>
                  <a:lnTo>
                    <a:pt x="1870367" y="79383"/>
                  </a:lnTo>
                  <a:lnTo>
                    <a:pt x="1882205" y="69352"/>
                  </a:lnTo>
                  <a:lnTo>
                    <a:pt x="1894043" y="60379"/>
                  </a:lnTo>
                  <a:lnTo>
                    <a:pt x="1905881" y="52404"/>
                  </a:lnTo>
                  <a:lnTo>
                    <a:pt x="1917718" y="45356"/>
                  </a:lnTo>
                  <a:lnTo>
                    <a:pt x="1929556" y="39160"/>
                  </a:lnTo>
                  <a:lnTo>
                    <a:pt x="1941394" y="33736"/>
                  </a:lnTo>
                  <a:lnTo>
                    <a:pt x="1953232" y="29008"/>
                  </a:lnTo>
                  <a:lnTo>
                    <a:pt x="1965069" y="24899"/>
                  </a:lnTo>
                  <a:lnTo>
                    <a:pt x="1976907" y="21340"/>
                  </a:lnTo>
                  <a:lnTo>
                    <a:pt x="1988745" y="18264"/>
                  </a:lnTo>
                  <a:lnTo>
                    <a:pt x="2000583" y="15613"/>
                  </a:lnTo>
                  <a:lnTo>
                    <a:pt x="2012421" y="13331"/>
                  </a:lnTo>
                  <a:lnTo>
                    <a:pt x="2024258" y="11371"/>
                  </a:lnTo>
                  <a:lnTo>
                    <a:pt x="2036096" y="9689"/>
                  </a:lnTo>
                  <a:lnTo>
                    <a:pt x="2047934" y="8248"/>
                  </a:lnTo>
                  <a:lnTo>
                    <a:pt x="2059772" y="7015"/>
                  </a:lnTo>
                  <a:lnTo>
                    <a:pt x="2071609" y="5960"/>
                  </a:lnTo>
                  <a:lnTo>
                    <a:pt x="2083447" y="5058"/>
                  </a:lnTo>
                  <a:lnTo>
                    <a:pt x="2095285" y="4289"/>
                  </a:lnTo>
                  <a:lnTo>
                    <a:pt x="2107123" y="3632"/>
                  </a:lnTo>
                  <a:lnTo>
                    <a:pt x="2118961" y="3071"/>
                  </a:lnTo>
                  <a:lnTo>
                    <a:pt x="2130798" y="2593"/>
                  </a:lnTo>
                  <a:lnTo>
                    <a:pt x="2142636" y="2186"/>
                  </a:lnTo>
                  <a:lnTo>
                    <a:pt x="2154474" y="1839"/>
                  </a:lnTo>
                  <a:lnTo>
                    <a:pt x="2166312" y="1543"/>
                  </a:lnTo>
                  <a:lnTo>
                    <a:pt x="2178149" y="1291"/>
                  </a:lnTo>
                  <a:lnTo>
                    <a:pt x="2189987" y="1076"/>
                  </a:lnTo>
                  <a:lnTo>
                    <a:pt x="2201825" y="894"/>
                  </a:lnTo>
                  <a:lnTo>
                    <a:pt x="2213663" y="738"/>
                  </a:lnTo>
                  <a:lnTo>
                    <a:pt x="2225500" y="606"/>
                  </a:lnTo>
                  <a:lnTo>
                    <a:pt x="2237338" y="493"/>
                  </a:lnTo>
                  <a:lnTo>
                    <a:pt x="2249176" y="397"/>
                  </a:lnTo>
                  <a:lnTo>
                    <a:pt x="2261014" y="315"/>
                  </a:lnTo>
                  <a:lnTo>
                    <a:pt x="2272852" y="246"/>
                  </a:lnTo>
                  <a:lnTo>
                    <a:pt x="2284689" y="187"/>
                  </a:lnTo>
                  <a:lnTo>
                    <a:pt x="2296527" y="136"/>
                  </a:lnTo>
                  <a:lnTo>
                    <a:pt x="2308365" y="93"/>
                  </a:lnTo>
                  <a:lnTo>
                    <a:pt x="2320203" y="57"/>
                  </a:lnTo>
                  <a:lnTo>
                    <a:pt x="2332040" y="26"/>
                  </a:lnTo>
                  <a:lnTo>
                    <a:pt x="2343878" y="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07"/>
                  </a:lnTo>
                  <a:lnTo>
                    <a:pt x="3527655" y="448598"/>
                  </a:lnTo>
                  <a:lnTo>
                    <a:pt x="3539493" y="448588"/>
                  </a:lnTo>
                  <a:lnTo>
                    <a:pt x="3551331" y="448576"/>
                  </a:lnTo>
                  <a:lnTo>
                    <a:pt x="3563169" y="448562"/>
                  </a:lnTo>
                  <a:lnTo>
                    <a:pt x="3575006" y="448545"/>
                  </a:lnTo>
                  <a:lnTo>
                    <a:pt x="3586844" y="448525"/>
                  </a:lnTo>
                  <a:lnTo>
                    <a:pt x="3598682" y="448502"/>
                  </a:lnTo>
                  <a:lnTo>
                    <a:pt x="3610520" y="448475"/>
                  </a:lnTo>
                  <a:lnTo>
                    <a:pt x="3622357" y="448443"/>
                  </a:lnTo>
                  <a:lnTo>
                    <a:pt x="3634195" y="448405"/>
                  </a:lnTo>
                  <a:lnTo>
                    <a:pt x="3646033" y="448361"/>
                  </a:lnTo>
                  <a:lnTo>
                    <a:pt x="3657871" y="448309"/>
                  </a:lnTo>
                  <a:lnTo>
                    <a:pt x="3669709" y="448248"/>
                  </a:lnTo>
                  <a:lnTo>
                    <a:pt x="3681546" y="448177"/>
                  </a:lnTo>
                  <a:lnTo>
                    <a:pt x="3693384" y="448093"/>
                  </a:lnTo>
                  <a:lnTo>
                    <a:pt x="3705222" y="447994"/>
                  </a:lnTo>
                  <a:lnTo>
                    <a:pt x="3717060" y="447878"/>
                  </a:lnTo>
                  <a:lnTo>
                    <a:pt x="3728897" y="447743"/>
                  </a:lnTo>
                  <a:lnTo>
                    <a:pt x="3740735" y="447583"/>
                  </a:lnTo>
                  <a:lnTo>
                    <a:pt x="3752573" y="447396"/>
                  </a:lnTo>
                  <a:lnTo>
                    <a:pt x="3764411" y="447177"/>
                  </a:lnTo>
                  <a:lnTo>
                    <a:pt x="3776248" y="446921"/>
                  </a:lnTo>
                  <a:lnTo>
                    <a:pt x="3788086" y="446620"/>
                  </a:lnTo>
                  <a:lnTo>
                    <a:pt x="3799924" y="446269"/>
                  </a:lnTo>
                  <a:lnTo>
                    <a:pt x="3811762" y="445858"/>
                  </a:lnTo>
                  <a:lnTo>
                    <a:pt x="3823600" y="445377"/>
                  </a:lnTo>
                  <a:lnTo>
                    <a:pt x="3835437" y="444817"/>
                  </a:lnTo>
                  <a:lnTo>
                    <a:pt x="3847275" y="444163"/>
                  </a:lnTo>
                  <a:lnTo>
                    <a:pt x="3859113" y="443403"/>
                  </a:lnTo>
                  <a:lnTo>
                    <a:pt x="3870951" y="442519"/>
                  </a:lnTo>
                  <a:lnTo>
                    <a:pt x="3882788" y="441494"/>
                  </a:lnTo>
                  <a:lnTo>
                    <a:pt x="3894626" y="440307"/>
                  </a:lnTo>
                  <a:lnTo>
                    <a:pt x="3906464" y="438938"/>
                  </a:lnTo>
                  <a:lnTo>
                    <a:pt x="3918302" y="437362"/>
                  </a:lnTo>
                  <a:lnTo>
                    <a:pt x="3930139" y="435554"/>
                  </a:lnTo>
                  <a:lnTo>
                    <a:pt x="3941977" y="433488"/>
                  </a:lnTo>
                  <a:lnTo>
                    <a:pt x="3953815" y="431139"/>
                  </a:lnTo>
                  <a:lnTo>
                    <a:pt x="3965653" y="428481"/>
                  </a:lnTo>
                  <a:lnTo>
                    <a:pt x="3977491" y="425490"/>
                  </a:lnTo>
                  <a:lnTo>
                    <a:pt x="3989328" y="422146"/>
                  </a:lnTo>
                  <a:lnTo>
                    <a:pt x="4001166" y="418435"/>
                  </a:lnTo>
                  <a:lnTo>
                    <a:pt x="4013004" y="414350"/>
                  </a:lnTo>
                  <a:lnTo>
                    <a:pt x="4024842" y="409891"/>
                  </a:lnTo>
                  <a:lnTo>
                    <a:pt x="4036679" y="405072"/>
                  </a:lnTo>
                  <a:lnTo>
                    <a:pt x="4048517" y="399918"/>
                  </a:lnTo>
                  <a:lnTo>
                    <a:pt x="4060355" y="394465"/>
                  </a:lnTo>
                  <a:lnTo>
                    <a:pt x="4072193" y="388765"/>
                  </a:lnTo>
                  <a:lnTo>
                    <a:pt x="4084031" y="382879"/>
                  </a:lnTo>
                  <a:lnTo>
                    <a:pt x="4095868" y="376877"/>
                  </a:lnTo>
                  <a:lnTo>
                    <a:pt x="4107706" y="370835"/>
                  </a:lnTo>
                  <a:lnTo>
                    <a:pt x="4119544" y="364833"/>
                  </a:lnTo>
                  <a:lnTo>
                    <a:pt x="4131382" y="358947"/>
                  </a:lnTo>
                  <a:lnTo>
                    <a:pt x="4143219" y="353247"/>
                  </a:lnTo>
                  <a:lnTo>
                    <a:pt x="4155057" y="347794"/>
                  </a:lnTo>
                  <a:lnTo>
                    <a:pt x="4166895" y="342640"/>
                  </a:lnTo>
                  <a:lnTo>
                    <a:pt x="4178733" y="337821"/>
                  </a:lnTo>
                  <a:lnTo>
                    <a:pt x="4190570" y="333362"/>
                  </a:lnTo>
                  <a:lnTo>
                    <a:pt x="4202408" y="329277"/>
                  </a:lnTo>
                  <a:lnTo>
                    <a:pt x="4214246" y="325566"/>
                  </a:lnTo>
                  <a:lnTo>
                    <a:pt x="4226084" y="322222"/>
                  </a:lnTo>
                  <a:lnTo>
                    <a:pt x="4237922" y="319231"/>
                  </a:lnTo>
                  <a:lnTo>
                    <a:pt x="4249759" y="316573"/>
                  </a:lnTo>
                  <a:lnTo>
                    <a:pt x="4261597" y="314224"/>
                  </a:lnTo>
                  <a:lnTo>
                    <a:pt x="4273435" y="312158"/>
                  </a:lnTo>
                  <a:lnTo>
                    <a:pt x="4285273" y="310350"/>
                  </a:lnTo>
                  <a:lnTo>
                    <a:pt x="4297110" y="308774"/>
                  </a:lnTo>
                  <a:lnTo>
                    <a:pt x="4308948" y="307405"/>
                  </a:lnTo>
                  <a:lnTo>
                    <a:pt x="4320786" y="306218"/>
                  </a:lnTo>
                  <a:lnTo>
                    <a:pt x="4332624" y="305193"/>
                  </a:lnTo>
                  <a:lnTo>
                    <a:pt x="4344461" y="304309"/>
                  </a:lnTo>
                  <a:lnTo>
                    <a:pt x="4356299" y="303549"/>
                  </a:lnTo>
                  <a:lnTo>
                    <a:pt x="4368137" y="302895"/>
                  </a:lnTo>
                  <a:lnTo>
                    <a:pt x="4379975" y="302335"/>
                  </a:lnTo>
                  <a:lnTo>
                    <a:pt x="4391813" y="301854"/>
                  </a:lnTo>
                  <a:lnTo>
                    <a:pt x="4403650" y="301443"/>
                  </a:lnTo>
                  <a:lnTo>
                    <a:pt x="4415488" y="301092"/>
                  </a:lnTo>
                  <a:lnTo>
                    <a:pt x="4427326" y="300791"/>
                  </a:lnTo>
                  <a:lnTo>
                    <a:pt x="4439164" y="300534"/>
                  </a:lnTo>
                  <a:lnTo>
                    <a:pt x="4451001" y="300315"/>
                  </a:lnTo>
                  <a:lnTo>
                    <a:pt x="4462839" y="300129"/>
                  </a:lnTo>
                  <a:lnTo>
                    <a:pt x="4474677" y="299969"/>
                  </a:lnTo>
                  <a:lnTo>
                    <a:pt x="4486515" y="299834"/>
                  </a:lnTo>
                  <a:lnTo>
                    <a:pt x="4498352" y="299718"/>
                  </a:lnTo>
                  <a:lnTo>
                    <a:pt x="4510190" y="299619"/>
                  </a:lnTo>
                  <a:lnTo>
                    <a:pt x="4522028" y="299535"/>
                  </a:lnTo>
                  <a:lnTo>
                    <a:pt x="4533866" y="299464"/>
                  </a:lnTo>
                  <a:lnTo>
                    <a:pt x="4545704" y="299403"/>
                  </a:lnTo>
                  <a:lnTo>
                    <a:pt x="4557541" y="299351"/>
                  </a:lnTo>
                  <a:lnTo>
                    <a:pt x="4569379" y="299307"/>
                  </a:lnTo>
                  <a:lnTo>
                    <a:pt x="4581217" y="299269"/>
                  </a:lnTo>
                  <a:lnTo>
                    <a:pt x="4593055" y="299237"/>
                  </a:lnTo>
                  <a:lnTo>
                    <a:pt x="4604892" y="299210"/>
                  </a:lnTo>
                  <a:lnTo>
                    <a:pt x="4616730" y="299187"/>
                  </a:lnTo>
                  <a:lnTo>
                    <a:pt x="4628568" y="299167"/>
                  </a:lnTo>
                  <a:lnTo>
                    <a:pt x="4640406" y="299150"/>
                  </a:lnTo>
                  <a:lnTo>
                    <a:pt x="4652244" y="299136"/>
                  </a:lnTo>
                  <a:lnTo>
                    <a:pt x="4664081" y="299124"/>
                  </a:lnTo>
                  <a:lnTo>
                    <a:pt x="4675919" y="299114"/>
                  </a:lnTo>
                  <a:lnTo>
                    <a:pt x="4687757" y="299105"/>
                  </a:lnTo>
                </a:path>
              </a:pathLst>
            </a:custGeom>
            <a:ln w="40651" cap="flat">
              <a:solidFill>
                <a:srgbClr val="E8E8E8">
                  <a:alpha val="100000"/>
                </a:srgbClr>
              </a:solidFill>
              <a:prstDash val="solid"/>
              <a:round/>
            </a:ln>
          </p:spPr>
          <p:txBody>
            <a:bodyPr/>
            <a:lstStyle/>
            <a:p/>
          </p:txBody>
        </p:sp>
        <p:sp>
          <p:nvSpPr>
            <p:cNvPr id="65" name="pl65"/>
            <p:cNvSpPr/>
            <p:nvPr/>
          </p:nvSpPr>
          <p:spPr>
            <a:xfrm>
              <a:off x="2482252" y="4490300"/>
              <a:ext cx="4687757" cy="747662"/>
            </a:xfrm>
            <a:custGeom>
              <a:avLst/>
              <a:pathLst>
                <a:path w="4687757" h="747662">
                  <a:moveTo>
                    <a:pt x="0" y="598110"/>
                  </a:moveTo>
                  <a:lnTo>
                    <a:pt x="11837" y="598101"/>
                  </a:lnTo>
                  <a:lnTo>
                    <a:pt x="23675" y="598091"/>
                  </a:lnTo>
                  <a:lnTo>
                    <a:pt x="35513" y="598078"/>
                  </a:lnTo>
                  <a:lnTo>
                    <a:pt x="47351" y="598064"/>
                  </a:lnTo>
                  <a:lnTo>
                    <a:pt x="59188" y="598047"/>
                  </a:lnTo>
                  <a:lnTo>
                    <a:pt x="71026" y="598028"/>
                  </a:lnTo>
                  <a:lnTo>
                    <a:pt x="82864" y="598004"/>
                  </a:lnTo>
                  <a:lnTo>
                    <a:pt x="94702" y="597977"/>
                  </a:lnTo>
                  <a:lnTo>
                    <a:pt x="106539" y="597945"/>
                  </a:lnTo>
                  <a:lnTo>
                    <a:pt x="118377" y="597908"/>
                  </a:lnTo>
                  <a:lnTo>
                    <a:pt x="130215" y="597863"/>
                  </a:lnTo>
                  <a:lnTo>
                    <a:pt x="142053" y="597812"/>
                  </a:lnTo>
                  <a:lnTo>
                    <a:pt x="153891" y="597751"/>
                  </a:lnTo>
                  <a:lnTo>
                    <a:pt x="165728" y="597679"/>
                  </a:lnTo>
                  <a:lnTo>
                    <a:pt x="177566" y="597595"/>
                  </a:lnTo>
                  <a:lnTo>
                    <a:pt x="189404" y="597497"/>
                  </a:lnTo>
                  <a:lnTo>
                    <a:pt x="201242" y="597381"/>
                  </a:lnTo>
                  <a:lnTo>
                    <a:pt x="213079" y="597245"/>
                  </a:lnTo>
                  <a:lnTo>
                    <a:pt x="224917" y="597086"/>
                  </a:lnTo>
                  <a:lnTo>
                    <a:pt x="236755" y="596899"/>
                  </a:lnTo>
                  <a:lnTo>
                    <a:pt x="248593" y="596680"/>
                  </a:lnTo>
                  <a:lnTo>
                    <a:pt x="260430" y="596423"/>
                  </a:lnTo>
                  <a:lnTo>
                    <a:pt x="272268" y="596123"/>
                  </a:lnTo>
                  <a:lnTo>
                    <a:pt x="284106" y="595771"/>
                  </a:lnTo>
                  <a:lnTo>
                    <a:pt x="295944" y="595360"/>
                  </a:lnTo>
                  <a:lnTo>
                    <a:pt x="307782" y="594880"/>
                  </a:lnTo>
                  <a:lnTo>
                    <a:pt x="319619" y="594319"/>
                  </a:lnTo>
                  <a:lnTo>
                    <a:pt x="331457" y="593666"/>
                  </a:lnTo>
                  <a:lnTo>
                    <a:pt x="343295" y="592905"/>
                  </a:lnTo>
                  <a:lnTo>
                    <a:pt x="355133" y="592021"/>
                  </a:lnTo>
                  <a:lnTo>
                    <a:pt x="366970" y="590996"/>
                  </a:lnTo>
                  <a:lnTo>
                    <a:pt x="378808" y="589810"/>
                  </a:lnTo>
                  <a:lnTo>
                    <a:pt x="390646" y="588440"/>
                  </a:lnTo>
                  <a:lnTo>
                    <a:pt x="402484" y="586864"/>
                  </a:lnTo>
                  <a:lnTo>
                    <a:pt x="414321" y="585056"/>
                  </a:lnTo>
                  <a:lnTo>
                    <a:pt x="426159" y="582991"/>
                  </a:lnTo>
                  <a:lnTo>
                    <a:pt x="437997" y="580642"/>
                  </a:lnTo>
                  <a:lnTo>
                    <a:pt x="449835" y="577983"/>
                  </a:lnTo>
                  <a:lnTo>
                    <a:pt x="461673" y="574992"/>
                  </a:lnTo>
                  <a:lnTo>
                    <a:pt x="473510" y="571648"/>
                  </a:lnTo>
                  <a:lnTo>
                    <a:pt x="485348" y="567938"/>
                  </a:lnTo>
                  <a:lnTo>
                    <a:pt x="497186" y="563852"/>
                  </a:lnTo>
                  <a:lnTo>
                    <a:pt x="509024" y="559394"/>
                  </a:lnTo>
                  <a:lnTo>
                    <a:pt x="520861" y="554575"/>
                  </a:lnTo>
                  <a:lnTo>
                    <a:pt x="532699" y="549420"/>
                  </a:lnTo>
                  <a:lnTo>
                    <a:pt x="544537" y="543968"/>
                  </a:lnTo>
                  <a:lnTo>
                    <a:pt x="556375" y="538268"/>
                  </a:lnTo>
                  <a:lnTo>
                    <a:pt x="568213" y="532381"/>
                  </a:lnTo>
                  <a:lnTo>
                    <a:pt x="580050" y="526379"/>
                  </a:lnTo>
                  <a:lnTo>
                    <a:pt x="591888" y="520338"/>
                  </a:lnTo>
                  <a:lnTo>
                    <a:pt x="603726" y="514336"/>
                  </a:lnTo>
                  <a:lnTo>
                    <a:pt x="615564" y="508449"/>
                  </a:lnTo>
                  <a:lnTo>
                    <a:pt x="627401" y="502749"/>
                  </a:lnTo>
                  <a:lnTo>
                    <a:pt x="639239" y="497297"/>
                  </a:lnTo>
                  <a:lnTo>
                    <a:pt x="651077" y="492142"/>
                  </a:lnTo>
                  <a:lnTo>
                    <a:pt x="662915" y="487323"/>
                  </a:lnTo>
                  <a:lnTo>
                    <a:pt x="674752" y="482865"/>
                  </a:lnTo>
                  <a:lnTo>
                    <a:pt x="686590" y="478779"/>
                  </a:lnTo>
                  <a:lnTo>
                    <a:pt x="698428" y="475068"/>
                  </a:lnTo>
                  <a:lnTo>
                    <a:pt x="710266" y="471725"/>
                  </a:lnTo>
                  <a:lnTo>
                    <a:pt x="722104" y="468734"/>
                  </a:lnTo>
                  <a:lnTo>
                    <a:pt x="733941" y="466075"/>
                  </a:lnTo>
                  <a:lnTo>
                    <a:pt x="745779" y="463726"/>
                  </a:lnTo>
                  <a:lnTo>
                    <a:pt x="757617" y="461661"/>
                  </a:lnTo>
                  <a:lnTo>
                    <a:pt x="769455" y="459853"/>
                  </a:lnTo>
                  <a:lnTo>
                    <a:pt x="781292" y="458277"/>
                  </a:lnTo>
                  <a:lnTo>
                    <a:pt x="793130" y="456907"/>
                  </a:lnTo>
                  <a:lnTo>
                    <a:pt x="804968" y="455721"/>
                  </a:lnTo>
                  <a:lnTo>
                    <a:pt x="816806" y="454695"/>
                  </a:lnTo>
                  <a:lnTo>
                    <a:pt x="828643" y="453812"/>
                  </a:lnTo>
                  <a:lnTo>
                    <a:pt x="840481" y="453051"/>
                  </a:lnTo>
                  <a:lnTo>
                    <a:pt x="852319" y="452398"/>
                  </a:lnTo>
                  <a:lnTo>
                    <a:pt x="864157" y="451837"/>
                  </a:lnTo>
                  <a:lnTo>
                    <a:pt x="875995" y="451357"/>
                  </a:lnTo>
                  <a:lnTo>
                    <a:pt x="887832" y="450946"/>
                  </a:lnTo>
                  <a:lnTo>
                    <a:pt x="899670" y="450594"/>
                  </a:lnTo>
                  <a:lnTo>
                    <a:pt x="911508" y="450294"/>
                  </a:lnTo>
                  <a:lnTo>
                    <a:pt x="923346" y="450037"/>
                  </a:lnTo>
                  <a:lnTo>
                    <a:pt x="935183" y="449818"/>
                  </a:lnTo>
                  <a:lnTo>
                    <a:pt x="947021" y="449631"/>
                  </a:lnTo>
                  <a:lnTo>
                    <a:pt x="958859" y="449472"/>
                  </a:lnTo>
                  <a:lnTo>
                    <a:pt x="970697" y="449336"/>
                  </a:lnTo>
                  <a:lnTo>
                    <a:pt x="982534" y="449220"/>
                  </a:lnTo>
                  <a:lnTo>
                    <a:pt x="994372" y="449122"/>
                  </a:lnTo>
                  <a:lnTo>
                    <a:pt x="1006210" y="449038"/>
                  </a:lnTo>
                  <a:lnTo>
                    <a:pt x="1018048" y="448966"/>
                  </a:lnTo>
                  <a:lnTo>
                    <a:pt x="1029886" y="448905"/>
                  </a:lnTo>
                  <a:lnTo>
                    <a:pt x="1041723" y="448853"/>
                  </a:lnTo>
                  <a:lnTo>
                    <a:pt x="1053561" y="448809"/>
                  </a:lnTo>
                  <a:lnTo>
                    <a:pt x="1065399" y="448772"/>
                  </a:lnTo>
                  <a:lnTo>
                    <a:pt x="1077237" y="448740"/>
                  </a:lnTo>
                  <a:lnTo>
                    <a:pt x="1089074" y="448712"/>
                  </a:lnTo>
                  <a:lnTo>
                    <a:pt x="1100912" y="448689"/>
                  </a:lnTo>
                  <a:lnTo>
                    <a:pt x="1112750" y="448670"/>
                  </a:lnTo>
                  <a:lnTo>
                    <a:pt x="1124588" y="448653"/>
                  </a:lnTo>
                  <a:lnTo>
                    <a:pt x="1136426" y="448638"/>
                  </a:lnTo>
                  <a:lnTo>
                    <a:pt x="1148263" y="448626"/>
                  </a:lnTo>
                  <a:lnTo>
                    <a:pt x="1160101" y="448616"/>
                  </a:lnTo>
                  <a:lnTo>
                    <a:pt x="1171939" y="448607"/>
                  </a:lnTo>
                  <a:lnTo>
                    <a:pt x="1171939" y="448557"/>
                  </a:lnTo>
                  <a:lnTo>
                    <a:pt x="1183777" y="448557"/>
                  </a:lnTo>
                  <a:lnTo>
                    <a:pt x="1195614" y="448557"/>
                  </a:lnTo>
                  <a:lnTo>
                    <a:pt x="1207452" y="448557"/>
                  </a:lnTo>
                  <a:lnTo>
                    <a:pt x="1219290" y="448557"/>
                  </a:lnTo>
                  <a:lnTo>
                    <a:pt x="1231128" y="448557"/>
                  </a:lnTo>
                  <a:lnTo>
                    <a:pt x="1242965" y="448557"/>
                  </a:lnTo>
                  <a:lnTo>
                    <a:pt x="1254803" y="448557"/>
                  </a:lnTo>
                  <a:lnTo>
                    <a:pt x="1266641" y="448557"/>
                  </a:lnTo>
                  <a:lnTo>
                    <a:pt x="1278479" y="448557"/>
                  </a:lnTo>
                  <a:lnTo>
                    <a:pt x="1290317" y="448557"/>
                  </a:lnTo>
                  <a:lnTo>
                    <a:pt x="1302154" y="448557"/>
                  </a:lnTo>
                  <a:lnTo>
                    <a:pt x="1313992" y="448557"/>
                  </a:lnTo>
                  <a:lnTo>
                    <a:pt x="1325830" y="448557"/>
                  </a:lnTo>
                  <a:lnTo>
                    <a:pt x="1337668" y="448557"/>
                  </a:lnTo>
                  <a:lnTo>
                    <a:pt x="1349505" y="448557"/>
                  </a:lnTo>
                  <a:lnTo>
                    <a:pt x="1361343" y="448557"/>
                  </a:lnTo>
                  <a:lnTo>
                    <a:pt x="1373181" y="448557"/>
                  </a:lnTo>
                  <a:lnTo>
                    <a:pt x="1385019" y="448557"/>
                  </a:lnTo>
                  <a:lnTo>
                    <a:pt x="1396856" y="448557"/>
                  </a:lnTo>
                  <a:lnTo>
                    <a:pt x="1408694" y="448557"/>
                  </a:lnTo>
                  <a:lnTo>
                    <a:pt x="1420532" y="448557"/>
                  </a:lnTo>
                  <a:lnTo>
                    <a:pt x="1432370" y="448557"/>
                  </a:lnTo>
                  <a:lnTo>
                    <a:pt x="1444208" y="448557"/>
                  </a:lnTo>
                  <a:lnTo>
                    <a:pt x="1456045" y="448557"/>
                  </a:lnTo>
                  <a:lnTo>
                    <a:pt x="1467883" y="448557"/>
                  </a:lnTo>
                  <a:lnTo>
                    <a:pt x="1479721" y="448557"/>
                  </a:lnTo>
                  <a:lnTo>
                    <a:pt x="1491559" y="448557"/>
                  </a:lnTo>
                  <a:lnTo>
                    <a:pt x="1503396" y="448557"/>
                  </a:lnTo>
                  <a:lnTo>
                    <a:pt x="1515234" y="448557"/>
                  </a:lnTo>
                  <a:lnTo>
                    <a:pt x="1527072" y="448557"/>
                  </a:lnTo>
                  <a:lnTo>
                    <a:pt x="1538910" y="448557"/>
                  </a:lnTo>
                  <a:lnTo>
                    <a:pt x="1550748" y="448557"/>
                  </a:lnTo>
                  <a:lnTo>
                    <a:pt x="1562585" y="448557"/>
                  </a:lnTo>
                  <a:lnTo>
                    <a:pt x="1574423" y="448557"/>
                  </a:lnTo>
                  <a:lnTo>
                    <a:pt x="1586261" y="448557"/>
                  </a:lnTo>
                  <a:lnTo>
                    <a:pt x="1598099" y="448557"/>
                  </a:lnTo>
                  <a:lnTo>
                    <a:pt x="1609936" y="448557"/>
                  </a:lnTo>
                  <a:lnTo>
                    <a:pt x="1621774" y="448557"/>
                  </a:lnTo>
                  <a:lnTo>
                    <a:pt x="1633612" y="448557"/>
                  </a:lnTo>
                  <a:lnTo>
                    <a:pt x="1645450" y="448557"/>
                  </a:lnTo>
                  <a:lnTo>
                    <a:pt x="1657287" y="448557"/>
                  </a:lnTo>
                  <a:lnTo>
                    <a:pt x="1669125" y="448557"/>
                  </a:lnTo>
                  <a:lnTo>
                    <a:pt x="1680963" y="448557"/>
                  </a:lnTo>
                  <a:lnTo>
                    <a:pt x="1692801" y="448557"/>
                  </a:lnTo>
                  <a:lnTo>
                    <a:pt x="1704639" y="448557"/>
                  </a:lnTo>
                  <a:lnTo>
                    <a:pt x="1716476" y="448557"/>
                  </a:lnTo>
                  <a:lnTo>
                    <a:pt x="1728314" y="448557"/>
                  </a:lnTo>
                  <a:lnTo>
                    <a:pt x="1740152" y="448557"/>
                  </a:lnTo>
                  <a:lnTo>
                    <a:pt x="1751990" y="448557"/>
                  </a:lnTo>
                  <a:lnTo>
                    <a:pt x="1763827" y="448557"/>
                  </a:lnTo>
                  <a:lnTo>
                    <a:pt x="1775665" y="448557"/>
                  </a:lnTo>
                  <a:lnTo>
                    <a:pt x="1787503" y="448557"/>
                  </a:lnTo>
                  <a:lnTo>
                    <a:pt x="1799341" y="448557"/>
                  </a:lnTo>
                  <a:lnTo>
                    <a:pt x="1811178" y="448557"/>
                  </a:lnTo>
                  <a:lnTo>
                    <a:pt x="1823016" y="448557"/>
                  </a:lnTo>
                  <a:lnTo>
                    <a:pt x="1834854" y="448557"/>
                  </a:lnTo>
                  <a:lnTo>
                    <a:pt x="1846692" y="448557"/>
                  </a:lnTo>
                  <a:lnTo>
                    <a:pt x="1858530" y="448557"/>
                  </a:lnTo>
                  <a:lnTo>
                    <a:pt x="1870367" y="448557"/>
                  </a:lnTo>
                  <a:lnTo>
                    <a:pt x="1882205" y="448557"/>
                  </a:lnTo>
                  <a:lnTo>
                    <a:pt x="1894043" y="448557"/>
                  </a:lnTo>
                  <a:lnTo>
                    <a:pt x="1905881" y="448557"/>
                  </a:lnTo>
                  <a:lnTo>
                    <a:pt x="1917718" y="448557"/>
                  </a:lnTo>
                  <a:lnTo>
                    <a:pt x="1929556" y="448557"/>
                  </a:lnTo>
                  <a:lnTo>
                    <a:pt x="1941394" y="448557"/>
                  </a:lnTo>
                  <a:lnTo>
                    <a:pt x="1953232" y="448557"/>
                  </a:lnTo>
                  <a:lnTo>
                    <a:pt x="1965069" y="448557"/>
                  </a:lnTo>
                  <a:lnTo>
                    <a:pt x="1976907" y="448557"/>
                  </a:lnTo>
                  <a:lnTo>
                    <a:pt x="1988745" y="448557"/>
                  </a:lnTo>
                  <a:lnTo>
                    <a:pt x="2000583" y="448557"/>
                  </a:lnTo>
                  <a:lnTo>
                    <a:pt x="2012421" y="448557"/>
                  </a:lnTo>
                  <a:lnTo>
                    <a:pt x="2024258" y="448557"/>
                  </a:lnTo>
                  <a:lnTo>
                    <a:pt x="2036096" y="448557"/>
                  </a:lnTo>
                  <a:lnTo>
                    <a:pt x="2047934" y="448557"/>
                  </a:lnTo>
                  <a:lnTo>
                    <a:pt x="2059772" y="448557"/>
                  </a:lnTo>
                  <a:lnTo>
                    <a:pt x="2071609" y="448557"/>
                  </a:lnTo>
                  <a:lnTo>
                    <a:pt x="2083447" y="448557"/>
                  </a:lnTo>
                  <a:lnTo>
                    <a:pt x="2095285" y="448557"/>
                  </a:lnTo>
                  <a:lnTo>
                    <a:pt x="2107123" y="448557"/>
                  </a:lnTo>
                  <a:lnTo>
                    <a:pt x="2118961" y="448557"/>
                  </a:lnTo>
                  <a:lnTo>
                    <a:pt x="2130798" y="448557"/>
                  </a:lnTo>
                  <a:lnTo>
                    <a:pt x="2142636" y="448557"/>
                  </a:lnTo>
                  <a:lnTo>
                    <a:pt x="2154474" y="448557"/>
                  </a:lnTo>
                  <a:lnTo>
                    <a:pt x="2166312" y="448557"/>
                  </a:lnTo>
                  <a:lnTo>
                    <a:pt x="2178149" y="448557"/>
                  </a:lnTo>
                  <a:lnTo>
                    <a:pt x="2189987" y="448557"/>
                  </a:lnTo>
                  <a:lnTo>
                    <a:pt x="2201825" y="448557"/>
                  </a:lnTo>
                  <a:lnTo>
                    <a:pt x="2213663" y="448557"/>
                  </a:lnTo>
                  <a:lnTo>
                    <a:pt x="2225500" y="448557"/>
                  </a:lnTo>
                  <a:lnTo>
                    <a:pt x="2237338" y="448557"/>
                  </a:lnTo>
                  <a:lnTo>
                    <a:pt x="2249176" y="448557"/>
                  </a:lnTo>
                  <a:lnTo>
                    <a:pt x="2261014" y="448557"/>
                  </a:lnTo>
                  <a:lnTo>
                    <a:pt x="2272852" y="448557"/>
                  </a:lnTo>
                  <a:lnTo>
                    <a:pt x="2284689" y="448557"/>
                  </a:lnTo>
                  <a:lnTo>
                    <a:pt x="2296527" y="448557"/>
                  </a:lnTo>
                  <a:lnTo>
                    <a:pt x="2308365" y="448557"/>
                  </a:lnTo>
                  <a:lnTo>
                    <a:pt x="2320203" y="448557"/>
                  </a:lnTo>
                  <a:lnTo>
                    <a:pt x="2332040" y="448557"/>
                  </a:lnTo>
                  <a:lnTo>
                    <a:pt x="2343878" y="448557"/>
                  </a:lnTo>
                  <a:lnTo>
                    <a:pt x="2343878" y="448657"/>
                  </a:lnTo>
                  <a:lnTo>
                    <a:pt x="2355716" y="448675"/>
                  </a:lnTo>
                  <a:lnTo>
                    <a:pt x="2367554" y="448696"/>
                  </a:lnTo>
                  <a:lnTo>
                    <a:pt x="2379391" y="448720"/>
                  </a:lnTo>
                  <a:lnTo>
                    <a:pt x="2391229" y="448748"/>
                  </a:lnTo>
                  <a:lnTo>
                    <a:pt x="2403067" y="448782"/>
                  </a:lnTo>
                  <a:lnTo>
                    <a:pt x="2414905" y="448821"/>
                  </a:lnTo>
                  <a:lnTo>
                    <a:pt x="2426743" y="448868"/>
                  </a:lnTo>
                  <a:lnTo>
                    <a:pt x="2438580" y="448922"/>
                  </a:lnTo>
                  <a:lnTo>
                    <a:pt x="2450418" y="448986"/>
                  </a:lnTo>
                  <a:lnTo>
                    <a:pt x="2462256" y="449061"/>
                  </a:lnTo>
                  <a:lnTo>
                    <a:pt x="2474094" y="449150"/>
                  </a:lnTo>
                  <a:lnTo>
                    <a:pt x="2485931" y="449253"/>
                  </a:lnTo>
                  <a:lnTo>
                    <a:pt x="2497769" y="449375"/>
                  </a:lnTo>
                  <a:lnTo>
                    <a:pt x="2509607" y="449518"/>
                  </a:lnTo>
                  <a:lnTo>
                    <a:pt x="2521445" y="449686"/>
                  </a:lnTo>
                  <a:lnTo>
                    <a:pt x="2533283" y="449884"/>
                  </a:lnTo>
                  <a:lnTo>
                    <a:pt x="2545120" y="450115"/>
                  </a:lnTo>
                  <a:lnTo>
                    <a:pt x="2556958" y="450387"/>
                  </a:lnTo>
                  <a:lnTo>
                    <a:pt x="2568796" y="450705"/>
                  </a:lnTo>
                  <a:lnTo>
                    <a:pt x="2580634" y="451079"/>
                  </a:lnTo>
                  <a:lnTo>
                    <a:pt x="2592471" y="451517"/>
                  </a:lnTo>
                  <a:lnTo>
                    <a:pt x="2604309" y="452030"/>
                  </a:lnTo>
                  <a:lnTo>
                    <a:pt x="2616147" y="452631"/>
                  </a:lnTo>
                  <a:lnTo>
                    <a:pt x="2627985" y="453334"/>
                  </a:lnTo>
                  <a:lnTo>
                    <a:pt x="2639822" y="454156"/>
                  </a:lnTo>
                  <a:lnTo>
                    <a:pt x="2651660" y="455117"/>
                  </a:lnTo>
                  <a:lnTo>
                    <a:pt x="2663498" y="456238"/>
                  </a:lnTo>
                  <a:lnTo>
                    <a:pt x="2675336" y="457545"/>
                  </a:lnTo>
                  <a:lnTo>
                    <a:pt x="2687174" y="459066"/>
                  </a:lnTo>
                  <a:lnTo>
                    <a:pt x="2699011" y="460834"/>
                  </a:lnTo>
                  <a:lnTo>
                    <a:pt x="2710849" y="462884"/>
                  </a:lnTo>
                  <a:lnTo>
                    <a:pt x="2722687" y="465257"/>
                  </a:lnTo>
                  <a:lnTo>
                    <a:pt x="2734525" y="467996"/>
                  </a:lnTo>
                  <a:lnTo>
                    <a:pt x="2746362" y="471149"/>
                  </a:lnTo>
                  <a:lnTo>
                    <a:pt x="2758200" y="474764"/>
                  </a:lnTo>
                  <a:lnTo>
                    <a:pt x="2770038" y="478895"/>
                  </a:lnTo>
                  <a:lnTo>
                    <a:pt x="2781876" y="483593"/>
                  </a:lnTo>
                  <a:lnTo>
                    <a:pt x="2793713" y="488910"/>
                  </a:lnTo>
                  <a:lnTo>
                    <a:pt x="2805551" y="494892"/>
                  </a:lnTo>
                  <a:lnTo>
                    <a:pt x="2817389" y="501580"/>
                  </a:lnTo>
                  <a:lnTo>
                    <a:pt x="2829227" y="509002"/>
                  </a:lnTo>
                  <a:lnTo>
                    <a:pt x="2841065" y="517173"/>
                  </a:lnTo>
                  <a:lnTo>
                    <a:pt x="2852902" y="526090"/>
                  </a:lnTo>
                  <a:lnTo>
                    <a:pt x="2864740" y="535727"/>
                  </a:lnTo>
                  <a:lnTo>
                    <a:pt x="2876578" y="546036"/>
                  </a:lnTo>
                  <a:lnTo>
                    <a:pt x="2888416" y="556941"/>
                  </a:lnTo>
                  <a:lnTo>
                    <a:pt x="2900253" y="568342"/>
                  </a:lnTo>
                  <a:lnTo>
                    <a:pt x="2912091" y="580114"/>
                  </a:lnTo>
                  <a:lnTo>
                    <a:pt x="2923929" y="592119"/>
                  </a:lnTo>
                  <a:lnTo>
                    <a:pt x="2935767" y="604201"/>
                  </a:lnTo>
                  <a:lnTo>
                    <a:pt x="2947604" y="616205"/>
                  </a:lnTo>
                  <a:lnTo>
                    <a:pt x="2959442" y="627978"/>
                  </a:lnTo>
                  <a:lnTo>
                    <a:pt x="2971280" y="639378"/>
                  </a:lnTo>
                  <a:lnTo>
                    <a:pt x="2983118" y="650283"/>
                  </a:lnTo>
                  <a:lnTo>
                    <a:pt x="2994956" y="660592"/>
                  </a:lnTo>
                  <a:lnTo>
                    <a:pt x="3006793" y="670230"/>
                  </a:lnTo>
                  <a:lnTo>
                    <a:pt x="3018631" y="679147"/>
                  </a:lnTo>
                  <a:lnTo>
                    <a:pt x="3030469" y="687318"/>
                  </a:lnTo>
                  <a:lnTo>
                    <a:pt x="3042307" y="694740"/>
                  </a:lnTo>
                  <a:lnTo>
                    <a:pt x="3054144" y="701427"/>
                  </a:lnTo>
                  <a:lnTo>
                    <a:pt x="3065982" y="707409"/>
                  </a:lnTo>
                  <a:lnTo>
                    <a:pt x="3077820" y="712726"/>
                  </a:lnTo>
                  <a:lnTo>
                    <a:pt x="3089658" y="717425"/>
                  </a:lnTo>
                  <a:lnTo>
                    <a:pt x="3101496" y="721555"/>
                  </a:lnTo>
                  <a:lnTo>
                    <a:pt x="3113333" y="725171"/>
                  </a:lnTo>
                  <a:lnTo>
                    <a:pt x="3125171" y="728323"/>
                  </a:lnTo>
                  <a:lnTo>
                    <a:pt x="3137009" y="731062"/>
                  </a:lnTo>
                  <a:lnTo>
                    <a:pt x="3148847" y="733435"/>
                  </a:lnTo>
                  <a:lnTo>
                    <a:pt x="3160684" y="735486"/>
                  </a:lnTo>
                  <a:lnTo>
                    <a:pt x="3172522" y="737253"/>
                  </a:lnTo>
                  <a:lnTo>
                    <a:pt x="3184360" y="738775"/>
                  </a:lnTo>
                  <a:lnTo>
                    <a:pt x="3196198" y="740082"/>
                  </a:lnTo>
                  <a:lnTo>
                    <a:pt x="3208035" y="741203"/>
                  </a:lnTo>
                  <a:lnTo>
                    <a:pt x="3219873" y="742163"/>
                  </a:lnTo>
                  <a:lnTo>
                    <a:pt x="3231711" y="742986"/>
                  </a:lnTo>
                  <a:lnTo>
                    <a:pt x="3243549" y="743689"/>
                  </a:lnTo>
                  <a:lnTo>
                    <a:pt x="3255387" y="744290"/>
                  </a:lnTo>
                  <a:lnTo>
                    <a:pt x="3267224" y="744803"/>
                  </a:lnTo>
                  <a:lnTo>
                    <a:pt x="3279062" y="745241"/>
                  </a:lnTo>
                  <a:lnTo>
                    <a:pt x="3290900" y="745614"/>
                  </a:lnTo>
                  <a:lnTo>
                    <a:pt x="3302738" y="745933"/>
                  </a:lnTo>
                  <a:lnTo>
                    <a:pt x="3314575" y="746205"/>
                  </a:lnTo>
                  <a:lnTo>
                    <a:pt x="3326413" y="746436"/>
                  </a:lnTo>
                  <a:lnTo>
                    <a:pt x="3338251" y="746633"/>
                  </a:lnTo>
                  <a:lnTo>
                    <a:pt x="3350089" y="746801"/>
                  </a:lnTo>
                  <a:lnTo>
                    <a:pt x="3361926" y="746944"/>
                  </a:lnTo>
                  <a:lnTo>
                    <a:pt x="3373764" y="747066"/>
                  </a:lnTo>
                  <a:lnTo>
                    <a:pt x="3385602" y="747170"/>
                  </a:lnTo>
                  <a:lnTo>
                    <a:pt x="3397440" y="747258"/>
                  </a:lnTo>
                  <a:lnTo>
                    <a:pt x="3409278" y="747333"/>
                  </a:lnTo>
                  <a:lnTo>
                    <a:pt x="3421115" y="747397"/>
                  </a:lnTo>
                  <a:lnTo>
                    <a:pt x="3432953" y="747452"/>
                  </a:lnTo>
                  <a:lnTo>
                    <a:pt x="3444791" y="747498"/>
                  </a:lnTo>
                  <a:lnTo>
                    <a:pt x="3456629" y="747538"/>
                  </a:lnTo>
                  <a:lnTo>
                    <a:pt x="3468466" y="747571"/>
                  </a:lnTo>
                  <a:lnTo>
                    <a:pt x="3480304" y="747600"/>
                  </a:lnTo>
                  <a:lnTo>
                    <a:pt x="3492142" y="747624"/>
                  </a:lnTo>
                  <a:lnTo>
                    <a:pt x="3503980" y="747645"/>
                  </a:lnTo>
                  <a:lnTo>
                    <a:pt x="3515818" y="747662"/>
                  </a:lnTo>
                  <a:lnTo>
                    <a:pt x="3515818" y="747512"/>
                  </a:lnTo>
                  <a:lnTo>
                    <a:pt x="3527655" y="747468"/>
                  </a:lnTo>
                  <a:lnTo>
                    <a:pt x="3539493" y="747416"/>
                  </a:lnTo>
                  <a:lnTo>
                    <a:pt x="3551331" y="747355"/>
                  </a:lnTo>
                  <a:lnTo>
                    <a:pt x="3563169" y="747284"/>
                  </a:lnTo>
                  <a:lnTo>
                    <a:pt x="3575006" y="747200"/>
                  </a:lnTo>
                  <a:lnTo>
                    <a:pt x="3586844" y="747101"/>
                  </a:lnTo>
                  <a:lnTo>
                    <a:pt x="3598682" y="746986"/>
                  </a:lnTo>
                  <a:lnTo>
                    <a:pt x="3610520" y="746849"/>
                  </a:lnTo>
                  <a:lnTo>
                    <a:pt x="3622357" y="746690"/>
                  </a:lnTo>
                  <a:lnTo>
                    <a:pt x="3634195" y="746502"/>
                  </a:lnTo>
                  <a:lnTo>
                    <a:pt x="3646033" y="746281"/>
                  </a:lnTo>
                  <a:lnTo>
                    <a:pt x="3657871" y="746022"/>
                  </a:lnTo>
                  <a:lnTo>
                    <a:pt x="3669709" y="745717"/>
                  </a:lnTo>
                  <a:lnTo>
                    <a:pt x="3681546" y="745359"/>
                  </a:lnTo>
                  <a:lnTo>
                    <a:pt x="3693384" y="744939"/>
                  </a:lnTo>
                  <a:lnTo>
                    <a:pt x="3705222" y="744446"/>
                  </a:lnTo>
                  <a:lnTo>
                    <a:pt x="3717060" y="743868"/>
                  </a:lnTo>
                  <a:lnTo>
                    <a:pt x="3728897" y="743189"/>
                  </a:lnTo>
                  <a:lnTo>
                    <a:pt x="3740735" y="742392"/>
                  </a:lnTo>
                  <a:lnTo>
                    <a:pt x="3752573" y="741458"/>
                  </a:lnTo>
                  <a:lnTo>
                    <a:pt x="3764411" y="740363"/>
                  </a:lnTo>
                  <a:lnTo>
                    <a:pt x="3776248" y="739080"/>
                  </a:lnTo>
                  <a:lnTo>
                    <a:pt x="3788086" y="737578"/>
                  </a:lnTo>
                  <a:lnTo>
                    <a:pt x="3799924" y="735820"/>
                  </a:lnTo>
                  <a:lnTo>
                    <a:pt x="3811762" y="733764"/>
                  </a:lnTo>
                  <a:lnTo>
                    <a:pt x="3823600" y="731363"/>
                  </a:lnTo>
                  <a:lnTo>
                    <a:pt x="3835437" y="728560"/>
                  </a:lnTo>
                  <a:lnTo>
                    <a:pt x="3847275" y="725293"/>
                  </a:lnTo>
                  <a:lnTo>
                    <a:pt x="3859113" y="721490"/>
                  </a:lnTo>
                  <a:lnTo>
                    <a:pt x="3870951" y="717070"/>
                  </a:lnTo>
                  <a:lnTo>
                    <a:pt x="3882788" y="711944"/>
                  </a:lnTo>
                  <a:lnTo>
                    <a:pt x="3894626" y="706012"/>
                  </a:lnTo>
                  <a:lnTo>
                    <a:pt x="3906464" y="699165"/>
                  </a:lnTo>
                  <a:lnTo>
                    <a:pt x="3918302" y="691284"/>
                  </a:lnTo>
                  <a:lnTo>
                    <a:pt x="3930139" y="682245"/>
                  </a:lnTo>
                  <a:lnTo>
                    <a:pt x="3941977" y="671918"/>
                  </a:lnTo>
                  <a:lnTo>
                    <a:pt x="3953815" y="660172"/>
                  </a:lnTo>
                  <a:lnTo>
                    <a:pt x="3965653" y="646879"/>
                  </a:lnTo>
                  <a:lnTo>
                    <a:pt x="3977491" y="631924"/>
                  </a:lnTo>
                  <a:lnTo>
                    <a:pt x="3989328" y="615206"/>
                  </a:lnTo>
                  <a:lnTo>
                    <a:pt x="4001166" y="596651"/>
                  </a:lnTo>
                  <a:lnTo>
                    <a:pt x="4013004" y="576224"/>
                  </a:lnTo>
                  <a:lnTo>
                    <a:pt x="4024842" y="553931"/>
                  </a:lnTo>
                  <a:lnTo>
                    <a:pt x="4036679" y="529837"/>
                  </a:lnTo>
                  <a:lnTo>
                    <a:pt x="4048517" y="504065"/>
                  </a:lnTo>
                  <a:lnTo>
                    <a:pt x="4060355" y="476802"/>
                  </a:lnTo>
                  <a:lnTo>
                    <a:pt x="4072193" y="448301"/>
                  </a:lnTo>
                  <a:lnTo>
                    <a:pt x="4084031" y="418869"/>
                  </a:lnTo>
                  <a:lnTo>
                    <a:pt x="4095868" y="388859"/>
                  </a:lnTo>
                  <a:lnTo>
                    <a:pt x="4107706" y="358652"/>
                  </a:lnTo>
                  <a:lnTo>
                    <a:pt x="4119544" y="328642"/>
                  </a:lnTo>
                  <a:lnTo>
                    <a:pt x="4131382" y="299210"/>
                  </a:lnTo>
                  <a:lnTo>
                    <a:pt x="4143219" y="270709"/>
                  </a:lnTo>
                  <a:lnTo>
                    <a:pt x="4155057" y="243447"/>
                  </a:lnTo>
                  <a:lnTo>
                    <a:pt x="4166895" y="217674"/>
                  </a:lnTo>
                  <a:lnTo>
                    <a:pt x="4178733" y="193580"/>
                  </a:lnTo>
                  <a:lnTo>
                    <a:pt x="4190570" y="171288"/>
                  </a:lnTo>
                  <a:lnTo>
                    <a:pt x="4202408" y="150860"/>
                  </a:lnTo>
                  <a:lnTo>
                    <a:pt x="4214246" y="132306"/>
                  </a:lnTo>
                  <a:lnTo>
                    <a:pt x="4226084" y="115587"/>
                  </a:lnTo>
                  <a:lnTo>
                    <a:pt x="4237922" y="100632"/>
                  </a:lnTo>
                  <a:lnTo>
                    <a:pt x="4249759" y="87340"/>
                  </a:lnTo>
                  <a:lnTo>
                    <a:pt x="4261597" y="75594"/>
                  </a:lnTo>
                  <a:lnTo>
                    <a:pt x="4273435" y="65266"/>
                  </a:lnTo>
                  <a:lnTo>
                    <a:pt x="4285273" y="56227"/>
                  </a:lnTo>
                  <a:lnTo>
                    <a:pt x="4297110" y="48346"/>
                  </a:lnTo>
                  <a:lnTo>
                    <a:pt x="4308948" y="41499"/>
                  </a:lnTo>
                  <a:lnTo>
                    <a:pt x="4320786" y="35567"/>
                  </a:lnTo>
                  <a:lnTo>
                    <a:pt x="4332624" y="30441"/>
                  </a:lnTo>
                  <a:lnTo>
                    <a:pt x="4344461" y="26021"/>
                  </a:lnTo>
                  <a:lnTo>
                    <a:pt x="4356299" y="22219"/>
                  </a:lnTo>
                  <a:lnTo>
                    <a:pt x="4368137" y="18951"/>
                  </a:lnTo>
                  <a:lnTo>
                    <a:pt x="4379975" y="16149"/>
                  </a:lnTo>
                  <a:lnTo>
                    <a:pt x="4391813" y="13747"/>
                  </a:lnTo>
                  <a:lnTo>
                    <a:pt x="4403650" y="11691"/>
                  </a:lnTo>
                  <a:lnTo>
                    <a:pt x="4415488" y="9933"/>
                  </a:lnTo>
                  <a:lnTo>
                    <a:pt x="4427326" y="8431"/>
                  </a:lnTo>
                  <a:lnTo>
                    <a:pt x="4439164" y="7148"/>
                  </a:lnTo>
                  <a:lnTo>
                    <a:pt x="4451001" y="6053"/>
                  </a:lnTo>
                  <a:lnTo>
                    <a:pt x="4462839" y="5119"/>
                  </a:lnTo>
                  <a:lnTo>
                    <a:pt x="4474677" y="4323"/>
                  </a:lnTo>
                  <a:lnTo>
                    <a:pt x="4486515" y="3644"/>
                  </a:lnTo>
                  <a:lnTo>
                    <a:pt x="4498352" y="3065"/>
                  </a:lnTo>
                  <a:lnTo>
                    <a:pt x="4510190" y="2572"/>
                  </a:lnTo>
                  <a:lnTo>
                    <a:pt x="4522028" y="2152"/>
                  </a:lnTo>
                  <a:lnTo>
                    <a:pt x="4533866" y="1794"/>
                  </a:lnTo>
                  <a:lnTo>
                    <a:pt x="4545704" y="1490"/>
                  </a:lnTo>
                  <a:lnTo>
                    <a:pt x="4557541" y="1230"/>
                  </a:lnTo>
                  <a:lnTo>
                    <a:pt x="4569379" y="1010"/>
                  </a:lnTo>
                  <a:lnTo>
                    <a:pt x="4581217" y="822"/>
                  </a:lnTo>
                  <a:lnTo>
                    <a:pt x="4593055" y="662"/>
                  </a:lnTo>
                  <a:lnTo>
                    <a:pt x="4604892" y="526"/>
                  </a:lnTo>
                  <a:lnTo>
                    <a:pt x="4616730" y="410"/>
                  </a:lnTo>
                  <a:lnTo>
                    <a:pt x="4628568" y="311"/>
                  </a:lnTo>
                  <a:lnTo>
                    <a:pt x="4640406" y="227"/>
                  </a:lnTo>
                  <a:lnTo>
                    <a:pt x="4652244" y="156"/>
                  </a:lnTo>
                  <a:lnTo>
                    <a:pt x="4664081" y="95"/>
                  </a:lnTo>
                  <a:lnTo>
                    <a:pt x="4675919" y="43"/>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143674"/>
              <a:ext cx="4687757" cy="299105"/>
            </a:xfrm>
            <a:custGeom>
              <a:avLst/>
              <a:pathLst>
                <a:path w="4687757" h="299105">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502"/>
                  </a:lnTo>
                  <a:lnTo>
                    <a:pt x="1183777" y="149493"/>
                  </a:lnTo>
                  <a:lnTo>
                    <a:pt x="1195614" y="149483"/>
                  </a:lnTo>
                  <a:lnTo>
                    <a:pt x="1207452" y="149471"/>
                  </a:lnTo>
                  <a:lnTo>
                    <a:pt x="1219290" y="149456"/>
                  </a:lnTo>
                  <a:lnTo>
                    <a:pt x="1231128" y="149440"/>
                  </a:lnTo>
                  <a:lnTo>
                    <a:pt x="1242965" y="149420"/>
                  </a:lnTo>
                  <a:lnTo>
                    <a:pt x="1254803" y="149397"/>
                  </a:lnTo>
                  <a:lnTo>
                    <a:pt x="1266641" y="149369"/>
                  </a:lnTo>
                  <a:lnTo>
                    <a:pt x="1278479" y="149338"/>
                  </a:lnTo>
                  <a:lnTo>
                    <a:pt x="1290317" y="149300"/>
                  </a:lnTo>
                  <a:lnTo>
                    <a:pt x="1302154" y="149256"/>
                  </a:lnTo>
                  <a:lnTo>
                    <a:pt x="1313992" y="149204"/>
                  </a:lnTo>
                  <a:lnTo>
                    <a:pt x="1325830" y="149143"/>
                  </a:lnTo>
                  <a:lnTo>
                    <a:pt x="1337668" y="149071"/>
                  </a:lnTo>
                  <a:lnTo>
                    <a:pt x="1349505" y="148987"/>
                  </a:lnTo>
                  <a:lnTo>
                    <a:pt x="1361343" y="148889"/>
                  </a:lnTo>
                  <a:lnTo>
                    <a:pt x="1373181" y="148773"/>
                  </a:lnTo>
                  <a:lnTo>
                    <a:pt x="1385019" y="148637"/>
                  </a:lnTo>
                  <a:lnTo>
                    <a:pt x="1396856" y="148478"/>
                  </a:lnTo>
                  <a:lnTo>
                    <a:pt x="1408694" y="148291"/>
                  </a:lnTo>
                  <a:lnTo>
                    <a:pt x="1420532" y="148072"/>
                  </a:lnTo>
                  <a:lnTo>
                    <a:pt x="1432370" y="147816"/>
                  </a:lnTo>
                  <a:lnTo>
                    <a:pt x="1444208" y="147515"/>
                  </a:lnTo>
                  <a:lnTo>
                    <a:pt x="1456045" y="147164"/>
                  </a:lnTo>
                  <a:lnTo>
                    <a:pt x="1467883" y="146752"/>
                  </a:lnTo>
                  <a:lnTo>
                    <a:pt x="1479721" y="146272"/>
                  </a:lnTo>
                  <a:lnTo>
                    <a:pt x="1491559" y="145712"/>
                  </a:lnTo>
                  <a:lnTo>
                    <a:pt x="1503396" y="145058"/>
                  </a:lnTo>
                  <a:lnTo>
                    <a:pt x="1515234" y="144298"/>
                  </a:lnTo>
                  <a:lnTo>
                    <a:pt x="1527072" y="143414"/>
                  </a:lnTo>
                  <a:lnTo>
                    <a:pt x="1538910" y="142388"/>
                  </a:lnTo>
                  <a:lnTo>
                    <a:pt x="1550748" y="141202"/>
                  </a:lnTo>
                  <a:lnTo>
                    <a:pt x="1562585" y="139833"/>
                  </a:lnTo>
                  <a:lnTo>
                    <a:pt x="1574423" y="138256"/>
                  </a:lnTo>
                  <a:lnTo>
                    <a:pt x="1586261" y="136449"/>
                  </a:lnTo>
                  <a:lnTo>
                    <a:pt x="1598099" y="134383"/>
                  </a:lnTo>
                  <a:lnTo>
                    <a:pt x="1609936" y="132034"/>
                  </a:lnTo>
                  <a:lnTo>
                    <a:pt x="1621774" y="129375"/>
                  </a:lnTo>
                  <a:lnTo>
                    <a:pt x="1633612" y="126384"/>
                  </a:lnTo>
                  <a:lnTo>
                    <a:pt x="1645450" y="123041"/>
                  </a:lnTo>
                  <a:lnTo>
                    <a:pt x="1657287" y="119330"/>
                  </a:lnTo>
                  <a:lnTo>
                    <a:pt x="1669125" y="115244"/>
                  </a:lnTo>
                  <a:lnTo>
                    <a:pt x="1680963" y="110786"/>
                  </a:lnTo>
                  <a:lnTo>
                    <a:pt x="1692801" y="105967"/>
                  </a:lnTo>
                  <a:lnTo>
                    <a:pt x="1704639" y="100813"/>
                  </a:lnTo>
                  <a:lnTo>
                    <a:pt x="1716476" y="95360"/>
                  </a:lnTo>
                  <a:lnTo>
                    <a:pt x="1728314" y="89660"/>
                  </a:lnTo>
                  <a:lnTo>
                    <a:pt x="1740152" y="83773"/>
                  </a:lnTo>
                  <a:lnTo>
                    <a:pt x="1751990" y="77771"/>
                  </a:lnTo>
                  <a:lnTo>
                    <a:pt x="1763827" y="71730"/>
                  </a:lnTo>
                  <a:lnTo>
                    <a:pt x="1775665" y="65728"/>
                  </a:lnTo>
                  <a:lnTo>
                    <a:pt x="1787503" y="59842"/>
                  </a:lnTo>
                  <a:lnTo>
                    <a:pt x="1799341" y="54141"/>
                  </a:lnTo>
                  <a:lnTo>
                    <a:pt x="1811178" y="48689"/>
                  </a:lnTo>
                  <a:lnTo>
                    <a:pt x="1823016" y="43534"/>
                  </a:lnTo>
                  <a:lnTo>
                    <a:pt x="1834854" y="38716"/>
                  </a:lnTo>
                  <a:lnTo>
                    <a:pt x="1846692" y="34257"/>
                  </a:lnTo>
                  <a:lnTo>
                    <a:pt x="1858530" y="30172"/>
                  </a:lnTo>
                  <a:lnTo>
                    <a:pt x="1870367" y="26461"/>
                  </a:lnTo>
                  <a:lnTo>
                    <a:pt x="1882205" y="23117"/>
                  </a:lnTo>
                  <a:lnTo>
                    <a:pt x="1894043" y="20126"/>
                  </a:lnTo>
                  <a:lnTo>
                    <a:pt x="1905881" y="17468"/>
                  </a:lnTo>
                  <a:lnTo>
                    <a:pt x="1917718" y="15118"/>
                  </a:lnTo>
                  <a:lnTo>
                    <a:pt x="1929556" y="13053"/>
                  </a:lnTo>
                  <a:lnTo>
                    <a:pt x="1941394" y="11245"/>
                  </a:lnTo>
                  <a:lnTo>
                    <a:pt x="1953232" y="9669"/>
                  </a:lnTo>
                  <a:lnTo>
                    <a:pt x="1965069" y="8299"/>
                  </a:lnTo>
                  <a:lnTo>
                    <a:pt x="1976907" y="7113"/>
                  </a:lnTo>
                  <a:lnTo>
                    <a:pt x="1988745" y="6088"/>
                  </a:lnTo>
                  <a:lnTo>
                    <a:pt x="2000583" y="5204"/>
                  </a:lnTo>
                  <a:lnTo>
                    <a:pt x="2012421" y="4443"/>
                  </a:lnTo>
                  <a:lnTo>
                    <a:pt x="2024258" y="3790"/>
                  </a:lnTo>
                  <a:lnTo>
                    <a:pt x="2036096" y="3229"/>
                  </a:lnTo>
                  <a:lnTo>
                    <a:pt x="2047934" y="2749"/>
                  </a:lnTo>
                  <a:lnTo>
                    <a:pt x="2059772" y="2338"/>
                  </a:lnTo>
                  <a:lnTo>
                    <a:pt x="2071609" y="1986"/>
                  </a:lnTo>
                  <a:lnTo>
                    <a:pt x="2083447" y="1686"/>
                  </a:lnTo>
                  <a:lnTo>
                    <a:pt x="2095285" y="1429"/>
                  </a:lnTo>
                  <a:lnTo>
                    <a:pt x="2107123" y="1210"/>
                  </a:lnTo>
                  <a:lnTo>
                    <a:pt x="2118961" y="1023"/>
                  </a:lnTo>
                  <a:lnTo>
                    <a:pt x="2130798" y="864"/>
                  </a:lnTo>
                  <a:lnTo>
                    <a:pt x="2142636" y="728"/>
                  </a:lnTo>
                  <a:lnTo>
                    <a:pt x="2154474" y="613"/>
                  </a:lnTo>
                  <a:lnTo>
                    <a:pt x="2166312" y="514"/>
                  </a:lnTo>
                  <a:lnTo>
                    <a:pt x="2178149" y="430"/>
                  </a:lnTo>
                  <a:lnTo>
                    <a:pt x="2189987" y="358"/>
                  </a:lnTo>
                  <a:lnTo>
                    <a:pt x="2201825" y="298"/>
                  </a:lnTo>
                  <a:lnTo>
                    <a:pt x="2213663" y="246"/>
                  </a:lnTo>
                  <a:lnTo>
                    <a:pt x="2225500" y="202"/>
                  </a:lnTo>
                  <a:lnTo>
                    <a:pt x="2237338" y="164"/>
                  </a:lnTo>
                  <a:lnTo>
                    <a:pt x="2249176" y="132"/>
                  </a:lnTo>
                  <a:lnTo>
                    <a:pt x="2261014" y="105"/>
                  </a:lnTo>
                  <a:lnTo>
                    <a:pt x="2272852" y="82"/>
                  </a:lnTo>
                  <a:lnTo>
                    <a:pt x="2284689" y="62"/>
                  </a:lnTo>
                  <a:lnTo>
                    <a:pt x="2296527" y="45"/>
                  </a:lnTo>
                  <a:lnTo>
                    <a:pt x="2308365" y="31"/>
                  </a:lnTo>
                  <a:lnTo>
                    <a:pt x="2320203" y="19"/>
                  </a:lnTo>
                  <a:lnTo>
                    <a:pt x="2332040" y="8"/>
                  </a:lnTo>
                  <a:lnTo>
                    <a:pt x="2343878" y="0"/>
                  </a:lnTo>
                  <a:lnTo>
                    <a:pt x="2343878" y="50"/>
                  </a:lnTo>
                  <a:lnTo>
                    <a:pt x="2355716" y="67"/>
                  </a:lnTo>
                  <a:lnTo>
                    <a:pt x="2367554" y="88"/>
                  </a:lnTo>
                  <a:lnTo>
                    <a:pt x="2379391" y="112"/>
                  </a:lnTo>
                  <a:lnTo>
                    <a:pt x="2391229" y="141"/>
                  </a:lnTo>
                  <a:lnTo>
                    <a:pt x="2403067" y="174"/>
                  </a:lnTo>
                  <a:lnTo>
                    <a:pt x="2414905" y="214"/>
                  </a:lnTo>
                  <a:lnTo>
                    <a:pt x="2426743" y="260"/>
                  </a:lnTo>
                  <a:lnTo>
                    <a:pt x="2438580" y="315"/>
                  </a:lnTo>
                  <a:lnTo>
                    <a:pt x="2450418" y="379"/>
                  </a:lnTo>
                  <a:lnTo>
                    <a:pt x="2462256" y="454"/>
                  </a:lnTo>
                  <a:lnTo>
                    <a:pt x="2474094" y="542"/>
                  </a:lnTo>
                  <a:lnTo>
                    <a:pt x="2485931" y="646"/>
                  </a:lnTo>
                  <a:lnTo>
                    <a:pt x="2497769" y="768"/>
                  </a:lnTo>
                  <a:lnTo>
                    <a:pt x="2509607" y="911"/>
                  </a:lnTo>
                  <a:lnTo>
                    <a:pt x="2521445" y="1079"/>
                  </a:lnTo>
                  <a:lnTo>
                    <a:pt x="2533283" y="1276"/>
                  </a:lnTo>
                  <a:lnTo>
                    <a:pt x="2545120" y="1507"/>
                  </a:lnTo>
                  <a:lnTo>
                    <a:pt x="2556958" y="1779"/>
                  </a:lnTo>
                  <a:lnTo>
                    <a:pt x="2568796" y="2098"/>
                  </a:lnTo>
                  <a:lnTo>
                    <a:pt x="2580634" y="2471"/>
                  </a:lnTo>
                  <a:lnTo>
                    <a:pt x="2592471" y="2909"/>
                  </a:lnTo>
                  <a:lnTo>
                    <a:pt x="2604309" y="3422"/>
                  </a:lnTo>
                  <a:lnTo>
                    <a:pt x="2616147" y="4023"/>
                  </a:lnTo>
                  <a:lnTo>
                    <a:pt x="2627985" y="4726"/>
                  </a:lnTo>
                  <a:lnTo>
                    <a:pt x="2639822" y="5549"/>
                  </a:lnTo>
                  <a:lnTo>
                    <a:pt x="2651660" y="6509"/>
                  </a:lnTo>
                  <a:lnTo>
                    <a:pt x="2663498" y="7630"/>
                  </a:lnTo>
                  <a:lnTo>
                    <a:pt x="2675336" y="8937"/>
                  </a:lnTo>
                  <a:lnTo>
                    <a:pt x="2687174" y="10458"/>
                  </a:lnTo>
                  <a:lnTo>
                    <a:pt x="2699011" y="12226"/>
                  </a:lnTo>
                  <a:lnTo>
                    <a:pt x="2710849" y="14277"/>
                  </a:lnTo>
                  <a:lnTo>
                    <a:pt x="2722687" y="16649"/>
                  </a:lnTo>
                  <a:lnTo>
                    <a:pt x="2734525" y="19388"/>
                  </a:lnTo>
                  <a:lnTo>
                    <a:pt x="2746362" y="22541"/>
                  </a:lnTo>
                  <a:lnTo>
                    <a:pt x="2758200" y="26156"/>
                  </a:lnTo>
                  <a:lnTo>
                    <a:pt x="2770038" y="30287"/>
                  </a:lnTo>
                  <a:lnTo>
                    <a:pt x="2781876" y="34986"/>
                  </a:lnTo>
                  <a:lnTo>
                    <a:pt x="2793713" y="40303"/>
                  </a:lnTo>
                  <a:lnTo>
                    <a:pt x="2805551" y="46285"/>
                  </a:lnTo>
                  <a:lnTo>
                    <a:pt x="2817389" y="52972"/>
                  </a:lnTo>
                  <a:lnTo>
                    <a:pt x="2829227" y="60394"/>
                  </a:lnTo>
                  <a:lnTo>
                    <a:pt x="2841065" y="68565"/>
                  </a:lnTo>
                  <a:lnTo>
                    <a:pt x="2852902" y="77482"/>
                  </a:lnTo>
                  <a:lnTo>
                    <a:pt x="2864740" y="87120"/>
                  </a:lnTo>
                  <a:lnTo>
                    <a:pt x="2876578" y="97429"/>
                  </a:lnTo>
                  <a:lnTo>
                    <a:pt x="2888416" y="108333"/>
                  </a:lnTo>
                  <a:lnTo>
                    <a:pt x="2900253" y="119734"/>
                  </a:lnTo>
                  <a:lnTo>
                    <a:pt x="2912091" y="131507"/>
                  </a:lnTo>
                  <a:lnTo>
                    <a:pt x="2923929" y="143511"/>
                  </a:lnTo>
                  <a:lnTo>
                    <a:pt x="2935767" y="155593"/>
                  </a:lnTo>
                  <a:lnTo>
                    <a:pt x="2947604" y="167598"/>
                  </a:lnTo>
                  <a:lnTo>
                    <a:pt x="2959442" y="179370"/>
                  </a:lnTo>
                  <a:lnTo>
                    <a:pt x="2971280" y="190771"/>
                  </a:lnTo>
                  <a:lnTo>
                    <a:pt x="2983118" y="201676"/>
                  </a:lnTo>
                  <a:lnTo>
                    <a:pt x="2994956" y="211985"/>
                  </a:lnTo>
                  <a:lnTo>
                    <a:pt x="3006793" y="221622"/>
                  </a:lnTo>
                  <a:lnTo>
                    <a:pt x="3018631" y="230539"/>
                  </a:lnTo>
                  <a:lnTo>
                    <a:pt x="3030469" y="238710"/>
                  </a:lnTo>
                  <a:lnTo>
                    <a:pt x="3042307" y="246132"/>
                  </a:lnTo>
                  <a:lnTo>
                    <a:pt x="3054144" y="252819"/>
                  </a:lnTo>
                  <a:lnTo>
                    <a:pt x="3065982" y="258802"/>
                  </a:lnTo>
                  <a:lnTo>
                    <a:pt x="3077820" y="264119"/>
                  </a:lnTo>
                  <a:lnTo>
                    <a:pt x="3089658" y="268817"/>
                  </a:lnTo>
                  <a:lnTo>
                    <a:pt x="3101496" y="272948"/>
                  </a:lnTo>
                  <a:lnTo>
                    <a:pt x="3113333" y="276563"/>
                  </a:lnTo>
                  <a:lnTo>
                    <a:pt x="3125171" y="279716"/>
                  </a:lnTo>
                  <a:lnTo>
                    <a:pt x="3137009" y="282455"/>
                  </a:lnTo>
                  <a:lnTo>
                    <a:pt x="3148847" y="284828"/>
                  </a:lnTo>
                  <a:lnTo>
                    <a:pt x="3160684" y="286878"/>
                  </a:lnTo>
                  <a:lnTo>
                    <a:pt x="3172522" y="288646"/>
                  </a:lnTo>
                  <a:lnTo>
                    <a:pt x="3184360" y="290167"/>
                  </a:lnTo>
                  <a:lnTo>
                    <a:pt x="3196198" y="291474"/>
                  </a:lnTo>
                  <a:lnTo>
                    <a:pt x="3208035" y="292595"/>
                  </a:lnTo>
                  <a:lnTo>
                    <a:pt x="3219873" y="293556"/>
                  </a:lnTo>
                  <a:lnTo>
                    <a:pt x="3231711" y="294378"/>
                  </a:lnTo>
                  <a:lnTo>
                    <a:pt x="3243549" y="295081"/>
                  </a:lnTo>
                  <a:lnTo>
                    <a:pt x="3255387" y="295682"/>
                  </a:lnTo>
                  <a:lnTo>
                    <a:pt x="3267224" y="296195"/>
                  </a:lnTo>
                  <a:lnTo>
                    <a:pt x="3279062" y="296633"/>
                  </a:lnTo>
                  <a:lnTo>
                    <a:pt x="3290900" y="297007"/>
                  </a:lnTo>
                  <a:lnTo>
                    <a:pt x="3302738" y="297325"/>
                  </a:lnTo>
                  <a:lnTo>
                    <a:pt x="3314575" y="297597"/>
                  </a:lnTo>
                  <a:lnTo>
                    <a:pt x="3326413" y="297828"/>
                  </a:lnTo>
                  <a:lnTo>
                    <a:pt x="3338251" y="298026"/>
                  </a:lnTo>
                  <a:lnTo>
                    <a:pt x="3350089" y="298194"/>
                  </a:lnTo>
                  <a:lnTo>
                    <a:pt x="3361926" y="298337"/>
                  </a:lnTo>
                  <a:lnTo>
                    <a:pt x="3373764" y="298458"/>
                  </a:lnTo>
                  <a:lnTo>
                    <a:pt x="3385602" y="298562"/>
                  </a:lnTo>
                  <a:lnTo>
                    <a:pt x="3397440" y="298651"/>
                  </a:lnTo>
                  <a:lnTo>
                    <a:pt x="3409278" y="298726"/>
                  </a:lnTo>
                  <a:lnTo>
                    <a:pt x="3421115" y="298790"/>
                  </a:lnTo>
                  <a:lnTo>
                    <a:pt x="3432953" y="298844"/>
                  </a:lnTo>
                  <a:lnTo>
                    <a:pt x="3444791" y="298890"/>
                  </a:lnTo>
                  <a:lnTo>
                    <a:pt x="3456629" y="298930"/>
                  </a:lnTo>
                  <a:lnTo>
                    <a:pt x="3468466" y="298963"/>
                  </a:lnTo>
                  <a:lnTo>
                    <a:pt x="3480304" y="298992"/>
                  </a:lnTo>
                  <a:lnTo>
                    <a:pt x="3492142" y="299016"/>
                  </a:lnTo>
                  <a:lnTo>
                    <a:pt x="3503980" y="299037"/>
                  </a:lnTo>
                  <a:lnTo>
                    <a:pt x="3515818" y="299055"/>
                  </a:lnTo>
                  <a:lnTo>
                    <a:pt x="3515818" y="299105"/>
                  </a:lnTo>
                  <a:lnTo>
                    <a:pt x="3527655" y="299096"/>
                  </a:lnTo>
                  <a:lnTo>
                    <a:pt x="3539493" y="299086"/>
                  </a:lnTo>
                  <a:lnTo>
                    <a:pt x="3551331" y="299073"/>
                  </a:lnTo>
                  <a:lnTo>
                    <a:pt x="3563169" y="299059"/>
                  </a:lnTo>
                  <a:lnTo>
                    <a:pt x="3575006" y="299042"/>
                  </a:lnTo>
                  <a:lnTo>
                    <a:pt x="3586844" y="299023"/>
                  </a:lnTo>
                  <a:lnTo>
                    <a:pt x="3598682" y="299000"/>
                  </a:lnTo>
                  <a:lnTo>
                    <a:pt x="3610520" y="298972"/>
                  </a:lnTo>
                  <a:lnTo>
                    <a:pt x="3622357" y="298940"/>
                  </a:lnTo>
                  <a:lnTo>
                    <a:pt x="3634195" y="298903"/>
                  </a:lnTo>
                  <a:lnTo>
                    <a:pt x="3646033" y="298859"/>
                  </a:lnTo>
                  <a:lnTo>
                    <a:pt x="3657871" y="298807"/>
                  </a:lnTo>
                  <a:lnTo>
                    <a:pt x="3669709" y="298746"/>
                  </a:lnTo>
                  <a:lnTo>
                    <a:pt x="3681546" y="298674"/>
                  </a:lnTo>
                  <a:lnTo>
                    <a:pt x="3693384" y="298590"/>
                  </a:lnTo>
                  <a:lnTo>
                    <a:pt x="3705222" y="298492"/>
                  </a:lnTo>
                  <a:lnTo>
                    <a:pt x="3717060" y="298376"/>
                  </a:lnTo>
                  <a:lnTo>
                    <a:pt x="3728897" y="298240"/>
                  </a:lnTo>
                  <a:lnTo>
                    <a:pt x="3740735" y="298081"/>
                  </a:lnTo>
                  <a:lnTo>
                    <a:pt x="3752573" y="297894"/>
                  </a:lnTo>
                  <a:lnTo>
                    <a:pt x="3764411" y="297675"/>
                  </a:lnTo>
                  <a:lnTo>
                    <a:pt x="3776248" y="297418"/>
                  </a:lnTo>
                  <a:lnTo>
                    <a:pt x="3788086" y="297118"/>
                  </a:lnTo>
                  <a:lnTo>
                    <a:pt x="3799924" y="296766"/>
                  </a:lnTo>
                  <a:lnTo>
                    <a:pt x="3811762" y="296355"/>
                  </a:lnTo>
                  <a:lnTo>
                    <a:pt x="3823600" y="295875"/>
                  </a:lnTo>
                  <a:lnTo>
                    <a:pt x="3835437" y="295314"/>
                  </a:lnTo>
                  <a:lnTo>
                    <a:pt x="3847275" y="294661"/>
                  </a:lnTo>
                  <a:lnTo>
                    <a:pt x="3859113" y="293900"/>
                  </a:lnTo>
                  <a:lnTo>
                    <a:pt x="3870951" y="293016"/>
                  </a:lnTo>
                  <a:lnTo>
                    <a:pt x="3882788" y="291991"/>
                  </a:lnTo>
                  <a:lnTo>
                    <a:pt x="3894626" y="290805"/>
                  </a:lnTo>
                  <a:lnTo>
                    <a:pt x="3906464" y="289435"/>
                  </a:lnTo>
                  <a:lnTo>
                    <a:pt x="3918302" y="287859"/>
                  </a:lnTo>
                  <a:lnTo>
                    <a:pt x="3930139" y="286051"/>
                  </a:lnTo>
                  <a:lnTo>
                    <a:pt x="3941977" y="283986"/>
                  </a:lnTo>
                  <a:lnTo>
                    <a:pt x="3953815" y="281637"/>
                  </a:lnTo>
                  <a:lnTo>
                    <a:pt x="3965653" y="278978"/>
                  </a:lnTo>
                  <a:lnTo>
                    <a:pt x="3977491" y="275987"/>
                  </a:lnTo>
                  <a:lnTo>
                    <a:pt x="3989328" y="272644"/>
                  </a:lnTo>
                  <a:lnTo>
                    <a:pt x="4001166" y="268933"/>
                  </a:lnTo>
                  <a:lnTo>
                    <a:pt x="4013004" y="264847"/>
                  </a:lnTo>
                  <a:lnTo>
                    <a:pt x="4024842" y="260389"/>
                  </a:lnTo>
                  <a:lnTo>
                    <a:pt x="4036679" y="255570"/>
                  </a:lnTo>
                  <a:lnTo>
                    <a:pt x="4048517" y="250415"/>
                  </a:lnTo>
                  <a:lnTo>
                    <a:pt x="4060355" y="244963"/>
                  </a:lnTo>
                  <a:lnTo>
                    <a:pt x="4072193" y="239263"/>
                  </a:lnTo>
                  <a:lnTo>
                    <a:pt x="4084031" y="233376"/>
                  </a:lnTo>
                  <a:lnTo>
                    <a:pt x="4095868" y="227374"/>
                  </a:lnTo>
                  <a:lnTo>
                    <a:pt x="4107706" y="221333"/>
                  </a:lnTo>
                  <a:lnTo>
                    <a:pt x="4119544" y="215331"/>
                  </a:lnTo>
                  <a:lnTo>
                    <a:pt x="4131382" y="209444"/>
                  </a:lnTo>
                  <a:lnTo>
                    <a:pt x="4143219" y="203744"/>
                  </a:lnTo>
                  <a:lnTo>
                    <a:pt x="4155057" y="198292"/>
                  </a:lnTo>
                  <a:lnTo>
                    <a:pt x="4166895" y="193137"/>
                  </a:lnTo>
                  <a:lnTo>
                    <a:pt x="4178733" y="188318"/>
                  </a:lnTo>
                  <a:lnTo>
                    <a:pt x="4190570" y="183860"/>
                  </a:lnTo>
                  <a:lnTo>
                    <a:pt x="4202408" y="179774"/>
                  </a:lnTo>
                  <a:lnTo>
                    <a:pt x="4214246" y="176063"/>
                  </a:lnTo>
                  <a:lnTo>
                    <a:pt x="4226084" y="172720"/>
                  </a:lnTo>
                  <a:lnTo>
                    <a:pt x="4237922" y="169729"/>
                  </a:lnTo>
                  <a:lnTo>
                    <a:pt x="4249759" y="167070"/>
                  </a:lnTo>
                  <a:lnTo>
                    <a:pt x="4261597" y="164721"/>
                  </a:lnTo>
                  <a:lnTo>
                    <a:pt x="4273435" y="162656"/>
                  </a:lnTo>
                  <a:lnTo>
                    <a:pt x="4285273" y="160848"/>
                  </a:lnTo>
                  <a:lnTo>
                    <a:pt x="4297110" y="159272"/>
                  </a:lnTo>
                  <a:lnTo>
                    <a:pt x="4308948" y="157902"/>
                  </a:lnTo>
                  <a:lnTo>
                    <a:pt x="4320786" y="156716"/>
                  </a:lnTo>
                  <a:lnTo>
                    <a:pt x="4332624" y="155691"/>
                  </a:lnTo>
                  <a:lnTo>
                    <a:pt x="4344461" y="154807"/>
                  </a:lnTo>
                  <a:lnTo>
                    <a:pt x="4356299" y="154046"/>
                  </a:lnTo>
                  <a:lnTo>
                    <a:pt x="4368137" y="153393"/>
                  </a:lnTo>
                  <a:lnTo>
                    <a:pt x="4379975" y="152832"/>
                  </a:lnTo>
                  <a:lnTo>
                    <a:pt x="4391813" y="152352"/>
                  </a:lnTo>
                  <a:lnTo>
                    <a:pt x="4403650" y="151941"/>
                  </a:lnTo>
                  <a:lnTo>
                    <a:pt x="4415488" y="151589"/>
                  </a:lnTo>
                  <a:lnTo>
                    <a:pt x="4427326" y="151289"/>
                  </a:lnTo>
                  <a:lnTo>
                    <a:pt x="4439164" y="151032"/>
                  </a:lnTo>
                  <a:lnTo>
                    <a:pt x="4451001" y="150813"/>
                  </a:lnTo>
                  <a:lnTo>
                    <a:pt x="4462839" y="150626"/>
                  </a:lnTo>
                  <a:lnTo>
                    <a:pt x="4474677" y="150467"/>
                  </a:lnTo>
                  <a:lnTo>
                    <a:pt x="4486515" y="150331"/>
                  </a:lnTo>
                  <a:lnTo>
                    <a:pt x="4498352" y="150215"/>
                  </a:lnTo>
                  <a:lnTo>
                    <a:pt x="4510190" y="150117"/>
                  </a:lnTo>
                  <a:lnTo>
                    <a:pt x="4522028" y="150033"/>
                  </a:lnTo>
                  <a:lnTo>
                    <a:pt x="4533866" y="149961"/>
                  </a:lnTo>
                  <a:lnTo>
                    <a:pt x="4545704" y="149900"/>
                  </a:lnTo>
                  <a:lnTo>
                    <a:pt x="4557541" y="149848"/>
                  </a:lnTo>
                  <a:lnTo>
                    <a:pt x="4569379" y="149804"/>
                  </a:lnTo>
                  <a:lnTo>
                    <a:pt x="4581217" y="149767"/>
                  </a:lnTo>
                  <a:lnTo>
                    <a:pt x="4593055" y="149735"/>
                  </a:lnTo>
                  <a:lnTo>
                    <a:pt x="4604892" y="149708"/>
                  </a:lnTo>
                  <a:lnTo>
                    <a:pt x="4616730" y="149684"/>
                  </a:lnTo>
                  <a:lnTo>
                    <a:pt x="4628568" y="149665"/>
                  </a:lnTo>
                  <a:lnTo>
                    <a:pt x="4640406" y="149648"/>
                  </a:lnTo>
                  <a:lnTo>
                    <a:pt x="4652244" y="149634"/>
                  </a:lnTo>
                  <a:lnTo>
                    <a:pt x="4664081" y="149621"/>
                  </a:lnTo>
                  <a:lnTo>
                    <a:pt x="4675919" y="149611"/>
                  </a:lnTo>
                  <a:lnTo>
                    <a:pt x="4687757" y="149602"/>
                  </a:lnTo>
                </a:path>
              </a:pathLst>
            </a:custGeom>
            <a:ln w="40651" cap="flat">
              <a:solidFill>
                <a:srgbClr val="E8E8E8">
                  <a:alpha val="100000"/>
                </a:srgbClr>
              </a:solidFill>
              <a:prstDash val="solid"/>
              <a:round/>
            </a:ln>
          </p:spPr>
          <p:txBody>
            <a:bodyPr/>
            <a:lstStyle/>
            <a:p/>
          </p:txBody>
        </p:sp>
        <p:sp>
          <p:nvSpPr>
            <p:cNvPr id="67" name="pl67"/>
            <p:cNvSpPr/>
            <p:nvPr/>
          </p:nvSpPr>
          <p:spPr>
            <a:xfrm>
              <a:off x="2482252" y="3592783"/>
              <a:ext cx="4687757" cy="1196069"/>
            </a:xfrm>
            <a:custGeom>
              <a:avLst/>
              <a:pathLst>
                <a:path w="4687757" h="1196069">
                  <a:moveTo>
                    <a:pt x="0" y="597909"/>
                  </a:moveTo>
                  <a:lnTo>
                    <a:pt x="11837" y="597883"/>
                  </a:lnTo>
                  <a:lnTo>
                    <a:pt x="23675" y="597852"/>
                  </a:lnTo>
                  <a:lnTo>
                    <a:pt x="35513" y="597815"/>
                  </a:lnTo>
                  <a:lnTo>
                    <a:pt x="47351" y="597772"/>
                  </a:lnTo>
                  <a:lnTo>
                    <a:pt x="59188" y="597722"/>
                  </a:lnTo>
                  <a:lnTo>
                    <a:pt x="71026" y="597663"/>
                  </a:lnTo>
                  <a:lnTo>
                    <a:pt x="82864" y="597593"/>
                  </a:lnTo>
                  <a:lnTo>
                    <a:pt x="94702" y="597512"/>
                  </a:lnTo>
                  <a:lnTo>
                    <a:pt x="106539" y="597416"/>
                  </a:lnTo>
                  <a:lnTo>
                    <a:pt x="118377" y="597303"/>
                  </a:lnTo>
                  <a:lnTo>
                    <a:pt x="130215" y="597170"/>
                  </a:lnTo>
                  <a:lnTo>
                    <a:pt x="142053" y="597015"/>
                  </a:lnTo>
                  <a:lnTo>
                    <a:pt x="153891" y="596832"/>
                  </a:lnTo>
                  <a:lnTo>
                    <a:pt x="165728" y="596618"/>
                  </a:lnTo>
                  <a:lnTo>
                    <a:pt x="177566" y="596366"/>
                  </a:lnTo>
                  <a:lnTo>
                    <a:pt x="189404" y="596070"/>
                  </a:lnTo>
                  <a:lnTo>
                    <a:pt x="201242" y="595723"/>
                  </a:lnTo>
                  <a:lnTo>
                    <a:pt x="213079" y="595315"/>
                  </a:lnTo>
                  <a:lnTo>
                    <a:pt x="224917" y="594837"/>
                  </a:lnTo>
                  <a:lnTo>
                    <a:pt x="236755" y="594277"/>
                  </a:lnTo>
                  <a:lnTo>
                    <a:pt x="248593" y="593620"/>
                  </a:lnTo>
                  <a:lnTo>
                    <a:pt x="260430" y="592850"/>
                  </a:lnTo>
                  <a:lnTo>
                    <a:pt x="272268" y="591949"/>
                  </a:lnTo>
                  <a:lnTo>
                    <a:pt x="284106" y="590894"/>
                  </a:lnTo>
                  <a:lnTo>
                    <a:pt x="295944" y="589661"/>
                  </a:lnTo>
                  <a:lnTo>
                    <a:pt x="307782" y="588220"/>
                  </a:lnTo>
                  <a:lnTo>
                    <a:pt x="319619" y="586538"/>
                  </a:lnTo>
                  <a:lnTo>
                    <a:pt x="331457" y="584578"/>
                  </a:lnTo>
                  <a:lnTo>
                    <a:pt x="343295" y="582296"/>
                  </a:lnTo>
                  <a:lnTo>
                    <a:pt x="355133" y="579644"/>
                  </a:lnTo>
                  <a:lnTo>
                    <a:pt x="366970" y="576569"/>
                  </a:lnTo>
                  <a:lnTo>
                    <a:pt x="378808" y="573009"/>
                  </a:lnTo>
                  <a:lnTo>
                    <a:pt x="390646" y="568901"/>
                  </a:lnTo>
                  <a:lnTo>
                    <a:pt x="402484" y="564172"/>
                  </a:lnTo>
                  <a:lnTo>
                    <a:pt x="414321" y="558749"/>
                  </a:lnTo>
                  <a:lnTo>
                    <a:pt x="426159" y="552552"/>
                  </a:lnTo>
                  <a:lnTo>
                    <a:pt x="437997" y="545505"/>
                  </a:lnTo>
                  <a:lnTo>
                    <a:pt x="449835" y="537530"/>
                  </a:lnTo>
                  <a:lnTo>
                    <a:pt x="461673" y="528556"/>
                  </a:lnTo>
                  <a:lnTo>
                    <a:pt x="473510" y="518525"/>
                  </a:lnTo>
                  <a:lnTo>
                    <a:pt x="485348" y="507393"/>
                  </a:lnTo>
                  <a:lnTo>
                    <a:pt x="497186" y="495136"/>
                  </a:lnTo>
                  <a:lnTo>
                    <a:pt x="509024" y="481761"/>
                  </a:lnTo>
                  <a:lnTo>
                    <a:pt x="520861" y="467304"/>
                  </a:lnTo>
                  <a:lnTo>
                    <a:pt x="532699" y="451841"/>
                  </a:lnTo>
                  <a:lnTo>
                    <a:pt x="544537" y="435483"/>
                  </a:lnTo>
                  <a:lnTo>
                    <a:pt x="556375" y="418383"/>
                  </a:lnTo>
                  <a:lnTo>
                    <a:pt x="568213" y="400723"/>
                  </a:lnTo>
                  <a:lnTo>
                    <a:pt x="580050" y="382717"/>
                  </a:lnTo>
                  <a:lnTo>
                    <a:pt x="591888" y="364593"/>
                  </a:lnTo>
                  <a:lnTo>
                    <a:pt x="603726" y="346587"/>
                  </a:lnTo>
                  <a:lnTo>
                    <a:pt x="615564" y="328928"/>
                  </a:lnTo>
                  <a:lnTo>
                    <a:pt x="627401" y="311827"/>
                  </a:lnTo>
                  <a:lnTo>
                    <a:pt x="639239" y="295470"/>
                  </a:lnTo>
                  <a:lnTo>
                    <a:pt x="651077" y="280007"/>
                  </a:lnTo>
                  <a:lnTo>
                    <a:pt x="662915" y="265550"/>
                  </a:lnTo>
                  <a:lnTo>
                    <a:pt x="674752" y="252175"/>
                  </a:lnTo>
                  <a:lnTo>
                    <a:pt x="686590" y="239918"/>
                  </a:lnTo>
                  <a:lnTo>
                    <a:pt x="698428" y="228785"/>
                  </a:lnTo>
                  <a:lnTo>
                    <a:pt x="710266" y="218754"/>
                  </a:lnTo>
                  <a:lnTo>
                    <a:pt x="722104" y="209781"/>
                  </a:lnTo>
                  <a:lnTo>
                    <a:pt x="733941" y="201806"/>
                  </a:lnTo>
                  <a:lnTo>
                    <a:pt x="745779" y="194758"/>
                  </a:lnTo>
                  <a:lnTo>
                    <a:pt x="757617" y="188562"/>
                  </a:lnTo>
                  <a:lnTo>
                    <a:pt x="769455" y="183138"/>
                  </a:lnTo>
                  <a:lnTo>
                    <a:pt x="781292" y="178410"/>
                  </a:lnTo>
                  <a:lnTo>
                    <a:pt x="793130" y="174301"/>
                  </a:lnTo>
                  <a:lnTo>
                    <a:pt x="804968" y="170742"/>
                  </a:lnTo>
                  <a:lnTo>
                    <a:pt x="816806" y="167666"/>
                  </a:lnTo>
                  <a:lnTo>
                    <a:pt x="828643" y="165015"/>
                  </a:lnTo>
                  <a:lnTo>
                    <a:pt x="840481" y="162733"/>
                  </a:lnTo>
                  <a:lnTo>
                    <a:pt x="852319" y="160773"/>
                  </a:lnTo>
                  <a:lnTo>
                    <a:pt x="864157" y="159091"/>
                  </a:lnTo>
                  <a:lnTo>
                    <a:pt x="875995" y="157650"/>
                  </a:lnTo>
                  <a:lnTo>
                    <a:pt x="887832" y="156417"/>
                  </a:lnTo>
                  <a:lnTo>
                    <a:pt x="899670" y="155362"/>
                  </a:lnTo>
                  <a:lnTo>
                    <a:pt x="911508" y="154461"/>
                  </a:lnTo>
                  <a:lnTo>
                    <a:pt x="923346" y="153691"/>
                  </a:lnTo>
                  <a:lnTo>
                    <a:pt x="935183" y="153034"/>
                  </a:lnTo>
                  <a:lnTo>
                    <a:pt x="947021" y="152473"/>
                  </a:lnTo>
                  <a:lnTo>
                    <a:pt x="958859" y="151995"/>
                  </a:lnTo>
                  <a:lnTo>
                    <a:pt x="970697" y="151588"/>
                  </a:lnTo>
                  <a:lnTo>
                    <a:pt x="982534" y="151241"/>
                  </a:lnTo>
                  <a:lnTo>
                    <a:pt x="994372" y="150945"/>
                  </a:lnTo>
                  <a:lnTo>
                    <a:pt x="1006210" y="150693"/>
                  </a:lnTo>
                  <a:lnTo>
                    <a:pt x="1018048" y="150478"/>
                  </a:lnTo>
                  <a:lnTo>
                    <a:pt x="1029886" y="150296"/>
                  </a:lnTo>
                  <a:lnTo>
                    <a:pt x="1041723" y="150140"/>
                  </a:lnTo>
                  <a:lnTo>
                    <a:pt x="1053561" y="150008"/>
                  </a:lnTo>
                  <a:lnTo>
                    <a:pt x="1065399" y="149895"/>
                  </a:lnTo>
                  <a:lnTo>
                    <a:pt x="1077237" y="149799"/>
                  </a:lnTo>
                  <a:lnTo>
                    <a:pt x="1089074" y="149717"/>
                  </a:lnTo>
                  <a:lnTo>
                    <a:pt x="1100912" y="149648"/>
                  </a:lnTo>
                  <a:lnTo>
                    <a:pt x="1112750" y="149589"/>
                  </a:lnTo>
                  <a:lnTo>
                    <a:pt x="1124588" y="149538"/>
                  </a:lnTo>
                  <a:lnTo>
                    <a:pt x="1136426" y="149495"/>
                  </a:lnTo>
                  <a:lnTo>
                    <a:pt x="1148263" y="149459"/>
                  </a:lnTo>
                  <a:lnTo>
                    <a:pt x="1160101" y="149428"/>
                  </a:lnTo>
                  <a:lnTo>
                    <a:pt x="1171939" y="149402"/>
                  </a:lnTo>
                  <a:lnTo>
                    <a:pt x="1171939" y="149552"/>
                  </a:lnTo>
                  <a:lnTo>
                    <a:pt x="1183777" y="149605"/>
                  </a:lnTo>
                  <a:lnTo>
                    <a:pt x="1195614" y="149667"/>
                  </a:lnTo>
                  <a:lnTo>
                    <a:pt x="1207452" y="149740"/>
                  </a:lnTo>
                  <a:lnTo>
                    <a:pt x="1219290" y="149826"/>
                  </a:lnTo>
                  <a:lnTo>
                    <a:pt x="1231128" y="149926"/>
                  </a:lnTo>
                  <a:lnTo>
                    <a:pt x="1242965" y="150044"/>
                  </a:lnTo>
                  <a:lnTo>
                    <a:pt x="1254803" y="150184"/>
                  </a:lnTo>
                  <a:lnTo>
                    <a:pt x="1266641" y="150347"/>
                  </a:lnTo>
                  <a:lnTo>
                    <a:pt x="1278479" y="150539"/>
                  </a:lnTo>
                  <a:lnTo>
                    <a:pt x="1290317" y="150764"/>
                  </a:lnTo>
                  <a:lnTo>
                    <a:pt x="1302154" y="151029"/>
                  </a:lnTo>
                  <a:lnTo>
                    <a:pt x="1313992" y="151340"/>
                  </a:lnTo>
                  <a:lnTo>
                    <a:pt x="1325830" y="151706"/>
                  </a:lnTo>
                  <a:lnTo>
                    <a:pt x="1337668" y="152135"/>
                  </a:lnTo>
                  <a:lnTo>
                    <a:pt x="1349505" y="152639"/>
                  </a:lnTo>
                  <a:lnTo>
                    <a:pt x="1361343" y="153231"/>
                  </a:lnTo>
                  <a:lnTo>
                    <a:pt x="1373181" y="153925"/>
                  </a:lnTo>
                  <a:lnTo>
                    <a:pt x="1385019" y="154740"/>
                  </a:lnTo>
                  <a:lnTo>
                    <a:pt x="1396856" y="155696"/>
                  </a:lnTo>
                  <a:lnTo>
                    <a:pt x="1408694" y="156817"/>
                  </a:lnTo>
                  <a:lnTo>
                    <a:pt x="1420532" y="158131"/>
                  </a:lnTo>
                  <a:lnTo>
                    <a:pt x="1432370" y="159670"/>
                  </a:lnTo>
                  <a:lnTo>
                    <a:pt x="1444208" y="161473"/>
                  </a:lnTo>
                  <a:lnTo>
                    <a:pt x="1456045" y="163582"/>
                  </a:lnTo>
                  <a:lnTo>
                    <a:pt x="1467883" y="166049"/>
                  </a:lnTo>
                  <a:lnTo>
                    <a:pt x="1479721" y="168931"/>
                  </a:lnTo>
                  <a:lnTo>
                    <a:pt x="1491559" y="172294"/>
                  </a:lnTo>
                  <a:lnTo>
                    <a:pt x="1503396" y="176215"/>
                  </a:lnTo>
                  <a:lnTo>
                    <a:pt x="1515234" y="180778"/>
                  </a:lnTo>
                  <a:lnTo>
                    <a:pt x="1527072" y="186082"/>
                  </a:lnTo>
                  <a:lnTo>
                    <a:pt x="1538910" y="192233"/>
                  </a:lnTo>
                  <a:lnTo>
                    <a:pt x="1550748" y="199351"/>
                  </a:lnTo>
                  <a:lnTo>
                    <a:pt x="1562585" y="207569"/>
                  </a:lnTo>
                  <a:lnTo>
                    <a:pt x="1574423" y="217026"/>
                  </a:lnTo>
                  <a:lnTo>
                    <a:pt x="1586261" y="227873"/>
                  </a:lnTo>
                  <a:lnTo>
                    <a:pt x="1598099" y="240265"/>
                  </a:lnTo>
                  <a:lnTo>
                    <a:pt x="1609936" y="254360"/>
                  </a:lnTo>
                  <a:lnTo>
                    <a:pt x="1621774" y="270311"/>
                  </a:lnTo>
                  <a:lnTo>
                    <a:pt x="1633612" y="288257"/>
                  </a:lnTo>
                  <a:lnTo>
                    <a:pt x="1645450" y="308319"/>
                  </a:lnTo>
                  <a:lnTo>
                    <a:pt x="1657287" y="330585"/>
                  </a:lnTo>
                  <a:lnTo>
                    <a:pt x="1669125" y="355098"/>
                  </a:lnTo>
                  <a:lnTo>
                    <a:pt x="1680963" y="381849"/>
                  </a:lnTo>
                  <a:lnTo>
                    <a:pt x="1692801" y="410762"/>
                  </a:lnTo>
                  <a:lnTo>
                    <a:pt x="1704639" y="441689"/>
                  </a:lnTo>
                  <a:lnTo>
                    <a:pt x="1716476" y="474403"/>
                  </a:lnTo>
                  <a:lnTo>
                    <a:pt x="1728314" y="508605"/>
                  </a:lnTo>
                  <a:lnTo>
                    <a:pt x="1740152" y="543923"/>
                  </a:lnTo>
                  <a:lnTo>
                    <a:pt x="1751990" y="579936"/>
                  </a:lnTo>
                  <a:lnTo>
                    <a:pt x="1763827" y="616183"/>
                  </a:lnTo>
                  <a:lnTo>
                    <a:pt x="1775665" y="652196"/>
                  </a:lnTo>
                  <a:lnTo>
                    <a:pt x="1787503" y="687514"/>
                  </a:lnTo>
                  <a:lnTo>
                    <a:pt x="1799341" y="721715"/>
                  </a:lnTo>
                  <a:lnTo>
                    <a:pt x="1811178" y="754430"/>
                  </a:lnTo>
                  <a:lnTo>
                    <a:pt x="1823016" y="785357"/>
                  </a:lnTo>
                  <a:lnTo>
                    <a:pt x="1834854" y="814270"/>
                  </a:lnTo>
                  <a:lnTo>
                    <a:pt x="1846692" y="841021"/>
                  </a:lnTo>
                  <a:lnTo>
                    <a:pt x="1858530" y="865534"/>
                  </a:lnTo>
                  <a:lnTo>
                    <a:pt x="1870367" y="887800"/>
                  </a:lnTo>
                  <a:lnTo>
                    <a:pt x="1882205" y="907862"/>
                  </a:lnTo>
                  <a:lnTo>
                    <a:pt x="1894043" y="925808"/>
                  </a:lnTo>
                  <a:lnTo>
                    <a:pt x="1905881" y="941759"/>
                  </a:lnTo>
                  <a:lnTo>
                    <a:pt x="1917718" y="955854"/>
                  </a:lnTo>
                  <a:lnTo>
                    <a:pt x="1929556" y="968246"/>
                  </a:lnTo>
                  <a:lnTo>
                    <a:pt x="1941394" y="979093"/>
                  </a:lnTo>
                  <a:lnTo>
                    <a:pt x="1953232" y="988550"/>
                  </a:lnTo>
                  <a:lnTo>
                    <a:pt x="1965069" y="996768"/>
                  </a:lnTo>
                  <a:lnTo>
                    <a:pt x="1976907" y="1003886"/>
                  </a:lnTo>
                  <a:lnTo>
                    <a:pt x="1988745" y="1010037"/>
                  </a:lnTo>
                  <a:lnTo>
                    <a:pt x="2000583" y="1015340"/>
                  </a:lnTo>
                  <a:lnTo>
                    <a:pt x="2012421" y="1019904"/>
                  </a:lnTo>
                  <a:lnTo>
                    <a:pt x="2024258" y="1023825"/>
                  </a:lnTo>
                  <a:lnTo>
                    <a:pt x="2036096" y="1027188"/>
                  </a:lnTo>
                  <a:lnTo>
                    <a:pt x="2047934" y="1030070"/>
                  </a:lnTo>
                  <a:lnTo>
                    <a:pt x="2059772" y="1032537"/>
                  </a:lnTo>
                  <a:lnTo>
                    <a:pt x="2071609" y="1034646"/>
                  </a:lnTo>
                  <a:lnTo>
                    <a:pt x="2083447" y="1036449"/>
                  </a:lnTo>
                  <a:lnTo>
                    <a:pt x="2095285" y="1037988"/>
                  </a:lnTo>
                  <a:lnTo>
                    <a:pt x="2107123" y="1039302"/>
                  </a:lnTo>
                  <a:lnTo>
                    <a:pt x="2118961" y="1040423"/>
                  </a:lnTo>
                  <a:lnTo>
                    <a:pt x="2130798" y="1041379"/>
                  </a:lnTo>
                  <a:lnTo>
                    <a:pt x="2142636" y="1042194"/>
                  </a:lnTo>
                  <a:lnTo>
                    <a:pt x="2154474" y="1042888"/>
                  </a:lnTo>
                  <a:lnTo>
                    <a:pt x="2166312" y="1043480"/>
                  </a:lnTo>
                  <a:lnTo>
                    <a:pt x="2178149" y="1043984"/>
                  </a:lnTo>
                  <a:lnTo>
                    <a:pt x="2189987" y="1044413"/>
                  </a:lnTo>
                  <a:lnTo>
                    <a:pt x="2201825" y="1044779"/>
                  </a:lnTo>
                  <a:lnTo>
                    <a:pt x="2213663" y="1045090"/>
                  </a:lnTo>
                  <a:lnTo>
                    <a:pt x="2225500" y="1045355"/>
                  </a:lnTo>
                  <a:lnTo>
                    <a:pt x="2237338" y="1045580"/>
                  </a:lnTo>
                  <a:lnTo>
                    <a:pt x="2249176" y="1045772"/>
                  </a:lnTo>
                  <a:lnTo>
                    <a:pt x="2261014" y="1045935"/>
                  </a:lnTo>
                  <a:lnTo>
                    <a:pt x="2272852" y="1046074"/>
                  </a:lnTo>
                  <a:lnTo>
                    <a:pt x="2284689" y="1046193"/>
                  </a:lnTo>
                  <a:lnTo>
                    <a:pt x="2296527" y="1046293"/>
                  </a:lnTo>
                  <a:lnTo>
                    <a:pt x="2308365" y="1046379"/>
                  </a:lnTo>
                  <a:lnTo>
                    <a:pt x="2320203" y="1046452"/>
                  </a:lnTo>
                  <a:lnTo>
                    <a:pt x="2332040" y="1046514"/>
                  </a:lnTo>
                  <a:lnTo>
                    <a:pt x="2343878" y="1046567"/>
                  </a:lnTo>
                  <a:lnTo>
                    <a:pt x="2343878" y="1046517"/>
                  </a:lnTo>
                  <a:lnTo>
                    <a:pt x="2355716" y="1046455"/>
                  </a:lnTo>
                  <a:lnTo>
                    <a:pt x="2367554" y="1046383"/>
                  </a:lnTo>
                  <a:lnTo>
                    <a:pt x="2379391" y="1046298"/>
                  </a:lnTo>
                  <a:lnTo>
                    <a:pt x="2391229" y="1046198"/>
                  </a:lnTo>
                  <a:lnTo>
                    <a:pt x="2403067" y="1046080"/>
                  </a:lnTo>
                  <a:lnTo>
                    <a:pt x="2414905" y="1045942"/>
                  </a:lnTo>
                  <a:lnTo>
                    <a:pt x="2426743" y="1045780"/>
                  </a:lnTo>
                  <a:lnTo>
                    <a:pt x="2438580" y="1045589"/>
                  </a:lnTo>
                  <a:lnTo>
                    <a:pt x="2450418" y="1045366"/>
                  </a:lnTo>
                  <a:lnTo>
                    <a:pt x="2462256" y="1045102"/>
                  </a:lnTo>
                  <a:lnTo>
                    <a:pt x="2474094" y="1044793"/>
                  </a:lnTo>
                  <a:lnTo>
                    <a:pt x="2485931" y="1044430"/>
                  </a:lnTo>
                  <a:lnTo>
                    <a:pt x="2497769" y="1044004"/>
                  </a:lnTo>
                  <a:lnTo>
                    <a:pt x="2509607" y="1043503"/>
                  </a:lnTo>
                  <a:lnTo>
                    <a:pt x="2521445" y="1042915"/>
                  </a:lnTo>
                  <a:lnTo>
                    <a:pt x="2533283" y="1042225"/>
                  </a:lnTo>
                  <a:lnTo>
                    <a:pt x="2545120" y="1041415"/>
                  </a:lnTo>
                  <a:lnTo>
                    <a:pt x="2556958" y="1040464"/>
                  </a:lnTo>
                  <a:lnTo>
                    <a:pt x="2568796" y="1039349"/>
                  </a:lnTo>
                  <a:lnTo>
                    <a:pt x="2580634" y="1038041"/>
                  </a:lnTo>
                  <a:lnTo>
                    <a:pt x="2592471" y="1036508"/>
                  </a:lnTo>
                  <a:lnTo>
                    <a:pt x="2604309" y="1034712"/>
                  </a:lnTo>
                  <a:lnTo>
                    <a:pt x="2616147" y="1032609"/>
                  </a:lnTo>
                  <a:lnTo>
                    <a:pt x="2627985" y="1030148"/>
                  </a:lnTo>
                  <a:lnTo>
                    <a:pt x="2639822" y="1027270"/>
                  </a:lnTo>
                  <a:lnTo>
                    <a:pt x="2651660" y="1023908"/>
                  </a:lnTo>
                  <a:lnTo>
                    <a:pt x="2663498" y="1019984"/>
                  </a:lnTo>
                  <a:lnTo>
                    <a:pt x="2675336" y="1015410"/>
                  </a:lnTo>
                  <a:lnTo>
                    <a:pt x="2687174" y="1010086"/>
                  </a:lnTo>
                  <a:lnTo>
                    <a:pt x="2699011" y="1003899"/>
                  </a:lnTo>
                  <a:lnTo>
                    <a:pt x="2710849" y="996722"/>
                  </a:lnTo>
                  <a:lnTo>
                    <a:pt x="2722687" y="988417"/>
                  </a:lnTo>
                  <a:lnTo>
                    <a:pt x="2734525" y="978831"/>
                  </a:lnTo>
                  <a:lnTo>
                    <a:pt x="2746362" y="967798"/>
                  </a:lnTo>
                  <a:lnTo>
                    <a:pt x="2758200" y="955143"/>
                  </a:lnTo>
                  <a:lnTo>
                    <a:pt x="2770038" y="940685"/>
                  </a:lnTo>
                  <a:lnTo>
                    <a:pt x="2781876" y="924240"/>
                  </a:lnTo>
                  <a:lnTo>
                    <a:pt x="2793713" y="905631"/>
                  </a:lnTo>
                  <a:lnTo>
                    <a:pt x="2805551" y="884694"/>
                  </a:lnTo>
                  <a:lnTo>
                    <a:pt x="2817389" y="861288"/>
                  </a:lnTo>
                  <a:lnTo>
                    <a:pt x="2829227" y="835312"/>
                  </a:lnTo>
                  <a:lnTo>
                    <a:pt x="2841065" y="806713"/>
                  </a:lnTo>
                  <a:lnTo>
                    <a:pt x="2852902" y="775504"/>
                  </a:lnTo>
                  <a:lnTo>
                    <a:pt x="2864740" y="741772"/>
                  </a:lnTo>
                  <a:lnTo>
                    <a:pt x="2876578" y="705691"/>
                  </a:lnTo>
                  <a:lnTo>
                    <a:pt x="2888416" y="667523"/>
                  </a:lnTo>
                  <a:lnTo>
                    <a:pt x="2900253" y="627622"/>
                  </a:lnTo>
                  <a:lnTo>
                    <a:pt x="2912091" y="586417"/>
                  </a:lnTo>
                  <a:lnTo>
                    <a:pt x="2923929" y="544403"/>
                  </a:lnTo>
                  <a:lnTo>
                    <a:pt x="2935767" y="502114"/>
                  </a:lnTo>
                  <a:lnTo>
                    <a:pt x="2947604" y="460099"/>
                  </a:lnTo>
                  <a:lnTo>
                    <a:pt x="2959442" y="418894"/>
                  </a:lnTo>
                  <a:lnTo>
                    <a:pt x="2971280" y="378993"/>
                  </a:lnTo>
                  <a:lnTo>
                    <a:pt x="2983118" y="340826"/>
                  </a:lnTo>
                  <a:lnTo>
                    <a:pt x="2994956" y="304744"/>
                  </a:lnTo>
                  <a:lnTo>
                    <a:pt x="3006793" y="271012"/>
                  </a:lnTo>
                  <a:lnTo>
                    <a:pt x="3018631" y="239803"/>
                  </a:lnTo>
                  <a:lnTo>
                    <a:pt x="3030469" y="211204"/>
                  </a:lnTo>
                  <a:lnTo>
                    <a:pt x="3042307" y="185228"/>
                  </a:lnTo>
                  <a:lnTo>
                    <a:pt x="3054144" y="161822"/>
                  </a:lnTo>
                  <a:lnTo>
                    <a:pt x="3065982" y="140885"/>
                  </a:lnTo>
                  <a:lnTo>
                    <a:pt x="3077820" y="122276"/>
                  </a:lnTo>
                  <a:lnTo>
                    <a:pt x="3089658" y="105831"/>
                  </a:lnTo>
                  <a:lnTo>
                    <a:pt x="3101496" y="91373"/>
                  </a:lnTo>
                  <a:lnTo>
                    <a:pt x="3113333" y="78718"/>
                  </a:lnTo>
                  <a:lnTo>
                    <a:pt x="3125171" y="67685"/>
                  </a:lnTo>
                  <a:lnTo>
                    <a:pt x="3137009" y="58099"/>
                  </a:lnTo>
                  <a:lnTo>
                    <a:pt x="3148847" y="49794"/>
                  </a:lnTo>
                  <a:lnTo>
                    <a:pt x="3160684" y="42617"/>
                  </a:lnTo>
                  <a:lnTo>
                    <a:pt x="3172522" y="36430"/>
                  </a:lnTo>
                  <a:lnTo>
                    <a:pt x="3184360" y="31106"/>
                  </a:lnTo>
                  <a:lnTo>
                    <a:pt x="3196198" y="26532"/>
                  </a:lnTo>
                  <a:lnTo>
                    <a:pt x="3208035" y="22608"/>
                  </a:lnTo>
                  <a:lnTo>
                    <a:pt x="3219873" y="19246"/>
                  </a:lnTo>
                  <a:lnTo>
                    <a:pt x="3231711" y="16368"/>
                  </a:lnTo>
                  <a:lnTo>
                    <a:pt x="3243549" y="13907"/>
                  </a:lnTo>
                  <a:lnTo>
                    <a:pt x="3255387" y="11804"/>
                  </a:lnTo>
                  <a:lnTo>
                    <a:pt x="3267224" y="10008"/>
                  </a:lnTo>
                  <a:lnTo>
                    <a:pt x="3279062" y="8475"/>
                  </a:lnTo>
                  <a:lnTo>
                    <a:pt x="3290900" y="7167"/>
                  </a:lnTo>
                  <a:lnTo>
                    <a:pt x="3302738" y="6052"/>
                  </a:lnTo>
                  <a:lnTo>
                    <a:pt x="3314575" y="5101"/>
                  </a:lnTo>
                  <a:lnTo>
                    <a:pt x="3326413" y="4291"/>
                  </a:lnTo>
                  <a:lnTo>
                    <a:pt x="3338251" y="3601"/>
                  </a:lnTo>
                  <a:lnTo>
                    <a:pt x="3350089" y="3013"/>
                  </a:lnTo>
                  <a:lnTo>
                    <a:pt x="3361926" y="2512"/>
                  </a:lnTo>
                  <a:lnTo>
                    <a:pt x="3373764" y="2086"/>
                  </a:lnTo>
                  <a:lnTo>
                    <a:pt x="3385602" y="1723"/>
                  </a:lnTo>
                  <a:lnTo>
                    <a:pt x="3397440" y="1414"/>
                  </a:lnTo>
                  <a:lnTo>
                    <a:pt x="3409278" y="1151"/>
                  </a:lnTo>
                  <a:lnTo>
                    <a:pt x="3421115" y="927"/>
                  </a:lnTo>
                  <a:lnTo>
                    <a:pt x="3432953" y="736"/>
                  </a:lnTo>
                  <a:lnTo>
                    <a:pt x="3444791" y="574"/>
                  </a:lnTo>
                  <a:lnTo>
                    <a:pt x="3456629" y="436"/>
                  </a:lnTo>
                  <a:lnTo>
                    <a:pt x="3468466" y="318"/>
                  </a:lnTo>
                  <a:lnTo>
                    <a:pt x="3480304" y="218"/>
                  </a:lnTo>
                  <a:lnTo>
                    <a:pt x="3492142" y="133"/>
                  </a:lnTo>
                  <a:lnTo>
                    <a:pt x="3503980" y="61"/>
                  </a:lnTo>
                  <a:lnTo>
                    <a:pt x="3515818" y="0"/>
                  </a:lnTo>
                  <a:lnTo>
                    <a:pt x="3515818" y="50"/>
                  </a:lnTo>
                  <a:lnTo>
                    <a:pt x="3527655" y="120"/>
                  </a:lnTo>
                  <a:lnTo>
                    <a:pt x="3539493" y="203"/>
                  </a:lnTo>
                  <a:lnTo>
                    <a:pt x="3551331" y="300"/>
                  </a:lnTo>
                  <a:lnTo>
                    <a:pt x="3563169" y="414"/>
                  </a:lnTo>
                  <a:lnTo>
                    <a:pt x="3575006" y="548"/>
                  </a:lnTo>
                  <a:lnTo>
                    <a:pt x="3586844" y="706"/>
                  </a:lnTo>
                  <a:lnTo>
                    <a:pt x="3598682" y="892"/>
                  </a:lnTo>
                  <a:lnTo>
                    <a:pt x="3610520" y="1109"/>
                  </a:lnTo>
                  <a:lnTo>
                    <a:pt x="3622357" y="1365"/>
                  </a:lnTo>
                  <a:lnTo>
                    <a:pt x="3634195" y="1666"/>
                  </a:lnTo>
                  <a:lnTo>
                    <a:pt x="3646033" y="2019"/>
                  </a:lnTo>
                  <a:lnTo>
                    <a:pt x="3657871" y="2434"/>
                  </a:lnTo>
                  <a:lnTo>
                    <a:pt x="3669709" y="2921"/>
                  </a:lnTo>
                  <a:lnTo>
                    <a:pt x="3681546" y="3494"/>
                  </a:lnTo>
                  <a:lnTo>
                    <a:pt x="3693384" y="4165"/>
                  </a:lnTo>
                  <a:lnTo>
                    <a:pt x="3705222" y="4954"/>
                  </a:lnTo>
                  <a:lnTo>
                    <a:pt x="3717060" y="5880"/>
                  </a:lnTo>
                  <a:lnTo>
                    <a:pt x="3728897" y="6967"/>
                  </a:lnTo>
                  <a:lnTo>
                    <a:pt x="3740735" y="8241"/>
                  </a:lnTo>
                  <a:lnTo>
                    <a:pt x="3752573" y="9736"/>
                  </a:lnTo>
                  <a:lnTo>
                    <a:pt x="3764411" y="11488"/>
                  </a:lnTo>
                  <a:lnTo>
                    <a:pt x="3776248" y="13540"/>
                  </a:lnTo>
                  <a:lnTo>
                    <a:pt x="3788086" y="15944"/>
                  </a:lnTo>
                  <a:lnTo>
                    <a:pt x="3799924" y="18757"/>
                  </a:lnTo>
                  <a:lnTo>
                    <a:pt x="3811762" y="22046"/>
                  </a:lnTo>
                  <a:lnTo>
                    <a:pt x="3823600" y="25888"/>
                  </a:lnTo>
                  <a:lnTo>
                    <a:pt x="3835437" y="30373"/>
                  </a:lnTo>
                  <a:lnTo>
                    <a:pt x="3847275" y="35600"/>
                  </a:lnTo>
                  <a:lnTo>
                    <a:pt x="3859113" y="41685"/>
                  </a:lnTo>
                  <a:lnTo>
                    <a:pt x="3870951" y="48756"/>
                  </a:lnTo>
                  <a:lnTo>
                    <a:pt x="3882788" y="56957"/>
                  </a:lnTo>
                  <a:lnTo>
                    <a:pt x="3894626" y="66449"/>
                  </a:lnTo>
                  <a:lnTo>
                    <a:pt x="3906464" y="77405"/>
                  </a:lnTo>
                  <a:lnTo>
                    <a:pt x="3918302" y="90014"/>
                  </a:lnTo>
                  <a:lnTo>
                    <a:pt x="3930139" y="104477"/>
                  </a:lnTo>
                  <a:lnTo>
                    <a:pt x="3941977" y="121000"/>
                  </a:lnTo>
                  <a:lnTo>
                    <a:pt x="3953815" y="139794"/>
                  </a:lnTo>
                  <a:lnTo>
                    <a:pt x="3965653" y="161061"/>
                  </a:lnTo>
                  <a:lnTo>
                    <a:pt x="3977491" y="184990"/>
                  </a:lnTo>
                  <a:lnTo>
                    <a:pt x="3989328" y="211739"/>
                  </a:lnTo>
                  <a:lnTo>
                    <a:pt x="4001166" y="241426"/>
                  </a:lnTo>
                  <a:lnTo>
                    <a:pt x="4013004" y="274111"/>
                  </a:lnTo>
                  <a:lnTo>
                    <a:pt x="4024842" y="309779"/>
                  </a:lnTo>
                  <a:lnTo>
                    <a:pt x="4036679" y="348330"/>
                  </a:lnTo>
                  <a:lnTo>
                    <a:pt x="4048517" y="389565"/>
                  </a:lnTo>
                  <a:lnTo>
                    <a:pt x="4060355" y="433185"/>
                  </a:lnTo>
                  <a:lnTo>
                    <a:pt x="4072193" y="478787"/>
                  </a:lnTo>
                  <a:lnTo>
                    <a:pt x="4084031" y="525878"/>
                  </a:lnTo>
                  <a:lnTo>
                    <a:pt x="4095868" y="573894"/>
                  </a:lnTo>
                  <a:lnTo>
                    <a:pt x="4107706" y="622225"/>
                  </a:lnTo>
                  <a:lnTo>
                    <a:pt x="4119544" y="670241"/>
                  </a:lnTo>
                  <a:lnTo>
                    <a:pt x="4131382" y="717332"/>
                  </a:lnTo>
                  <a:lnTo>
                    <a:pt x="4143219" y="762934"/>
                  </a:lnTo>
                  <a:lnTo>
                    <a:pt x="4155057" y="806554"/>
                  </a:lnTo>
                  <a:lnTo>
                    <a:pt x="4166895" y="847789"/>
                  </a:lnTo>
                  <a:lnTo>
                    <a:pt x="4178733" y="886340"/>
                  </a:lnTo>
                  <a:lnTo>
                    <a:pt x="4190570" y="922008"/>
                  </a:lnTo>
                  <a:lnTo>
                    <a:pt x="4202408" y="954693"/>
                  </a:lnTo>
                  <a:lnTo>
                    <a:pt x="4214246" y="984380"/>
                  </a:lnTo>
                  <a:lnTo>
                    <a:pt x="4226084" y="1011129"/>
                  </a:lnTo>
                  <a:lnTo>
                    <a:pt x="4237922" y="1035058"/>
                  </a:lnTo>
                  <a:lnTo>
                    <a:pt x="4249759" y="1056325"/>
                  </a:lnTo>
                  <a:lnTo>
                    <a:pt x="4261597" y="1075119"/>
                  </a:lnTo>
                  <a:lnTo>
                    <a:pt x="4273435" y="1091642"/>
                  </a:lnTo>
                  <a:lnTo>
                    <a:pt x="4285273" y="1106105"/>
                  </a:lnTo>
                  <a:lnTo>
                    <a:pt x="4297110" y="1118714"/>
                  </a:lnTo>
                  <a:lnTo>
                    <a:pt x="4308948" y="1129670"/>
                  </a:lnTo>
                  <a:lnTo>
                    <a:pt x="4320786" y="1139162"/>
                  </a:lnTo>
                  <a:lnTo>
                    <a:pt x="4332624" y="1147363"/>
                  </a:lnTo>
                  <a:lnTo>
                    <a:pt x="4344461" y="1154434"/>
                  </a:lnTo>
                  <a:lnTo>
                    <a:pt x="4356299" y="1160519"/>
                  </a:lnTo>
                  <a:lnTo>
                    <a:pt x="4368137" y="1165746"/>
                  </a:lnTo>
                  <a:lnTo>
                    <a:pt x="4379975" y="1170231"/>
                  </a:lnTo>
                  <a:lnTo>
                    <a:pt x="4391813" y="1174073"/>
                  </a:lnTo>
                  <a:lnTo>
                    <a:pt x="4403650" y="1177362"/>
                  </a:lnTo>
                  <a:lnTo>
                    <a:pt x="4415488" y="1180175"/>
                  </a:lnTo>
                  <a:lnTo>
                    <a:pt x="4427326" y="1182579"/>
                  </a:lnTo>
                  <a:lnTo>
                    <a:pt x="4439164" y="1184631"/>
                  </a:lnTo>
                  <a:lnTo>
                    <a:pt x="4451001" y="1186383"/>
                  </a:lnTo>
                  <a:lnTo>
                    <a:pt x="4462839" y="1187878"/>
                  </a:lnTo>
                  <a:lnTo>
                    <a:pt x="4474677" y="1189152"/>
                  </a:lnTo>
                  <a:lnTo>
                    <a:pt x="4486515" y="1190239"/>
                  </a:lnTo>
                  <a:lnTo>
                    <a:pt x="4498352" y="1191165"/>
                  </a:lnTo>
                  <a:lnTo>
                    <a:pt x="4510190" y="1191953"/>
                  </a:lnTo>
                  <a:lnTo>
                    <a:pt x="4522028" y="1192625"/>
                  </a:lnTo>
                  <a:lnTo>
                    <a:pt x="4533866" y="1193198"/>
                  </a:lnTo>
                  <a:lnTo>
                    <a:pt x="4545704" y="1193685"/>
                  </a:lnTo>
                  <a:lnTo>
                    <a:pt x="4557541" y="1194100"/>
                  </a:lnTo>
                  <a:lnTo>
                    <a:pt x="4569379" y="1194453"/>
                  </a:lnTo>
                  <a:lnTo>
                    <a:pt x="4581217" y="1194754"/>
                  </a:lnTo>
                  <a:lnTo>
                    <a:pt x="4593055" y="1195010"/>
                  </a:lnTo>
                  <a:lnTo>
                    <a:pt x="4604892" y="1195227"/>
                  </a:lnTo>
                  <a:lnTo>
                    <a:pt x="4616730" y="1195413"/>
                  </a:lnTo>
                  <a:lnTo>
                    <a:pt x="4628568" y="1195571"/>
                  </a:lnTo>
                  <a:lnTo>
                    <a:pt x="4640406" y="1195705"/>
                  </a:lnTo>
                  <a:lnTo>
                    <a:pt x="4652244" y="1195819"/>
                  </a:lnTo>
                  <a:lnTo>
                    <a:pt x="4664081" y="1195916"/>
                  </a:lnTo>
                  <a:lnTo>
                    <a:pt x="4675919" y="1195999"/>
                  </a:lnTo>
                  <a:lnTo>
                    <a:pt x="4687757" y="1196069"/>
                  </a:lnTo>
                </a:path>
              </a:pathLst>
            </a:custGeom>
            <a:ln w="40651" cap="flat">
              <a:solidFill>
                <a:srgbClr val="E8E8E8">
                  <a:alpha val="100000"/>
                </a:srgbClr>
              </a:solidFill>
              <a:prstDash val="solid"/>
              <a:round/>
            </a:ln>
          </p:spPr>
          <p:txBody>
            <a:bodyPr/>
            <a:lstStyle/>
            <a:p/>
          </p:txBody>
        </p:sp>
        <p:sp>
          <p:nvSpPr>
            <p:cNvPr id="68" name="pl68"/>
            <p:cNvSpPr/>
            <p:nvPr/>
          </p:nvSpPr>
          <p:spPr>
            <a:xfrm>
              <a:off x="2482252" y="3742085"/>
              <a:ext cx="4687757" cy="747913"/>
            </a:xfrm>
            <a:custGeom>
              <a:avLst/>
              <a:pathLst>
                <a:path w="4687757" h="747913">
                  <a:moveTo>
                    <a:pt x="0" y="598411"/>
                  </a:moveTo>
                  <a:lnTo>
                    <a:pt x="11837" y="598419"/>
                  </a:lnTo>
                  <a:lnTo>
                    <a:pt x="23675" y="598430"/>
                  </a:lnTo>
                  <a:lnTo>
                    <a:pt x="35513" y="598442"/>
                  </a:lnTo>
                  <a:lnTo>
                    <a:pt x="47351" y="598456"/>
                  </a:lnTo>
                  <a:lnTo>
                    <a:pt x="59188" y="598473"/>
                  </a:lnTo>
                  <a:lnTo>
                    <a:pt x="71026" y="598493"/>
                  </a:lnTo>
                  <a:lnTo>
                    <a:pt x="82864" y="598516"/>
                  </a:lnTo>
                  <a:lnTo>
                    <a:pt x="94702" y="598543"/>
                  </a:lnTo>
                  <a:lnTo>
                    <a:pt x="106539" y="598575"/>
                  </a:lnTo>
                  <a:lnTo>
                    <a:pt x="118377" y="598613"/>
                  </a:lnTo>
                  <a:lnTo>
                    <a:pt x="130215" y="598657"/>
                  </a:lnTo>
                  <a:lnTo>
                    <a:pt x="142053" y="598709"/>
                  </a:lnTo>
                  <a:lnTo>
                    <a:pt x="153891" y="598770"/>
                  </a:lnTo>
                  <a:lnTo>
                    <a:pt x="165728" y="598841"/>
                  </a:lnTo>
                  <a:lnTo>
                    <a:pt x="177566" y="598925"/>
                  </a:lnTo>
                  <a:lnTo>
                    <a:pt x="189404" y="599024"/>
                  </a:lnTo>
                  <a:lnTo>
                    <a:pt x="201242" y="599139"/>
                  </a:lnTo>
                  <a:lnTo>
                    <a:pt x="213079" y="599275"/>
                  </a:lnTo>
                  <a:lnTo>
                    <a:pt x="224917" y="599435"/>
                  </a:lnTo>
                  <a:lnTo>
                    <a:pt x="236755" y="599621"/>
                  </a:lnTo>
                  <a:lnTo>
                    <a:pt x="248593" y="599840"/>
                  </a:lnTo>
                  <a:lnTo>
                    <a:pt x="260430" y="600097"/>
                  </a:lnTo>
                  <a:lnTo>
                    <a:pt x="272268" y="600397"/>
                  </a:lnTo>
                  <a:lnTo>
                    <a:pt x="284106" y="600749"/>
                  </a:lnTo>
                  <a:lnTo>
                    <a:pt x="295944" y="601160"/>
                  </a:lnTo>
                  <a:lnTo>
                    <a:pt x="307782" y="601640"/>
                  </a:lnTo>
                  <a:lnTo>
                    <a:pt x="319619" y="602201"/>
                  </a:lnTo>
                  <a:lnTo>
                    <a:pt x="331457" y="602854"/>
                  </a:lnTo>
                  <a:lnTo>
                    <a:pt x="343295" y="603615"/>
                  </a:lnTo>
                  <a:lnTo>
                    <a:pt x="355133" y="604499"/>
                  </a:lnTo>
                  <a:lnTo>
                    <a:pt x="366970" y="605524"/>
                  </a:lnTo>
                  <a:lnTo>
                    <a:pt x="378808" y="606711"/>
                  </a:lnTo>
                  <a:lnTo>
                    <a:pt x="390646" y="608080"/>
                  </a:lnTo>
                  <a:lnTo>
                    <a:pt x="402484" y="609656"/>
                  </a:lnTo>
                  <a:lnTo>
                    <a:pt x="414321" y="611464"/>
                  </a:lnTo>
                  <a:lnTo>
                    <a:pt x="426159" y="613529"/>
                  </a:lnTo>
                  <a:lnTo>
                    <a:pt x="437997" y="615879"/>
                  </a:lnTo>
                  <a:lnTo>
                    <a:pt x="449835" y="618537"/>
                  </a:lnTo>
                  <a:lnTo>
                    <a:pt x="461673" y="621528"/>
                  </a:lnTo>
                  <a:lnTo>
                    <a:pt x="473510" y="624872"/>
                  </a:lnTo>
                  <a:lnTo>
                    <a:pt x="485348" y="628583"/>
                  </a:lnTo>
                  <a:lnTo>
                    <a:pt x="497186" y="632668"/>
                  </a:lnTo>
                  <a:lnTo>
                    <a:pt x="509024" y="637127"/>
                  </a:lnTo>
                  <a:lnTo>
                    <a:pt x="520861" y="641946"/>
                  </a:lnTo>
                  <a:lnTo>
                    <a:pt x="532699" y="647100"/>
                  </a:lnTo>
                  <a:lnTo>
                    <a:pt x="544537" y="652553"/>
                  </a:lnTo>
                  <a:lnTo>
                    <a:pt x="556375" y="658253"/>
                  </a:lnTo>
                  <a:lnTo>
                    <a:pt x="568213" y="664139"/>
                  </a:lnTo>
                  <a:lnTo>
                    <a:pt x="580050" y="670141"/>
                  </a:lnTo>
                  <a:lnTo>
                    <a:pt x="591888" y="676183"/>
                  </a:lnTo>
                  <a:lnTo>
                    <a:pt x="603726" y="682185"/>
                  </a:lnTo>
                  <a:lnTo>
                    <a:pt x="615564" y="688071"/>
                  </a:lnTo>
                  <a:lnTo>
                    <a:pt x="627401" y="693771"/>
                  </a:lnTo>
                  <a:lnTo>
                    <a:pt x="639239" y="699224"/>
                  </a:lnTo>
                  <a:lnTo>
                    <a:pt x="651077" y="704378"/>
                  </a:lnTo>
                  <a:lnTo>
                    <a:pt x="662915" y="709197"/>
                  </a:lnTo>
                  <a:lnTo>
                    <a:pt x="674752" y="713655"/>
                  </a:lnTo>
                  <a:lnTo>
                    <a:pt x="686590" y="717741"/>
                  </a:lnTo>
                  <a:lnTo>
                    <a:pt x="698428" y="721452"/>
                  </a:lnTo>
                  <a:lnTo>
                    <a:pt x="710266" y="724796"/>
                  </a:lnTo>
                  <a:lnTo>
                    <a:pt x="722104" y="727787"/>
                  </a:lnTo>
                  <a:lnTo>
                    <a:pt x="733941" y="730445"/>
                  </a:lnTo>
                  <a:lnTo>
                    <a:pt x="745779" y="732794"/>
                  </a:lnTo>
                  <a:lnTo>
                    <a:pt x="757617" y="734860"/>
                  </a:lnTo>
                  <a:lnTo>
                    <a:pt x="769455" y="736668"/>
                  </a:lnTo>
                  <a:lnTo>
                    <a:pt x="781292" y="738244"/>
                  </a:lnTo>
                  <a:lnTo>
                    <a:pt x="793130" y="739613"/>
                  </a:lnTo>
                  <a:lnTo>
                    <a:pt x="804968" y="740800"/>
                  </a:lnTo>
                  <a:lnTo>
                    <a:pt x="816806" y="741825"/>
                  </a:lnTo>
                  <a:lnTo>
                    <a:pt x="828643" y="742709"/>
                  </a:lnTo>
                  <a:lnTo>
                    <a:pt x="840481" y="743469"/>
                  </a:lnTo>
                  <a:lnTo>
                    <a:pt x="852319" y="744123"/>
                  </a:lnTo>
                  <a:lnTo>
                    <a:pt x="864157" y="744683"/>
                  </a:lnTo>
                  <a:lnTo>
                    <a:pt x="875995" y="745164"/>
                  </a:lnTo>
                  <a:lnTo>
                    <a:pt x="887832" y="745575"/>
                  </a:lnTo>
                  <a:lnTo>
                    <a:pt x="899670" y="745926"/>
                  </a:lnTo>
                  <a:lnTo>
                    <a:pt x="911508" y="746227"/>
                  </a:lnTo>
                  <a:lnTo>
                    <a:pt x="923346" y="746483"/>
                  </a:lnTo>
                  <a:lnTo>
                    <a:pt x="935183" y="746702"/>
                  </a:lnTo>
                  <a:lnTo>
                    <a:pt x="947021" y="746889"/>
                  </a:lnTo>
                  <a:lnTo>
                    <a:pt x="958859" y="747048"/>
                  </a:lnTo>
                  <a:lnTo>
                    <a:pt x="970697" y="747184"/>
                  </a:lnTo>
                  <a:lnTo>
                    <a:pt x="982534" y="747300"/>
                  </a:lnTo>
                  <a:lnTo>
                    <a:pt x="994372" y="747399"/>
                  </a:lnTo>
                  <a:lnTo>
                    <a:pt x="1006210" y="747483"/>
                  </a:lnTo>
                  <a:lnTo>
                    <a:pt x="1018048" y="747554"/>
                  </a:lnTo>
                  <a:lnTo>
                    <a:pt x="1029886" y="747615"/>
                  </a:lnTo>
                  <a:lnTo>
                    <a:pt x="1041723" y="747667"/>
                  </a:lnTo>
                  <a:lnTo>
                    <a:pt x="1053561" y="747711"/>
                  </a:lnTo>
                  <a:lnTo>
                    <a:pt x="1065399" y="747749"/>
                  </a:lnTo>
                  <a:lnTo>
                    <a:pt x="1077237" y="747781"/>
                  </a:lnTo>
                  <a:lnTo>
                    <a:pt x="1089074" y="747808"/>
                  </a:lnTo>
                  <a:lnTo>
                    <a:pt x="1100912" y="747831"/>
                  </a:lnTo>
                  <a:lnTo>
                    <a:pt x="1112750" y="747851"/>
                  </a:lnTo>
                  <a:lnTo>
                    <a:pt x="1124588" y="747868"/>
                  </a:lnTo>
                  <a:lnTo>
                    <a:pt x="1136426" y="747882"/>
                  </a:lnTo>
                  <a:lnTo>
                    <a:pt x="1148263" y="747894"/>
                  </a:lnTo>
                  <a:lnTo>
                    <a:pt x="1160101" y="747904"/>
                  </a:lnTo>
                  <a:lnTo>
                    <a:pt x="1171939" y="747913"/>
                  </a:lnTo>
                  <a:lnTo>
                    <a:pt x="1171939" y="747763"/>
                  </a:lnTo>
                  <a:lnTo>
                    <a:pt x="1183777" y="747727"/>
                  </a:lnTo>
                  <a:lnTo>
                    <a:pt x="1195614" y="747686"/>
                  </a:lnTo>
                  <a:lnTo>
                    <a:pt x="1207452" y="747637"/>
                  </a:lnTo>
                  <a:lnTo>
                    <a:pt x="1219290" y="747580"/>
                  </a:lnTo>
                  <a:lnTo>
                    <a:pt x="1231128" y="747513"/>
                  </a:lnTo>
                  <a:lnTo>
                    <a:pt x="1242965" y="747434"/>
                  </a:lnTo>
                  <a:lnTo>
                    <a:pt x="1254803" y="747342"/>
                  </a:lnTo>
                  <a:lnTo>
                    <a:pt x="1266641" y="747233"/>
                  </a:lnTo>
                  <a:lnTo>
                    <a:pt x="1278479" y="747105"/>
                  </a:lnTo>
                  <a:lnTo>
                    <a:pt x="1290317" y="746954"/>
                  </a:lnTo>
                  <a:lnTo>
                    <a:pt x="1302154" y="746778"/>
                  </a:lnTo>
                  <a:lnTo>
                    <a:pt x="1313992" y="746570"/>
                  </a:lnTo>
                  <a:lnTo>
                    <a:pt x="1325830" y="746327"/>
                  </a:lnTo>
                  <a:lnTo>
                    <a:pt x="1337668" y="746041"/>
                  </a:lnTo>
                  <a:lnTo>
                    <a:pt x="1349505" y="745705"/>
                  </a:lnTo>
                  <a:lnTo>
                    <a:pt x="1361343" y="745310"/>
                  </a:lnTo>
                  <a:lnTo>
                    <a:pt x="1373181" y="744847"/>
                  </a:lnTo>
                  <a:lnTo>
                    <a:pt x="1385019" y="744304"/>
                  </a:lnTo>
                  <a:lnTo>
                    <a:pt x="1396856" y="743667"/>
                  </a:lnTo>
                  <a:lnTo>
                    <a:pt x="1408694" y="742920"/>
                  </a:lnTo>
                  <a:lnTo>
                    <a:pt x="1420532" y="742044"/>
                  </a:lnTo>
                  <a:lnTo>
                    <a:pt x="1432370" y="741017"/>
                  </a:lnTo>
                  <a:lnTo>
                    <a:pt x="1444208" y="739816"/>
                  </a:lnTo>
                  <a:lnTo>
                    <a:pt x="1456045" y="738409"/>
                  </a:lnTo>
                  <a:lnTo>
                    <a:pt x="1467883" y="736765"/>
                  </a:lnTo>
                  <a:lnTo>
                    <a:pt x="1479721" y="734843"/>
                  </a:lnTo>
                  <a:lnTo>
                    <a:pt x="1491559" y="732601"/>
                  </a:lnTo>
                  <a:lnTo>
                    <a:pt x="1503396" y="729987"/>
                  </a:lnTo>
                  <a:lnTo>
                    <a:pt x="1515234" y="726945"/>
                  </a:lnTo>
                  <a:lnTo>
                    <a:pt x="1527072" y="723409"/>
                  </a:lnTo>
                  <a:lnTo>
                    <a:pt x="1538910" y="719309"/>
                  </a:lnTo>
                  <a:lnTo>
                    <a:pt x="1550748" y="714563"/>
                  </a:lnTo>
                  <a:lnTo>
                    <a:pt x="1562585" y="709085"/>
                  </a:lnTo>
                  <a:lnTo>
                    <a:pt x="1574423" y="702780"/>
                  </a:lnTo>
                  <a:lnTo>
                    <a:pt x="1586261" y="695549"/>
                  </a:lnTo>
                  <a:lnTo>
                    <a:pt x="1598099" y="687287"/>
                  </a:lnTo>
                  <a:lnTo>
                    <a:pt x="1609936" y="677890"/>
                  </a:lnTo>
                  <a:lnTo>
                    <a:pt x="1621774" y="667257"/>
                  </a:lnTo>
                  <a:lnTo>
                    <a:pt x="1633612" y="655292"/>
                  </a:lnTo>
                  <a:lnTo>
                    <a:pt x="1645450" y="641918"/>
                  </a:lnTo>
                  <a:lnTo>
                    <a:pt x="1657287" y="627074"/>
                  </a:lnTo>
                  <a:lnTo>
                    <a:pt x="1669125" y="610732"/>
                  </a:lnTo>
                  <a:lnTo>
                    <a:pt x="1680963" y="592898"/>
                  </a:lnTo>
                  <a:lnTo>
                    <a:pt x="1692801" y="573623"/>
                  </a:lnTo>
                  <a:lnTo>
                    <a:pt x="1704639" y="553005"/>
                  </a:lnTo>
                  <a:lnTo>
                    <a:pt x="1716476" y="531195"/>
                  </a:lnTo>
                  <a:lnTo>
                    <a:pt x="1728314" y="508394"/>
                  </a:lnTo>
                  <a:lnTo>
                    <a:pt x="1740152" y="484848"/>
                  </a:lnTo>
                  <a:lnTo>
                    <a:pt x="1751990" y="460840"/>
                  </a:lnTo>
                  <a:lnTo>
                    <a:pt x="1763827" y="436675"/>
                  </a:lnTo>
                  <a:lnTo>
                    <a:pt x="1775665" y="412667"/>
                  </a:lnTo>
                  <a:lnTo>
                    <a:pt x="1787503" y="389121"/>
                  </a:lnTo>
                  <a:lnTo>
                    <a:pt x="1799341" y="366320"/>
                  </a:lnTo>
                  <a:lnTo>
                    <a:pt x="1811178" y="344511"/>
                  </a:lnTo>
                  <a:lnTo>
                    <a:pt x="1823016" y="323893"/>
                  </a:lnTo>
                  <a:lnTo>
                    <a:pt x="1834854" y="304617"/>
                  </a:lnTo>
                  <a:lnTo>
                    <a:pt x="1846692" y="286783"/>
                  </a:lnTo>
                  <a:lnTo>
                    <a:pt x="1858530" y="270441"/>
                  </a:lnTo>
                  <a:lnTo>
                    <a:pt x="1870367" y="255598"/>
                  </a:lnTo>
                  <a:lnTo>
                    <a:pt x="1882205" y="242223"/>
                  </a:lnTo>
                  <a:lnTo>
                    <a:pt x="1894043" y="230259"/>
                  </a:lnTo>
                  <a:lnTo>
                    <a:pt x="1905881" y="219625"/>
                  </a:lnTo>
                  <a:lnTo>
                    <a:pt x="1917718" y="210228"/>
                  </a:lnTo>
                  <a:lnTo>
                    <a:pt x="1929556" y="201966"/>
                  </a:lnTo>
                  <a:lnTo>
                    <a:pt x="1941394" y="194735"/>
                  </a:lnTo>
                  <a:lnTo>
                    <a:pt x="1953232" y="188430"/>
                  </a:lnTo>
                  <a:lnTo>
                    <a:pt x="1965069" y="182952"/>
                  </a:lnTo>
                  <a:lnTo>
                    <a:pt x="1976907" y="178207"/>
                  </a:lnTo>
                  <a:lnTo>
                    <a:pt x="1988745" y="174106"/>
                  </a:lnTo>
                  <a:lnTo>
                    <a:pt x="2000583" y="170570"/>
                  </a:lnTo>
                  <a:lnTo>
                    <a:pt x="2012421" y="167528"/>
                  </a:lnTo>
                  <a:lnTo>
                    <a:pt x="2024258" y="164914"/>
                  </a:lnTo>
                  <a:lnTo>
                    <a:pt x="2036096" y="162672"/>
                  </a:lnTo>
                  <a:lnTo>
                    <a:pt x="2047934" y="160751"/>
                  </a:lnTo>
                  <a:lnTo>
                    <a:pt x="2059772" y="159106"/>
                  </a:lnTo>
                  <a:lnTo>
                    <a:pt x="2071609" y="157700"/>
                  </a:lnTo>
                  <a:lnTo>
                    <a:pt x="2083447" y="156498"/>
                  </a:lnTo>
                  <a:lnTo>
                    <a:pt x="2095285" y="155472"/>
                  </a:lnTo>
                  <a:lnTo>
                    <a:pt x="2107123" y="154596"/>
                  </a:lnTo>
                  <a:lnTo>
                    <a:pt x="2118961" y="153849"/>
                  </a:lnTo>
                  <a:lnTo>
                    <a:pt x="2130798" y="153211"/>
                  </a:lnTo>
                  <a:lnTo>
                    <a:pt x="2142636" y="152668"/>
                  </a:lnTo>
                  <a:lnTo>
                    <a:pt x="2154474" y="152205"/>
                  </a:lnTo>
                  <a:lnTo>
                    <a:pt x="2166312" y="151811"/>
                  </a:lnTo>
                  <a:lnTo>
                    <a:pt x="2178149" y="151475"/>
                  </a:lnTo>
                  <a:lnTo>
                    <a:pt x="2189987" y="151189"/>
                  </a:lnTo>
                  <a:lnTo>
                    <a:pt x="2201825" y="150945"/>
                  </a:lnTo>
                  <a:lnTo>
                    <a:pt x="2213663" y="150738"/>
                  </a:lnTo>
                  <a:lnTo>
                    <a:pt x="2225500" y="150561"/>
                  </a:lnTo>
                  <a:lnTo>
                    <a:pt x="2237338" y="150411"/>
                  </a:lnTo>
                  <a:lnTo>
                    <a:pt x="2249176" y="150283"/>
                  </a:lnTo>
                  <a:lnTo>
                    <a:pt x="2261014" y="150174"/>
                  </a:lnTo>
                  <a:lnTo>
                    <a:pt x="2272852" y="150081"/>
                  </a:lnTo>
                  <a:lnTo>
                    <a:pt x="2284689" y="150002"/>
                  </a:lnTo>
                  <a:lnTo>
                    <a:pt x="2296527" y="149935"/>
                  </a:lnTo>
                  <a:lnTo>
                    <a:pt x="2308365" y="149878"/>
                  </a:lnTo>
                  <a:lnTo>
                    <a:pt x="2320203" y="149829"/>
                  </a:lnTo>
                  <a:lnTo>
                    <a:pt x="2332040" y="149788"/>
                  </a:lnTo>
                  <a:lnTo>
                    <a:pt x="2343878" y="149753"/>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100"/>
                  </a:lnTo>
                  <a:lnTo>
                    <a:pt x="3527655" y="126"/>
                  </a:lnTo>
                  <a:lnTo>
                    <a:pt x="3539493" y="157"/>
                  </a:lnTo>
                  <a:lnTo>
                    <a:pt x="3551331" y="194"/>
                  </a:lnTo>
                  <a:lnTo>
                    <a:pt x="3563169" y="237"/>
                  </a:lnTo>
                  <a:lnTo>
                    <a:pt x="3575006" y="287"/>
                  </a:lnTo>
                  <a:lnTo>
                    <a:pt x="3586844" y="346"/>
                  </a:lnTo>
                  <a:lnTo>
                    <a:pt x="3598682" y="416"/>
                  </a:lnTo>
                  <a:lnTo>
                    <a:pt x="3610520" y="497"/>
                  </a:lnTo>
                  <a:lnTo>
                    <a:pt x="3622357" y="593"/>
                  </a:lnTo>
                  <a:lnTo>
                    <a:pt x="3634195" y="706"/>
                  </a:lnTo>
                  <a:lnTo>
                    <a:pt x="3646033" y="838"/>
                  </a:lnTo>
                  <a:lnTo>
                    <a:pt x="3657871" y="994"/>
                  </a:lnTo>
                  <a:lnTo>
                    <a:pt x="3669709" y="1177"/>
                  </a:lnTo>
                  <a:lnTo>
                    <a:pt x="3681546" y="1391"/>
                  </a:lnTo>
                  <a:lnTo>
                    <a:pt x="3693384" y="1643"/>
                  </a:lnTo>
                  <a:lnTo>
                    <a:pt x="3705222" y="1939"/>
                  </a:lnTo>
                  <a:lnTo>
                    <a:pt x="3717060" y="2286"/>
                  </a:lnTo>
                  <a:lnTo>
                    <a:pt x="3728897" y="2694"/>
                  </a:lnTo>
                  <a:lnTo>
                    <a:pt x="3740735" y="3172"/>
                  </a:lnTo>
                  <a:lnTo>
                    <a:pt x="3752573" y="3732"/>
                  </a:lnTo>
                  <a:lnTo>
                    <a:pt x="3764411" y="4389"/>
                  </a:lnTo>
                  <a:lnTo>
                    <a:pt x="3776248" y="5159"/>
                  </a:lnTo>
                  <a:lnTo>
                    <a:pt x="3788086" y="6060"/>
                  </a:lnTo>
                  <a:lnTo>
                    <a:pt x="3799924" y="7115"/>
                  </a:lnTo>
                  <a:lnTo>
                    <a:pt x="3811762" y="8348"/>
                  </a:lnTo>
                  <a:lnTo>
                    <a:pt x="3823600" y="9789"/>
                  </a:lnTo>
                  <a:lnTo>
                    <a:pt x="3835437" y="11471"/>
                  </a:lnTo>
                  <a:lnTo>
                    <a:pt x="3847275" y="13431"/>
                  </a:lnTo>
                  <a:lnTo>
                    <a:pt x="3859113" y="15713"/>
                  </a:lnTo>
                  <a:lnTo>
                    <a:pt x="3870951" y="18365"/>
                  </a:lnTo>
                  <a:lnTo>
                    <a:pt x="3882788" y="21440"/>
                  </a:lnTo>
                  <a:lnTo>
                    <a:pt x="3894626" y="24999"/>
                  </a:lnTo>
                  <a:lnTo>
                    <a:pt x="3906464" y="29108"/>
                  </a:lnTo>
                  <a:lnTo>
                    <a:pt x="3918302" y="33837"/>
                  </a:lnTo>
                  <a:lnTo>
                    <a:pt x="3930139" y="39260"/>
                  </a:lnTo>
                  <a:lnTo>
                    <a:pt x="3941977" y="45456"/>
                  </a:lnTo>
                  <a:lnTo>
                    <a:pt x="3953815" y="52504"/>
                  </a:lnTo>
                  <a:lnTo>
                    <a:pt x="3965653" y="60479"/>
                  </a:lnTo>
                  <a:lnTo>
                    <a:pt x="3977491" y="69452"/>
                  </a:lnTo>
                  <a:lnTo>
                    <a:pt x="3989328" y="79483"/>
                  </a:lnTo>
                  <a:lnTo>
                    <a:pt x="4001166" y="90616"/>
                  </a:lnTo>
                  <a:lnTo>
                    <a:pt x="4013004" y="102873"/>
                  </a:lnTo>
                  <a:lnTo>
                    <a:pt x="4024842" y="116248"/>
                  </a:lnTo>
                  <a:lnTo>
                    <a:pt x="4036679" y="130705"/>
                  </a:lnTo>
                  <a:lnTo>
                    <a:pt x="4048517" y="146168"/>
                  </a:lnTo>
                  <a:lnTo>
                    <a:pt x="4060355" y="162526"/>
                  </a:lnTo>
                  <a:lnTo>
                    <a:pt x="4072193" y="179626"/>
                  </a:lnTo>
                  <a:lnTo>
                    <a:pt x="4084031" y="197285"/>
                  </a:lnTo>
                  <a:lnTo>
                    <a:pt x="4095868" y="215292"/>
                  </a:lnTo>
                  <a:lnTo>
                    <a:pt x="4107706" y="233415"/>
                  </a:lnTo>
                  <a:lnTo>
                    <a:pt x="4119544" y="251422"/>
                  </a:lnTo>
                  <a:lnTo>
                    <a:pt x="4131382" y="269081"/>
                  </a:lnTo>
                  <a:lnTo>
                    <a:pt x="4143219" y="286182"/>
                  </a:lnTo>
                  <a:lnTo>
                    <a:pt x="4155057" y="302539"/>
                  </a:lnTo>
                  <a:lnTo>
                    <a:pt x="4166895" y="318002"/>
                  </a:lnTo>
                  <a:lnTo>
                    <a:pt x="4178733" y="332459"/>
                  </a:lnTo>
                  <a:lnTo>
                    <a:pt x="4190570" y="345834"/>
                  </a:lnTo>
                  <a:lnTo>
                    <a:pt x="4202408" y="358091"/>
                  </a:lnTo>
                  <a:lnTo>
                    <a:pt x="4214246" y="369224"/>
                  </a:lnTo>
                  <a:lnTo>
                    <a:pt x="4226084" y="379255"/>
                  </a:lnTo>
                  <a:lnTo>
                    <a:pt x="4237922" y="388228"/>
                  </a:lnTo>
                  <a:lnTo>
                    <a:pt x="4249759" y="396203"/>
                  </a:lnTo>
                  <a:lnTo>
                    <a:pt x="4261597" y="403251"/>
                  </a:lnTo>
                  <a:lnTo>
                    <a:pt x="4273435" y="409447"/>
                  </a:lnTo>
                  <a:lnTo>
                    <a:pt x="4285273" y="414870"/>
                  </a:lnTo>
                  <a:lnTo>
                    <a:pt x="4297110" y="419599"/>
                  </a:lnTo>
                  <a:lnTo>
                    <a:pt x="4308948" y="423708"/>
                  </a:lnTo>
                  <a:lnTo>
                    <a:pt x="4320786" y="427267"/>
                  </a:lnTo>
                  <a:lnTo>
                    <a:pt x="4332624" y="430342"/>
                  </a:lnTo>
                  <a:lnTo>
                    <a:pt x="4344461" y="432994"/>
                  </a:lnTo>
                  <a:lnTo>
                    <a:pt x="4356299" y="435276"/>
                  </a:lnTo>
                  <a:lnTo>
                    <a:pt x="4368137" y="437236"/>
                  </a:lnTo>
                  <a:lnTo>
                    <a:pt x="4379975" y="438918"/>
                  </a:lnTo>
                  <a:lnTo>
                    <a:pt x="4391813" y="440359"/>
                  </a:lnTo>
                  <a:lnTo>
                    <a:pt x="4403650" y="441592"/>
                  </a:lnTo>
                  <a:lnTo>
                    <a:pt x="4415488" y="442647"/>
                  </a:lnTo>
                  <a:lnTo>
                    <a:pt x="4427326" y="443548"/>
                  </a:lnTo>
                  <a:lnTo>
                    <a:pt x="4439164" y="444318"/>
                  </a:lnTo>
                  <a:lnTo>
                    <a:pt x="4451001" y="444975"/>
                  </a:lnTo>
                  <a:lnTo>
                    <a:pt x="4462839" y="445535"/>
                  </a:lnTo>
                  <a:lnTo>
                    <a:pt x="4474677" y="446013"/>
                  </a:lnTo>
                  <a:lnTo>
                    <a:pt x="4486515" y="446421"/>
                  </a:lnTo>
                  <a:lnTo>
                    <a:pt x="4498352" y="446768"/>
                  </a:lnTo>
                  <a:lnTo>
                    <a:pt x="4510190" y="447064"/>
                  </a:lnTo>
                  <a:lnTo>
                    <a:pt x="4522028" y="447316"/>
                  </a:lnTo>
                  <a:lnTo>
                    <a:pt x="4533866" y="447530"/>
                  </a:lnTo>
                  <a:lnTo>
                    <a:pt x="4545704" y="447713"/>
                  </a:lnTo>
                  <a:lnTo>
                    <a:pt x="4557541" y="447869"/>
                  </a:lnTo>
                  <a:lnTo>
                    <a:pt x="4569379" y="448001"/>
                  </a:lnTo>
                  <a:lnTo>
                    <a:pt x="4581217" y="448114"/>
                  </a:lnTo>
                  <a:lnTo>
                    <a:pt x="4593055" y="448210"/>
                  </a:lnTo>
                  <a:lnTo>
                    <a:pt x="4604892" y="448291"/>
                  </a:lnTo>
                  <a:lnTo>
                    <a:pt x="4616730" y="448361"/>
                  </a:lnTo>
                  <a:lnTo>
                    <a:pt x="4628568" y="448420"/>
                  </a:lnTo>
                  <a:lnTo>
                    <a:pt x="4640406" y="448470"/>
                  </a:lnTo>
                  <a:lnTo>
                    <a:pt x="4652244" y="448513"/>
                  </a:lnTo>
                  <a:lnTo>
                    <a:pt x="4664081" y="448550"/>
                  </a:lnTo>
                  <a:lnTo>
                    <a:pt x="4675919" y="448581"/>
                  </a:lnTo>
                  <a:lnTo>
                    <a:pt x="4687757" y="448607"/>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49235"/>
              <a:ext cx="4687757" cy="149552"/>
            </a:xfrm>
            <a:custGeom>
              <a:avLst/>
              <a:pathLst>
                <a:path w="4687757" h="149552">
                  <a:moveTo>
                    <a:pt x="0" y="149502"/>
                  </a:moveTo>
                  <a:lnTo>
                    <a:pt x="11837" y="149493"/>
                  </a:lnTo>
                  <a:lnTo>
                    <a:pt x="23675" y="149483"/>
                  </a:lnTo>
                  <a:lnTo>
                    <a:pt x="35513" y="149471"/>
                  </a:lnTo>
                  <a:lnTo>
                    <a:pt x="47351" y="149456"/>
                  </a:lnTo>
                  <a:lnTo>
                    <a:pt x="59188" y="149440"/>
                  </a:lnTo>
                  <a:lnTo>
                    <a:pt x="71026" y="149420"/>
                  </a:lnTo>
                  <a:lnTo>
                    <a:pt x="82864" y="149397"/>
                  </a:lnTo>
                  <a:lnTo>
                    <a:pt x="94702" y="149369"/>
                  </a:lnTo>
                  <a:lnTo>
                    <a:pt x="106539" y="149338"/>
                  </a:lnTo>
                  <a:lnTo>
                    <a:pt x="118377" y="149300"/>
                  </a:lnTo>
                  <a:lnTo>
                    <a:pt x="130215" y="149256"/>
                  </a:lnTo>
                  <a:lnTo>
                    <a:pt x="142053" y="149204"/>
                  </a:lnTo>
                  <a:lnTo>
                    <a:pt x="153891" y="149143"/>
                  </a:lnTo>
                  <a:lnTo>
                    <a:pt x="165728" y="149071"/>
                  </a:lnTo>
                  <a:lnTo>
                    <a:pt x="177566" y="148987"/>
                  </a:lnTo>
                  <a:lnTo>
                    <a:pt x="189404" y="148889"/>
                  </a:lnTo>
                  <a:lnTo>
                    <a:pt x="201242" y="148773"/>
                  </a:lnTo>
                  <a:lnTo>
                    <a:pt x="213079" y="148637"/>
                  </a:lnTo>
                  <a:lnTo>
                    <a:pt x="224917" y="148478"/>
                  </a:lnTo>
                  <a:lnTo>
                    <a:pt x="236755" y="148291"/>
                  </a:lnTo>
                  <a:lnTo>
                    <a:pt x="248593" y="148072"/>
                  </a:lnTo>
                  <a:lnTo>
                    <a:pt x="260430" y="147816"/>
                  </a:lnTo>
                  <a:lnTo>
                    <a:pt x="272268" y="147515"/>
                  </a:lnTo>
                  <a:lnTo>
                    <a:pt x="284106" y="147164"/>
                  </a:lnTo>
                  <a:lnTo>
                    <a:pt x="295944" y="146752"/>
                  </a:lnTo>
                  <a:lnTo>
                    <a:pt x="307782" y="146272"/>
                  </a:lnTo>
                  <a:lnTo>
                    <a:pt x="319619" y="145712"/>
                  </a:lnTo>
                  <a:lnTo>
                    <a:pt x="331457" y="145058"/>
                  </a:lnTo>
                  <a:lnTo>
                    <a:pt x="343295" y="144298"/>
                  </a:lnTo>
                  <a:lnTo>
                    <a:pt x="355133" y="143414"/>
                  </a:lnTo>
                  <a:lnTo>
                    <a:pt x="366970" y="142388"/>
                  </a:lnTo>
                  <a:lnTo>
                    <a:pt x="378808" y="141202"/>
                  </a:lnTo>
                  <a:lnTo>
                    <a:pt x="390646" y="139833"/>
                  </a:lnTo>
                  <a:lnTo>
                    <a:pt x="402484" y="138256"/>
                  </a:lnTo>
                  <a:lnTo>
                    <a:pt x="414321" y="136449"/>
                  </a:lnTo>
                  <a:lnTo>
                    <a:pt x="426159" y="134383"/>
                  </a:lnTo>
                  <a:lnTo>
                    <a:pt x="437997" y="132034"/>
                  </a:lnTo>
                  <a:lnTo>
                    <a:pt x="449835" y="129375"/>
                  </a:lnTo>
                  <a:lnTo>
                    <a:pt x="461673" y="126384"/>
                  </a:lnTo>
                  <a:lnTo>
                    <a:pt x="473510" y="123041"/>
                  </a:lnTo>
                  <a:lnTo>
                    <a:pt x="485348" y="119330"/>
                  </a:lnTo>
                  <a:lnTo>
                    <a:pt x="497186" y="115244"/>
                  </a:lnTo>
                  <a:lnTo>
                    <a:pt x="509024" y="110786"/>
                  </a:lnTo>
                  <a:lnTo>
                    <a:pt x="520861" y="105967"/>
                  </a:lnTo>
                  <a:lnTo>
                    <a:pt x="532699" y="100813"/>
                  </a:lnTo>
                  <a:lnTo>
                    <a:pt x="544537" y="95360"/>
                  </a:lnTo>
                  <a:lnTo>
                    <a:pt x="556375" y="89660"/>
                  </a:lnTo>
                  <a:lnTo>
                    <a:pt x="568213" y="83773"/>
                  </a:lnTo>
                  <a:lnTo>
                    <a:pt x="580050" y="77771"/>
                  </a:lnTo>
                  <a:lnTo>
                    <a:pt x="591888" y="71730"/>
                  </a:lnTo>
                  <a:lnTo>
                    <a:pt x="603726" y="65728"/>
                  </a:lnTo>
                  <a:lnTo>
                    <a:pt x="615564" y="59842"/>
                  </a:lnTo>
                  <a:lnTo>
                    <a:pt x="627401" y="54141"/>
                  </a:lnTo>
                  <a:lnTo>
                    <a:pt x="639239" y="48689"/>
                  </a:lnTo>
                  <a:lnTo>
                    <a:pt x="651077" y="43534"/>
                  </a:lnTo>
                  <a:lnTo>
                    <a:pt x="662915" y="38716"/>
                  </a:lnTo>
                  <a:lnTo>
                    <a:pt x="674752" y="34257"/>
                  </a:lnTo>
                  <a:lnTo>
                    <a:pt x="686590" y="30172"/>
                  </a:lnTo>
                  <a:lnTo>
                    <a:pt x="698428" y="26461"/>
                  </a:lnTo>
                  <a:lnTo>
                    <a:pt x="710266" y="23117"/>
                  </a:lnTo>
                  <a:lnTo>
                    <a:pt x="722104" y="20126"/>
                  </a:lnTo>
                  <a:lnTo>
                    <a:pt x="733941" y="17468"/>
                  </a:lnTo>
                  <a:lnTo>
                    <a:pt x="745779" y="15118"/>
                  </a:lnTo>
                  <a:lnTo>
                    <a:pt x="757617" y="13053"/>
                  </a:lnTo>
                  <a:lnTo>
                    <a:pt x="769455" y="11245"/>
                  </a:lnTo>
                  <a:lnTo>
                    <a:pt x="781292" y="9669"/>
                  </a:lnTo>
                  <a:lnTo>
                    <a:pt x="793130" y="8299"/>
                  </a:lnTo>
                  <a:lnTo>
                    <a:pt x="804968" y="7113"/>
                  </a:lnTo>
                  <a:lnTo>
                    <a:pt x="816806" y="6088"/>
                  </a:lnTo>
                  <a:lnTo>
                    <a:pt x="828643" y="5204"/>
                  </a:lnTo>
                  <a:lnTo>
                    <a:pt x="840481" y="4443"/>
                  </a:lnTo>
                  <a:lnTo>
                    <a:pt x="852319" y="3790"/>
                  </a:lnTo>
                  <a:lnTo>
                    <a:pt x="864157" y="3229"/>
                  </a:lnTo>
                  <a:lnTo>
                    <a:pt x="875995" y="2749"/>
                  </a:lnTo>
                  <a:lnTo>
                    <a:pt x="887832" y="2338"/>
                  </a:lnTo>
                  <a:lnTo>
                    <a:pt x="899670" y="1986"/>
                  </a:lnTo>
                  <a:lnTo>
                    <a:pt x="911508" y="1686"/>
                  </a:lnTo>
                  <a:lnTo>
                    <a:pt x="923346" y="1429"/>
                  </a:lnTo>
                  <a:lnTo>
                    <a:pt x="935183" y="1210"/>
                  </a:lnTo>
                  <a:lnTo>
                    <a:pt x="947021" y="1023"/>
                  </a:lnTo>
                  <a:lnTo>
                    <a:pt x="958859" y="864"/>
                  </a:lnTo>
                  <a:lnTo>
                    <a:pt x="970697" y="728"/>
                  </a:lnTo>
                  <a:lnTo>
                    <a:pt x="982534" y="613"/>
                  </a:lnTo>
                  <a:lnTo>
                    <a:pt x="994372" y="514"/>
                  </a:lnTo>
                  <a:lnTo>
                    <a:pt x="1006210" y="430"/>
                  </a:lnTo>
                  <a:lnTo>
                    <a:pt x="1018048" y="358"/>
                  </a:lnTo>
                  <a:lnTo>
                    <a:pt x="1029886" y="298"/>
                  </a:lnTo>
                  <a:lnTo>
                    <a:pt x="1041723" y="246"/>
                  </a:lnTo>
                  <a:lnTo>
                    <a:pt x="1053561" y="202"/>
                  </a:lnTo>
                  <a:lnTo>
                    <a:pt x="1065399" y="164"/>
                  </a:lnTo>
                  <a:lnTo>
                    <a:pt x="1077237" y="132"/>
                  </a:lnTo>
                  <a:lnTo>
                    <a:pt x="1089074" y="105"/>
                  </a:lnTo>
                  <a:lnTo>
                    <a:pt x="1100912" y="82"/>
                  </a:lnTo>
                  <a:lnTo>
                    <a:pt x="1112750" y="62"/>
                  </a:lnTo>
                  <a:lnTo>
                    <a:pt x="1124588" y="45"/>
                  </a:lnTo>
                  <a:lnTo>
                    <a:pt x="1136426" y="31"/>
                  </a:lnTo>
                  <a:lnTo>
                    <a:pt x="1148263" y="19"/>
                  </a:lnTo>
                  <a:lnTo>
                    <a:pt x="1160101" y="8"/>
                  </a:lnTo>
                  <a:lnTo>
                    <a:pt x="1171939" y="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28968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8" name="pt88"/>
            <p:cNvSpPr/>
            <p:nvPr/>
          </p:nvSpPr>
          <p:spPr>
            <a:xfrm>
              <a:off x="5939367" y="143929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9" name="pt89"/>
            <p:cNvSpPr/>
            <p:nvPr/>
          </p:nvSpPr>
          <p:spPr>
            <a:xfrm>
              <a:off x="5939367"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3929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3" name="pt93"/>
            <p:cNvSpPr/>
            <p:nvPr/>
          </p:nvSpPr>
          <p:spPr>
            <a:xfrm>
              <a:off x="4767428"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3849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9" name="pt99"/>
            <p:cNvSpPr/>
            <p:nvPr/>
          </p:nvSpPr>
          <p:spPr>
            <a:xfrm>
              <a:off x="2423549" y="15888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0" name="pt100"/>
            <p:cNvSpPr/>
            <p:nvPr/>
          </p:nvSpPr>
          <p:spPr>
            <a:xfrm>
              <a:off x="2423549"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3874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(687,000)</a:t>
              </a:r>
            </a:p>
          </p:txBody>
        </p:sp>
        <p:sp>
          <p:nvSpPr>
            <p:cNvPr id="236" name="tx236"/>
            <p:cNvSpPr/>
            <p:nvPr/>
          </p:nvSpPr>
          <p:spPr>
            <a:xfrm>
              <a:off x="1555431" y="988346"/>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(351,000)</a:t>
              </a:r>
            </a:p>
          </p:txBody>
        </p:sp>
        <p:sp>
          <p:nvSpPr>
            <p:cNvPr id="237" name="tx237"/>
            <p:cNvSpPr/>
            <p:nvPr/>
          </p:nvSpPr>
          <p:spPr>
            <a:xfrm>
              <a:off x="1392103" y="1137949"/>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287552"/>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3715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586757"/>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3636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0169" y="1885963"/>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(58,000)</a:t>
              </a:r>
            </a:p>
          </p:txBody>
        </p:sp>
        <p:sp>
          <p:nvSpPr>
            <p:cNvPr id="243" name="tx243"/>
            <p:cNvSpPr/>
            <p:nvPr/>
          </p:nvSpPr>
          <p:spPr>
            <a:xfrm>
              <a:off x="1724284" y="203556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(54,000)</a:t>
              </a:r>
            </a:p>
          </p:txBody>
        </p:sp>
        <p:sp>
          <p:nvSpPr>
            <p:cNvPr id="244" name="tx244"/>
            <p:cNvSpPr/>
            <p:nvPr/>
          </p:nvSpPr>
          <p:spPr>
            <a:xfrm>
              <a:off x="1433038" y="2185169"/>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347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484374"/>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33977"/>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783580"/>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33182"/>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082785"/>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955438" y="3232388"/>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(2,000)</a:t>
              </a:r>
            </a:p>
          </p:txBody>
        </p:sp>
        <p:sp>
          <p:nvSpPr>
            <p:cNvPr id="252" name="tx252"/>
            <p:cNvSpPr/>
            <p:nvPr/>
          </p:nvSpPr>
          <p:spPr>
            <a:xfrm>
              <a:off x="1765116" y="33819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31594"/>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(1,000)</a:t>
              </a:r>
            </a:p>
          </p:txBody>
        </p:sp>
        <p:sp>
          <p:nvSpPr>
            <p:cNvPr id="254" name="tx254"/>
            <p:cNvSpPr/>
            <p:nvPr/>
          </p:nvSpPr>
          <p:spPr>
            <a:xfrm>
              <a:off x="1526265" y="3681196"/>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830799"/>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(1,000)</a:t>
              </a:r>
            </a:p>
          </p:txBody>
        </p:sp>
        <p:sp>
          <p:nvSpPr>
            <p:cNvPr id="256" name="tx256"/>
            <p:cNvSpPr/>
            <p:nvPr/>
          </p:nvSpPr>
          <p:spPr>
            <a:xfrm>
              <a:off x="1692202" y="3980402"/>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1098094" y="4130005"/>
              <a:ext cx="126696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(&lt;1,000)</a:t>
              </a:r>
            </a:p>
          </p:txBody>
        </p:sp>
        <p:sp>
          <p:nvSpPr>
            <p:cNvPr id="258" name="tx258"/>
            <p:cNvSpPr/>
            <p:nvPr/>
          </p:nvSpPr>
          <p:spPr>
            <a:xfrm>
              <a:off x="1546630" y="4279608"/>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429210"/>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578813"/>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72841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87801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(&lt;500)</a:t>
              </a:r>
            </a:p>
          </p:txBody>
        </p:sp>
        <p:sp>
          <p:nvSpPr>
            <p:cNvPr id="263" name="tx263"/>
            <p:cNvSpPr/>
            <p:nvPr/>
          </p:nvSpPr>
          <p:spPr>
            <a:xfrm>
              <a:off x="1470799" y="5027622"/>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(&lt;500)</a:t>
              </a:r>
            </a:p>
          </p:txBody>
        </p:sp>
        <p:sp>
          <p:nvSpPr>
            <p:cNvPr id="264" name="tx264"/>
            <p:cNvSpPr/>
            <p:nvPr/>
          </p:nvSpPr>
          <p:spPr>
            <a:xfrm>
              <a:off x="649557" y="5177224"/>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(&lt;200)</a:t>
              </a:r>
            </a:p>
          </p:txBody>
        </p:sp>
        <p:sp>
          <p:nvSpPr>
            <p:cNvPr id="265" name="tx265"/>
            <p:cNvSpPr/>
            <p:nvPr/>
          </p:nvSpPr>
          <p:spPr>
            <a:xfrm>
              <a:off x="1167887" y="5326827"/>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66" name="tx266"/>
            <p:cNvSpPr/>
            <p:nvPr/>
          </p:nvSpPr>
          <p:spPr>
            <a:xfrm>
              <a:off x="1593346" y="5476430"/>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970123"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68" name="tx268"/>
            <p:cNvSpPr/>
            <p:nvPr/>
          </p:nvSpPr>
          <p:spPr>
            <a:xfrm>
              <a:off x="7287203" y="838743"/>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(218,000)</a:t>
              </a:r>
            </a:p>
          </p:txBody>
        </p:sp>
        <p:sp>
          <p:nvSpPr>
            <p:cNvPr id="269" name="tx269"/>
            <p:cNvSpPr/>
            <p:nvPr/>
          </p:nvSpPr>
          <p:spPr>
            <a:xfrm>
              <a:off x="7287203" y="98834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37949"/>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287552"/>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37155"/>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(55,000)</a:t>
              </a:r>
            </a:p>
          </p:txBody>
        </p:sp>
        <p:sp>
          <p:nvSpPr>
            <p:cNvPr id="273" name="tx273"/>
            <p:cNvSpPr/>
            <p:nvPr/>
          </p:nvSpPr>
          <p:spPr>
            <a:xfrm>
              <a:off x="7287203" y="1586757"/>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3636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885963"/>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(50,000)</a:t>
              </a:r>
            </a:p>
          </p:txBody>
        </p:sp>
        <p:sp>
          <p:nvSpPr>
            <p:cNvPr id="276" name="tx276"/>
            <p:cNvSpPr/>
            <p:nvPr/>
          </p:nvSpPr>
          <p:spPr>
            <a:xfrm>
              <a:off x="7287203" y="203556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(42,000)</a:t>
              </a:r>
            </a:p>
          </p:txBody>
        </p:sp>
        <p:sp>
          <p:nvSpPr>
            <p:cNvPr id="277" name="tx277"/>
            <p:cNvSpPr/>
            <p:nvPr/>
          </p:nvSpPr>
          <p:spPr>
            <a:xfrm>
              <a:off x="7287203" y="2185169"/>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34771"/>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484374"/>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33977"/>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(6,000)</a:t>
              </a:r>
            </a:p>
          </p:txBody>
        </p:sp>
        <p:sp>
          <p:nvSpPr>
            <p:cNvPr id="281" name="tx281"/>
            <p:cNvSpPr/>
            <p:nvPr/>
          </p:nvSpPr>
          <p:spPr>
            <a:xfrm>
              <a:off x="7287203" y="2783580"/>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3318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(4,000)</a:t>
              </a:r>
            </a:p>
          </p:txBody>
        </p:sp>
        <p:sp>
          <p:nvSpPr>
            <p:cNvPr id="283" name="tx283"/>
            <p:cNvSpPr/>
            <p:nvPr/>
          </p:nvSpPr>
          <p:spPr>
            <a:xfrm>
              <a:off x="7287203" y="3082785"/>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3238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381991"/>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31594"/>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681196"/>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830799"/>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398040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(&lt;1,000)</a:t>
              </a:r>
            </a:p>
          </p:txBody>
        </p:sp>
        <p:sp>
          <p:nvSpPr>
            <p:cNvPr id="290" name="tx290"/>
            <p:cNvSpPr/>
            <p:nvPr/>
          </p:nvSpPr>
          <p:spPr>
            <a:xfrm>
              <a:off x="7287203" y="4130005"/>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279608"/>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429210"/>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(&lt;200)</a:t>
              </a:r>
            </a:p>
          </p:txBody>
        </p:sp>
        <p:sp>
          <p:nvSpPr>
            <p:cNvPr id="293" name="tx293"/>
            <p:cNvSpPr/>
            <p:nvPr/>
          </p:nvSpPr>
          <p:spPr>
            <a:xfrm>
              <a:off x="7287203" y="457881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728416"/>
              <a:ext cx="117956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(&lt;200)</a:t>
              </a:r>
            </a:p>
          </p:txBody>
        </p:sp>
        <p:sp>
          <p:nvSpPr>
            <p:cNvPr id="295" name="tx295"/>
            <p:cNvSpPr/>
            <p:nvPr/>
          </p:nvSpPr>
          <p:spPr>
            <a:xfrm>
              <a:off x="7287203" y="487801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(&lt;100)</a:t>
              </a:r>
            </a:p>
          </p:txBody>
        </p:sp>
        <p:sp>
          <p:nvSpPr>
            <p:cNvPr id="296" name="tx296"/>
            <p:cNvSpPr/>
            <p:nvPr/>
          </p:nvSpPr>
          <p:spPr>
            <a:xfrm>
              <a:off x="7287203" y="5027622"/>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17722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326827"/>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(&lt;100)</a:t>
              </a:r>
            </a:p>
          </p:txBody>
        </p:sp>
        <p:sp>
          <p:nvSpPr>
            <p:cNvPr id="299" name="tx299"/>
            <p:cNvSpPr/>
            <p:nvPr/>
          </p:nvSpPr>
          <p:spPr>
            <a:xfrm>
              <a:off x="7287203" y="5476430"/>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300" name="tx300"/>
            <p:cNvSpPr/>
            <p:nvPr/>
          </p:nvSpPr>
          <p:spPr>
            <a:xfrm>
              <a:off x="7287203"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301" name="tx301"/>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0885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57041"/>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0839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57720"/>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059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5823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0511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5471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0431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5528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0488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5306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0409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295232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019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25289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01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5507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003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85131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0091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14909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0011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4483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5979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74892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89716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0467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19631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34591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49552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645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5353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Países clasificados según el número de niños sin dosis, LACR, 2021-2025</a:t>
              </a:r>
            </a:p>
          </p:txBody>
        </p:sp>
        <p:sp>
          <p:nvSpPr>
            <p:cNvPr id="340" name="tx340"/>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341" name="tx341"/>
            <p:cNvSpPr/>
            <p:nvPr/>
          </p:nvSpPr>
          <p:spPr>
            <a:xfrm>
              <a:off x="4657217" y="6448793"/>
              <a:ext cx="441719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El número entre paréntesis es el número de niños que no recibieron ninguna dosis.</a:t>
              </a:r>
            </a:p>
          </p:txBody>
        </p:sp>
        <p:sp>
          <p:nvSpPr>
            <p:cNvPr id="342" name="tx342"/>
            <p:cNvSpPr/>
            <p:nvPr/>
          </p:nvSpPr>
          <p:spPr>
            <a:xfrm>
              <a:off x="5825239" y="6570913"/>
              <a:ext cx="3249170"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con dosis cero son aquellos que no recibieron la DTP1.</a:t>
              </a:r>
            </a:p>
          </p:txBody>
        </p:sp>
      </p:grpSp>
      <p:sp>
        <p:nvSpPr>
          <p:cNvPr id="3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Este gráfico compara la clasificación de los países en la région según el número absoluto de niños sin dosis, donde el puesto 1 representa al país con más niños sin dosis.
En 2021, Bolivia ocupaba el sexto puesto de entre 33 países, con 63 000 niños sin ninguna dosis.
En 2025, Bolivia ocupaba el cuarto puesto de entre 33 países, con 89 000 niños sin ninguna dosis.
Nota: Las cifras absolutas de niños que no han recibido ninguna dosis se basan en una combinación de los resultados del programa y el tamaño de la población infantil superviviente objetivo. Los países pueden ascender en la clasificación a pesar de que haya disminuido el número de niños que no han recibido ninguna dosis, ya que la clasificación también depende de los resultados de otros países de la región.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40898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85616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330335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75054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219773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13257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57976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302694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247413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983899" y="192132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5" name="pl15"/>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332670" y="3676282"/>
              <a:ext cx="203168" cy="1009104"/>
            </a:xfrm>
            <a:prstGeom prst="rect">
              <a:avLst/>
            </a:prstGeom>
            <a:solidFill>
              <a:srgbClr val="80BD41">
                <a:alpha val="100000"/>
              </a:srgbClr>
            </a:solidFill>
          </p:spPr>
          <p:txBody>
            <a:bodyPr/>
            <a:lstStyle/>
            <a:p/>
          </p:txBody>
        </p:sp>
        <p:sp>
          <p:nvSpPr>
            <p:cNvPr id="30" name="rc30"/>
            <p:cNvSpPr/>
            <p:nvPr/>
          </p:nvSpPr>
          <p:spPr>
            <a:xfrm>
              <a:off x="1332670" y="3339913"/>
              <a:ext cx="203168" cy="107638"/>
            </a:xfrm>
            <a:prstGeom prst="rect">
              <a:avLst/>
            </a:prstGeom>
            <a:solidFill>
              <a:srgbClr val="0058AB">
                <a:alpha val="100000"/>
              </a:srgbClr>
            </a:solidFill>
          </p:spPr>
          <p:txBody>
            <a:bodyPr/>
            <a:lstStyle/>
            <a:p/>
          </p:txBody>
        </p:sp>
        <p:sp>
          <p:nvSpPr>
            <p:cNvPr id="31" name="rc31"/>
            <p:cNvSpPr/>
            <p:nvPr/>
          </p:nvSpPr>
          <p:spPr>
            <a:xfrm>
              <a:off x="1332670" y="3447551"/>
              <a:ext cx="203168" cy="228731"/>
            </a:xfrm>
            <a:prstGeom prst="rect">
              <a:avLst/>
            </a:prstGeom>
            <a:solidFill>
              <a:srgbClr val="1CABE2">
                <a:alpha val="100000"/>
              </a:srgbClr>
            </a:solidFill>
          </p:spPr>
          <p:txBody>
            <a:bodyPr/>
            <a:lstStyle/>
            <a:p/>
          </p:txBody>
        </p:sp>
        <p:sp>
          <p:nvSpPr>
            <p:cNvPr id="32" name="rc32"/>
            <p:cNvSpPr/>
            <p:nvPr/>
          </p:nvSpPr>
          <p:spPr>
            <a:xfrm>
              <a:off x="1558413" y="3735887"/>
              <a:ext cx="203168" cy="949499"/>
            </a:xfrm>
            <a:prstGeom prst="rect">
              <a:avLst/>
            </a:prstGeom>
            <a:solidFill>
              <a:srgbClr val="80BD41">
                <a:alpha val="100000"/>
              </a:srgbClr>
            </a:solidFill>
          </p:spPr>
          <p:txBody>
            <a:bodyPr/>
            <a:lstStyle/>
            <a:p/>
          </p:txBody>
        </p:sp>
        <p:sp>
          <p:nvSpPr>
            <p:cNvPr id="33" name="rc33"/>
            <p:cNvSpPr/>
            <p:nvPr/>
          </p:nvSpPr>
          <p:spPr>
            <a:xfrm>
              <a:off x="1558413" y="3348061"/>
              <a:ext cx="203168" cy="120358"/>
            </a:xfrm>
            <a:prstGeom prst="rect">
              <a:avLst/>
            </a:prstGeom>
            <a:solidFill>
              <a:srgbClr val="0058AB">
                <a:alpha val="100000"/>
              </a:srgbClr>
            </a:solidFill>
          </p:spPr>
          <p:txBody>
            <a:bodyPr/>
            <a:lstStyle/>
            <a:p/>
          </p:txBody>
        </p:sp>
        <p:sp>
          <p:nvSpPr>
            <p:cNvPr id="34" name="rc34"/>
            <p:cNvSpPr/>
            <p:nvPr/>
          </p:nvSpPr>
          <p:spPr>
            <a:xfrm>
              <a:off x="1558413" y="3468419"/>
              <a:ext cx="203168" cy="267467"/>
            </a:xfrm>
            <a:prstGeom prst="rect">
              <a:avLst/>
            </a:prstGeom>
            <a:solidFill>
              <a:srgbClr val="1CABE2">
                <a:alpha val="100000"/>
              </a:srgbClr>
            </a:solidFill>
          </p:spPr>
          <p:txBody>
            <a:bodyPr/>
            <a:lstStyle/>
            <a:p/>
          </p:txBody>
        </p:sp>
        <p:sp>
          <p:nvSpPr>
            <p:cNvPr id="35" name="rc35"/>
            <p:cNvSpPr/>
            <p:nvPr/>
          </p:nvSpPr>
          <p:spPr>
            <a:xfrm>
              <a:off x="1784155" y="3657824"/>
              <a:ext cx="203168" cy="1027562"/>
            </a:xfrm>
            <a:prstGeom prst="rect">
              <a:avLst/>
            </a:prstGeom>
            <a:solidFill>
              <a:srgbClr val="80BD41">
                <a:alpha val="100000"/>
              </a:srgbClr>
            </a:solidFill>
          </p:spPr>
          <p:txBody>
            <a:bodyPr/>
            <a:lstStyle/>
            <a:p/>
          </p:txBody>
        </p:sp>
        <p:sp>
          <p:nvSpPr>
            <p:cNvPr id="36" name="rc36"/>
            <p:cNvSpPr/>
            <p:nvPr/>
          </p:nvSpPr>
          <p:spPr>
            <a:xfrm>
              <a:off x="1784155" y="3350891"/>
              <a:ext cx="203168" cy="80069"/>
            </a:xfrm>
            <a:prstGeom prst="rect">
              <a:avLst/>
            </a:prstGeom>
            <a:solidFill>
              <a:srgbClr val="0058AB">
                <a:alpha val="100000"/>
              </a:srgbClr>
            </a:solidFill>
          </p:spPr>
          <p:txBody>
            <a:bodyPr/>
            <a:lstStyle/>
            <a:p/>
          </p:txBody>
        </p:sp>
        <p:sp>
          <p:nvSpPr>
            <p:cNvPr id="37" name="rc37"/>
            <p:cNvSpPr/>
            <p:nvPr/>
          </p:nvSpPr>
          <p:spPr>
            <a:xfrm>
              <a:off x="1784155" y="3430961"/>
              <a:ext cx="203168" cy="226863"/>
            </a:xfrm>
            <a:prstGeom prst="rect">
              <a:avLst/>
            </a:prstGeom>
            <a:solidFill>
              <a:srgbClr val="1CABE2">
                <a:alpha val="100000"/>
              </a:srgbClr>
            </a:solidFill>
          </p:spPr>
          <p:txBody>
            <a:bodyPr/>
            <a:lstStyle/>
            <a:p/>
          </p:txBody>
        </p:sp>
        <p:sp>
          <p:nvSpPr>
            <p:cNvPr id="38" name="rc38"/>
            <p:cNvSpPr/>
            <p:nvPr/>
          </p:nvSpPr>
          <p:spPr>
            <a:xfrm>
              <a:off x="2009898" y="3505817"/>
              <a:ext cx="203168" cy="1179569"/>
            </a:xfrm>
            <a:prstGeom prst="rect">
              <a:avLst/>
            </a:prstGeom>
            <a:solidFill>
              <a:srgbClr val="80BD41">
                <a:alpha val="100000"/>
              </a:srgbClr>
            </a:solidFill>
          </p:spPr>
          <p:txBody>
            <a:bodyPr/>
            <a:lstStyle/>
            <a:p/>
          </p:txBody>
        </p:sp>
        <p:sp>
          <p:nvSpPr>
            <p:cNvPr id="39" name="rc39"/>
            <p:cNvSpPr/>
            <p:nvPr/>
          </p:nvSpPr>
          <p:spPr>
            <a:xfrm>
              <a:off x="2009898" y="3344965"/>
              <a:ext cx="203168" cy="53617"/>
            </a:xfrm>
            <a:prstGeom prst="rect">
              <a:avLst/>
            </a:prstGeom>
            <a:solidFill>
              <a:srgbClr val="0058AB">
                <a:alpha val="100000"/>
              </a:srgbClr>
            </a:solidFill>
          </p:spPr>
          <p:txBody>
            <a:bodyPr/>
            <a:lstStyle/>
            <a:p/>
          </p:txBody>
        </p:sp>
        <p:sp>
          <p:nvSpPr>
            <p:cNvPr id="40" name="rc40"/>
            <p:cNvSpPr/>
            <p:nvPr/>
          </p:nvSpPr>
          <p:spPr>
            <a:xfrm>
              <a:off x="2009898" y="3398583"/>
              <a:ext cx="203168" cy="107234"/>
            </a:xfrm>
            <a:prstGeom prst="rect">
              <a:avLst/>
            </a:prstGeom>
            <a:solidFill>
              <a:srgbClr val="1CABE2">
                <a:alpha val="100000"/>
              </a:srgbClr>
            </a:solidFill>
          </p:spPr>
          <p:txBody>
            <a:bodyPr/>
            <a:lstStyle/>
            <a:p/>
          </p:txBody>
        </p:sp>
        <p:sp>
          <p:nvSpPr>
            <p:cNvPr id="41" name="rc41"/>
            <p:cNvSpPr/>
            <p:nvPr/>
          </p:nvSpPr>
          <p:spPr>
            <a:xfrm>
              <a:off x="2235640" y="3556737"/>
              <a:ext cx="203168" cy="1128649"/>
            </a:xfrm>
            <a:prstGeom prst="rect">
              <a:avLst/>
            </a:prstGeom>
            <a:solidFill>
              <a:srgbClr val="80BD41">
                <a:alpha val="100000"/>
              </a:srgbClr>
            </a:solidFill>
          </p:spPr>
          <p:txBody>
            <a:bodyPr/>
            <a:lstStyle/>
            <a:p/>
          </p:txBody>
        </p:sp>
        <p:sp>
          <p:nvSpPr>
            <p:cNvPr id="42" name="rc42"/>
            <p:cNvSpPr/>
            <p:nvPr/>
          </p:nvSpPr>
          <p:spPr>
            <a:xfrm>
              <a:off x="2235640" y="3341759"/>
              <a:ext cx="203168" cy="161233"/>
            </a:xfrm>
            <a:prstGeom prst="rect">
              <a:avLst/>
            </a:prstGeom>
            <a:solidFill>
              <a:srgbClr val="0058AB">
                <a:alpha val="100000"/>
              </a:srgbClr>
            </a:solidFill>
          </p:spPr>
          <p:txBody>
            <a:bodyPr/>
            <a:lstStyle/>
            <a:p/>
          </p:txBody>
        </p:sp>
        <p:sp>
          <p:nvSpPr>
            <p:cNvPr id="43" name="rc43"/>
            <p:cNvSpPr/>
            <p:nvPr/>
          </p:nvSpPr>
          <p:spPr>
            <a:xfrm>
              <a:off x="2235640" y="3502992"/>
              <a:ext cx="203168" cy="53744"/>
            </a:xfrm>
            <a:prstGeom prst="rect">
              <a:avLst/>
            </a:prstGeom>
            <a:solidFill>
              <a:srgbClr val="1CABE2">
                <a:alpha val="100000"/>
              </a:srgbClr>
            </a:solidFill>
          </p:spPr>
          <p:txBody>
            <a:bodyPr/>
            <a:lstStyle/>
            <a:p/>
          </p:txBody>
        </p:sp>
        <p:sp>
          <p:nvSpPr>
            <p:cNvPr id="44" name="rc44"/>
            <p:cNvSpPr/>
            <p:nvPr/>
          </p:nvSpPr>
          <p:spPr>
            <a:xfrm>
              <a:off x="2461382" y="3537112"/>
              <a:ext cx="203168" cy="1148274"/>
            </a:xfrm>
            <a:prstGeom prst="rect">
              <a:avLst/>
            </a:prstGeom>
            <a:solidFill>
              <a:srgbClr val="80BD41">
                <a:alpha val="100000"/>
              </a:srgbClr>
            </a:solidFill>
          </p:spPr>
          <p:txBody>
            <a:bodyPr/>
            <a:lstStyle/>
            <a:p/>
          </p:txBody>
        </p:sp>
        <p:sp>
          <p:nvSpPr>
            <p:cNvPr id="45" name="rc45"/>
            <p:cNvSpPr/>
            <p:nvPr/>
          </p:nvSpPr>
          <p:spPr>
            <a:xfrm>
              <a:off x="2461382" y="3334478"/>
              <a:ext cx="203168" cy="94564"/>
            </a:xfrm>
            <a:prstGeom prst="rect">
              <a:avLst/>
            </a:prstGeom>
            <a:solidFill>
              <a:srgbClr val="0058AB">
                <a:alpha val="100000"/>
              </a:srgbClr>
            </a:solidFill>
          </p:spPr>
          <p:txBody>
            <a:bodyPr/>
            <a:lstStyle/>
            <a:p/>
          </p:txBody>
        </p:sp>
        <p:sp>
          <p:nvSpPr>
            <p:cNvPr id="46" name="rc46"/>
            <p:cNvSpPr/>
            <p:nvPr/>
          </p:nvSpPr>
          <p:spPr>
            <a:xfrm>
              <a:off x="2461382" y="3429043"/>
              <a:ext cx="203168" cy="108069"/>
            </a:xfrm>
            <a:prstGeom prst="rect">
              <a:avLst/>
            </a:prstGeom>
            <a:solidFill>
              <a:srgbClr val="1CABE2">
                <a:alpha val="100000"/>
              </a:srgbClr>
            </a:solidFill>
          </p:spPr>
          <p:txBody>
            <a:bodyPr/>
            <a:lstStyle/>
            <a:p/>
          </p:txBody>
        </p:sp>
        <p:sp>
          <p:nvSpPr>
            <p:cNvPr id="47" name="rc47"/>
            <p:cNvSpPr/>
            <p:nvPr/>
          </p:nvSpPr>
          <p:spPr>
            <a:xfrm>
              <a:off x="2687125" y="3542751"/>
              <a:ext cx="203168" cy="1142636"/>
            </a:xfrm>
            <a:prstGeom prst="rect">
              <a:avLst/>
            </a:prstGeom>
            <a:solidFill>
              <a:srgbClr val="80BD41">
                <a:alpha val="100000"/>
              </a:srgbClr>
            </a:solidFill>
          </p:spPr>
          <p:txBody>
            <a:bodyPr/>
            <a:lstStyle/>
            <a:p/>
          </p:txBody>
        </p:sp>
        <p:sp>
          <p:nvSpPr>
            <p:cNvPr id="48" name="rc48"/>
            <p:cNvSpPr/>
            <p:nvPr/>
          </p:nvSpPr>
          <p:spPr>
            <a:xfrm>
              <a:off x="2687125" y="3308717"/>
              <a:ext cx="203168" cy="178967"/>
            </a:xfrm>
            <a:prstGeom prst="rect">
              <a:avLst/>
            </a:prstGeom>
            <a:solidFill>
              <a:srgbClr val="0058AB">
                <a:alpha val="100000"/>
              </a:srgbClr>
            </a:solidFill>
          </p:spPr>
          <p:txBody>
            <a:bodyPr/>
            <a:lstStyle/>
            <a:p/>
          </p:txBody>
        </p:sp>
        <p:sp>
          <p:nvSpPr>
            <p:cNvPr id="49" name="rc49"/>
            <p:cNvSpPr/>
            <p:nvPr/>
          </p:nvSpPr>
          <p:spPr>
            <a:xfrm>
              <a:off x="2687125" y="3487685"/>
              <a:ext cx="203168" cy="55065"/>
            </a:xfrm>
            <a:prstGeom prst="rect">
              <a:avLst/>
            </a:prstGeom>
            <a:solidFill>
              <a:srgbClr val="1CABE2">
                <a:alpha val="100000"/>
              </a:srgbClr>
            </a:solidFill>
          </p:spPr>
          <p:txBody>
            <a:bodyPr/>
            <a:lstStyle/>
            <a:p/>
          </p:txBody>
        </p:sp>
        <p:sp>
          <p:nvSpPr>
            <p:cNvPr id="50" name="rc50"/>
            <p:cNvSpPr/>
            <p:nvPr/>
          </p:nvSpPr>
          <p:spPr>
            <a:xfrm>
              <a:off x="2912867" y="3527515"/>
              <a:ext cx="203168" cy="1157871"/>
            </a:xfrm>
            <a:prstGeom prst="rect">
              <a:avLst/>
            </a:prstGeom>
            <a:solidFill>
              <a:srgbClr val="80BD41">
                <a:alpha val="100000"/>
              </a:srgbClr>
            </a:solidFill>
          </p:spPr>
          <p:txBody>
            <a:bodyPr/>
            <a:lstStyle/>
            <a:p/>
          </p:txBody>
        </p:sp>
        <p:sp>
          <p:nvSpPr>
            <p:cNvPr id="51" name="rc51"/>
            <p:cNvSpPr/>
            <p:nvPr/>
          </p:nvSpPr>
          <p:spPr>
            <a:xfrm>
              <a:off x="2912867" y="3306970"/>
              <a:ext cx="203168" cy="206762"/>
            </a:xfrm>
            <a:prstGeom prst="rect">
              <a:avLst/>
            </a:prstGeom>
            <a:solidFill>
              <a:srgbClr val="0058AB">
                <a:alpha val="100000"/>
              </a:srgbClr>
            </a:solidFill>
          </p:spPr>
          <p:txBody>
            <a:bodyPr/>
            <a:lstStyle/>
            <a:p/>
          </p:txBody>
        </p:sp>
        <p:sp>
          <p:nvSpPr>
            <p:cNvPr id="52" name="rc52"/>
            <p:cNvSpPr/>
            <p:nvPr/>
          </p:nvSpPr>
          <p:spPr>
            <a:xfrm>
              <a:off x="2912867" y="3513733"/>
              <a:ext cx="203168" cy="13781"/>
            </a:xfrm>
            <a:prstGeom prst="rect">
              <a:avLst/>
            </a:prstGeom>
            <a:solidFill>
              <a:srgbClr val="1CABE2">
                <a:alpha val="100000"/>
              </a:srgbClr>
            </a:solidFill>
          </p:spPr>
          <p:txBody>
            <a:bodyPr/>
            <a:lstStyle/>
            <a:p/>
          </p:txBody>
        </p:sp>
        <p:sp>
          <p:nvSpPr>
            <p:cNvPr id="53" name="rc53"/>
            <p:cNvSpPr/>
            <p:nvPr/>
          </p:nvSpPr>
          <p:spPr>
            <a:xfrm>
              <a:off x="3138609" y="3469846"/>
              <a:ext cx="203168" cy="1215541"/>
            </a:xfrm>
            <a:prstGeom prst="rect">
              <a:avLst/>
            </a:prstGeom>
            <a:solidFill>
              <a:srgbClr val="80BD41">
                <a:alpha val="100000"/>
              </a:srgbClr>
            </a:solidFill>
          </p:spPr>
          <p:txBody>
            <a:bodyPr/>
            <a:lstStyle/>
            <a:p/>
          </p:txBody>
        </p:sp>
        <p:sp>
          <p:nvSpPr>
            <p:cNvPr id="54" name="rc54"/>
            <p:cNvSpPr/>
            <p:nvPr/>
          </p:nvSpPr>
          <p:spPr>
            <a:xfrm>
              <a:off x="3138609" y="3304090"/>
              <a:ext cx="203168" cy="55253"/>
            </a:xfrm>
            <a:prstGeom prst="rect">
              <a:avLst/>
            </a:prstGeom>
            <a:solidFill>
              <a:srgbClr val="0058AB">
                <a:alpha val="100000"/>
              </a:srgbClr>
            </a:solidFill>
          </p:spPr>
          <p:txBody>
            <a:bodyPr/>
            <a:lstStyle/>
            <a:p/>
          </p:txBody>
        </p:sp>
        <p:sp>
          <p:nvSpPr>
            <p:cNvPr id="55" name="rc55"/>
            <p:cNvSpPr/>
            <p:nvPr/>
          </p:nvSpPr>
          <p:spPr>
            <a:xfrm>
              <a:off x="3138609" y="3359344"/>
              <a:ext cx="203168" cy="110501"/>
            </a:xfrm>
            <a:prstGeom prst="rect">
              <a:avLst/>
            </a:prstGeom>
            <a:solidFill>
              <a:srgbClr val="1CABE2">
                <a:alpha val="100000"/>
              </a:srgbClr>
            </a:solidFill>
          </p:spPr>
          <p:txBody>
            <a:bodyPr/>
            <a:lstStyle/>
            <a:p/>
          </p:txBody>
        </p:sp>
        <p:sp>
          <p:nvSpPr>
            <p:cNvPr id="56" name="rc56"/>
            <p:cNvSpPr/>
            <p:nvPr/>
          </p:nvSpPr>
          <p:spPr>
            <a:xfrm>
              <a:off x="3364352" y="3398295"/>
              <a:ext cx="203168" cy="1287091"/>
            </a:xfrm>
            <a:prstGeom prst="rect">
              <a:avLst/>
            </a:prstGeom>
            <a:solidFill>
              <a:srgbClr val="80BD41">
                <a:alpha val="100000"/>
              </a:srgbClr>
            </a:solidFill>
          </p:spPr>
          <p:txBody>
            <a:bodyPr/>
            <a:lstStyle/>
            <a:p/>
          </p:txBody>
        </p:sp>
        <p:sp>
          <p:nvSpPr>
            <p:cNvPr id="57" name="rc57"/>
            <p:cNvSpPr/>
            <p:nvPr/>
          </p:nvSpPr>
          <p:spPr>
            <a:xfrm>
              <a:off x="3364352" y="3301415"/>
              <a:ext cx="203168" cy="41521"/>
            </a:xfrm>
            <a:prstGeom prst="rect">
              <a:avLst/>
            </a:prstGeom>
            <a:solidFill>
              <a:srgbClr val="0058AB">
                <a:alpha val="100000"/>
              </a:srgbClr>
            </a:solidFill>
          </p:spPr>
          <p:txBody>
            <a:bodyPr/>
            <a:lstStyle/>
            <a:p/>
          </p:txBody>
        </p:sp>
        <p:sp>
          <p:nvSpPr>
            <p:cNvPr id="58" name="rc58"/>
            <p:cNvSpPr/>
            <p:nvPr/>
          </p:nvSpPr>
          <p:spPr>
            <a:xfrm>
              <a:off x="3364352" y="3342936"/>
              <a:ext cx="203168" cy="55358"/>
            </a:xfrm>
            <a:prstGeom prst="rect">
              <a:avLst/>
            </a:prstGeom>
            <a:solidFill>
              <a:srgbClr val="1CABE2">
                <a:alpha val="100000"/>
              </a:srgbClr>
            </a:solidFill>
          </p:spPr>
          <p:txBody>
            <a:bodyPr/>
            <a:lstStyle/>
            <a:p/>
          </p:txBody>
        </p:sp>
        <p:sp>
          <p:nvSpPr>
            <p:cNvPr id="59" name="rc59"/>
            <p:cNvSpPr/>
            <p:nvPr/>
          </p:nvSpPr>
          <p:spPr>
            <a:xfrm>
              <a:off x="3590094" y="3422917"/>
              <a:ext cx="203168" cy="1262469"/>
            </a:xfrm>
            <a:prstGeom prst="rect">
              <a:avLst/>
            </a:prstGeom>
            <a:solidFill>
              <a:srgbClr val="80BD41">
                <a:alpha val="100000"/>
              </a:srgbClr>
            </a:solidFill>
          </p:spPr>
          <p:txBody>
            <a:bodyPr/>
            <a:lstStyle/>
            <a:p/>
          </p:txBody>
        </p:sp>
        <p:sp>
          <p:nvSpPr>
            <p:cNvPr id="60" name="rc60"/>
            <p:cNvSpPr/>
            <p:nvPr/>
          </p:nvSpPr>
          <p:spPr>
            <a:xfrm>
              <a:off x="3590094" y="3298059"/>
              <a:ext cx="203168" cy="41621"/>
            </a:xfrm>
            <a:prstGeom prst="rect">
              <a:avLst/>
            </a:prstGeom>
            <a:solidFill>
              <a:srgbClr val="0058AB">
                <a:alpha val="100000"/>
              </a:srgbClr>
            </a:solidFill>
          </p:spPr>
          <p:txBody>
            <a:bodyPr/>
            <a:lstStyle/>
            <a:p/>
          </p:txBody>
        </p:sp>
        <p:sp>
          <p:nvSpPr>
            <p:cNvPr id="61" name="rc61"/>
            <p:cNvSpPr/>
            <p:nvPr/>
          </p:nvSpPr>
          <p:spPr>
            <a:xfrm>
              <a:off x="3590094" y="3339680"/>
              <a:ext cx="203168" cy="83237"/>
            </a:xfrm>
            <a:prstGeom prst="rect">
              <a:avLst/>
            </a:prstGeom>
            <a:solidFill>
              <a:srgbClr val="1CABE2">
                <a:alpha val="100000"/>
              </a:srgbClr>
            </a:solidFill>
          </p:spPr>
          <p:txBody>
            <a:bodyPr/>
            <a:lstStyle/>
            <a:p/>
          </p:txBody>
        </p:sp>
        <p:sp>
          <p:nvSpPr>
            <p:cNvPr id="62" name="rc62"/>
            <p:cNvSpPr/>
            <p:nvPr/>
          </p:nvSpPr>
          <p:spPr>
            <a:xfrm>
              <a:off x="3815836" y="3365010"/>
              <a:ext cx="203168" cy="1320376"/>
            </a:xfrm>
            <a:prstGeom prst="rect">
              <a:avLst/>
            </a:prstGeom>
            <a:solidFill>
              <a:srgbClr val="80BD41">
                <a:alpha val="100000"/>
              </a:srgbClr>
            </a:solidFill>
          </p:spPr>
          <p:txBody>
            <a:bodyPr/>
            <a:lstStyle/>
            <a:p/>
          </p:txBody>
        </p:sp>
        <p:sp>
          <p:nvSpPr>
            <p:cNvPr id="63" name="rc63"/>
            <p:cNvSpPr/>
            <p:nvPr/>
          </p:nvSpPr>
          <p:spPr>
            <a:xfrm>
              <a:off x="3815836" y="3295516"/>
              <a:ext cx="203168" cy="27795"/>
            </a:xfrm>
            <a:prstGeom prst="rect">
              <a:avLst/>
            </a:prstGeom>
            <a:solidFill>
              <a:srgbClr val="0058AB">
                <a:alpha val="100000"/>
              </a:srgbClr>
            </a:solidFill>
          </p:spPr>
          <p:txBody>
            <a:bodyPr/>
            <a:lstStyle/>
            <a:p/>
          </p:txBody>
        </p:sp>
        <p:sp>
          <p:nvSpPr>
            <p:cNvPr id="64" name="rc64"/>
            <p:cNvSpPr/>
            <p:nvPr/>
          </p:nvSpPr>
          <p:spPr>
            <a:xfrm>
              <a:off x="3815836" y="3323312"/>
              <a:ext cx="203168" cy="41698"/>
            </a:xfrm>
            <a:prstGeom prst="rect">
              <a:avLst/>
            </a:prstGeom>
            <a:solidFill>
              <a:srgbClr val="1CABE2">
                <a:alpha val="100000"/>
              </a:srgbClr>
            </a:solidFill>
          </p:spPr>
          <p:txBody>
            <a:bodyPr/>
            <a:lstStyle/>
            <a:p/>
          </p:txBody>
        </p:sp>
        <p:sp>
          <p:nvSpPr>
            <p:cNvPr id="65" name="rc65"/>
            <p:cNvSpPr/>
            <p:nvPr/>
          </p:nvSpPr>
          <p:spPr>
            <a:xfrm>
              <a:off x="4041579" y="3390705"/>
              <a:ext cx="203168" cy="1294681"/>
            </a:xfrm>
            <a:prstGeom prst="rect">
              <a:avLst/>
            </a:prstGeom>
            <a:solidFill>
              <a:srgbClr val="80BD41">
                <a:alpha val="100000"/>
              </a:srgbClr>
            </a:solidFill>
          </p:spPr>
          <p:txBody>
            <a:bodyPr/>
            <a:lstStyle/>
            <a:p/>
          </p:txBody>
        </p:sp>
        <p:sp>
          <p:nvSpPr>
            <p:cNvPr id="66" name="rc66"/>
            <p:cNvSpPr/>
            <p:nvPr/>
          </p:nvSpPr>
          <p:spPr>
            <a:xfrm>
              <a:off x="4041579" y="3293255"/>
              <a:ext cx="203168" cy="41764"/>
            </a:xfrm>
            <a:prstGeom prst="rect">
              <a:avLst/>
            </a:prstGeom>
            <a:solidFill>
              <a:srgbClr val="0058AB">
                <a:alpha val="100000"/>
              </a:srgbClr>
            </a:solidFill>
          </p:spPr>
          <p:txBody>
            <a:bodyPr/>
            <a:lstStyle/>
            <a:p/>
          </p:txBody>
        </p:sp>
        <p:sp>
          <p:nvSpPr>
            <p:cNvPr id="67" name="rc67"/>
            <p:cNvSpPr/>
            <p:nvPr/>
          </p:nvSpPr>
          <p:spPr>
            <a:xfrm>
              <a:off x="4041579" y="3335020"/>
              <a:ext cx="203168" cy="55684"/>
            </a:xfrm>
            <a:prstGeom prst="rect">
              <a:avLst/>
            </a:prstGeom>
            <a:solidFill>
              <a:srgbClr val="1CABE2">
                <a:alpha val="100000"/>
              </a:srgbClr>
            </a:solidFill>
          </p:spPr>
          <p:txBody>
            <a:bodyPr/>
            <a:lstStyle/>
            <a:p/>
          </p:txBody>
        </p:sp>
        <p:sp>
          <p:nvSpPr>
            <p:cNvPr id="68" name="rc68"/>
            <p:cNvSpPr/>
            <p:nvPr/>
          </p:nvSpPr>
          <p:spPr>
            <a:xfrm>
              <a:off x="4267321" y="3487198"/>
              <a:ext cx="203168" cy="1198188"/>
            </a:xfrm>
            <a:prstGeom prst="rect">
              <a:avLst/>
            </a:prstGeom>
            <a:solidFill>
              <a:srgbClr val="80BD41">
                <a:alpha val="100000"/>
              </a:srgbClr>
            </a:solidFill>
          </p:spPr>
          <p:txBody>
            <a:bodyPr/>
            <a:lstStyle/>
            <a:p/>
          </p:txBody>
        </p:sp>
        <p:sp>
          <p:nvSpPr>
            <p:cNvPr id="69" name="rc69"/>
            <p:cNvSpPr/>
            <p:nvPr/>
          </p:nvSpPr>
          <p:spPr>
            <a:xfrm>
              <a:off x="4267321" y="3292144"/>
              <a:ext cx="203168" cy="195054"/>
            </a:xfrm>
            <a:prstGeom prst="rect">
              <a:avLst/>
            </a:prstGeom>
            <a:solidFill>
              <a:srgbClr val="0058AB">
                <a:alpha val="100000"/>
              </a:srgbClr>
            </a:solidFill>
          </p:spPr>
          <p:txBody>
            <a:bodyPr/>
            <a:lstStyle/>
            <a:p/>
          </p:txBody>
        </p:sp>
        <p:sp>
          <p:nvSpPr>
            <p:cNvPr id="70" name="rc70"/>
            <p:cNvSpPr/>
            <p:nvPr/>
          </p:nvSpPr>
          <p:spPr>
            <a:xfrm>
              <a:off x="4267321" y="3487198"/>
              <a:ext cx="203168" cy="0"/>
            </a:xfrm>
            <a:prstGeom prst="rect">
              <a:avLst/>
            </a:prstGeom>
            <a:solidFill>
              <a:srgbClr val="1CABE2">
                <a:alpha val="100000"/>
              </a:srgbClr>
            </a:solidFill>
          </p:spPr>
          <p:txBody>
            <a:bodyPr/>
            <a:lstStyle/>
            <a:p/>
          </p:txBody>
        </p:sp>
        <p:sp>
          <p:nvSpPr>
            <p:cNvPr id="71" name="rc71"/>
            <p:cNvSpPr/>
            <p:nvPr/>
          </p:nvSpPr>
          <p:spPr>
            <a:xfrm>
              <a:off x="4493063" y="3501107"/>
              <a:ext cx="203168" cy="1184279"/>
            </a:xfrm>
            <a:prstGeom prst="rect">
              <a:avLst/>
            </a:prstGeom>
            <a:solidFill>
              <a:srgbClr val="80BD41">
                <a:alpha val="100000"/>
              </a:srgbClr>
            </a:solidFill>
          </p:spPr>
          <p:txBody>
            <a:bodyPr/>
            <a:lstStyle/>
            <a:p/>
          </p:txBody>
        </p:sp>
        <p:sp>
          <p:nvSpPr>
            <p:cNvPr id="72" name="rc72"/>
            <p:cNvSpPr/>
            <p:nvPr/>
          </p:nvSpPr>
          <p:spPr>
            <a:xfrm>
              <a:off x="4493063" y="3292116"/>
              <a:ext cx="203168" cy="111463"/>
            </a:xfrm>
            <a:prstGeom prst="rect">
              <a:avLst/>
            </a:prstGeom>
            <a:solidFill>
              <a:srgbClr val="0058AB">
                <a:alpha val="100000"/>
              </a:srgbClr>
            </a:solidFill>
          </p:spPr>
          <p:txBody>
            <a:bodyPr/>
            <a:lstStyle/>
            <a:p/>
          </p:txBody>
        </p:sp>
        <p:sp>
          <p:nvSpPr>
            <p:cNvPr id="73" name="rc73"/>
            <p:cNvSpPr/>
            <p:nvPr/>
          </p:nvSpPr>
          <p:spPr>
            <a:xfrm>
              <a:off x="4493063" y="3403580"/>
              <a:ext cx="203168" cy="97527"/>
            </a:xfrm>
            <a:prstGeom prst="rect">
              <a:avLst/>
            </a:prstGeom>
            <a:solidFill>
              <a:srgbClr val="1CABE2">
                <a:alpha val="100000"/>
              </a:srgbClr>
            </a:solidFill>
          </p:spPr>
          <p:txBody>
            <a:bodyPr/>
            <a:lstStyle/>
            <a:p/>
          </p:txBody>
        </p:sp>
        <p:sp>
          <p:nvSpPr>
            <p:cNvPr id="74" name="rc74"/>
            <p:cNvSpPr/>
            <p:nvPr/>
          </p:nvSpPr>
          <p:spPr>
            <a:xfrm>
              <a:off x="4718806" y="3445693"/>
              <a:ext cx="203168" cy="1239693"/>
            </a:xfrm>
            <a:prstGeom prst="rect">
              <a:avLst/>
            </a:prstGeom>
            <a:solidFill>
              <a:srgbClr val="80BD41">
                <a:alpha val="100000"/>
              </a:srgbClr>
            </a:solidFill>
          </p:spPr>
          <p:txBody>
            <a:bodyPr/>
            <a:lstStyle/>
            <a:p/>
          </p:txBody>
        </p:sp>
        <p:sp>
          <p:nvSpPr>
            <p:cNvPr id="75" name="rc75"/>
            <p:cNvSpPr/>
            <p:nvPr/>
          </p:nvSpPr>
          <p:spPr>
            <a:xfrm>
              <a:off x="4718806" y="3292470"/>
              <a:ext cx="203168" cy="41787"/>
            </a:xfrm>
            <a:prstGeom prst="rect">
              <a:avLst/>
            </a:prstGeom>
            <a:solidFill>
              <a:srgbClr val="0058AB">
                <a:alpha val="100000"/>
              </a:srgbClr>
            </a:solidFill>
          </p:spPr>
          <p:txBody>
            <a:bodyPr/>
            <a:lstStyle/>
            <a:p/>
          </p:txBody>
        </p:sp>
        <p:sp>
          <p:nvSpPr>
            <p:cNvPr id="76" name="rc76"/>
            <p:cNvSpPr/>
            <p:nvPr/>
          </p:nvSpPr>
          <p:spPr>
            <a:xfrm>
              <a:off x="4718806" y="3334257"/>
              <a:ext cx="203168" cy="111435"/>
            </a:xfrm>
            <a:prstGeom prst="rect">
              <a:avLst/>
            </a:prstGeom>
            <a:solidFill>
              <a:srgbClr val="1CABE2">
                <a:alpha val="100000"/>
              </a:srgbClr>
            </a:solidFill>
          </p:spPr>
          <p:txBody>
            <a:bodyPr/>
            <a:lstStyle/>
            <a:p/>
          </p:txBody>
        </p:sp>
        <p:sp>
          <p:nvSpPr>
            <p:cNvPr id="77" name="rc77"/>
            <p:cNvSpPr/>
            <p:nvPr/>
          </p:nvSpPr>
          <p:spPr>
            <a:xfrm>
              <a:off x="4944548" y="3474268"/>
              <a:ext cx="203168" cy="1211118"/>
            </a:xfrm>
            <a:prstGeom prst="rect">
              <a:avLst/>
            </a:prstGeom>
            <a:solidFill>
              <a:srgbClr val="80BD41">
                <a:alpha val="100000"/>
              </a:srgbClr>
            </a:solidFill>
          </p:spPr>
          <p:txBody>
            <a:bodyPr/>
            <a:lstStyle/>
            <a:p/>
          </p:txBody>
        </p:sp>
        <p:sp>
          <p:nvSpPr>
            <p:cNvPr id="78" name="rc78"/>
            <p:cNvSpPr/>
            <p:nvPr/>
          </p:nvSpPr>
          <p:spPr>
            <a:xfrm>
              <a:off x="4944548" y="3293294"/>
              <a:ext cx="203168" cy="97444"/>
            </a:xfrm>
            <a:prstGeom prst="rect">
              <a:avLst/>
            </a:prstGeom>
            <a:solidFill>
              <a:srgbClr val="0058AB">
                <a:alpha val="100000"/>
              </a:srgbClr>
            </a:solidFill>
          </p:spPr>
          <p:txBody>
            <a:bodyPr/>
            <a:lstStyle/>
            <a:p/>
          </p:txBody>
        </p:sp>
        <p:sp>
          <p:nvSpPr>
            <p:cNvPr id="79" name="rc79"/>
            <p:cNvSpPr/>
            <p:nvPr/>
          </p:nvSpPr>
          <p:spPr>
            <a:xfrm>
              <a:off x="4944548" y="3390738"/>
              <a:ext cx="203168" cy="83529"/>
            </a:xfrm>
            <a:prstGeom prst="rect">
              <a:avLst/>
            </a:prstGeom>
            <a:solidFill>
              <a:srgbClr val="1CABE2">
                <a:alpha val="100000"/>
              </a:srgbClr>
            </a:solidFill>
          </p:spPr>
          <p:txBody>
            <a:bodyPr/>
            <a:lstStyle/>
            <a:p/>
          </p:txBody>
        </p:sp>
        <p:sp>
          <p:nvSpPr>
            <p:cNvPr id="80" name="rc80"/>
            <p:cNvSpPr/>
            <p:nvPr/>
          </p:nvSpPr>
          <p:spPr>
            <a:xfrm>
              <a:off x="5170291" y="3516426"/>
              <a:ext cx="203168" cy="1168961"/>
            </a:xfrm>
            <a:prstGeom prst="rect">
              <a:avLst/>
            </a:prstGeom>
            <a:solidFill>
              <a:srgbClr val="80BD41">
                <a:alpha val="100000"/>
              </a:srgbClr>
            </a:solidFill>
          </p:spPr>
          <p:txBody>
            <a:bodyPr/>
            <a:lstStyle/>
            <a:p/>
          </p:txBody>
        </p:sp>
        <p:sp>
          <p:nvSpPr>
            <p:cNvPr id="81" name="rc81"/>
            <p:cNvSpPr/>
            <p:nvPr/>
          </p:nvSpPr>
          <p:spPr>
            <a:xfrm>
              <a:off x="5170291" y="3293769"/>
              <a:ext cx="203168" cy="125245"/>
            </a:xfrm>
            <a:prstGeom prst="rect">
              <a:avLst/>
            </a:prstGeom>
            <a:solidFill>
              <a:srgbClr val="0058AB">
                <a:alpha val="100000"/>
              </a:srgbClr>
            </a:solidFill>
          </p:spPr>
          <p:txBody>
            <a:bodyPr/>
            <a:lstStyle/>
            <a:p/>
          </p:txBody>
        </p:sp>
        <p:sp>
          <p:nvSpPr>
            <p:cNvPr id="82" name="rc82"/>
            <p:cNvSpPr/>
            <p:nvPr/>
          </p:nvSpPr>
          <p:spPr>
            <a:xfrm>
              <a:off x="5170291" y="3419015"/>
              <a:ext cx="203168" cy="97411"/>
            </a:xfrm>
            <a:prstGeom prst="rect">
              <a:avLst/>
            </a:prstGeom>
            <a:solidFill>
              <a:srgbClr val="1CABE2">
                <a:alpha val="100000"/>
              </a:srgbClr>
            </a:solidFill>
          </p:spPr>
          <p:txBody>
            <a:bodyPr/>
            <a:lstStyle/>
            <a:p/>
          </p:txBody>
        </p:sp>
        <p:sp>
          <p:nvSpPr>
            <p:cNvPr id="83" name="rc83"/>
            <p:cNvSpPr/>
            <p:nvPr/>
          </p:nvSpPr>
          <p:spPr>
            <a:xfrm>
              <a:off x="5396033" y="3530191"/>
              <a:ext cx="203168" cy="1155196"/>
            </a:xfrm>
            <a:prstGeom prst="rect">
              <a:avLst/>
            </a:prstGeom>
            <a:solidFill>
              <a:srgbClr val="80BD41">
                <a:alpha val="100000"/>
              </a:srgbClr>
            </a:solidFill>
          </p:spPr>
          <p:txBody>
            <a:bodyPr/>
            <a:lstStyle/>
            <a:p/>
          </p:txBody>
        </p:sp>
        <p:sp>
          <p:nvSpPr>
            <p:cNvPr id="84" name="rc84"/>
            <p:cNvSpPr/>
            <p:nvPr/>
          </p:nvSpPr>
          <p:spPr>
            <a:xfrm>
              <a:off x="5396033" y="3293581"/>
              <a:ext cx="203168" cy="153095"/>
            </a:xfrm>
            <a:prstGeom prst="rect">
              <a:avLst/>
            </a:prstGeom>
            <a:solidFill>
              <a:srgbClr val="0058AB">
                <a:alpha val="100000"/>
              </a:srgbClr>
            </a:solidFill>
          </p:spPr>
          <p:txBody>
            <a:bodyPr/>
            <a:lstStyle/>
            <a:p/>
          </p:txBody>
        </p:sp>
        <p:sp>
          <p:nvSpPr>
            <p:cNvPr id="85" name="rc85"/>
            <p:cNvSpPr/>
            <p:nvPr/>
          </p:nvSpPr>
          <p:spPr>
            <a:xfrm>
              <a:off x="5396033" y="3446677"/>
              <a:ext cx="203168" cy="83513"/>
            </a:xfrm>
            <a:prstGeom prst="rect">
              <a:avLst/>
            </a:prstGeom>
            <a:solidFill>
              <a:srgbClr val="1CABE2">
                <a:alpha val="100000"/>
              </a:srgbClr>
            </a:solidFill>
          </p:spPr>
          <p:txBody>
            <a:bodyPr/>
            <a:lstStyle/>
            <a:p/>
          </p:txBody>
        </p:sp>
        <p:sp>
          <p:nvSpPr>
            <p:cNvPr id="86" name="rc86"/>
            <p:cNvSpPr/>
            <p:nvPr/>
          </p:nvSpPr>
          <p:spPr>
            <a:xfrm>
              <a:off x="5621775" y="3640974"/>
              <a:ext cx="203168" cy="1044412"/>
            </a:xfrm>
            <a:prstGeom prst="rect">
              <a:avLst/>
            </a:prstGeom>
            <a:solidFill>
              <a:srgbClr val="80BD41">
                <a:alpha val="100000"/>
              </a:srgbClr>
            </a:solidFill>
          </p:spPr>
          <p:txBody>
            <a:bodyPr/>
            <a:lstStyle/>
            <a:p/>
          </p:txBody>
        </p:sp>
        <p:sp>
          <p:nvSpPr>
            <p:cNvPr id="87" name="rc87"/>
            <p:cNvSpPr/>
            <p:nvPr/>
          </p:nvSpPr>
          <p:spPr>
            <a:xfrm>
              <a:off x="5621775" y="3292841"/>
              <a:ext cx="203168" cy="264581"/>
            </a:xfrm>
            <a:prstGeom prst="rect">
              <a:avLst/>
            </a:prstGeom>
            <a:solidFill>
              <a:srgbClr val="0058AB">
                <a:alpha val="100000"/>
              </a:srgbClr>
            </a:solidFill>
          </p:spPr>
          <p:txBody>
            <a:bodyPr/>
            <a:lstStyle/>
            <a:p/>
          </p:txBody>
        </p:sp>
        <p:sp>
          <p:nvSpPr>
            <p:cNvPr id="88" name="rc88"/>
            <p:cNvSpPr/>
            <p:nvPr/>
          </p:nvSpPr>
          <p:spPr>
            <a:xfrm>
              <a:off x="5621775" y="3557422"/>
              <a:ext cx="203168" cy="83552"/>
            </a:xfrm>
            <a:prstGeom prst="rect">
              <a:avLst/>
            </a:prstGeom>
            <a:solidFill>
              <a:srgbClr val="1CABE2">
                <a:alpha val="100000"/>
              </a:srgbClr>
            </a:solidFill>
          </p:spPr>
          <p:txBody>
            <a:bodyPr/>
            <a:lstStyle/>
            <a:p/>
          </p:txBody>
        </p:sp>
        <p:sp>
          <p:nvSpPr>
            <p:cNvPr id="89" name="rc89"/>
            <p:cNvSpPr/>
            <p:nvPr/>
          </p:nvSpPr>
          <p:spPr>
            <a:xfrm>
              <a:off x="5847518" y="3737258"/>
              <a:ext cx="203168" cy="948129"/>
            </a:xfrm>
            <a:prstGeom prst="rect">
              <a:avLst/>
            </a:prstGeom>
            <a:solidFill>
              <a:srgbClr val="80BD41">
                <a:alpha val="100000"/>
              </a:srgbClr>
            </a:solidFill>
          </p:spPr>
          <p:txBody>
            <a:bodyPr/>
            <a:lstStyle/>
            <a:p/>
          </p:txBody>
        </p:sp>
        <p:sp>
          <p:nvSpPr>
            <p:cNvPr id="90" name="rc90"/>
            <p:cNvSpPr/>
            <p:nvPr/>
          </p:nvSpPr>
          <p:spPr>
            <a:xfrm>
              <a:off x="5847518" y="3291077"/>
              <a:ext cx="203168" cy="292802"/>
            </a:xfrm>
            <a:prstGeom prst="rect">
              <a:avLst/>
            </a:prstGeom>
            <a:solidFill>
              <a:srgbClr val="0058AB">
                <a:alpha val="100000"/>
              </a:srgbClr>
            </a:solidFill>
          </p:spPr>
          <p:txBody>
            <a:bodyPr/>
            <a:lstStyle/>
            <a:p/>
          </p:txBody>
        </p:sp>
        <p:sp>
          <p:nvSpPr>
            <p:cNvPr id="91" name="rc91"/>
            <p:cNvSpPr/>
            <p:nvPr/>
          </p:nvSpPr>
          <p:spPr>
            <a:xfrm>
              <a:off x="5847518" y="3583880"/>
              <a:ext cx="203168" cy="153377"/>
            </a:xfrm>
            <a:prstGeom prst="rect">
              <a:avLst/>
            </a:prstGeom>
            <a:solidFill>
              <a:srgbClr val="1CABE2">
                <a:alpha val="100000"/>
              </a:srgbClr>
            </a:solidFill>
          </p:spPr>
          <p:txBody>
            <a:bodyPr/>
            <a:lstStyle/>
            <a:p/>
          </p:txBody>
        </p:sp>
        <p:sp>
          <p:nvSpPr>
            <p:cNvPr id="92" name="rc92"/>
            <p:cNvSpPr/>
            <p:nvPr/>
          </p:nvSpPr>
          <p:spPr>
            <a:xfrm>
              <a:off x="6073260" y="3707146"/>
              <a:ext cx="203168" cy="978240"/>
            </a:xfrm>
            <a:prstGeom prst="rect">
              <a:avLst/>
            </a:prstGeom>
            <a:solidFill>
              <a:srgbClr val="80BD41">
                <a:alpha val="100000"/>
              </a:srgbClr>
            </a:solidFill>
          </p:spPr>
          <p:txBody>
            <a:bodyPr/>
            <a:lstStyle/>
            <a:p/>
          </p:txBody>
        </p:sp>
        <p:sp>
          <p:nvSpPr>
            <p:cNvPr id="93" name="rc93"/>
            <p:cNvSpPr/>
            <p:nvPr/>
          </p:nvSpPr>
          <p:spPr>
            <a:xfrm>
              <a:off x="6073260" y="3287898"/>
              <a:ext cx="203168" cy="349372"/>
            </a:xfrm>
            <a:prstGeom prst="rect">
              <a:avLst/>
            </a:prstGeom>
            <a:solidFill>
              <a:srgbClr val="0058AB">
                <a:alpha val="100000"/>
              </a:srgbClr>
            </a:solidFill>
          </p:spPr>
          <p:txBody>
            <a:bodyPr/>
            <a:lstStyle/>
            <a:p/>
          </p:txBody>
        </p:sp>
        <p:sp>
          <p:nvSpPr>
            <p:cNvPr id="94" name="rc94"/>
            <p:cNvSpPr/>
            <p:nvPr/>
          </p:nvSpPr>
          <p:spPr>
            <a:xfrm>
              <a:off x="6073260" y="3637270"/>
              <a:ext cx="203168" cy="69875"/>
            </a:xfrm>
            <a:prstGeom prst="rect">
              <a:avLst/>
            </a:prstGeom>
            <a:solidFill>
              <a:srgbClr val="1CABE2">
                <a:alpha val="100000"/>
              </a:srgbClr>
            </a:solidFill>
          </p:spPr>
          <p:txBody>
            <a:bodyPr/>
            <a:lstStyle/>
            <a:p/>
          </p:txBody>
        </p:sp>
        <p:sp>
          <p:nvSpPr>
            <p:cNvPr id="95" name="rc95"/>
            <p:cNvSpPr/>
            <p:nvPr/>
          </p:nvSpPr>
          <p:spPr>
            <a:xfrm>
              <a:off x="6299002" y="3719977"/>
              <a:ext cx="203168" cy="965409"/>
            </a:xfrm>
            <a:prstGeom prst="rect">
              <a:avLst/>
            </a:prstGeom>
            <a:solidFill>
              <a:srgbClr val="80BD41">
                <a:alpha val="100000"/>
              </a:srgbClr>
            </a:solidFill>
          </p:spPr>
          <p:txBody>
            <a:bodyPr/>
            <a:lstStyle/>
            <a:p/>
          </p:txBody>
        </p:sp>
        <p:sp>
          <p:nvSpPr>
            <p:cNvPr id="96" name="rc96"/>
            <p:cNvSpPr/>
            <p:nvPr/>
          </p:nvSpPr>
          <p:spPr>
            <a:xfrm>
              <a:off x="6299002" y="3286240"/>
              <a:ext cx="203168" cy="349786"/>
            </a:xfrm>
            <a:prstGeom prst="rect">
              <a:avLst/>
            </a:prstGeom>
            <a:solidFill>
              <a:srgbClr val="0058AB">
                <a:alpha val="100000"/>
              </a:srgbClr>
            </a:solidFill>
          </p:spPr>
          <p:txBody>
            <a:bodyPr/>
            <a:lstStyle/>
            <a:p/>
          </p:txBody>
        </p:sp>
        <p:sp>
          <p:nvSpPr>
            <p:cNvPr id="97" name="rc97"/>
            <p:cNvSpPr/>
            <p:nvPr/>
          </p:nvSpPr>
          <p:spPr>
            <a:xfrm>
              <a:off x="6299002" y="3636027"/>
              <a:ext cx="203168" cy="83950"/>
            </a:xfrm>
            <a:prstGeom prst="rect">
              <a:avLst/>
            </a:prstGeom>
            <a:solidFill>
              <a:srgbClr val="1CABE2">
                <a:alpha val="100000"/>
              </a:srgbClr>
            </a:solidFill>
          </p:spPr>
          <p:txBody>
            <a:bodyPr/>
            <a:lstStyle/>
            <a:p/>
          </p:txBody>
        </p:sp>
        <p:sp>
          <p:nvSpPr>
            <p:cNvPr id="98" name="rc98"/>
            <p:cNvSpPr/>
            <p:nvPr/>
          </p:nvSpPr>
          <p:spPr>
            <a:xfrm>
              <a:off x="6524745" y="3748380"/>
              <a:ext cx="203168" cy="937006"/>
            </a:xfrm>
            <a:prstGeom prst="rect">
              <a:avLst/>
            </a:prstGeom>
            <a:solidFill>
              <a:srgbClr val="80BD41">
                <a:alpha val="100000"/>
              </a:srgbClr>
            </a:solidFill>
          </p:spPr>
          <p:txBody>
            <a:bodyPr/>
            <a:lstStyle/>
            <a:p/>
          </p:txBody>
        </p:sp>
        <p:sp>
          <p:nvSpPr>
            <p:cNvPr id="99" name="rc99"/>
            <p:cNvSpPr/>
            <p:nvPr/>
          </p:nvSpPr>
          <p:spPr>
            <a:xfrm>
              <a:off x="6524745" y="3286870"/>
              <a:ext cx="203168" cy="391584"/>
            </a:xfrm>
            <a:prstGeom prst="rect">
              <a:avLst/>
            </a:prstGeom>
            <a:solidFill>
              <a:srgbClr val="0058AB">
                <a:alpha val="100000"/>
              </a:srgbClr>
            </a:solidFill>
          </p:spPr>
          <p:txBody>
            <a:bodyPr/>
            <a:lstStyle/>
            <a:p/>
          </p:txBody>
        </p:sp>
        <p:sp>
          <p:nvSpPr>
            <p:cNvPr id="100" name="rc100"/>
            <p:cNvSpPr/>
            <p:nvPr/>
          </p:nvSpPr>
          <p:spPr>
            <a:xfrm>
              <a:off x="6524745" y="3678455"/>
              <a:ext cx="203168" cy="69925"/>
            </a:xfrm>
            <a:prstGeom prst="rect">
              <a:avLst/>
            </a:prstGeom>
            <a:solidFill>
              <a:srgbClr val="1CABE2">
                <a:alpha val="100000"/>
              </a:srgbClr>
            </a:solidFill>
          </p:spPr>
          <p:txBody>
            <a:bodyPr/>
            <a:lstStyle/>
            <a:p/>
          </p:txBody>
        </p:sp>
        <p:sp>
          <p:nvSpPr>
            <p:cNvPr id="101" name="rc101"/>
            <p:cNvSpPr/>
            <p:nvPr/>
          </p:nvSpPr>
          <p:spPr>
            <a:xfrm>
              <a:off x="6750487" y="3857041"/>
              <a:ext cx="203168" cy="828345"/>
            </a:xfrm>
            <a:prstGeom prst="rect">
              <a:avLst/>
            </a:prstGeom>
            <a:solidFill>
              <a:srgbClr val="80BD41">
                <a:alpha val="100000"/>
              </a:srgbClr>
            </a:solidFill>
          </p:spPr>
          <p:txBody>
            <a:bodyPr/>
            <a:lstStyle/>
            <a:p/>
          </p:txBody>
        </p:sp>
        <p:sp>
          <p:nvSpPr>
            <p:cNvPr id="102" name="rc102"/>
            <p:cNvSpPr/>
            <p:nvPr/>
          </p:nvSpPr>
          <p:spPr>
            <a:xfrm>
              <a:off x="6750487" y="3281408"/>
              <a:ext cx="203168" cy="491389"/>
            </a:xfrm>
            <a:prstGeom prst="rect">
              <a:avLst/>
            </a:prstGeom>
            <a:solidFill>
              <a:srgbClr val="0058AB">
                <a:alpha val="100000"/>
              </a:srgbClr>
            </a:solidFill>
          </p:spPr>
          <p:txBody>
            <a:bodyPr/>
            <a:lstStyle/>
            <a:p/>
          </p:txBody>
        </p:sp>
        <p:sp>
          <p:nvSpPr>
            <p:cNvPr id="103" name="rc103"/>
            <p:cNvSpPr/>
            <p:nvPr/>
          </p:nvSpPr>
          <p:spPr>
            <a:xfrm>
              <a:off x="6750487" y="3772798"/>
              <a:ext cx="203168" cy="84243"/>
            </a:xfrm>
            <a:prstGeom prst="rect">
              <a:avLst/>
            </a:prstGeom>
            <a:solidFill>
              <a:srgbClr val="1CABE2">
                <a:alpha val="100000"/>
              </a:srgbClr>
            </a:solidFill>
          </p:spPr>
          <p:txBody>
            <a:bodyPr/>
            <a:lstStyle/>
            <a:p/>
          </p:txBody>
        </p:sp>
        <p:sp>
          <p:nvSpPr>
            <p:cNvPr id="104" name="rc104"/>
            <p:cNvSpPr/>
            <p:nvPr/>
          </p:nvSpPr>
          <p:spPr>
            <a:xfrm>
              <a:off x="6976229" y="3855018"/>
              <a:ext cx="203168" cy="830368"/>
            </a:xfrm>
            <a:prstGeom prst="rect">
              <a:avLst/>
            </a:prstGeom>
            <a:solidFill>
              <a:srgbClr val="80BD41">
                <a:alpha val="100000"/>
              </a:srgbClr>
            </a:solidFill>
          </p:spPr>
          <p:txBody>
            <a:bodyPr/>
            <a:lstStyle/>
            <a:p/>
          </p:txBody>
        </p:sp>
        <p:sp>
          <p:nvSpPr>
            <p:cNvPr id="105" name="rc105"/>
            <p:cNvSpPr/>
            <p:nvPr/>
          </p:nvSpPr>
          <p:spPr>
            <a:xfrm>
              <a:off x="6976229" y="3277986"/>
              <a:ext cx="203168" cy="492589"/>
            </a:xfrm>
            <a:prstGeom prst="rect">
              <a:avLst/>
            </a:prstGeom>
            <a:solidFill>
              <a:srgbClr val="0058AB">
                <a:alpha val="100000"/>
              </a:srgbClr>
            </a:solidFill>
          </p:spPr>
          <p:txBody>
            <a:bodyPr/>
            <a:lstStyle/>
            <a:p/>
          </p:txBody>
        </p:sp>
        <p:sp>
          <p:nvSpPr>
            <p:cNvPr id="106" name="rc106"/>
            <p:cNvSpPr/>
            <p:nvPr/>
          </p:nvSpPr>
          <p:spPr>
            <a:xfrm>
              <a:off x="6976229" y="3770576"/>
              <a:ext cx="203168" cy="84442"/>
            </a:xfrm>
            <a:prstGeom prst="rect">
              <a:avLst/>
            </a:prstGeom>
            <a:solidFill>
              <a:srgbClr val="1CABE2">
                <a:alpha val="100000"/>
              </a:srgbClr>
            </a:solidFill>
          </p:spPr>
          <p:txBody>
            <a:bodyPr/>
            <a:lstStyle/>
            <a:p/>
          </p:txBody>
        </p:sp>
        <p:sp>
          <p:nvSpPr>
            <p:cNvPr id="107" name="rc107"/>
            <p:cNvSpPr/>
            <p:nvPr/>
          </p:nvSpPr>
          <p:spPr>
            <a:xfrm>
              <a:off x="7201972" y="3277085"/>
              <a:ext cx="203168" cy="378698"/>
            </a:xfrm>
            <a:prstGeom prst="rect">
              <a:avLst/>
            </a:prstGeom>
            <a:solidFill>
              <a:srgbClr val="F26A21">
                <a:alpha val="100000"/>
              </a:srgbClr>
            </a:solidFill>
          </p:spPr>
          <p:txBody>
            <a:bodyPr/>
            <a:lstStyle/>
            <a:p/>
          </p:txBody>
        </p:sp>
        <p:sp>
          <p:nvSpPr>
            <p:cNvPr id="108" name="rc108"/>
            <p:cNvSpPr/>
            <p:nvPr/>
          </p:nvSpPr>
          <p:spPr>
            <a:xfrm>
              <a:off x="7201972" y="3655784"/>
              <a:ext cx="203168" cy="1029602"/>
            </a:xfrm>
            <a:prstGeom prst="rect">
              <a:avLst/>
            </a:prstGeom>
            <a:solidFill>
              <a:srgbClr val="FFC20E">
                <a:alpha val="100000"/>
              </a:srgbClr>
            </a:solidFill>
          </p:spPr>
          <p:txBody>
            <a:bodyPr/>
            <a:lstStyle/>
            <a:p/>
          </p:txBody>
        </p:sp>
        <p:sp>
          <p:nvSpPr>
            <p:cNvPr id="109" name="rc109"/>
            <p:cNvSpPr/>
            <p:nvPr/>
          </p:nvSpPr>
          <p:spPr>
            <a:xfrm>
              <a:off x="7427714" y="3274642"/>
              <a:ext cx="203168" cy="291140"/>
            </a:xfrm>
            <a:prstGeom prst="rect">
              <a:avLst/>
            </a:prstGeom>
            <a:solidFill>
              <a:srgbClr val="F26A21">
                <a:alpha val="100000"/>
              </a:srgbClr>
            </a:solidFill>
          </p:spPr>
          <p:txBody>
            <a:bodyPr/>
            <a:lstStyle/>
            <a:p/>
          </p:txBody>
        </p:sp>
        <p:sp>
          <p:nvSpPr>
            <p:cNvPr id="110" name="rc110"/>
            <p:cNvSpPr/>
            <p:nvPr/>
          </p:nvSpPr>
          <p:spPr>
            <a:xfrm>
              <a:off x="7427714" y="3565783"/>
              <a:ext cx="203168" cy="1119604"/>
            </a:xfrm>
            <a:prstGeom prst="rect">
              <a:avLst/>
            </a:prstGeom>
            <a:solidFill>
              <a:srgbClr val="FFC20E">
                <a:alpha val="100000"/>
              </a:srgbClr>
            </a:solidFill>
          </p:spPr>
          <p:txBody>
            <a:bodyPr/>
            <a:lstStyle/>
            <a:p/>
          </p:txBody>
        </p:sp>
        <p:sp>
          <p:nvSpPr>
            <p:cNvPr id="111" name="rc111"/>
            <p:cNvSpPr/>
            <p:nvPr/>
          </p:nvSpPr>
          <p:spPr>
            <a:xfrm>
              <a:off x="7653457" y="3274863"/>
              <a:ext cx="203168" cy="223826"/>
            </a:xfrm>
            <a:prstGeom prst="rect">
              <a:avLst/>
            </a:prstGeom>
            <a:solidFill>
              <a:srgbClr val="F26A21">
                <a:alpha val="100000"/>
              </a:srgbClr>
            </a:solidFill>
          </p:spPr>
          <p:txBody>
            <a:bodyPr/>
            <a:lstStyle/>
            <a:p/>
          </p:txBody>
        </p:sp>
        <p:sp>
          <p:nvSpPr>
            <p:cNvPr id="112" name="rc112"/>
            <p:cNvSpPr/>
            <p:nvPr/>
          </p:nvSpPr>
          <p:spPr>
            <a:xfrm>
              <a:off x="7653457" y="3498690"/>
              <a:ext cx="203168" cy="1186696"/>
            </a:xfrm>
            <a:prstGeom prst="rect">
              <a:avLst/>
            </a:prstGeom>
            <a:solidFill>
              <a:srgbClr val="FFC20E">
                <a:alpha val="100000"/>
              </a:srgbClr>
            </a:solidFill>
          </p:spPr>
          <p:txBody>
            <a:bodyPr/>
            <a:lstStyle/>
            <a:p/>
          </p:txBody>
        </p:sp>
        <p:sp>
          <p:nvSpPr>
            <p:cNvPr id="113" name="rc113"/>
            <p:cNvSpPr/>
            <p:nvPr/>
          </p:nvSpPr>
          <p:spPr>
            <a:xfrm>
              <a:off x="7879199" y="3274399"/>
              <a:ext cx="203168" cy="172076"/>
            </a:xfrm>
            <a:prstGeom prst="rect">
              <a:avLst/>
            </a:prstGeom>
            <a:solidFill>
              <a:srgbClr val="F26A21">
                <a:alpha val="100000"/>
              </a:srgbClr>
            </a:solidFill>
          </p:spPr>
          <p:txBody>
            <a:bodyPr/>
            <a:lstStyle/>
            <a:p/>
          </p:txBody>
        </p:sp>
        <p:sp>
          <p:nvSpPr>
            <p:cNvPr id="114" name="rc114"/>
            <p:cNvSpPr/>
            <p:nvPr/>
          </p:nvSpPr>
          <p:spPr>
            <a:xfrm>
              <a:off x="7879199" y="3446475"/>
              <a:ext cx="203168" cy="1238911"/>
            </a:xfrm>
            <a:prstGeom prst="rect">
              <a:avLst/>
            </a:prstGeom>
            <a:solidFill>
              <a:srgbClr val="FFC20E">
                <a:alpha val="100000"/>
              </a:srgbClr>
            </a:solidFill>
          </p:spPr>
          <p:txBody>
            <a:bodyPr/>
            <a:lstStyle/>
            <a:p/>
          </p:txBody>
        </p:sp>
        <p:sp>
          <p:nvSpPr>
            <p:cNvPr id="115" name="rc115"/>
            <p:cNvSpPr/>
            <p:nvPr/>
          </p:nvSpPr>
          <p:spPr>
            <a:xfrm>
              <a:off x="8104941" y="3274631"/>
              <a:ext cx="203168" cy="132290"/>
            </a:xfrm>
            <a:prstGeom prst="rect">
              <a:avLst/>
            </a:prstGeom>
            <a:solidFill>
              <a:srgbClr val="F26A21">
                <a:alpha val="100000"/>
              </a:srgbClr>
            </a:solidFill>
          </p:spPr>
          <p:txBody>
            <a:bodyPr/>
            <a:lstStyle/>
            <a:p/>
          </p:txBody>
        </p:sp>
        <p:sp>
          <p:nvSpPr>
            <p:cNvPr id="116" name="rc116"/>
            <p:cNvSpPr/>
            <p:nvPr/>
          </p:nvSpPr>
          <p:spPr>
            <a:xfrm>
              <a:off x="8104941" y="3406922"/>
              <a:ext cx="203168" cy="1278464"/>
            </a:xfrm>
            <a:prstGeom prst="rect">
              <a:avLst/>
            </a:prstGeom>
            <a:solidFill>
              <a:srgbClr val="FFC20E">
                <a:alpha val="100000"/>
              </a:srgbClr>
            </a:solidFill>
          </p:spPr>
          <p:txBody>
            <a:bodyPr/>
            <a:lstStyle/>
            <a:p/>
          </p:txBody>
        </p:sp>
        <p:sp>
          <p:nvSpPr>
            <p:cNvPr id="117" name="pl117"/>
            <p:cNvSpPr/>
            <p:nvPr/>
          </p:nvSpPr>
          <p:spPr>
            <a:xfrm>
              <a:off x="1434255" y="2097449"/>
              <a:ext cx="5643558" cy="871448"/>
            </a:xfrm>
            <a:custGeom>
              <a:avLst/>
              <a:pathLst>
                <a:path w="5643558" h="871448">
                  <a:moveTo>
                    <a:pt x="0" y="158445"/>
                  </a:moveTo>
                  <a:lnTo>
                    <a:pt x="225742" y="184852"/>
                  </a:lnTo>
                  <a:lnTo>
                    <a:pt x="451484" y="105630"/>
                  </a:lnTo>
                  <a:lnTo>
                    <a:pt x="677227" y="52815"/>
                  </a:lnTo>
                  <a:lnTo>
                    <a:pt x="902969" y="264075"/>
                  </a:lnTo>
                  <a:lnTo>
                    <a:pt x="1128711" y="132037"/>
                  </a:lnTo>
                  <a:lnTo>
                    <a:pt x="1354454" y="290482"/>
                  </a:lnTo>
                  <a:lnTo>
                    <a:pt x="1580196" y="343297"/>
                  </a:lnTo>
                  <a:lnTo>
                    <a:pt x="1805938" y="52815"/>
                  </a:lnTo>
                  <a:lnTo>
                    <a:pt x="2031681" y="26407"/>
                  </a:lnTo>
                  <a:lnTo>
                    <a:pt x="2257423" y="26407"/>
                  </a:lnTo>
                  <a:lnTo>
                    <a:pt x="2483165" y="0"/>
                  </a:lnTo>
                  <a:lnTo>
                    <a:pt x="2708908" y="26407"/>
                  </a:lnTo>
                  <a:lnTo>
                    <a:pt x="2934650" y="316890"/>
                  </a:lnTo>
                  <a:lnTo>
                    <a:pt x="3160393" y="158445"/>
                  </a:lnTo>
                  <a:lnTo>
                    <a:pt x="3386135" y="26407"/>
                  </a:lnTo>
                  <a:lnTo>
                    <a:pt x="3611877" y="132037"/>
                  </a:lnTo>
                  <a:lnTo>
                    <a:pt x="3837620" y="184852"/>
                  </a:lnTo>
                  <a:lnTo>
                    <a:pt x="4063362" y="237667"/>
                  </a:lnTo>
                  <a:lnTo>
                    <a:pt x="4289104" y="448927"/>
                  </a:lnTo>
                  <a:lnTo>
                    <a:pt x="4514847" y="501743"/>
                  </a:lnTo>
                  <a:lnTo>
                    <a:pt x="4740589" y="607373"/>
                  </a:lnTo>
                  <a:lnTo>
                    <a:pt x="4966331" y="607373"/>
                  </a:lnTo>
                  <a:lnTo>
                    <a:pt x="5192074" y="686595"/>
                  </a:lnTo>
                  <a:lnTo>
                    <a:pt x="5417816" y="871448"/>
                  </a:lnTo>
                  <a:lnTo>
                    <a:pt x="5643558" y="871448"/>
                  </a:lnTo>
                </a:path>
              </a:pathLst>
            </a:custGeom>
            <a:ln w="27101" cap="flat">
              <a:solidFill>
                <a:srgbClr val="0058AB">
                  <a:alpha val="100000"/>
                </a:srgbClr>
              </a:solidFill>
              <a:prstDash val="solid"/>
              <a:round/>
            </a:ln>
          </p:spPr>
          <p:txBody>
            <a:bodyPr/>
            <a:lstStyle/>
            <a:p/>
          </p:txBody>
        </p:sp>
        <p:sp>
          <p:nvSpPr>
            <p:cNvPr id="118" name="pl118"/>
            <p:cNvSpPr/>
            <p:nvPr/>
          </p:nvSpPr>
          <p:spPr>
            <a:xfrm>
              <a:off x="1434255" y="2176671"/>
              <a:ext cx="5643558" cy="950671"/>
            </a:xfrm>
            <a:custGeom>
              <a:avLst/>
              <a:pathLst>
                <a:path w="5643558" h="950671">
                  <a:moveTo>
                    <a:pt x="0" y="528150"/>
                  </a:moveTo>
                  <a:lnTo>
                    <a:pt x="225742" y="633780"/>
                  </a:lnTo>
                  <a:lnTo>
                    <a:pt x="451484" y="475335"/>
                  </a:lnTo>
                  <a:lnTo>
                    <a:pt x="677227" y="184852"/>
                  </a:lnTo>
                  <a:lnTo>
                    <a:pt x="902969" y="290482"/>
                  </a:lnTo>
                  <a:lnTo>
                    <a:pt x="1128711" y="264075"/>
                  </a:lnTo>
                  <a:lnTo>
                    <a:pt x="1354454" y="316890"/>
                  </a:lnTo>
                  <a:lnTo>
                    <a:pt x="1580196" y="290482"/>
                  </a:lnTo>
                  <a:lnTo>
                    <a:pt x="1805938" y="184852"/>
                  </a:lnTo>
                  <a:lnTo>
                    <a:pt x="2031681" y="52815"/>
                  </a:lnTo>
                  <a:lnTo>
                    <a:pt x="2257423" y="105630"/>
                  </a:lnTo>
                  <a:lnTo>
                    <a:pt x="2483165" y="0"/>
                  </a:lnTo>
                  <a:lnTo>
                    <a:pt x="2708908" y="52815"/>
                  </a:lnTo>
                  <a:lnTo>
                    <a:pt x="2934650" y="237667"/>
                  </a:lnTo>
                  <a:lnTo>
                    <a:pt x="3160393" y="264075"/>
                  </a:lnTo>
                  <a:lnTo>
                    <a:pt x="3386135" y="158445"/>
                  </a:lnTo>
                  <a:lnTo>
                    <a:pt x="3611877" y="211260"/>
                  </a:lnTo>
                  <a:lnTo>
                    <a:pt x="3837620" y="290482"/>
                  </a:lnTo>
                  <a:lnTo>
                    <a:pt x="4063362" y="316890"/>
                  </a:lnTo>
                  <a:lnTo>
                    <a:pt x="4289104" y="528150"/>
                  </a:lnTo>
                  <a:lnTo>
                    <a:pt x="4514847" y="713003"/>
                  </a:lnTo>
                  <a:lnTo>
                    <a:pt x="4740589" y="660188"/>
                  </a:lnTo>
                  <a:lnTo>
                    <a:pt x="4966331" y="686595"/>
                  </a:lnTo>
                  <a:lnTo>
                    <a:pt x="5192074" y="739410"/>
                  </a:lnTo>
                  <a:lnTo>
                    <a:pt x="5417816" y="950671"/>
                  </a:lnTo>
                  <a:lnTo>
                    <a:pt x="5643558" y="950671"/>
                  </a:lnTo>
                </a:path>
              </a:pathLst>
            </a:custGeom>
            <a:ln w="27101" cap="flat">
              <a:solidFill>
                <a:srgbClr val="80BD41">
                  <a:alpha val="100000"/>
                </a:srgbClr>
              </a:solidFill>
              <a:prstDash val="solid"/>
              <a:round/>
            </a:ln>
          </p:spPr>
          <p:txBody>
            <a:bodyPr/>
            <a:lstStyle/>
            <a:p/>
          </p:txBody>
        </p:sp>
        <p:sp>
          <p:nvSpPr>
            <p:cNvPr id="119" name="tx119"/>
            <p:cNvSpPr/>
            <p:nvPr/>
          </p:nvSpPr>
          <p:spPr>
            <a:xfrm>
              <a:off x="1365926"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0" name="tx120"/>
            <p:cNvSpPr/>
            <p:nvPr/>
          </p:nvSpPr>
          <p:spPr>
            <a:xfrm>
              <a:off x="2494638"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1" name="tx121"/>
            <p:cNvSpPr/>
            <p:nvPr/>
          </p:nvSpPr>
          <p:spPr>
            <a:xfrm>
              <a:off x="3623350"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2" name="tx122"/>
            <p:cNvSpPr/>
            <p:nvPr/>
          </p:nvSpPr>
          <p:spPr>
            <a:xfrm>
              <a:off x="4752062"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3" name="tx123"/>
            <p:cNvSpPr/>
            <p:nvPr/>
          </p:nvSpPr>
          <p:spPr>
            <a:xfrm>
              <a:off x="5655031" y="234224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4" name="tx124"/>
            <p:cNvSpPr/>
            <p:nvPr/>
          </p:nvSpPr>
          <p:spPr>
            <a:xfrm>
              <a:off x="5880773" y="23950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25" name="tx125"/>
            <p:cNvSpPr/>
            <p:nvPr/>
          </p:nvSpPr>
          <p:spPr>
            <a:xfrm>
              <a:off x="6106516" y="2502189"/>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75</a:t>
              </a:r>
            </a:p>
          </p:txBody>
        </p:sp>
        <p:sp>
          <p:nvSpPr>
            <p:cNvPr id="126" name="tx126"/>
            <p:cNvSpPr/>
            <p:nvPr/>
          </p:nvSpPr>
          <p:spPr>
            <a:xfrm>
              <a:off x="6332258" y="2502189"/>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75</a:t>
              </a:r>
            </a:p>
          </p:txBody>
        </p:sp>
        <p:sp>
          <p:nvSpPr>
            <p:cNvPr id="127" name="tx127"/>
            <p:cNvSpPr/>
            <p:nvPr/>
          </p:nvSpPr>
          <p:spPr>
            <a:xfrm>
              <a:off x="6558000" y="258141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72</a:t>
              </a:r>
            </a:p>
          </p:txBody>
        </p:sp>
        <p:sp>
          <p:nvSpPr>
            <p:cNvPr id="128" name="tx128"/>
            <p:cNvSpPr/>
            <p:nvPr/>
          </p:nvSpPr>
          <p:spPr>
            <a:xfrm>
              <a:off x="6783743" y="276476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65</a:t>
              </a:r>
            </a:p>
          </p:txBody>
        </p:sp>
        <p:sp>
          <p:nvSpPr>
            <p:cNvPr id="129" name="tx129"/>
            <p:cNvSpPr/>
            <p:nvPr/>
          </p:nvSpPr>
          <p:spPr>
            <a:xfrm>
              <a:off x="7009485" y="276476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65</a:t>
              </a:r>
            </a:p>
          </p:txBody>
        </p:sp>
        <p:sp>
          <p:nvSpPr>
            <p:cNvPr id="130" name="tx130"/>
            <p:cNvSpPr/>
            <p:nvPr/>
          </p:nvSpPr>
          <p:spPr>
            <a:xfrm>
              <a:off x="1365926" y="277481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31" name="tx131"/>
            <p:cNvSpPr/>
            <p:nvPr/>
          </p:nvSpPr>
          <p:spPr>
            <a:xfrm>
              <a:off x="2494638"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2" name="tx132"/>
            <p:cNvSpPr/>
            <p:nvPr/>
          </p:nvSpPr>
          <p:spPr>
            <a:xfrm>
              <a:off x="3623350"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3" name="tx133"/>
            <p:cNvSpPr/>
            <p:nvPr/>
          </p:nvSpPr>
          <p:spPr>
            <a:xfrm>
              <a:off x="4752062"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4" name="tx134"/>
            <p:cNvSpPr/>
            <p:nvPr/>
          </p:nvSpPr>
          <p:spPr>
            <a:xfrm>
              <a:off x="5655031" y="277481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35" name="tx135"/>
            <p:cNvSpPr/>
            <p:nvPr/>
          </p:nvSpPr>
          <p:spPr>
            <a:xfrm>
              <a:off x="5880773" y="29581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68</a:t>
              </a:r>
            </a:p>
          </p:txBody>
        </p:sp>
        <p:sp>
          <p:nvSpPr>
            <p:cNvPr id="136" name="tx136"/>
            <p:cNvSpPr/>
            <p:nvPr/>
          </p:nvSpPr>
          <p:spPr>
            <a:xfrm>
              <a:off x="6106516" y="29053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7" name="tx137"/>
            <p:cNvSpPr/>
            <p:nvPr/>
          </p:nvSpPr>
          <p:spPr>
            <a:xfrm>
              <a:off x="6332258" y="29317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69</a:t>
              </a:r>
            </a:p>
          </p:txBody>
        </p:sp>
        <p:sp>
          <p:nvSpPr>
            <p:cNvPr id="138" name="tx138"/>
            <p:cNvSpPr/>
            <p:nvPr/>
          </p:nvSpPr>
          <p:spPr>
            <a:xfrm>
              <a:off x="6558000" y="298457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67</a:t>
              </a:r>
            </a:p>
          </p:txBody>
        </p:sp>
        <p:sp>
          <p:nvSpPr>
            <p:cNvPr id="139" name="tx139"/>
            <p:cNvSpPr/>
            <p:nvPr/>
          </p:nvSpPr>
          <p:spPr>
            <a:xfrm>
              <a:off x="6783743" y="31958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59</a:t>
              </a:r>
            </a:p>
          </p:txBody>
        </p:sp>
        <p:sp>
          <p:nvSpPr>
            <p:cNvPr id="140" name="tx140"/>
            <p:cNvSpPr/>
            <p:nvPr/>
          </p:nvSpPr>
          <p:spPr>
            <a:xfrm>
              <a:off x="7009485" y="31958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59</a:t>
              </a:r>
            </a:p>
          </p:txBody>
        </p:sp>
        <p:sp>
          <p:nvSpPr>
            <p:cNvPr id="141" name="tx141"/>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508103" y="407514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3" name="tx143"/>
            <p:cNvSpPr/>
            <p:nvPr/>
          </p:nvSpPr>
          <p:spPr>
            <a:xfrm>
              <a:off x="508103" y="352233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4" name="tx144"/>
            <p:cNvSpPr/>
            <p:nvPr/>
          </p:nvSpPr>
          <p:spPr>
            <a:xfrm>
              <a:off x="508103" y="296952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5" name="tx145"/>
            <p:cNvSpPr/>
            <p:nvPr/>
          </p:nvSpPr>
          <p:spPr>
            <a:xfrm>
              <a:off x="508103" y="241670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6" name="tx146"/>
            <p:cNvSpPr/>
            <p:nvPr/>
          </p:nvSpPr>
          <p:spPr>
            <a:xfrm>
              <a:off x="508103" y="186389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7" name="tx147"/>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8" name="tx148"/>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9" name="tx149"/>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50" name="tx150"/>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51" name="tx151"/>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2" name="tx152"/>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3" name="tx153"/>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4" name="tx154"/>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5" name="tx155"/>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6" name="tx156"/>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9" name="tx159"/>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0" name="tx160"/>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1" name="tx161"/>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2" name="tx162"/>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3" name="tx163"/>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4" name="tx164"/>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5" name="tx165"/>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6" name="tx166"/>
            <p:cNvSpPr/>
            <p:nvPr/>
          </p:nvSpPr>
          <p:spPr>
            <a:xfrm rot="-5400000">
              <a:off x="166964" y="324728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a:t>
              </a:r>
            </a:p>
          </p:txBody>
        </p:sp>
        <p:sp>
          <p:nvSpPr>
            <p:cNvPr id="167" name="tx167"/>
            <p:cNvSpPr/>
            <p:nvPr/>
          </p:nvSpPr>
          <p:spPr>
            <a:xfrm rot="5400000">
              <a:off x="8601320" y="32334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68" name="rc168"/>
            <p:cNvSpPr/>
            <p:nvPr/>
          </p:nvSpPr>
          <p:spPr>
            <a:xfrm>
              <a:off x="1071314" y="5522891"/>
              <a:ext cx="201455" cy="201456"/>
            </a:xfrm>
            <a:prstGeom prst="rect">
              <a:avLst/>
            </a:prstGeom>
            <a:solidFill>
              <a:srgbClr val="80BD41">
                <a:alpha val="100000"/>
              </a:srgbClr>
            </a:solidFill>
          </p:spPr>
          <p:txBody>
            <a:bodyPr/>
            <a:lstStyle/>
            <a:p/>
          </p:txBody>
        </p:sp>
        <p:sp>
          <p:nvSpPr>
            <p:cNvPr id="169" name="rc169"/>
            <p:cNvSpPr/>
            <p:nvPr/>
          </p:nvSpPr>
          <p:spPr>
            <a:xfrm>
              <a:off x="2975038" y="5522891"/>
              <a:ext cx="201456" cy="201456"/>
            </a:xfrm>
            <a:prstGeom prst="rect">
              <a:avLst/>
            </a:prstGeom>
            <a:solidFill>
              <a:srgbClr val="1CABE2">
                <a:alpha val="100000"/>
              </a:srgbClr>
            </a:solidFill>
          </p:spPr>
          <p:txBody>
            <a:bodyPr/>
            <a:lstStyle/>
            <a:p/>
          </p:txBody>
        </p:sp>
        <p:sp>
          <p:nvSpPr>
            <p:cNvPr id="170" name="rc170"/>
            <p:cNvSpPr/>
            <p:nvPr/>
          </p:nvSpPr>
          <p:spPr>
            <a:xfrm>
              <a:off x="4063414" y="5522891"/>
              <a:ext cx="201456" cy="201456"/>
            </a:xfrm>
            <a:prstGeom prst="rect">
              <a:avLst/>
            </a:prstGeom>
            <a:solidFill>
              <a:srgbClr val="0058AB">
                <a:alpha val="100000"/>
              </a:srgbClr>
            </a:solidFill>
          </p:spPr>
          <p:txBody>
            <a:bodyPr/>
            <a:lstStyle/>
            <a:p/>
          </p:txBody>
        </p:sp>
        <p:sp>
          <p:nvSpPr>
            <p:cNvPr id="171" name="rc171"/>
            <p:cNvSpPr/>
            <p:nvPr/>
          </p:nvSpPr>
          <p:spPr>
            <a:xfrm>
              <a:off x="5081939" y="5522891"/>
              <a:ext cx="201456" cy="201456"/>
            </a:xfrm>
            <a:prstGeom prst="rect">
              <a:avLst/>
            </a:prstGeom>
            <a:solidFill>
              <a:srgbClr val="FFC20E">
                <a:alpha val="100000"/>
              </a:srgbClr>
            </a:solidFill>
          </p:spPr>
          <p:txBody>
            <a:bodyPr/>
            <a:lstStyle/>
            <a:p/>
          </p:txBody>
        </p:sp>
        <p:sp>
          <p:nvSpPr>
            <p:cNvPr id="172" name="rc172"/>
            <p:cNvSpPr/>
            <p:nvPr/>
          </p:nvSpPr>
          <p:spPr>
            <a:xfrm>
              <a:off x="7079320" y="5522891"/>
              <a:ext cx="201455" cy="201456"/>
            </a:xfrm>
            <a:prstGeom prst="rect">
              <a:avLst/>
            </a:prstGeom>
            <a:solidFill>
              <a:srgbClr val="F26A21">
                <a:alpha val="100000"/>
              </a:srgbClr>
            </a:solidFill>
          </p:spPr>
          <p:txBody>
            <a:bodyPr/>
            <a:lstStyle/>
            <a:p/>
          </p:txBody>
        </p:sp>
        <p:sp>
          <p:nvSpPr>
            <p:cNvPr id="173" name="tx173"/>
            <p:cNvSpPr/>
            <p:nvPr/>
          </p:nvSpPr>
          <p:spPr>
            <a:xfrm>
              <a:off x="1351359" y="5544151"/>
              <a:ext cx="154509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completa</a:t>
              </a:r>
            </a:p>
          </p:txBody>
        </p:sp>
        <p:sp>
          <p:nvSpPr>
            <p:cNvPr id="174" name="tx174"/>
            <p:cNvSpPr/>
            <p:nvPr/>
          </p:nvSpPr>
          <p:spPr>
            <a:xfrm>
              <a:off x="3255083" y="5545856"/>
              <a:ext cx="72974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parcial</a:t>
              </a:r>
            </a:p>
          </p:txBody>
        </p:sp>
        <p:sp>
          <p:nvSpPr>
            <p:cNvPr id="175" name="tx175"/>
            <p:cNvSpPr/>
            <p:nvPr/>
          </p:nvSpPr>
          <p:spPr>
            <a:xfrm>
              <a:off x="4343459" y="5571982"/>
              <a:ext cx="6598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Dosis cero</a:t>
              </a:r>
            </a:p>
          </p:txBody>
        </p:sp>
        <p:sp>
          <p:nvSpPr>
            <p:cNvPr id="176" name="tx176"/>
            <p:cNvSpPr/>
            <p:nvPr/>
          </p:nvSpPr>
          <p:spPr>
            <a:xfrm>
              <a:off x="5361984" y="5542445"/>
              <a:ext cx="1638746"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vacunado IA2030</a:t>
              </a:r>
            </a:p>
          </p:txBody>
        </p:sp>
        <p:sp>
          <p:nvSpPr>
            <p:cNvPr id="177" name="tx177"/>
            <p:cNvSpPr/>
            <p:nvPr/>
          </p:nvSpPr>
          <p:spPr>
            <a:xfrm>
              <a:off x="7359365" y="5542445"/>
              <a:ext cx="1219100"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IA2030 ZD</a:t>
              </a:r>
            </a:p>
          </p:txBody>
        </p:sp>
        <p:sp>
          <p:nvSpPr>
            <p:cNvPr id="178" name="pl178"/>
            <p:cNvSpPr/>
            <p:nvPr/>
          </p:nvSpPr>
          <p:spPr>
            <a:xfrm>
              <a:off x="3532410"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9" name="pl179"/>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80" name="tx180"/>
            <p:cNvSpPr/>
            <p:nvPr/>
          </p:nvSpPr>
          <p:spPr>
            <a:xfrm>
              <a:off x="3799510" y="6069384"/>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81" name="tx181"/>
            <p:cNvSpPr/>
            <p:nvPr/>
          </p:nvSpPr>
          <p:spPr>
            <a:xfrm>
              <a:off x="5144229" y="606924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82" name="tx182"/>
            <p:cNvSpPr/>
            <p:nvPr/>
          </p:nvSpPr>
          <p:spPr>
            <a:xfrm>
              <a:off x="983899" y="1330710"/>
              <a:ext cx="75013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DTP (%), número de niños totalmente vacunados, parcialmente vacunados y</a:t>
              </a:r>
            </a:p>
          </p:txBody>
        </p:sp>
        <p:sp>
          <p:nvSpPr>
            <p:cNvPr id="183" name="tx183"/>
            <p:cNvSpPr/>
            <p:nvPr/>
          </p:nvSpPr>
          <p:spPr>
            <a:xfrm>
              <a:off x="983899" y="1513317"/>
              <a:ext cx="821943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sin vacunar contra la DTP entre 2000 y 2025 y proyecciones para 2030 basadas en el objetivo IA2030 , Bolivia</a:t>
              </a:r>
            </a:p>
          </p:txBody>
        </p:sp>
        <p:sp>
          <p:nvSpPr>
            <p:cNvPr id="184" name="tx184"/>
            <p:cNvSpPr/>
            <p:nvPr/>
          </p:nvSpPr>
          <p:spPr>
            <a:xfrm>
              <a:off x="3923507" y="6353093"/>
              <a:ext cx="4733374"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Fuentes: OMS/UNICEF Estimaciones de la Cobertura Nacional de Inmunización, 2025 revisión;</a:t>
              </a:r>
            </a:p>
          </p:txBody>
        </p:sp>
        <p:sp>
          <p:nvSpPr>
            <p:cNvPr id="185" name="tx185"/>
            <p:cNvSpPr/>
            <p:nvPr/>
          </p:nvSpPr>
          <p:spPr>
            <a:xfrm>
              <a:off x="1276738" y="6466099"/>
              <a:ext cx="738014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Naciones Unidas, Departamento de Asuntos Económicos y Sociales, División de Población (2024). World Population Prospects 2024, Online Edition.</a:t>
              </a:r>
            </a:p>
          </p:txBody>
        </p:sp>
        <p:sp>
          <p:nvSpPr>
            <p:cNvPr id="186" name="tx186"/>
            <p:cNvSpPr/>
            <p:nvPr/>
          </p:nvSpPr>
          <p:spPr>
            <a:xfrm>
              <a:off x="1101840" y="6586855"/>
              <a:ext cx="75550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pide a todos los países que reduzcan a la mitad para 2030 el número de niños con dosis cero en 2019.</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insta a todos los países a reducir a la mitad el número de niños sin ninguna dosis en 2019 para 2030. Este gráfico muestra el número anual de niños que deben vacunarse para alcanzar el objetivo de ZD.
IA2030 insta a todos los países a reducir a la mitad, de aquí a 2030, el número de niños sin ninguna dosis registrado en 2019. Este gráfico muestra el número anual de niños que deben vacunarse para alcanzar el objetivo relativo a los niños sin ninguna dosis.
Se prevé que Bolivia registre un ligero aumento (&lt;10 000) en el número de lactantes supervivientes para 2030. Por lo tanto, para alcanzar el objetivo de «cero dosis» de IA2030, es necesario vacunar cada año a un número considerablemente mayor (~6,92 %) de niños con la vacuna DTP1.</a:t>
            </a:r>
          </a:p>
        </p:txBody>
      </p:sp>
      <p:sp>
        <p:nvSpPr>
          <p:cNvPr id="1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Es necesario vacunar a un número considerablemente mayor de niños cada año para alcanzar el objetivo de la IA2030 de reducir a la mitad el número de niños que no han recibido ninguna dosis para 2030, con un ligero aumento previsto en el número de lactantes que sobreviven.</a:t>
            </a:r>
          </a:p>
        </p:txBody>
      </p:sp>
      <p:grpSp xmlns:pic="http://schemas.openxmlformats.org/drawingml/2006/picture">
        <p:nvGrpSpPr>
          <p:cNvPr id="189" name=""/>
          <p:cNvGrpSpPr/>
          <p:nvPr/>
        </p:nvGrpSpPr>
        <p:grpSpPr>
          <a:xfrm>
            <a:off x="292608" y="1051560"/>
            <a:ext cx="8595360" cy="28575"/>
            <a:chOff x="292608" y="1051560"/>
            <a:chExt cx="8595360" cy="28575"/>
          </a:xfrm>
        </p:grpSpPr>
        <p:sp>
          <p:nvSpPr>
            <p:cNvPr id="19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8883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59570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70257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80944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493539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404226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14913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2560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139892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88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787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61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851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40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30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819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809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5799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788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3778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68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1757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5747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9737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3726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7716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1706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5695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968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3674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7664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1654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5643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58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90970" y="4239792"/>
              <a:ext cx="215906" cy="695604"/>
            </a:xfrm>
            <a:prstGeom prst="rect">
              <a:avLst/>
            </a:prstGeom>
            <a:solidFill>
              <a:srgbClr val="0058AB">
                <a:alpha val="100000"/>
              </a:srgbClr>
            </a:solidFill>
          </p:spPr>
          <p:txBody>
            <a:bodyPr/>
            <a:lstStyle/>
            <a:p/>
          </p:txBody>
        </p:sp>
        <p:sp>
          <p:nvSpPr>
            <p:cNvPr id="41" name="rc41"/>
            <p:cNvSpPr/>
            <p:nvPr/>
          </p:nvSpPr>
          <p:spPr>
            <a:xfrm>
              <a:off x="1530867" y="4157589"/>
              <a:ext cx="215906" cy="777807"/>
            </a:xfrm>
            <a:prstGeom prst="rect">
              <a:avLst/>
            </a:prstGeom>
            <a:solidFill>
              <a:srgbClr val="0058AB">
                <a:alpha val="100000"/>
              </a:srgbClr>
            </a:solidFill>
          </p:spPr>
          <p:txBody>
            <a:bodyPr/>
            <a:lstStyle/>
            <a:p/>
          </p:txBody>
        </p:sp>
        <p:sp>
          <p:nvSpPr>
            <p:cNvPr id="42" name="rc42"/>
            <p:cNvSpPr/>
            <p:nvPr/>
          </p:nvSpPr>
          <p:spPr>
            <a:xfrm>
              <a:off x="1770763" y="4417954"/>
              <a:ext cx="215906" cy="517443"/>
            </a:xfrm>
            <a:prstGeom prst="rect">
              <a:avLst/>
            </a:prstGeom>
            <a:solidFill>
              <a:srgbClr val="0058AB">
                <a:alpha val="100000"/>
              </a:srgbClr>
            </a:solidFill>
          </p:spPr>
          <p:txBody>
            <a:bodyPr/>
            <a:lstStyle/>
            <a:p/>
          </p:txBody>
        </p:sp>
        <p:sp>
          <p:nvSpPr>
            <p:cNvPr id="43" name="rc43"/>
            <p:cNvSpPr/>
            <p:nvPr/>
          </p:nvSpPr>
          <p:spPr>
            <a:xfrm>
              <a:off x="2010660" y="4588899"/>
              <a:ext cx="215906" cy="346498"/>
            </a:xfrm>
            <a:prstGeom prst="rect">
              <a:avLst/>
            </a:prstGeom>
            <a:solidFill>
              <a:srgbClr val="0058AB">
                <a:alpha val="100000"/>
              </a:srgbClr>
            </a:solidFill>
          </p:spPr>
          <p:txBody>
            <a:bodyPr/>
            <a:lstStyle/>
            <a:p/>
          </p:txBody>
        </p:sp>
        <p:sp>
          <p:nvSpPr>
            <p:cNvPr id="44" name="rc44"/>
            <p:cNvSpPr/>
            <p:nvPr/>
          </p:nvSpPr>
          <p:spPr>
            <a:xfrm>
              <a:off x="2250556" y="3893437"/>
              <a:ext cx="215906" cy="1041959"/>
            </a:xfrm>
            <a:prstGeom prst="rect">
              <a:avLst/>
            </a:prstGeom>
            <a:solidFill>
              <a:srgbClr val="0058AB">
                <a:alpha val="100000"/>
              </a:srgbClr>
            </a:solidFill>
          </p:spPr>
          <p:txBody>
            <a:bodyPr/>
            <a:lstStyle/>
            <a:p/>
          </p:txBody>
        </p:sp>
        <p:sp>
          <p:nvSpPr>
            <p:cNvPr id="45" name="rc45"/>
            <p:cNvSpPr/>
            <p:nvPr/>
          </p:nvSpPr>
          <p:spPr>
            <a:xfrm>
              <a:off x="2490453" y="4324282"/>
              <a:ext cx="215906" cy="611114"/>
            </a:xfrm>
            <a:prstGeom prst="rect">
              <a:avLst/>
            </a:prstGeom>
            <a:solidFill>
              <a:srgbClr val="0058AB">
                <a:alpha val="100000"/>
              </a:srgbClr>
            </a:solidFill>
          </p:spPr>
          <p:txBody>
            <a:bodyPr/>
            <a:lstStyle/>
            <a:p/>
          </p:txBody>
        </p:sp>
        <p:sp>
          <p:nvSpPr>
            <p:cNvPr id="46" name="rc46"/>
            <p:cNvSpPr/>
            <p:nvPr/>
          </p:nvSpPr>
          <p:spPr>
            <a:xfrm>
              <a:off x="2730349" y="3778831"/>
              <a:ext cx="215906" cy="1156565"/>
            </a:xfrm>
            <a:prstGeom prst="rect">
              <a:avLst/>
            </a:prstGeom>
            <a:solidFill>
              <a:srgbClr val="0058AB">
                <a:alpha val="100000"/>
              </a:srgbClr>
            </a:solidFill>
          </p:spPr>
          <p:txBody>
            <a:bodyPr/>
            <a:lstStyle/>
            <a:p/>
          </p:txBody>
        </p:sp>
        <p:sp>
          <p:nvSpPr>
            <p:cNvPr id="47" name="rc47"/>
            <p:cNvSpPr/>
            <p:nvPr/>
          </p:nvSpPr>
          <p:spPr>
            <a:xfrm>
              <a:off x="2970245" y="3599205"/>
              <a:ext cx="215906" cy="1336192"/>
            </a:xfrm>
            <a:prstGeom prst="rect">
              <a:avLst/>
            </a:prstGeom>
            <a:solidFill>
              <a:srgbClr val="0058AB">
                <a:alpha val="100000"/>
              </a:srgbClr>
            </a:solidFill>
          </p:spPr>
          <p:txBody>
            <a:bodyPr/>
            <a:lstStyle/>
            <a:p/>
          </p:txBody>
        </p:sp>
        <p:sp>
          <p:nvSpPr>
            <p:cNvPr id="48" name="rc48"/>
            <p:cNvSpPr/>
            <p:nvPr/>
          </p:nvSpPr>
          <p:spPr>
            <a:xfrm>
              <a:off x="3210142" y="4578324"/>
              <a:ext cx="215906" cy="357072"/>
            </a:xfrm>
            <a:prstGeom prst="rect">
              <a:avLst/>
            </a:prstGeom>
            <a:solidFill>
              <a:srgbClr val="0058AB">
                <a:alpha val="100000"/>
              </a:srgbClr>
            </a:solidFill>
          </p:spPr>
          <p:txBody>
            <a:bodyPr/>
            <a:lstStyle/>
            <a:p/>
          </p:txBody>
        </p:sp>
        <p:sp>
          <p:nvSpPr>
            <p:cNvPr id="49" name="rc49"/>
            <p:cNvSpPr/>
            <p:nvPr/>
          </p:nvSpPr>
          <p:spPr>
            <a:xfrm>
              <a:off x="3450038" y="4667065"/>
              <a:ext cx="215906" cy="268331"/>
            </a:xfrm>
            <a:prstGeom prst="rect">
              <a:avLst/>
            </a:prstGeom>
            <a:solidFill>
              <a:srgbClr val="0058AB">
                <a:alpha val="100000"/>
              </a:srgbClr>
            </a:solidFill>
          </p:spPr>
          <p:txBody>
            <a:bodyPr/>
            <a:lstStyle/>
            <a:p/>
          </p:txBody>
        </p:sp>
        <p:sp>
          <p:nvSpPr>
            <p:cNvPr id="50" name="rc50"/>
            <p:cNvSpPr/>
            <p:nvPr/>
          </p:nvSpPr>
          <p:spPr>
            <a:xfrm>
              <a:off x="3689935" y="4666422"/>
              <a:ext cx="215906" cy="268974"/>
            </a:xfrm>
            <a:prstGeom prst="rect">
              <a:avLst/>
            </a:prstGeom>
            <a:solidFill>
              <a:srgbClr val="0058AB">
                <a:alpha val="100000"/>
              </a:srgbClr>
            </a:solidFill>
          </p:spPr>
          <p:txBody>
            <a:bodyPr/>
            <a:lstStyle/>
            <a:p/>
          </p:txBody>
        </p:sp>
        <p:sp>
          <p:nvSpPr>
            <p:cNvPr id="51" name="rc51"/>
            <p:cNvSpPr/>
            <p:nvPr/>
          </p:nvSpPr>
          <p:spPr>
            <a:xfrm>
              <a:off x="3929831" y="4755771"/>
              <a:ext cx="215906" cy="179626"/>
            </a:xfrm>
            <a:prstGeom prst="rect">
              <a:avLst/>
            </a:prstGeom>
            <a:solidFill>
              <a:srgbClr val="0058AB">
                <a:alpha val="100000"/>
              </a:srgbClr>
            </a:solidFill>
          </p:spPr>
          <p:txBody>
            <a:bodyPr/>
            <a:lstStyle/>
            <a:p/>
          </p:txBody>
        </p:sp>
        <p:sp>
          <p:nvSpPr>
            <p:cNvPr id="52" name="rc52"/>
            <p:cNvSpPr/>
            <p:nvPr/>
          </p:nvSpPr>
          <p:spPr>
            <a:xfrm>
              <a:off x="4169728" y="4665493"/>
              <a:ext cx="215906" cy="269903"/>
            </a:xfrm>
            <a:prstGeom prst="rect">
              <a:avLst/>
            </a:prstGeom>
            <a:solidFill>
              <a:srgbClr val="0058AB">
                <a:alpha val="100000"/>
              </a:srgbClr>
            </a:solidFill>
          </p:spPr>
          <p:txBody>
            <a:bodyPr/>
            <a:lstStyle/>
            <a:p/>
          </p:txBody>
        </p:sp>
        <p:sp>
          <p:nvSpPr>
            <p:cNvPr id="53" name="rc53"/>
            <p:cNvSpPr/>
            <p:nvPr/>
          </p:nvSpPr>
          <p:spPr>
            <a:xfrm>
              <a:off x="4409624" y="3674871"/>
              <a:ext cx="215906" cy="1260526"/>
            </a:xfrm>
            <a:prstGeom prst="rect">
              <a:avLst/>
            </a:prstGeom>
            <a:solidFill>
              <a:srgbClr val="0058AB">
                <a:alpha val="100000"/>
              </a:srgbClr>
            </a:solidFill>
          </p:spPr>
          <p:txBody>
            <a:bodyPr/>
            <a:lstStyle/>
            <a:p/>
          </p:txBody>
        </p:sp>
        <p:sp>
          <p:nvSpPr>
            <p:cNvPr id="54" name="rc54"/>
            <p:cNvSpPr/>
            <p:nvPr/>
          </p:nvSpPr>
          <p:spPr>
            <a:xfrm>
              <a:off x="4649521" y="4215071"/>
              <a:ext cx="215906" cy="720326"/>
            </a:xfrm>
            <a:prstGeom prst="rect">
              <a:avLst/>
            </a:prstGeom>
            <a:solidFill>
              <a:srgbClr val="0058AB">
                <a:alpha val="100000"/>
              </a:srgbClr>
            </a:solidFill>
          </p:spPr>
          <p:txBody>
            <a:bodyPr/>
            <a:lstStyle/>
            <a:p/>
          </p:txBody>
        </p:sp>
        <p:sp>
          <p:nvSpPr>
            <p:cNvPr id="55" name="rc55"/>
            <p:cNvSpPr/>
            <p:nvPr/>
          </p:nvSpPr>
          <p:spPr>
            <a:xfrm>
              <a:off x="4889417" y="4665350"/>
              <a:ext cx="215906" cy="270046"/>
            </a:xfrm>
            <a:prstGeom prst="rect">
              <a:avLst/>
            </a:prstGeom>
            <a:solidFill>
              <a:srgbClr val="0058AB">
                <a:alpha val="100000"/>
              </a:srgbClr>
            </a:solidFill>
          </p:spPr>
          <p:txBody>
            <a:bodyPr/>
            <a:lstStyle/>
            <a:p/>
          </p:txBody>
        </p:sp>
        <p:sp>
          <p:nvSpPr>
            <p:cNvPr id="56" name="rc56"/>
            <p:cNvSpPr/>
            <p:nvPr/>
          </p:nvSpPr>
          <p:spPr>
            <a:xfrm>
              <a:off x="5129313" y="4305670"/>
              <a:ext cx="215906" cy="629727"/>
            </a:xfrm>
            <a:prstGeom prst="rect">
              <a:avLst/>
            </a:prstGeom>
            <a:solidFill>
              <a:srgbClr val="0058AB">
                <a:alpha val="100000"/>
              </a:srgbClr>
            </a:solidFill>
          </p:spPr>
          <p:txBody>
            <a:bodyPr/>
            <a:lstStyle/>
            <a:p/>
          </p:txBody>
        </p:sp>
        <p:sp>
          <p:nvSpPr>
            <p:cNvPr id="57" name="rc57"/>
            <p:cNvSpPr/>
            <p:nvPr/>
          </p:nvSpPr>
          <p:spPr>
            <a:xfrm>
              <a:off x="5369210" y="4126008"/>
              <a:ext cx="215906" cy="809388"/>
            </a:xfrm>
            <a:prstGeom prst="rect">
              <a:avLst/>
            </a:prstGeom>
            <a:solidFill>
              <a:srgbClr val="0058AB">
                <a:alpha val="100000"/>
              </a:srgbClr>
            </a:solidFill>
          </p:spPr>
          <p:txBody>
            <a:bodyPr/>
            <a:lstStyle/>
            <a:p/>
          </p:txBody>
        </p:sp>
        <p:sp>
          <p:nvSpPr>
            <p:cNvPr id="58" name="rc58"/>
            <p:cNvSpPr/>
            <p:nvPr/>
          </p:nvSpPr>
          <p:spPr>
            <a:xfrm>
              <a:off x="5609106" y="3946025"/>
              <a:ext cx="215906" cy="989372"/>
            </a:xfrm>
            <a:prstGeom prst="rect">
              <a:avLst/>
            </a:prstGeom>
            <a:solidFill>
              <a:srgbClr val="0058AB">
                <a:alpha val="100000"/>
              </a:srgbClr>
            </a:solidFill>
          </p:spPr>
          <p:txBody>
            <a:bodyPr/>
            <a:lstStyle/>
            <a:p/>
          </p:txBody>
        </p:sp>
        <p:sp>
          <p:nvSpPr>
            <p:cNvPr id="59" name="rc59"/>
            <p:cNvSpPr/>
            <p:nvPr/>
          </p:nvSpPr>
          <p:spPr>
            <a:xfrm>
              <a:off x="5849003" y="3225555"/>
              <a:ext cx="215906" cy="1709841"/>
            </a:xfrm>
            <a:prstGeom prst="rect">
              <a:avLst/>
            </a:prstGeom>
            <a:solidFill>
              <a:srgbClr val="0058AB">
                <a:alpha val="100000"/>
              </a:srgbClr>
            </a:solidFill>
          </p:spPr>
          <p:txBody>
            <a:bodyPr/>
            <a:lstStyle/>
            <a:p/>
          </p:txBody>
        </p:sp>
        <p:sp>
          <p:nvSpPr>
            <p:cNvPr id="60" name="rc60"/>
            <p:cNvSpPr/>
            <p:nvPr/>
          </p:nvSpPr>
          <p:spPr>
            <a:xfrm>
              <a:off x="6088899" y="3043179"/>
              <a:ext cx="215906" cy="1892218"/>
            </a:xfrm>
            <a:prstGeom prst="rect">
              <a:avLst/>
            </a:prstGeom>
            <a:solidFill>
              <a:srgbClr val="0058AB">
                <a:alpha val="100000"/>
              </a:srgbClr>
            </a:solidFill>
          </p:spPr>
          <p:txBody>
            <a:bodyPr/>
            <a:lstStyle/>
            <a:p/>
          </p:txBody>
        </p:sp>
        <p:sp>
          <p:nvSpPr>
            <p:cNvPr id="61" name="rc61"/>
            <p:cNvSpPr/>
            <p:nvPr/>
          </p:nvSpPr>
          <p:spPr>
            <a:xfrm>
              <a:off x="6328796" y="2677603"/>
              <a:ext cx="215906" cy="2257793"/>
            </a:xfrm>
            <a:prstGeom prst="rect">
              <a:avLst/>
            </a:prstGeom>
            <a:solidFill>
              <a:srgbClr val="0058AB">
                <a:alpha val="100000"/>
              </a:srgbClr>
            </a:solidFill>
          </p:spPr>
          <p:txBody>
            <a:bodyPr/>
            <a:lstStyle/>
            <a:p/>
          </p:txBody>
        </p:sp>
        <p:sp>
          <p:nvSpPr>
            <p:cNvPr id="62" name="rc62"/>
            <p:cNvSpPr/>
            <p:nvPr/>
          </p:nvSpPr>
          <p:spPr>
            <a:xfrm>
              <a:off x="6568692" y="2674924"/>
              <a:ext cx="215906" cy="2260473"/>
            </a:xfrm>
            <a:prstGeom prst="rect">
              <a:avLst/>
            </a:prstGeom>
            <a:solidFill>
              <a:srgbClr val="0058AB">
                <a:alpha val="100000"/>
              </a:srgbClr>
            </a:solidFill>
          </p:spPr>
          <p:txBody>
            <a:bodyPr/>
            <a:lstStyle/>
            <a:p/>
          </p:txBody>
        </p:sp>
        <p:sp>
          <p:nvSpPr>
            <p:cNvPr id="63" name="rc63"/>
            <p:cNvSpPr/>
            <p:nvPr/>
          </p:nvSpPr>
          <p:spPr>
            <a:xfrm>
              <a:off x="6808589" y="2404806"/>
              <a:ext cx="215906" cy="2530590"/>
            </a:xfrm>
            <a:prstGeom prst="rect">
              <a:avLst/>
            </a:prstGeom>
            <a:solidFill>
              <a:srgbClr val="0058AB">
                <a:alpha val="100000"/>
              </a:srgbClr>
            </a:solidFill>
          </p:spPr>
          <p:txBody>
            <a:bodyPr/>
            <a:lstStyle/>
            <a:p/>
          </p:txBody>
        </p:sp>
        <p:sp>
          <p:nvSpPr>
            <p:cNvPr id="64" name="rc64"/>
            <p:cNvSpPr/>
            <p:nvPr/>
          </p:nvSpPr>
          <p:spPr>
            <a:xfrm>
              <a:off x="7048485" y="1759824"/>
              <a:ext cx="215906" cy="3175572"/>
            </a:xfrm>
            <a:prstGeom prst="rect">
              <a:avLst/>
            </a:prstGeom>
            <a:solidFill>
              <a:srgbClr val="0058AB">
                <a:alpha val="100000"/>
              </a:srgbClr>
            </a:solidFill>
          </p:spPr>
          <p:txBody>
            <a:bodyPr/>
            <a:lstStyle/>
            <a:p/>
          </p:txBody>
        </p:sp>
        <p:sp>
          <p:nvSpPr>
            <p:cNvPr id="65" name="rc65"/>
            <p:cNvSpPr/>
            <p:nvPr/>
          </p:nvSpPr>
          <p:spPr>
            <a:xfrm>
              <a:off x="7288381" y="1752072"/>
              <a:ext cx="215906" cy="3183325"/>
            </a:xfrm>
            <a:prstGeom prst="rect">
              <a:avLst/>
            </a:prstGeom>
            <a:solidFill>
              <a:srgbClr val="0058AB">
                <a:alpha val="100000"/>
              </a:srgbClr>
            </a:solidFill>
          </p:spPr>
          <p:txBody>
            <a:bodyPr/>
            <a:lstStyle/>
            <a:p/>
          </p:txBody>
        </p:sp>
        <p:sp>
          <p:nvSpPr>
            <p:cNvPr id="66" name="rc66"/>
            <p:cNvSpPr/>
            <p:nvPr/>
          </p:nvSpPr>
          <p:spPr>
            <a:xfrm>
              <a:off x="8487864" y="4080494"/>
              <a:ext cx="215906" cy="854902"/>
            </a:xfrm>
            <a:prstGeom prst="rect">
              <a:avLst/>
            </a:prstGeom>
            <a:solidFill>
              <a:srgbClr val="69DBFF">
                <a:alpha val="100000"/>
              </a:srgbClr>
            </a:solidFill>
          </p:spPr>
          <p:txBody>
            <a:bodyPr/>
            <a:lstStyle/>
            <a:p/>
          </p:txBody>
        </p:sp>
        <p:sp>
          <p:nvSpPr>
            <p:cNvPr id="67" name="pl67"/>
            <p:cNvSpPr/>
            <p:nvPr/>
          </p:nvSpPr>
          <p:spPr>
            <a:xfrm>
              <a:off x="6196853" y="3225555"/>
              <a:ext cx="2398964" cy="854920"/>
            </a:xfrm>
            <a:custGeom>
              <a:avLst/>
              <a:pathLst>
                <a:path w="2398964" h="854920">
                  <a:moveTo>
                    <a:pt x="0" y="0"/>
                  </a:moveTo>
                  <a:lnTo>
                    <a:pt x="239896" y="85492"/>
                  </a:lnTo>
                  <a:lnTo>
                    <a:pt x="479792" y="170984"/>
                  </a:lnTo>
                  <a:lnTo>
                    <a:pt x="719689" y="256476"/>
                  </a:lnTo>
                  <a:lnTo>
                    <a:pt x="959585" y="341968"/>
                  </a:lnTo>
                  <a:lnTo>
                    <a:pt x="1199482" y="427460"/>
                  </a:lnTo>
                  <a:lnTo>
                    <a:pt x="1439378" y="512952"/>
                  </a:lnTo>
                  <a:lnTo>
                    <a:pt x="1679275" y="598444"/>
                  </a:lnTo>
                  <a:lnTo>
                    <a:pt x="1919171" y="683936"/>
                  </a:lnTo>
                  <a:lnTo>
                    <a:pt x="2159067" y="769428"/>
                  </a:lnTo>
                  <a:lnTo>
                    <a:pt x="2398964" y="854920"/>
                  </a:lnTo>
                </a:path>
              </a:pathLst>
            </a:custGeom>
            <a:ln w="13550" cap="flat">
              <a:solidFill>
                <a:srgbClr val="000000">
                  <a:alpha val="100000"/>
                </a:srgbClr>
              </a:solidFill>
              <a:prstDash val="solid"/>
              <a:round/>
            </a:ln>
          </p:spPr>
          <p:txBody>
            <a:bodyPr/>
            <a:lstStyle/>
            <a:p/>
          </p:txBody>
        </p:sp>
        <p:sp>
          <p:nvSpPr>
            <p:cNvPr id="68" name="pt68"/>
            <p:cNvSpPr/>
            <p:nvPr/>
          </p:nvSpPr>
          <p:spPr>
            <a:xfrm>
              <a:off x="6172027" y="32007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11923" y="32862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51820" y="33717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91716" y="34572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31612" y="35426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71509" y="36281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11405" y="37136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51302" y="37991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91198" y="38846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31095" y="39701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70991" y="40556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794132" y="489275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398483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a:t>
              </a:r>
            </a:p>
          </p:txBody>
        </p:sp>
        <p:sp>
          <p:nvSpPr>
            <p:cNvPr id="81" name="tx81"/>
            <p:cNvSpPr/>
            <p:nvPr/>
          </p:nvSpPr>
          <p:spPr>
            <a:xfrm>
              <a:off x="508103" y="309171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2" name="tx82"/>
            <p:cNvSpPr/>
            <p:nvPr/>
          </p:nvSpPr>
          <p:spPr>
            <a:xfrm>
              <a:off x="508103" y="219858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a:t>
              </a:r>
            </a:p>
          </p:txBody>
        </p:sp>
        <p:sp>
          <p:nvSpPr>
            <p:cNvPr id="83" name="tx83"/>
            <p:cNvSpPr/>
            <p:nvPr/>
          </p:nvSpPr>
          <p:spPr>
            <a:xfrm rot="-5400000">
              <a:off x="127803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1793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5782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97696"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3761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7751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1741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5730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9720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3710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7699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1689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5679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96661"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3658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7648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1637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5627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9616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3606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7596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1585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5575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95625"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3554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7544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7544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4900"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124201" y="3292029"/>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sin dosis</a:t>
              </a:r>
            </a:p>
          </p:txBody>
        </p:sp>
        <p:sp>
          <p:nvSpPr>
            <p:cNvPr id="112" name="rc112"/>
            <p:cNvSpPr/>
            <p:nvPr/>
          </p:nvSpPr>
          <p:spPr>
            <a:xfrm>
              <a:off x="3661384" y="5779301"/>
              <a:ext cx="201456" cy="201456"/>
            </a:xfrm>
            <a:prstGeom prst="rect">
              <a:avLst/>
            </a:prstGeom>
            <a:solidFill>
              <a:srgbClr val="0058AB">
                <a:alpha val="100000"/>
              </a:srgbClr>
            </a:solidFill>
          </p:spPr>
          <p:txBody>
            <a:bodyPr/>
            <a:lstStyle/>
            <a:p/>
          </p:txBody>
        </p:sp>
        <p:sp>
          <p:nvSpPr>
            <p:cNvPr id="113" name="rc113"/>
            <p:cNvSpPr/>
            <p:nvPr/>
          </p:nvSpPr>
          <p:spPr>
            <a:xfrm>
              <a:off x="4563470" y="5779301"/>
              <a:ext cx="201456" cy="201456"/>
            </a:xfrm>
            <a:prstGeom prst="rect">
              <a:avLst/>
            </a:prstGeom>
            <a:solidFill>
              <a:srgbClr val="69DBFF">
                <a:alpha val="100000"/>
              </a:srgbClr>
            </a:solidFill>
          </p:spPr>
          <p:txBody>
            <a:bodyPr/>
            <a:lstStyle/>
            <a:p/>
          </p:txBody>
        </p:sp>
        <p:sp>
          <p:nvSpPr>
            <p:cNvPr id="114" name="tx114"/>
            <p:cNvSpPr/>
            <p:nvPr/>
          </p:nvSpPr>
          <p:spPr>
            <a:xfrm>
              <a:off x="3941429" y="5828392"/>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43515" y="5800220"/>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2127149" y="1332102"/>
              <a:ext cx="5740442"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Número estimado de niños sin dosis, 2000-2025 y objetivo para 2030, Bolivia</a:t>
              </a:r>
            </a:p>
          </p:txBody>
        </p:sp>
        <p:sp>
          <p:nvSpPr>
            <p:cNvPr id="117" name="tx117"/>
            <p:cNvSpPr/>
            <p:nvPr/>
          </p:nvSpPr>
          <p:spPr>
            <a:xfrm>
              <a:off x="4477571" y="6111691"/>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18" name="tx118"/>
            <p:cNvSpPr/>
            <p:nvPr/>
          </p:nvSpPr>
          <p:spPr>
            <a:xfrm>
              <a:off x="1594021" y="6224752"/>
              <a:ext cx="748038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insta a todos los países a reducir a la mitad el número de niños sin ninguna dosis en 2019 para 2030.</a:t>
              </a:r>
            </a:p>
          </p:txBody>
        </p:sp>
        <p:sp>
          <p:nvSpPr>
            <p:cNvPr id="119" name="tx119"/>
            <p:cNvSpPr/>
            <p:nvPr/>
          </p:nvSpPr>
          <p:spPr>
            <a:xfrm>
              <a:off x="923570" y="6346381"/>
              <a:ext cx="8150840"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Las barras azules oscuras representan el número estimado de niños sin ninguna dosis en 2000-2025, mientras que la barra azul claro representa el número objetivo</a:t>
              </a:r>
            </a:p>
          </p:txBody>
        </p:sp>
        <p:sp>
          <p:nvSpPr>
            <p:cNvPr id="120" name="tx120"/>
            <p:cNvSpPr/>
            <p:nvPr/>
          </p:nvSpPr>
          <p:spPr>
            <a:xfrm>
              <a:off x="7191735" y="6467191"/>
              <a:ext cx="1882675"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de niños sin ninguna dosis para 2030.</a:t>
              </a:r>
            </a:p>
          </p:txBody>
        </p:sp>
        <p:sp>
          <p:nvSpPr>
            <p:cNvPr id="121" name="tx121"/>
            <p:cNvSpPr/>
            <p:nvPr/>
          </p:nvSpPr>
          <p:spPr>
            <a:xfrm>
              <a:off x="2296287" y="6587782"/>
              <a:ext cx="677812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línea y los puntos muestran el progreso anual y la trayectoria para alcanzar el objetivo en 2030, basándose en una disminución lineal.</a:t>
              </a:r>
            </a:p>
          </p:txBody>
        </p:sp>
      </p:grpSp>
      <p:sp>
        <p:nvSpPr>
          <p:cNvPr id="1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tiene como objetivo que nadie se quede atrás en materia de inmunización y exhorta a todos los países a reducir a la mitad el número de niños que no reciben ninguna dosis para 2030.
Este gráfico muestra:
• Número estimado de niños sin ninguna dosis en 2000-2025 (barras azul oscuro)
• Objetivo de cero dosis para 2030 (barra azul claro)
• Trayectoria para alcanzar el objetivo de 2030 basada en una disminución lineal (puntos)
En 2025, el número de niños que no habían recibido ninguna dosis era aproximadamente un 148 % superior al número anual previsto para alcanzar el objetivo, según una trayectoria lineal de descenso.</a:t>
            </a:r>
          </a:p>
        </p:txBody>
      </p:sp>
      <p:sp>
        <p:nvSpPr>
          <p:cNvPr id="12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el número de niños que no habían recibido ninguna dosis superaba en un 148 % el objetivo anual de IA2030, lo que ponía en grave peligro el objetivo para 2030 si no se tomaban medidas urgentes.</a:t>
            </a:r>
          </a:p>
        </p:txBody>
      </p:sp>
      <p:grpSp xmlns:pic="http://schemas.openxmlformats.org/drawingml/2006/picture">
        <p:nvGrpSpPr>
          <p:cNvPr id="124" name=""/>
          <p:cNvGrpSpPr/>
          <p:nvPr/>
        </p:nvGrpSpPr>
        <p:grpSpPr>
          <a:xfrm>
            <a:off x="292608" y="1051560"/>
            <a:ext cx="8595360" cy="28575"/>
            <a:chOff x="292608" y="1051560"/>
            <a:chExt cx="8595360" cy="28575"/>
          </a:xfrm>
        </p:grpSpPr>
        <p:sp>
          <p:nvSpPr>
            <p:cNvPr id="12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Bolivia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Revisión de WUENIC 2025,
Publicado el 15 de julio de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Traducido con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568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543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519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495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056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031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007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521593"/>
              <a:ext cx="239888" cy="786428"/>
            </a:xfrm>
            <a:prstGeom prst="rect">
              <a:avLst/>
            </a:prstGeom>
            <a:solidFill>
              <a:srgbClr val="80BD41">
                <a:alpha val="100000"/>
              </a:srgbClr>
            </a:solidFill>
          </p:spPr>
          <p:txBody>
            <a:bodyPr/>
            <a:lstStyle/>
            <a:p/>
          </p:txBody>
        </p:sp>
        <p:sp>
          <p:nvSpPr>
            <p:cNvPr id="25" name="rc25"/>
            <p:cNvSpPr/>
            <p:nvPr/>
          </p:nvSpPr>
          <p:spPr>
            <a:xfrm>
              <a:off x="1296273" y="3453212"/>
              <a:ext cx="239888" cy="68380"/>
            </a:xfrm>
            <a:prstGeom prst="rect">
              <a:avLst/>
            </a:prstGeom>
            <a:solidFill>
              <a:srgbClr val="1CABE2">
                <a:alpha val="100000"/>
              </a:srgbClr>
            </a:solidFill>
          </p:spPr>
          <p:txBody>
            <a:bodyPr/>
            <a:lstStyle/>
            <a:p/>
          </p:txBody>
        </p:sp>
        <p:sp>
          <p:nvSpPr>
            <p:cNvPr id="26" name="rc26"/>
            <p:cNvSpPr/>
            <p:nvPr/>
          </p:nvSpPr>
          <p:spPr>
            <a:xfrm>
              <a:off x="1562816" y="3534869"/>
              <a:ext cx="239888" cy="773152"/>
            </a:xfrm>
            <a:prstGeom prst="rect">
              <a:avLst/>
            </a:prstGeom>
            <a:solidFill>
              <a:srgbClr val="80BD41">
                <a:alpha val="100000"/>
              </a:srgbClr>
            </a:solidFill>
          </p:spPr>
          <p:txBody>
            <a:bodyPr/>
            <a:lstStyle/>
            <a:p/>
          </p:txBody>
        </p:sp>
        <p:sp>
          <p:nvSpPr>
            <p:cNvPr id="27" name="rc27"/>
            <p:cNvSpPr/>
            <p:nvPr/>
          </p:nvSpPr>
          <p:spPr>
            <a:xfrm>
              <a:off x="1562816" y="3458410"/>
              <a:ext cx="239888" cy="76458"/>
            </a:xfrm>
            <a:prstGeom prst="rect">
              <a:avLst/>
            </a:prstGeom>
            <a:solidFill>
              <a:srgbClr val="1CABE2">
                <a:alpha val="100000"/>
              </a:srgbClr>
            </a:solidFill>
          </p:spPr>
          <p:txBody>
            <a:bodyPr/>
            <a:lstStyle/>
            <a:p/>
          </p:txBody>
        </p:sp>
        <p:sp>
          <p:nvSpPr>
            <p:cNvPr id="28" name="rc28"/>
            <p:cNvSpPr/>
            <p:nvPr/>
          </p:nvSpPr>
          <p:spPr>
            <a:xfrm>
              <a:off x="1829360" y="3511057"/>
              <a:ext cx="239888" cy="796964"/>
            </a:xfrm>
            <a:prstGeom prst="rect">
              <a:avLst/>
            </a:prstGeom>
            <a:solidFill>
              <a:srgbClr val="80BD41">
                <a:alpha val="100000"/>
              </a:srgbClr>
            </a:solidFill>
          </p:spPr>
          <p:txBody>
            <a:bodyPr/>
            <a:lstStyle/>
            <a:p/>
          </p:txBody>
        </p:sp>
        <p:sp>
          <p:nvSpPr>
            <p:cNvPr id="29" name="rc29"/>
            <p:cNvSpPr/>
            <p:nvPr/>
          </p:nvSpPr>
          <p:spPr>
            <a:xfrm>
              <a:off x="1829360" y="3460201"/>
              <a:ext cx="239888" cy="50855"/>
            </a:xfrm>
            <a:prstGeom prst="rect">
              <a:avLst/>
            </a:prstGeom>
            <a:solidFill>
              <a:srgbClr val="1CABE2">
                <a:alpha val="100000"/>
              </a:srgbClr>
            </a:solidFill>
          </p:spPr>
          <p:txBody>
            <a:bodyPr/>
            <a:lstStyle/>
            <a:p/>
          </p:txBody>
        </p:sp>
        <p:sp>
          <p:nvSpPr>
            <p:cNvPr id="30" name="rc30"/>
            <p:cNvSpPr/>
            <p:nvPr/>
          </p:nvSpPr>
          <p:spPr>
            <a:xfrm>
              <a:off x="2095903" y="3490511"/>
              <a:ext cx="239888" cy="817510"/>
            </a:xfrm>
            <a:prstGeom prst="rect">
              <a:avLst/>
            </a:prstGeom>
            <a:solidFill>
              <a:srgbClr val="80BD41">
                <a:alpha val="100000"/>
              </a:srgbClr>
            </a:solidFill>
          </p:spPr>
          <p:txBody>
            <a:bodyPr/>
            <a:lstStyle/>
            <a:p/>
          </p:txBody>
        </p:sp>
        <p:sp>
          <p:nvSpPr>
            <p:cNvPr id="31" name="rc31"/>
            <p:cNvSpPr/>
            <p:nvPr/>
          </p:nvSpPr>
          <p:spPr>
            <a:xfrm>
              <a:off x="2095903" y="3456443"/>
              <a:ext cx="239888" cy="34067"/>
            </a:xfrm>
            <a:prstGeom prst="rect">
              <a:avLst/>
            </a:prstGeom>
            <a:solidFill>
              <a:srgbClr val="1CABE2">
                <a:alpha val="100000"/>
              </a:srgbClr>
            </a:solidFill>
          </p:spPr>
          <p:txBody>
            <a:bodyPr/>
            <a:lstStyle/>
            <a:p/>
          </p:txBody>
        </p:sp>
        <p:sp>
          <p:nvSpPr>
            <p:cNvPr id="32" name="rc32"/>
            <p:cNvSpPr/>
            <p:nvPr/>
          </p:nvSpPr>
          <p:spPr>
            <a:xfrm>
              <a:off x="2362446" y="3556819"/>
              <a:ext cx="239888" cy="751202"/>
            </a:xfrm>
            <a:prstGeom prst="rect">
              <a:avLst/>
            </a:prstGeom>
            <a:solidFill>
              <a:srgbClr val="80BD41">
                <a:alpha val="100000"/>
              </a:srgbClr>
            </a:solidFill>
          </p:spPr>
          <p:txBody>
            <a:bodyPr/>
            <a:lstStyle/>
            <a:p/>
          </p:txBody>
        </p:sp>
        <p:sp>
          <p:nvSpPr>
            <p:cNvPr id="33" name="rc33"/>
            <p:cNvSpPr/>
            <p:nvPr/>
          </p:nvSpPr>
          <p:spPr>
            <a:xfrm>
              <a:off x="2362446" y="3454371"/>
              <a:ext cx="239888" cy="102447"/>
            </a:xfrm>
            <a:prstGeom prst="rect">
              <a:avLst/>
            </a:prstGeom>
            <a:solidFill>
              <a:srgbClr val="1CABE2">
                <a:alpha val="100000"/>
              </a:srgbClr>
            </a:solidFill>
          </p:spPr>
          <p:txBody>
            <a:bodyPr/>
            <a:lstStyle/>
            <a:p/>
          </p:txBody>
        </p:sp>
        <p:sp>
          <p:nvSpPr>
            <p:cNvPr id="34" name="rc34"/>
            <p:cNvSpPr/>
            <p:nvPr/>
          </p:nvSpPr>
          <p:spPr>
            <a:xfrm>
              <a:off x="2628989" y="3509862"/>
              <a:ext cx="239888" cy="798158"/>
            </a:xfrm>
            <a:prstGeom prst="rect">
              <a:avLst/>
            </a:prstGeom>
            <a:solidFill>
              <a:srgbClr val="80BD41">
                <a:alpha val="100000"/>
              </a:srgbClr>
            </a:solidFill>
          </p:spPr>
          <p:txBody>
            <a:bodyPr/>
            <a:lstStyle/>
            <a:p/>
          </p:txBody>
        </p:sp>
        <p:sp>
          <p:nvSpPr>
            <p:cNvPr id="35" name="rc35"/>
            <p:cNvSpPr/>
            <p:nvPr/>
          </p:nvSpPr>
          <p:spPr>
            <a:xfrm>
              <a:off x="2628989" y="3449770"/>
              <a:ext cx="239888" cy="60091"/>
            </a:xfrm>
            <a:prstGeom prst="rect">
              <a:avLst/>
            </a:prstGeom>
            <a:solidFill>
              <a:srgbClr val="1CABE2">
                <a:alpha val="100000"/>
              </a:srgbClr>
            </a:solidFill>
          </p:spPr>
          <p:txBody>
            <a:bodyPr/>
            <a:lstStyle/>
            <a:p/>
          </p:txBody>
        </p:sp>
        <p:sp>
          <p:nvSpPr>
            <p:cNvPr id="36" name="rc36"/>
            <p:cNvSpPr/>
            <p:nvPr/>
          </p:nvSpPr>
          <p:spPr>
            <a:xfrm>
              <a:off x="2895532" y="3547091"/>
              <a:ext cx="239888" cy="760930"/>
            </a:xfrm>
            <a:prstGeom prst="rect">
              <a:avLst/>
            </a:prstGeom>
            <a:solidFill>
              <a:srgbClr val="80BD41">
                <a:alpha val="100000"/>
              </a:srgbClr>
            </a:solidFill>
          </p:spPr>
          <p:txBody>
            <a:bodyPr/>
            <a:lstStyle/>
            <a:p/>
          </p:txBody>
        </p:sp>
        <p:sp>
          <p:nvSpPr>
            <p:cNvPr id="37" name="rc37"/>
            <p:cNvSpPr/>
            <p:nvPr/>
          </p:nvSpPr>
          <p:spPr>
            <a:xfrm>
              <a:off x="2895532" y="3433404"/>
              <a:ext cx="239888" cy="113686"/>
            </a:xfrm>
            <a:prstGeom prst="rect">
              <a:avLst/>
            </a:prstGeom>
            <a:solidFill>
              <a:srgbClr val="1CABE2">
                <a:alpha val="100000"/>
              </a:srgbClr>
            </a:solidFill>
          </p:spPr>
          <p:txBody>
            <a:bodyPr/>
            <a:lstStyle/>
            <a:p/>
          </p:txBody>
        </p:sp>
        <p:sp>
          <p:nvSpPr>
            <p:cNvPr id="38" name="rc38"/>
            <p:cNvSpPr/>
            <p:nvPr/>
          </p:nvSpPr>
          <p:spPr>
            <a:xfrm>
              <a:off x="3162075" y="3563668"/>
              <a:ext cx="239888" cy="744353"/>
            </a:xfrm>
            <a:prstGeom prst="rect">
              <a:avLst/>
            </a:prstGeom>
            <a:solidFill>
              <a:srgbClr val="80BD41">
                <a:alpha val="100000"/>
              </a:srgbClr>
            </a:solidFill>
          </p:spPr>
          <p:txBody>
            <a:bodyPr/>
            <a:lstStyle/>
            <a:p/>
          </p:txBody>
        </p:sp>
        <p:sp>
          <p:nvSpPr>
            <p:cNvPr id="39" name="rc39"/>
            <p:cNvSpPr/>
            <p:nvPr/>
          </p:nvSpPr>
          <p:spPr>
            <a:xfrm>
              <a:off x="3162075" y="3432315"/>
              <a:ext cx="239888" cy="131352"/>
            </a:xfrm>
            <a:prstGeom prst="rect">
              <a:avLst/>
            </a:prstGeom>
            <a:solidFill>
              <a:srgbClr val="1CABE2">
                <a:alpha val="100000"/>
              </a:srgbClr>
            </a:solidFill>
          </p:spPr>
          <p:txBody>
            <a:bodyPr/>
            <a:lstStyle/>
            <a:p/>
          </p:txBody>
        </p:sp>
        <p:sp>
          <p:nvSpPr>
            <p:cNvPr id="40" name="rc40"/>
            <p:cNvSpPr/>
            <p:nvPr/>
          </p:nvSpPr>
          <p:spPr>
            <a:xfrm>
              <a:off x="3428618" y="3465575"/>
              <a:ext cx="239888" cy="842446"/>
            </a:xfrm>
            <a:prstGeom prst="rect">
              <a:avLst/>
            </a:prstGeom>
            <a:solidFill>
              <a:srgbClr val="80BD41">
                <a:alpha val="100000"/>
              </a:srgbClr>
            </a:solidFill>
          </p:spPr>
          <p:txBody>
            <a:bodyPr/>
            <a:lstStyle/>
            <a:p/>
          </p:txBody>
        </p:sp>
        <p:sp>
          <p:nvSpPr>
            <p:cNvPr id="41" name="rc41"/>
            <p:cNvSpPr/>
            <p:nvPr/>
          </p:nvSpPr>
          <p:spPr>
            <a:xfrm>
              <a:off x="3428618" y="3430489"/>
              <a:ext cx="239888" cy="35085"/>
            </a:xfrm>
            <a:prstGeom prst="rect">
              <a:avLst/>
            </a:prstGeom>
            <a:solidFill>
              <a:srgbClr val="1CABE2">
                <a:alpha val="100000"/>
              </a:srgbClr>
            </a:solidFill>
          </p:spPr>
          <p:txBody>
            <a:bodyPr/>
            <a:lstStyle/>
            <a:p/>
          </p:txBody>
        </p:sp>
        <p:sp>
          <p:nvSpPr>
            <p:cNvPr id="42" name="rc42"/>
            <p:cNvSpPr/>
            <p:nvPr/>
          </p:nvSpPr>
          <p:spPr>
            <a:xfrm>
              <a:off x="3695161" y="3455144"/>
              <a:ext cx="239888" cy="852877"/>
            </a:xfrm>
            <a:prstGeom prst="rect">
              <a:avLst/>
            </a:prstGeom>
            <a:solidFill>
              <a:srgbClr val="80BD41">
                <a:alpha val="100000"/>
              </a:srgbClr>
            </a:solidFill>
          </p:spPr>
          <p:txBody>
            <a:bodyPr/>
            <a:lstStyle/>
            <a:p/>
          </p:txBody>
        </p:sp>
        <p:sp>
          <p:nvSpPr>
            <p:cNvPr id="43" name="rc43"/>
            <p:cNvSpPr/>
            <p:nvPr/>
          </p:nvSpPr>
          <p:spPr>
            <a:xfrm>
              <a:off x="3695161" y="3428768"/>
              <a:ext cx="239888" cy="26375"/>
            </a:xfrm>
            <a:prstGeom prst="rect">
              <a:avLst/>
            </a:prstGeom>
            <a:solidFill>
              <a:srgbClr val="1CABE2">
                <a:alpha val="100000"/>
              </a:srgbClr>
            </a:solidFill>
          </p:spPr>
          <p:txBody>
            <a:bodyPr/>
            <a:lstStyle/>
            <a:p/>
          </p:txBody>
        </p:sp>
        <p:sp>
          <p:nvSpPr>
            <p:cNvPr id="44" name="rc44"/>
            <p:cNvSpPr/>
            <p:nvPr/>
          </p:nvSpPr>
          <p:spPr>
            <a:xfrm>
              <a:off x="3961705" y="3453072"/>
              <a:ext cx="239888" cy="854949"/>
            </a:xfrm>
            <a:prstGeom prst="rect">
              <a:avLst/>
            </a:prstGeom>
            <a:solidFill>
              <a:srgbClr val="80BD41">
                <a:alpha val="100000"/>
              </a:srgbClr>
            </a:solidFill>
          </p:spPr>
          <p:txBody>
            <a:bodyPr/>
            <a:lstStyle/>
            <a:p/>
          </p:txBody>
        </p:sp>
        <p:sp>
          <p:nvSpPr>
            <p:cNvPr id="45" name="rc45"/>
            <p:cNvSpPr/>
            <p:nvPr/>
          </p:nvSpPr>
          <p:spPr>
            <a:xfrm>
              <a:off x="3961705" y="3426626"/>
              <a:ext cx="239888" cy="26446"/>
            </a:xfrm>
            <a:prstGeom prst="rect">
              <a:avLst/>
            </a:prstGeom>
            <a:solidFill>
              <a:srgbClr val="1CABE2">
                <a:alpha val="100000"/>
              </a:srgbClr>
            </a:solidFill>
          </p:spPr>
          <p:txBody>
            <a:bodyPr/>
            <a:lstStyle/>
            <a:p/>
          </p:txBody>
        </p:sp>
        <p:sp>
          <p:nvSpPr>
            <p:cNvPr id="46" name="rc46"/>
            <p:cNvSpPr/>
            <p:nvPr/>
          </p:nvSpPr>
          <p:spPr>
            <a:xfrm>
              <a:off x="4228248" y="3442676"/>
              <a:ext cx="239888" cy="865345"/>
            </a:xfrm>
            <a:prstGeom prst="rect">
              <a:avLst/>
            </a:prstGeom>
            <a:solidFill>
              <a:srgbClr val="80BD41">
                <a:alpha val="100000"/>
              </a:srgbClr>
            </a:solidFill>
          </p:spPr>
          <p:txBody>
            <a:bodyPr/>
            <a:lstStyle/>
            <a:p/>
          </p:txBody>
        </p:sp>
        <p:sp>
          <p:nvSpPr>
            <p:cNvPr id="47" name="rc47"/>
            <p:cNvSpPr/>
            <p:nvPr/>
          </p:nvSpPr>
          <p:spPr>
            <a:xfrm>
              <a:off x="4228248" y="3425010"/>
              <a:ext cx="239888" cy="17665"/>
            </a:xfrm>
            <a:prstGeom prst="rect">
              <a:avLst/>
            </a:prstGeom>
            <a:solidFill>
              <a:srgbClr val="1CABE2">
                <a:alpha val="100000"/>
              </a:srgbClr>
            </a:solidFill>
          </p:spPr>
          <p:txBody>
            <a:bodyPr/>
            <a:lstStyle/>
            <a:p/>
          </p:txBody>
        </p:sp>
        <p:sp>
          <p:nvSpPr>
            <p:cNvPr id="48" name="rc48"/>
            <p:cNvSpPr/>
            <p:nvPr/>
          </p:nvSpPr>
          <p:spPr>
            <a:xfrm>
              <a:off x="4494791" y="3450122"/>
              <a:ext cx="239888" cy="857899"/>
            </a:xfrm>
            <a:prstGeom prst="rect">
              <a:avLst/>
            </a:prstGeom>
            <a:solidFill>
              <a:srgbClr val="80BD41">
                <a:alpha val="100000"/>
              </a:srgbClr>
            </a:solidFill>
          </p:spPr>
          <p:txBody>
            <a:bodyPr/>
            <a:lstStyle/>
            <a:p/>
          </p:txBody>
        </p:sp>
        <p:sp>
          <p:nvSpPr>
            <p:cNvPr id="49" name="rc49"/>
            <p:cNvSpPr/>
            <p:nvPr/>
          </p:nvSpPr>
          <p:spPr>
            <a:xfrm>
              <a:off x="4494791" y="3423570"/>
              <a:ext cx="239888" cy="26551"/>
            </a:xfrm>
            <a:prstGeom prst="rect">
              <a:avLst/>
            </a:prstGeom>
            <a:solidFill>
              <a:srgbClr val="1CABE2">
                <a:alpha val="100000"/>
              </a:srgbClr>
            </a:solidFill>
          </p:spPr>
          <p:txBody>
            <a:bodyPr/>
            <a:lstStyle/>
            <a:p/>
          </p:txBody>
        </p:sp>
        <p:sp>
          <p:nvSpPr>
            <p:cNvPr id="50" name="rc50"/>
            <p:cNvSpPr/>
            <p:nvPr/>
          </p:nvSpPr>
          <p:spPr>
            <a:xfrm>
              <a:off x="4761334" y="3546810"/>
              <a:ext cx="239888" cy="761211"/>
            </a:xfrm>
            <a:prstGeom prst="rect">
              <a:avLst/>
            </a:prstGeom>
            <a:solidFill>
              <a:srgbClr val="80BD41">
                <a:alpha val="100000"/>
              </a:srgbClr>
            </a:solidFill>
          </p:spPr>
          <p:txBody>
            <a:bodyPr/>
            <a:lstStyle/>
            <a:p/>
          </p:txBody>
        </p:sp>
        <p:sp>
          <p:nvSpPr>
            <p:cNvPr id="51" name="rc51"/>
            <p:cNvSpPr/>
            <p:nvPr/>
          </p:nvSpPr>
          <p:spPr>
            <a:xfrm>
              <a:off x="4761334" y="3422903"/>
              <a:ext cx="239888" cy="123906"/>
            </a:xfrm>
            <a:prstGeom prst="rect">
              <a:avLst/>
            </a:prstGeom>
            <a:solidFill>
              <a:srgbClr val="1CABE2">
                <a:alpha val="100000"/>
              </a:srgbClr>
            </a:solidFill>
          </p:spPr>
          <p:txBody>
            <a:bodyPr/>
            <a:lstStyle/>
            <a:p/>
          </p:txBody>
        </p:sp>
        <p:sp>
          <p:nvSpPr>
            <p:cNvPr id="52" name="rc52"/>
            <p:cNvSpPr/>
            <p:nvPr/>
          </p:nvSpPr>
          <p:spPr>
            <a:xfrm>
              <a:off x="5027877" y="3493672"/>
              <a:ext cx="239888" cy="814349"/>
            </a:xfrm>
            <a:prstGeom prst="rect">
              <a:avLst/>
            </a:prstGeom>
            <a:solidFill>
              <a:srgbClr val="80BD41">
                <a:alpha val="100000"/>
              </a:srgbClr>
            </a:solidFill>
          </p:spPr>
          <p:txBody>
            <a:bodyPr/>
            <a:lstStyle/>
            <a:p/>
          </p:txBody>
        </p:sp>
        <p:sp>
          <p:nvSpPr>
            <p:cNvPr id="53" name="rc53"/>
            <p:cNvSpPr/>
            <p:nvPr/>
          </p:nvSpPr>
          <p:spPr>
            <a:xfrm>
              <a:off x="5027877" y="3422868"/>
              <a:ext cx="239888" cy="70803"/>
            </a:xfrm>
            <a:prstGeom prst="rect">
              <a:avLst/>
            </a:prstGeom>
            <a:solidFill>
              <a:srgbClr val="1CABE2">
                <a:alpha val="100000"/>
              </a:srgbClr>
            </a:solidFill>
          </p:spPr>
          <p:txBody>
            <a:bodyPr/>
            <a:lstStyle/>
            <a:p/>
          </p:txBody>
        </p:sp>
        <p:sp>
          <p:nvSpPr>
            <p:cNvPr id="54" name="rc54"/>
            <p:cNvSpPr/>
            <p:nvPr/>
          </p:nvSpPr>
          <p:spPr>
            <a:xfrm>
              <a:off x="5294420" y="3449630"/>
              <a:ext cx="239888" cy="858391"/>
            </a:xfrm>
            <a:prstGeom prst="rect">
              <a:avLst/>
            </a:prstGeom>
            <a:solidFill>
              <a:srgbClr val="80BD41">
                <a:alpha val="100000"/>
              </a:srgbClr>
            </a:solidFill>
          </p:spPr>
          <p:txBody>
            <a:bodyPr/>
            <a:lstStyle/>
            <a:p/>
          </p:txBody>
        </p:sp>
        <p:sp>
          <p:nvSpPr>
            <p:cNvPr id="55" name="rc55"/>
            <p:cNvSpPr/>
            <p:nvPr/>
          </p:nvSpPr>
          <p:spPr>
            <a:xfrm>
              <a:off x="5294420" y="3423079"/>
              <a:ext cx="239888" cy="26551"/>
            </a:xfrm>
            <a:prstGeom prst="rect">
              <a:avLst/>
            </a:prstGeom>
            <a:solidFill>
              <a:srgbClr val="1CABE2">
                <a:alpha val="100000"/>
              </a:srgbClr>
            </a:solidFill>
          </p:spPr>
          <p:txBody>
            <a:bodyPr/>
            <a:lstStyle/>
            <a:p/>
          </p:txBody>
        </p:sp>
        <p:sp>
          <p:nvSpPr>
            <p:cNvPr id="56" name="rc56"/>
            <p:cNvSpPr/>
            <p:nvPr/>
          </p:nvSpPr>
          <p:spPr>
            <a:xfrm>
              <a:off x="5560963" y="3485524"/>
              <a:ext cx="239888" cy="822497"/>
            </a:xfrm>
            <a:prstGeom prst="rect">
              <a:avLst/>
            </a:prstGeom>
            <a:solidFill>
              <a:srgbClr val="80BD41">
                <a:alpha val="100000"/>
              </a:srgbClr>
            </a:solidFill>
          </p:spPr>
          <p:txBody>
            <a:bodyPr/>
            <a:lstStyle/>
            <a:p/>
          </p:txBody>
        </p:sp>
        <p:sp>
          <p:nvSpPr>
            <p:cNvPr id="57" name="rc57"/>
            <p:cNvSpPr/>
            <p:nvPr/>
          </p:nvSpPr>
          <p:spPr>
            <a:xfrm>
              <a:off x="5560963" y="3423605"/>
              <a:ext cx="239888" cy="61918"/>
            </a:xfrm>
            <a:prstGeom prst="rect">
              <a:avLst/>
            </a:prstGeom>
            <a:solidFill>
              <a:srgbClr val="1CABE2">
                <a:alpha val="100000"/>
              </a:srgbClr>
            </a:solidFill>
          </p:spPr>
          <p:txBody>
            <a:bodyPr/>
            <a:lstStyle/>
            <a:p/>
          </p:txBody>
        </p:sp>
        <p:sp>
          <p:nvSpPr>
            <p:cNvPr id="58" name="rc58"/>
            <p:cNvSpPr/>
            <p:nvPr/>
          </p:nvSpPr>
          <p:spPr>
            <a:xfrm>
              <a:off x="5827506" y="3503470"/>
              <a:ext cx="239888" cy="804550"/>
            </a:xfrm>
            <a:prstGeom prst="rect">
              <a:avLst/>
            </a:prstGeom>
            <a:solidFill>
              <a:srgbClr val="80BD41">
                <a:alpha val="100000"/>
              </a:srgbClr>
            </a:solidFill>
          </p:spPr>
          <p:txBody>
            <a:bodyPr/>
            <a:lstStyle/>
            <a:p/>
          </p:txBody>
        </p:sp>
        <p:sp>
          <p:nvSpPr>
            <p:cNvPr id="59" name="rc59"/>
            <p:cNvSpPr/>
            <p:nvPr/>
          </p:nvSpPr>
          <p:spPr>
            <a:xfrm>
              <a:off x="5827506" y="3423886"/>
              <a:ext cx="239888" cy="79584"/>
            </a:xfrm>
            <a:prstGeom prst="rect">
              <a:avLst/>
            </a:prstGeom>
            <a:solidFill>
              <a:srgbClr val="1CABE2">
                <a:alpha val="100000"/>
              </a:srgbClr>
            </a:solidFill>
          </p:spPr>
          <p:txBody>
            <a:bodyPr/>
            <a:lstStyle/>
            <a:p/>
          </p:txBody>
        </p:sp>
        <p:sp>
          <p:nvSpPr>
            <p:cNvPr id="60" name="rc60"/>
            <p:cNvSpPr/>
            <p:nvPr/>
          </p:nvSpPr>
          <p:spPr>
            <a:xfrm>
              <a:off x="6094049" y="3521066"/>
              <a:ext cx="239888" cy="786955"/>
            </a:xfrm>
            <a:prstGeom prst="rect">
              <a:avLst/>
            </a:prstGeom>
            <a:solidFill>
              <a:srgbClr val="80BD41">
                <a:alpha val="100000"/>
              </a:srgbClr>
            </a:solidFill>
          </p:spPr>
          <p:txBody>
            <a:bodyPr/>
            <a:lstStyle/>
            <a:p/>
          </p:txBody>
        </p:sp>
        <p:sp>
          <p:nvSpPr>
            <p:cNvPr id="61" name="rc61"/>
            <p:cNvSpPr/>
            <p:nvPr/>
          </p:nvSpPr>
          <p:spPr>
            <a:xfrm>
              <a:off x="6094049" y="3423816"/>
              <a:ext cx="239888" cy="97249"/>
            </a:xfrm>
            <a:prstGeom prst="rect">
              <a:avLst/>
            </a:prstGeom>
            <a:solidFill>
              <a:srgbClr val="1CABE2">
                <a:alpha val="100000"/>
              </a:srgbClr>
            </a:solidFill>
          </p:spPr>
          <p:txBody>
            <a:bodyPr/>
            <a:lstStyle/>
            <a:p/>
          </p:txBody>
        </p:sp>
        <p:sp>
          <p:nvSpPr>
            <p:cNvPr id="62" name="rc62"/>
            <p:cNvSpPr/>
            <p:nvPr/>
          </p:nvSpPr>
          <p:spPr>
            <a:xfrm>
              <a:off x="6360593" y="3591413"/>
              <a:ext cx="239888" cy="716607"/>
            </a:xfrm>
            <a:prstGeom prst="rect">
              <a:avLst/>
            </a:prstGeom>
            <a:solidFill>
              <a:srgbClr val="80BD41">
                <a:alpha val="100000"/>
              </a:srgbClr>
            </a:solidFill>
          </p:spPr>
          <p:txBody>
            <a:bodyPr/>
            <a:lstStyle/>
            <a:p/>
          </p:txBody>
        </p:sp>
        <p:sp>
          <p:nvSpPr>
            <p:cNvPr id="63" name="rc63"/>
            <p:cNvSpPr/>
            <p:nvPr/>
          </p:nvSpPr>
          <p:spPr>
            <a:xfrm>
              <a:off x="6360593" y="3423324"/>
              <a:ext cx="239888" cy="168088"/>
            </a:xfrm>
            <a:prstGeom prst="rect">
              <a:avLst/>
            </a:prstGeom>
            <a:solidFill>
              <a:srgbClr val="1CABE2">
                <a:alpha val="100000"/>
              </a:srgbClr>
            </a:solidFill>
          </p:spPr>
          <p:txBody>
            <a:bodyPr/>
            <a:lstStyle/>
            <a:p/>
          </p:txBody>
        </p:sp>
        <p:sp>
          <p:nvSpPr>
            <p:cNvPr id="64" name="rc64"/>
            <p:cNvSpPr/>
            <p:nvPr/>
          </p:nvSpPr>
          <p:spPr>
            <a:xfrm>
              <a:off x="6627136" y="3608201"/>
              <a:ext cx="239888" cy="699820"/>
            </a:xfrm>
            <a:prstGeom prst="rect">
              <a:avLst/>
            </a:prstGeom>
            <a:solidFill>
              <a:srgbClr val="80BD41">
                <a:alpha val="100000"/>
              </a:srgbClr>
            </a:solidFill>
          </p:spPr>
          <p:txBody>
            <a:bodyPr/>
            <a:lstStyle/>
            <a:p/>
          </p:txBody>
        </p:sp>
        <p:sp>
          <p:nvSpPr>
            <p:cNvPr id="65" name="rc65"/>
            <p:cNvSpPr/>
            <p:nvPr/>
          </p:nvSpPr>
          <p:spPr>
            <a:xfrm>
              <a:off x="6627136" y="3422165"/>
              <a:ext cx="239888" cy="186035"/>
            </a:xfrm>
            <a:prstGeom prst="rect">
              <a:avLst/>
            </a:prstGeom>
            <a:solidFill>
              <a:srgbClr val="1CABE2">
                <a:alpha val="100000"/>
              </a:srgbClr>
            </a:solidFill>
          </p:spPr>
          <p:txBody>
            <a:bodyPr/>
            <a:lstStyle/>
            <a:p/>
          </p:txBody>
        </p:sp>
        <p:sp>
          <p:nvSpPr>
            <p:cNvPr id="66" name="rc66"/>
            <p:cNvSpPr/>
            <p:nvPr/>
          </p:nvSpPr>
          <p:spPr>
            <a:xfrm>
              <a:off x="6893679" y="3642128"/>
              <a:ext cx="239888" cy="665893"/>
            </a:xfrm>
            <a:prstGeom prst="rect">
              <a:avLst/>
            </a:prstGeom>
            <a:solidFill>
              <a:srgbClr val="80BD41">
                <a:alpha val="100000"/>
              </a:srgbClr>
            </a:solidFill>
          </p:spPr>
          <p:txBody>
            <a:bodyPr/>
            <a:lstStyle/>
            <a:p/>
          </p:txBody>
        </p:sp>
        <p:sp>
          <p:nvSpPr>
            <p:cNvPr id="67" name="rc67"/>
            <p:cNvSpPr/>
            <p:nvPr/>
          </p:nvSpPr>
          <p:spPr>
            <a:xfrm>
              <a:off x="6893679" y="3420164"/>
              <a:ext cx="239888" cy="221964"/>
            </a:xfrm>
            <a:prstGeom prst="rect">
              <a:avLst/>
            </a:prstGeom>
            <a:solidFill>
              <a:srgbClr val="1CABE2">
                <a:alpha val="100000"/>
              </a:srgbClr>
            </a:solidFill>
          </p:spPr>
          <p:txBody>
            <a:bodyPr/>
            <a:lstStyle/>
            <a:p/>
          </p:txBody>
        </p:sp>
        <p:sp>
          <p:nvSpPr>
            <p:cNvPr id="68" name="rc68"/>
            <p:cNvSpPr/>
            <p:nvPr/>
          </p:nvSpPr>
          <p:spPr>
            <a:xfrm>
              <a:off x="7160222" y="3641355"/>
              <a:ext cx="239888" cy="666665"/>
            </a:xfrm>
            <a:prstGeom prst="rect">
              <a:avLst/>
            </a:prstGeom>
            <a:solidFill>
              <a:srgbClr val="80BD41">
                <a:alpha val="100000"/>
              </a:srgbClr>
            </a:solidFill>
          </p:spPr>
          <p:txBody>
            <a:bodyPr/>
            <a:lstStyle/>
            <a:p/>
          </p:txBody>
        </p:sp>
        <p:sp>
          <p:nvSpPr>
            <p:cNvPr id="69" name="rc69"/>
            <p:cNvSpPr/>
            <p:nvPr/>
          </p:nvSpPr>
          <p:spPr>
            <a:xfrm>
              <a:off x="7160222" y="3419145"/>
              <a:ext cx="239888" cy="222210"/>
            </a:xfrm>
            <a:prstGeom prst="rect">
              <a:avLst/>
            </a:prstGeom>
            <a:solidFill>
              <a:srgbClr val="1CABE2">
                <a:alpha val="100000"/>
              </a:srgbClr>
            </a:solidFill>
          </p:spPr>
          <p:txBody>
            <a:bodyPr/>
            <a:lstStyle/>
            <a:p/>
          </p:txBody>
        </p:sp>
        <p:sp>
          <p:nvSpPr>
            <p:cNvPr id="70" name="rc70"/>
            <p:cNvSpPr/>
            <p:nvPr/>
          </p:nvSpPr>
          <p:spPr>
            <a:xfrm>
              <a:off x="7426765" y="3668293"/>
              <a:ext cx="239888" cy="639728"/>
            </a:xfrm>
            <a:prstGeom prst="rect">
              <a:avLst/>
            </a:prstGeom>
            <a:solidFill>
              <a:srgbClr val="80BD41">
                <a:alpha val="100000"/>
              </a:srgbClr>
            </a:solidFill>
          </p:spPr>
          <p:txBody>
            <a:bodyPr/>
            <a:lstStyle/>
            <a:p/>
          </p:txBody>
        </p:sp>
        <p:sp>
          <p:nvSpPr>
            <p:cNvPr id="71" name="rc71"/>
            <p:cNvSpPr/>
            <p:nvPr/>
          </p:nvSpPr>
          <p:spPr>
            <a:xfrm>
              <a:off x="7426765" y="3419531"/>
              <a:ext cx="239888" cy="248761"/>
            </a:xfrm>
            <a:prstGeom prst="rect">
              <a:avLst/>
            </a:prstGeom>
            <a:solidFill>
              <a:srgbClr val="1CABE2">
                <a:alpha val="100000"/>
              </a:srgbClr>
            </a:solidFill>
          </p:spPr>
          <p:txBody>
            <a:bodyPr/>
            <a:lstStyle/>
            <a:p/>
          </p:txBody>
        </p:sp>
        <p:sp>
          <p:nvSpPr>
            <p:cNvPr id="72" name="rc72"/>
            <p:cNvSpPr/>
            <p:nvPr/>
          </p:nvSpPr>
          <p:spPr>
            <a:xfrm>
              <a:off x="7693308" y="3728245"/>
              <a:ext cx="239888" cy="579776"/>
            </a:xfrm>
            <a:prstGeom prst="rect">
              <a:avLst/>
            </a:prstGeom>
            <a:solidFill>
              <a:srgbClr val="80BD41">
                <a:alpha val="100000"/>
              </a:srgbClr>
            </a:solidFill>
          </p:spPr>
          <p:txBody>
            <a:bodyPr/>
            <a:lstStyle/>
            <a:p/>
          </p:txBody>
        </p:sp>
        <p:sp>
          <p:nvSpPr>
            <p:cNvPr id="73" name="rc73"/>
            <p:cNvSpPr/>
            <p:nvPr/>
          </p:nvSpPr>
          <p:spPr>
            <a:xfrm>
              <a:off x="7693308" y="3416054"/>
              <a:ext cx="239888" cy="312190"/>
            </a:xfrm>
            <a:prstGeom prst="rect">
              <a:avLst/>
            </a:prstGeom>
            <a:solidFill>
              <a:srgbClr val="1CABE2">
                <a:alpha val="100000"/>
              </a:srgbClr>
            </a:solidFill>
          </p:spPr>
          <p:txBody>
            <a:bodyPr/>
            <a:lstStyle/>
            <a:p/>
          </p:txBody>
        </p:sp>
        <p:sp>
          <p:nvSpPr>
            <p:cNvPr id="74" name="rc74"/>
            <p:cNvSpPr/>
            <p:nvPr/>
          </p:nvSpPr>
          <p:spPr>
            <a:xfrm>
              <a:off x="7959851" y="3726840"/>
              <a:ext cx="239888" cy="581181"/>
            </a:xfrm>
            <a:prstGeom prst="rect">
              <a:avLst/>
            </a:prstGeom>
            <a:solidFill>
              <a:srgbClr val="80BD41">
                <a:alpha val="100000"/>
              </a:srgbClr>
            </a:solidFill>
          </p:spPr>
          <p:txBody>
            <a:bodyPr/>
            <a:lstStyle/>
            <a:p/>
          </p:txBody>
        </p:sp>
        <p:sp>
          <p:nvSpPr>
            <p:cNvPr id="75" name="rc75"/>
            <p:cNvSpPr/>
            <p:nvPr/>
          </p:nvSpPr>
          <p:spPr>
            <a:xfrm>
              <a:off x="7959851" y="3413877"/>
              <a:ext cx="239888" cy="312962"/>
            </a:xfrm>
            <a:prstGeom prst="rect">
              <a:avLst/>
            </a:prstGeom>
            <a:solidFill>
              <a:srgbClr val="1CABE2">
                <a:alpha val="100000"/>
              </a:srgbClr>
            </a:solidFill>
          </p:spPr>
          <p:txBody>
            <a:bodyPr/>
            <a:lstStyle/>
            <a:p/>
          </p:txBody>
        </p:sp>
        <p:sp>
          <p:nvSpPr>
            <p:cNvPr id="76" name="pl76"/>
            <p:cNvSpPr/>
            <p:nvPr/>
          </p:nvSpPr>
          <p:spPr>
            <a:xfrm>
              <a:off x="1416218" y="2117376"/>
              <a:ext cx="6663577" cy="737666"/>
            </a:xfrm>
            <a:custGeom>
              <a:avLst/>
              <a:pathLst>
                <a:path w="6663577" h="737666">
                  <a:moveTo>
                    <a:pt x="0" y="134121"/>
                  </a:moveTo>
                  <a:lnTo>
                    <a:pt x="266543" y="156474"/>
                  </a:lnTo>
                  <a:lnTo>
                    <a:pt x="533086" y="89414"/>
                  </a:lnTo>
                  <a:lnTo>
                    <a:pt x="799629" y="44707"/>
                  </a:lnTo>
                  <a:lnTo>
                    <a:pt x="1066172" y="223535"/>
                  </a:lnTo>
                  <a:lnTo>
                    <a:pt x="1332715" y="111767"/>
                  </a:lnTo>
                  <a:lnTo>
                    <a:pt x="1599258" y="245888"/>
                  </a:lnTo>
                  <a:lnTo>
                    <a:pt x="1865801" y="290595"/>
                  </a:lnTo>
                  <a:lnTo>
                    <a:pt x="2132344" y="44707"/>
                  </a:lnTo>
                  <a:lnTo>
                    <a:pt x="2398888" y="22353"/>
                  </a:lnTo>
                  <a:lnTo>
                    <a:pt x="2665431" y="22353"/>
                  </a:lnTo>
                  <a:lnTo>
                    <a:pt x="2931974" y="0"/>
                  </a:lnTo>
                  <a:lnTo>
                    <a:pt x="3198517" y="22353"/>
                  </a:lnTo>
                  <a:lnTo>
                    <a:pt x="3465060" y="268242"/>
                  </a:lnTo>
                  <a:lnTo>
                    <a:pt x="3731603" y="134121"/>
                  </a:lnTo>
                  <a:lnTo>
                    <a:pt x="3998146" y="22353"/>
                  </a:lnTo>
                  <a:lnTo>
                    <a:pt x="4264689" y="111767"/>
                  </a:lnTo>
                  <a:lnTo>
                    <a:pt x="4531233" y="156474"/>
                  </a:lnTo>
                  <a:lnTo>
                    <a:pt x="4797776" y="201181"/>
                  </a:lnTo>
                  <a:lnTo>
                    <a:pt x="5064319" y="380009"/>
                  </a:lnTo>
                  <a:lnTo>
                    <a:pt x="5330862" y="424716"/>
                  </a:lnTo>
                  <a:lnTo>
                    <a:pt x="5597405" y="514130"/>
                  </a:lnTo>
                  <a:lnTo>
                    <a:pt x="5863948" y="514130"/>
                  </a:lnTo>
                  <a:lnTo>
                    <a:pt x="6130491" y="581191"/>
                  </a:lnTo>
                  <a:lnTo>
                    <a:pt x="6397034" y="737666"/>
                  </a:lnTo>
                  <a:lnTo>
                    <a:pt x="6663577" y="737666"/>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268864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3" name="tx83"/>
            <p:cNvSpPr/>
            <p:nvPr/>
          </p:nvSpPr>
          <p:spPr>
            <a:xfrm>
              <a:off x="6953334"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4" name="tx84"/>
            <p:cNvSpPr/>
            <p:nvPr/>
          </p:nvSpPr>
          <p:spPr>
            <a:xfrm>
              <a:off x="7219877"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5" name="tx85"/>
            <p:cNvSpPr/>
            <p:nvPr/>
          </p:nvSpPr>
          <p:spPr>
            <a:xfrm>
              <a:off x="7486420"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8" name="tx88"/>
            <p:cNvSpPr/>
            <p:nvPr/>
          </p:nvSpPr>
          <p:spPr>
            <a:xfrm>
              <a:off x="1298664" y="331724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243.4</a:t>
              </a:r>
            </a:p>
          </p:txBody>
        </p:sp>
        <p:sp>
          <p:nvSpPr>
            <p:cNvPr id="89" name="tx89"/>
            <p:cNvSpPr/>
            <p:nvPr/>
          </p:nvSpPr>
          <p:spPr>
            <a:xfrm>
              <a:off x="2631380" y="331499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244.4</a:t>
              </a:r>
            </a:p>
          </p:txBody>
        </p:sp>
        <p:sp>
          <p:nvSpPr>
            <p:cNvPr id="90" name="tx90"/>
            <p:cNvSpPr/>
            <p:nvPr/>
          </p:nvSpPr>
          <p:spPr>
            <a:xfrm>
              <a:off x="4003272" y="329070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a:t>
              </a:r>
            </a:p>
          </p:txBody>
        </p:sp>
        <p:sp>
          <p:nvSpPr>
            <p:cNvPr id="91" name="tx91"/>
            <p:cNvSpPr/>
            <p:nvPr/>
          </p:nvSpPr>
          <p:spPr>
            <a:xfrm>
              <a:off x="5335988" y="328715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a:t>
              </a:r>
            </a:p>
          </p:txBody>
        </p:sp>
        <p:sp>
          <p:nvSpPr>
            <p:cNvPr id="92" name="tx92"/>
            <p:cNvSpPr/>
            <p:nvPr/>
          </p:nvSpPr>
          <p:spPr>
            <a:xfrm>
              <a:off x="6362984" y="32873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251.9</a:t>
              </a:r>
            </a:p>
          </p:txBody>
        </p:sp>
        <p:sp>
          <p:nvSpPr>
            <p:cNvPr id="93" name="tx93"/>
            <p:cNvSpPr/>
            <p:nvPr/>
          </p:nvSpPr>
          <p:spPr>
            <a:xfrm>
              <a:off x="6629527" y="32862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252.2</a:t>
              </a:r>
            </a:p>
          </p:txBody>
        </p:sp>
        <p:sp>
          <p:nvSpPr>
            <p:cNvPr id="94" name="tx94"/>
            <p:cNvSpPr/>
            <p:nvPr/>
          </p:nvSpPr>
          <p:spPr>
            <a:xfrm>
              <a:off x="6896070" y="32842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252.8</a:t>
              </a:r>
            </a:p>
          </p:txBody>
        </p:sp>
        <p:sp>
          <p:nvSpPr>
            <p:cNvPr id="95" name="tx95"/>
            <p:cNvSpPr/>
            <p:nvPr/>
          </p:nvSpPr>
          <p:spPr>
            <a:xfrm>
              <a:off x="7162613" y="32831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253.1</a:t>
              </a:r>
            </a:p>
          </p:txBody>
        </p:sp>
        <p:sp>
          <p:nvSpPr>
            <p:cNvPr id="96" name="tx96"/>
            <p:cNvSpPr/>
            <p:nvPr/>
          </p:nvSpPr>
          <p:spPr>
            <a:xfrm>
              <a:off x="7468333" y="328355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253</a:t>
              </a:r>
            </a:p>
          </p:txBody>
        </p:sp>
        <p:sp>
          <p:nvSpPr>
            <p:cNvPr id="97" name="tx97"/>
            <p:cNvSpPr/>
            <p:nvPr/>
          </p:nvSpPr>
          <p:spPr>
            <a:xfrm>
              <a:off x="7734876" y="328012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254</a:t>
              </a:r>
            </a:p>
          </p:txBody>
        </p:sp>
        <p:sp>
          <p:nvSpPr>
            <p:cNvPr id="98" name="tx98"/>
            <p:cNvSpPr/>
            <p:nvPr/>
          </p:nvSpPr>
          <p:spPr>
            <a:xfrm>
              <a:off x="7962242" y="32779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254.6</a:t>
              </a:r>
            </a:p>
          </p:txBody>
        </p:sp>
        <p:sp>
          <p:nvSpPr>
            <p:cNvPr id="99" name="pl99"/>
            <p:cNvSpPr/>
            <p:nvPr/>
          </p:nvSpPr>
          <p:spPr>
            <a:xfrm>
              <a:off x="1416218"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558837"/>
            </a:xfrm>
            <a:custGeom>
              <a:avLst/>
              <a:pathLst>
                <a:path w="0" h="558837">
                  <a:moveTo>
                    <a:pt x="0" y="55883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558837"/>
            </a:xfrm>
            <a:custGeom>
              <a:avLst/>
              <a:pathLst>
                <a:path w="0" h="558837">
                  <a:moveTo>
                    <a:pt x="0" y="55883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625898"/>
            </a:xfrm>
            <a:custGeom>
              <a:avLst/>
              <a:pathLst>
                <a:path w="0" h="625898">
                  <a:moveTo>
                    <a:pt x="0" y="62589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8797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223.9</a:t>
              </a:r>
            </a:p>
          </p:txBody>
        </p:sp>
        <p:sp>
          <p:nvSpPr>
            <p:cNvPr id="111" name="tx111"/>
            <p:cNvSpPr/>
            <p:nvPr/>
          </p:nvSpPr>
          <p:spPr>
            <a:xfrm>
              <a:off x="1324790" y="34523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19.5</a:t>
              </a:r>
            </a:p>
          </p:txBody>
        </p:sp>
        <p:sp>
          <p:nvSpPr>
            <p:cNvPr id="112" name="tx112"/>
            <p:cNvSpPr/>
            <p:nvPr/>
          </p:nvSpPr>
          <p:spPr>
            <a:xfrm>
              <a:off x="2631380" y="387384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227.3</a:t>
              </a:r>
            </a:p>
          </p:txBody>
        </p:sp>
        <p:sp>
          <p:nvSpPr>
            <p:cNvPr id="113" name="tx113"/>
            <p:cNvSpPr/>
            <p:nvPr/>
          </p:nvSpPr>
          <p:spPr>
            <a:xfrm>
              <a:off x="2657505" y="344591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a:t>
              </a:r>
            </a:p>
          </p:txBody>
        </p:sp>
        <p:sp>
          <p:nvSpPr>
            <p:cNvPr id="114" name="tx114"/>
            <p:cNvSpPr/>
            <p:nvPr/>
          </p:nvSpPr>
          <p:spPr>
            <a:xfrm>
              <a:off x="3964096" y="38454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243.4</a:t>
              </a:r>
            </a:p>
          </p:txBody>
        </p:sp>
        <p:sp>
          <p:nvSpPr>
            <p:cNvPr id="115" name="tx115"/>
            <p:cNvSpPr/>
            <p:nvPr/>
          </p:nvSpPr>
          <p:spPr>
            <a:xfrm>
              <a:off x="4016347" y="340594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a:t>
              </a:r>
            </a:p>
          </p:txBody>
        </p:sp>
        <p:sp>
          <p:nvSpPr>
            <p:cNvPr id="116" name="tx116"/>
            <p:cNvSpPr/>
            <p:nvPr/>
          </p:nvSpPr>
          <p:spPr>
            <a:xfrm>
              <a:off x="5296811" y="384492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244.4</a:t>
              </a:r>
            </a:p>
          </p:txBody>
        </p:sp>
        <p:sp>
          <p:nvSpPr>
            <p:cNvPr id="117" name="tx117"/>
            <p:cNvSpPr/>
            <p:nvPr/>
          </p:nvSpPr>
          <p:spPr>
            <a:xfrm>
              <a:off x="5349062" y="340130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a:t>
              </a:r>
            </a:p>
          </p:txBody>
        </p:sp>
        <p:sp>
          <p:nvSpPr>
            <p:cNvPr id="118" name="tx118"/>
            <p:cNvSpPr/>
            <p:nvPr/>
          </p:nvSpPr>
          <p:spPr>
            <a:xfrm>
              <a:off x="6402160" y="391466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204</a:t>
              </a:r>
            </a:p>
          </p:txBody>
        </p:sp>
        <p:sp>
          <p:nvSpPr>
            <p:cNvPr id="119" name="tx119"/>
            <p:cNvSpPr/>
            <p:nvPr/>
          </p:nvSpPr>
          <p:spPr>
            <a:xfrm>
              <a:off x="6389109" y="34723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47.9</a:t>
              </a:r>
            </a:p>
          </p:txBody>
        </p:sp>
        <p:sp>
          <p:nvSpPr>
            <p:cNvPr id="120" name="tx120"/>
            <p:cNvSpPr/>
            <p:nvPr/>
          </p:nvSpPr>
          <p:spPr>
            <a:xfrm>
              <a:off x="6629527" y="392301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199.3</a:t>
              </a:r>
            </a:p>
          </p:txBody>
        </p:sp>
        <p:sp>
          <p:nvSpPr>
            <p:cNvPr id="121" name="tx121"/>
            <p:cNvSpPr/>
            <p:nvPr/>
          </p:nvSpPr>
          <p:spPr>
            <a:xfrm>
              <a:off x="6694829" y="3480089"/>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22" name="tx122"/>
            <p:cNvSpPr/>
            <p:nvPr/>
          </p:nvSpPr>
          <p:spPr>
            <a:xfrm>
              <a:off x="6896070" y="39400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189.6</a:t>
              </a:r>
            </a:p>
          </p:txBody>
        </p:sp>
        <p:sp>
          <p:nvSpPr>
            <p:cNvPr id="123" name="tx123"/>
            <p:cNvSpPr/>
            <p:nvPr/>
          </p:nvSpPr>
          <p:spPr>
            <a:xfrm>
              <a:off x="6922195" y="34960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63.2</a:t>
              </a:r>
            </a:p>
          </p:txBody>
        </p:sp>
        <p:sp>
          <p:nvSpPr>
            <p:cNvPr id="124" name="tx124"/>
            <p:cNvSpPr/>
            <p:nvPr/>
          </p:nvSpPr>
          <p:spPr>
            <a:xfrm>
              <a:off x="7162613" y="39396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189.8</a:t>
              </a:r>
            </a:p>
          </p:txBody>
        </p:sp>
        <p:sp>
          <p:nvSpPr>
            <p:cNvPr id="125" name="tx125"/>
            <p:cNvSpPr/>
            <p:nvPr/>
          </p:nvSpPr>
          <p:spPr>
            <a:xfrm>
              <a:off x="7188738" y="34951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63.3</a:t>
              </a:r>
            </a:p>
          </p:txBody>
        </p:sp>
        <p:sp>
          <p:nvSpPr>
            <p:cNvPr id="126" name="tx126"/>
            <p:cNvSpPr/>
            <p:nvPr/>
          </p:nvSpPr>
          <p:spPr>
            <a:xfrm>
              <a:off x="7429156" y="39531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182.2</a:t>
              </a:r>
            </a:p>
          </p:txBody>
        </p:sp>
        <p:sp>
          <p:nvSpPr>
            <p:cNvPr id="127" name="tx127"/>
            <p:cNvSpPr/>
            <p:nvPr/>
          </p:nvSpPr>
          <p:spPr>
            <a:xfrm>
              <a:off x="7455282" y="35088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70.8</a:t>
              </a:r>
            </a:p>
          </p:txBody>
        </p:sp>
        <p:sp>
          <p:nvSpPr>
            <p:cNvPr id="128" name="tx128"/>
            <p:cNvSpPr/>
            <p:nvPr/>
          </p:nvSpPr>
          <p:spPr>
            <a:xfrm>
              <a:off x="7695699" y="39830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165.1</a:t>
              </a:r>
            </a:p>
          </p:txBody>
        </p:sp>
        <p:sp>
          <p:nvSpPr>
            <p:cNvPr id="129" name="tx129"/>
            <p:cNvSpPr/>
            <p:nvPr/>
          </p:nvSpPr>
          <p:spPr>
            <a:xfrm>
              <a:off x="7721825" y="35371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88.9</a:t>
              </a:r>
            </a:p>
          </p:txBody>
        </p:sp>
        <p:sp>
          <p:nvSpPr>
            <p:cNvPr id="130" name="tx130"/>
            <p:cNvSpPr/>
            <p:nvPr/>
          </p:nvSpPr>
          <p:spPr>
            <a:xfrm>
              <a:off x="7962242" y="39823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165.5</a:t>
              </a:r>
            </a:p>
          </p:txBody>
        </p:sp>
        <p:sp>
          <p:nvSpPr>
            <p:cNvPr id="131" name="tx131"/>
            <p:cNvSpPr/>
            <p:nvPr/>
          </p:nvSpPr>
          <p:spPr>
            <a:xfrm>
              <a:off x="7988368" y="35353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89.1</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55348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4" name="tx134"/>
            <p:cNvSpPr/>
            <p:nvPr/>
          </p:nvSpPr>
          <p:spPr>
            <a:xfrm>
              <a:off x="655386" y="285106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5" name="tx135"/>
            <p:cNvSpPr/>
            <p:nvPr/>
          </p:nvSpPr>
          <p:spPr>
            <a:xfrm>
              <a:off x="655386" y="214864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45028" y="306890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3" name="tx153"/>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4" name="pl154"/>
            <p:cNvSpPr/>
            <p:nvPr/>
          </p:nvSpPr>
          <p:spPr>
            <a:xfrm>
              <a:off x="24773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44449" y="5229428"/>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56" name="rc156"/>
            <p:cNvSpPr/>
            <p:nvPr/>
          </p:nvSpPr>
          <p:spPr>
            <a:xfrm>
              <a:off x="4017890" y="5180747"/>
              <a:ext cx="201456" cy="201456"/>
            </a:xfrm>
            <a:prstGeom prst="rect">
              <a:avLst/>
            </a:prstGeom>
            <a:solidFill>
              <a:srgbClr val="1CABE2">
                <a:alpha val="100000"/>
              </a:srgbClr>
            </a:solidFill>
          </p:spPr>
          <p:txBody>
            <a:bodyPr/>
            <a:lstStyle/>
            <a:p/>
          </p:txBody>
        </p:sp>
        <p:sp>
          <p:nvSpPr>
            <p:cNvPr id="157" name="rc157"/>
            <p:cNvSpPr/>
            <p:nvPr/>
          </p:nvSpPr>
          <p:spPr>
            <a:xfrm>
              <a:off x="6061519" y="5180747"/>
              <a:ext cx="201456" cy="201456"/>
            </a:xfrm>
            <a:prstGeom prst="rect">
              <a:avLst/>
            </a:prstGeom>
            <a:solidFill>
              <a:srgbClr val="80BD41">
                <a:alpha val="100000"/>
              </a:srgbClr>
            </a:solidFill>
          </p:spPr>
          <p:txBody>
            <a:bodyPr/>
            <a:lstStyle/>
            <a:p/>
          </p:txBody>
        </p:sp>
        <p:sp>
          <p:nvSpPr>
            <p:cNvPr id="158" name="tx158"/>
            <p:cNvSpPr/>
            <p:nvPr/>
          </p:nvSpPr>
          <p:spPr>
            <a:xfrm>
              <a:off x="4297935" y="5200370"/>
              <a:ext cx="168499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 (dosis cero)</a:t>
              </a:r>
            </a:p>
          </p:txBody>
        </p:sp>
        <p:sp>
          <p:nvSpPr>
            <p:cNvPr id="159" name="tx159"/>
            <p:cNvSpPr/>
            <p:nvPr/>
          </p:nvSpPr>
          <p:spPr>
            <a:xfrm>
              <a:off x="6341564" y="5229838"/>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60" name="tx160"/>
            <p:cNvSpPr/>
            <p:nvPr/>
          </p:nvSpPr>
          <p:spPr>
            <a:xfrm>
              <a:off x="951100" y="1400299"/>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DTP1 y número de niños vacunados y no vacunados,</a:t>
              </a:r>
            </a:p>
          </p:txBody>
        </p:sp>
        <p:sp>
          <p:nvSpPr>
            <p:cNvPr id="161" name="tx161"/>
            <p:cNvSpPr/>
            <p:nvPr/>
          </p:nvSpPr>
          <p:spPr>
            <a:xfrm>
              <a:off x="951100" y="1594448"/>
              <a:ext cx="138867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Bolivia, 2000-2025</a:t>
              </a:r>
            </a:p>
          </p:txBody>
        </p:sp>
        <p:sp>
          <p:nvSpPr>
            <p:cNvPr id="162" name="pl162"/>
            <p:cNvSpPr/>
            <p:nvPr/>
          </p:nvSpPr>
          <p:spPr>
            <a:xfrm>
              <a:off x="258751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16999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75246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87875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46122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5269287" cy="129091"/>
            </a:xfrm>
            <a:prstGeom prst="rect">
              <a:avLst/>
            </a:prstGeom>
            <a:solidFill>
              <a:srgbClr val="80BD41">
                <a:alpha val="100000"/>
              </a:srgbClr>
            </a:solidFill>
          </p:spPr>
          <p:txBody>
            <a:bodyPr/>
            <a:lstStyle/>
            <a:p/>
          </p:txBody>
        </p:sp>
        <p:sp>
          <p:nvSpPr>
            <p:cNvPr id="172" name="rc172"/>
            <p:cNvSpPr/>
            <p:nvPr/>
          </p:nvSpPr>
          <p:spPr>
            <a:xfrm>
              <a:off x="6565561" y="5954972"/>
              <a:ext cx="1235973" cy="129091"/>
            </a:xfrm>
            <a:prstGeom prst="rect">
              <a:avLst/>
            </a:prstGeom>
            <a:solidFill>
              <a:srgbClr val="1CABE2">
                <a:alpha val="100000"/>
              </a:srgbClr>
            </a:solidFill>
          </p:spPr>
          <p:txBody>
            <a:bodyPr/>
            <a:lstStyle/>
            <a:p/>
          </p:txBody>
        </p:sp>
        <p:sp>
          <p:nvSpPr>
            <p:cNvPr id="173" name="rc173"/>
            <p:cNvSpPr/>
            <p:nvPr/>
          </p:nvSpPr>
          <p:spPr>
            <a:xfrm>
              <a:off x="1296273" y="5793607"/>
              <a:ext cx="4263154" cy="129091"/>
            </a:xfrm>
            <a:prstGeom prst="rect">
              <a:avLst/>
            </a:prstGeom>
            <a:solidFill>
              <a:srgbClr val="80BD41">
                <a:alpha val="100000"/>
              </a:srgbClr>
            </a:solidFill>
          </p:spPr>
          <p:txBody>
            <a:bodyPr/>
            <a:lstStyle/>
            <a:p/>
          </p:txBody>
        </p:sp>
        <p:sp>
          <p:nvSpPr>
            <p:cNvPr id="174" name="rc174"/>
            <p:cNvSpPr/>
            <p:nvPr/>
          </p:nvSpPr>
          <p:spPr>
            <a:xfrm>
              <a:off x="5559428" y="5793607"/>
              <a:ext cx="2295564" cy="129091"/>
            </a:xfrm>
            <a:prstGeom prst="rect">
              <a:avLst/>
            </a:prstGeom>
            <a:solidFill>
              <a:srgbClr val="1CABE2">
                <a:alpha val="100000"/>
              </a:srgbClr>
            </a:solidFill>
          </p:spPr>
          <p:txBody>
            <a:bodyPr/>
            <a:lstStyle/>
            <a:p/>
          </p:txBody>
        </p:sp>
        <p:sp>
          <p:nvSpPr>
            <p:cNvPr id="175" name="rc175"/>
            <p:cNvSpPr/>
            <p:nvPr/>
          </p:nvSpPr>
          <p:spPr>
            <a:xfrm>
              <a:off x="1296273" y="5632243"/>
              <a:ext cx="4273484" cy="129091"/>
            </a:xfrm>
            <a:prstGeom prst="rect">
              <a:avLst/>
            </a:prstGeom>
            <a:solidFill>
              <a:srgbClr val="80BD41">
                <a:alpha val="100000"/>
              </a:srgbClr>
            </a:solidFill>
          </p:spPr>
          <p:txBody>
            <a:bodyPr/>
            <a:lstStyle/>
            <a:p/>
          </p:txBody>
        </p:sp>
        <p:sp>
          <p:nvSpPr>
            <p:cNvPr id="176" name="rc176"/>
            <p:cNvSpPr/>
            <p:nvPr/>
          </p:nvSpPr>
          <p:spPr>
            <a:xfrm>
              <a:off x="5569758" y="5632243"/>
              <a:ext cx="2301245" cy="129091"/>
            </a:xfrm>
            <a:prstGeom prst="rect">
              <a:avLst/>
            </a:prstGeom>
            <a:solidFill>
              <a:srgbClr val="1CABE2">
                <a:alpha val="100000"/>
              </a:srgbClr>
            </a:solidFill>
          </p:spPr>
          <p:txBody>
            <a:bodyPr/>
            <a:lstStyle/>
            <a:p/>
          </p:txBody>
        </p:sp>
        <p:sp>
          <p:nvSpPr>
            <p:cNvPr id="177" name="tx177"/>
            <p:cNvSpPr/>
            <p:nvPr/>
          </p:nvSpPr>
          <p:spPr>
            <a:xfrm>
              <a:off x="7982117"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251.9</a:t>
              </a:r>
            </a:p>
          </p:txBody>
        </p:sp>
        <p:sp>
          <p:nvSpPr>
            <p:cNvPr id="178" name="tx178"/>
            <p:cNvSpPr/>
            <p:nvPr/>
          </p:nvSpPr>
          <p:spPr>
            <a:xfrm>
              <a:off x="8086465" y="5815017"/>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254</a:t>
              </a:r>
            </a:p>
          </p:txBody>
        </p:sp>
        <p:sp>
          <p:nvSpPr>
            <p:cNvPr id="179" name="tx179"/>
            <p:cNvSpPr/>
            <p:nvPr/>
          </p:nvSpPr>
          <p:spPr>
            <a:xfrm>
              <a:off x="8055059"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254.6</a:t>
              </a:r>
            </a:p>
          </p:txBody>
        </p:sp>
        <p:sp>
          <p:nvSpPr>
            <p:cNvPr id="180" name="tx180"/>
            <p:cNvSpPr/>
            <p:nvPr/>
          </p:nvSpPr>
          <p:spPr>
            <a:xfrm>
              <a:off x="3840483" y="597907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204</a:t>
              </a:r>
            </a:p>
          </p:txBody>
        </p:sp>
        <p:sp>
          <p:nvSpPr>
            <p:cNvPr id="181" name="tx181"/>
            <p:cNvSpPr/>
            <p:nvPr/>
          </p:nvSpPr>
          <p:spPr>
            <a:xfrm>
              <a:off x="7078054"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47.9</a:t>
              </a:r>
            </a:p>
          </p:txBody>
        </p:sp>
        <p:sp>
          <p:nvSpPr>
            <p:cNvPr id="182" name="tx182"/>
            <p:cNvSpPr/>
            <p:nvPr/>
          </p:nvSpPr>
          <p:spPr>
            <a:xfrm>
              <a:off x="3292212"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165.1</a:t>
              </a:r>
            </a:p>
          </p:txBody>
        </p:sp>
        <p:sp>
          <p:nvSpPr>
            <p:cNvPr id="183" name="tx183"/>
            <p:cNvSpPr/>
            <p:nvPr/>
          </p:nvSpPr>
          <p:spPr>
            <a:xfrm>
              <a:off x="6601716"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88.9</a:t>
              </a:r>
            </a:p>
          </p:txBody>
        </p:sp>
        <p:sp>
          <p:nvSpPr>
            <p:cNvPr id="184" name="tx184"/>
            <p:cNvSpPr/>
            <p:nvPr/>
          </p:nvSpPr>
          <p:spPr>
            <a:xfrm>
              <a:off x="3297377"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165.5</a:t>
              </a:r>
            </a:p>
          </p:txBody>
        </p:sp>
        <p:sp>
          <p:nvSpPr>
            <p:cNvPr id="185" name="tx185"/>
            <p:cNvSpPr/>
            <p:nvPr/>
          </p:nvSpPr>
          <p:spPr>
            <a:xfrm>
              <a:off x="6614887"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89.1</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76220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1" name="tx191"/>
            <p:cNvSpPr/>
            <p:nvPr/>
          </p:nvSpPr>
          <p:spPr>
            <a:xfrm>
              <a:off x="634468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2" name="tx192"/>
            <p:cNvSpPr/>
            <p:nvPr/>
          </p:nvSpPr>
          <p:spPr>
            <a:xfrm>
              <a:off x="4255032" y="6312056"/>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3" name="tx193"/>
            <p:cNvSpPr/>
            <p:nvPr/>
          </p:nvSpPr>
          <p:spPr>
            <a:xfrm>
              <a:off x="3948074" y="65249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DTP1 en 2025 (65 %) fue inferior a la de 2019 (81 %).
El número de niños vacunados con la DTP1 disminuyó un 19 % en comparación con 2019.
El número de lactantes supervivientes aumentó aproximadamente un 1 % en comparación con 2019.
En 2025, se vacunaron menos niños que en 2019.
En 2025, había más lactantes supervivientes (población objetivo) que en 2019.
Para que la cobertura vacunal aumente, el número de niños vacunados debe crecer a un ritmo más rápido que el de la población.</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el número de niños vacunados debe crecer a un ritmo más rápido que el de la población.</a:t>
            </a:r>
          </a:p>
        </p:txBody>
      </p:sp>
      <p:grpSp xmlns:pic="http://schemas.openxmlformats.org/drawingml/2006/picture">
        <p:nvGrpSpPr>
          <p:cNvPr id="196" name=""/>
          <p:cNvGrpSpPr/>
          <p:nvPr/>
        </p:nvGrpSpPr>
        <p:grpSpPr>
          <a:xfrm>
            <a:off x="292608" y="1051560"/>
            <a:ext cx="8595360" cy="28575"/>
            <a:chOff x="292608" y="1051560"/>
            <a:chExt cx="8595360" cy="28575"/>
          </a:xfrm>
        </p:grpSpPr>
        <p:sp>
          <p:nvSpPr>
            <p:cNvPr id="19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68431"/>
              <a:ext cx="3397293" cy="755535"/>
            </a:xfrm>
            <a:custGeom>
              <a:avLst/>
              <a:pathLst>
                <a:path w="3397293" h="755535">
                  <a:moveTo>
                    <a:pt x="0" y="419741"/>
                  </a:moveTo>
                  <a:lnTo>
                    <a:pt x="135891" y="503690"/>
                  </a:lnTo>
                  <a:lnTo>
                    <a:pt x="271783" y="377767"/>
                  </a:lnTo>
                  <a:lnTo>
                    <a:pt x="407675" y="146909"/>
                  </a:lnTo>
                  <a:lnTo>
                    <a:pt x="543566" y="230858"/>
                  </a:lnTo>
                  <a:lnTo>
                    <a:pt x="679458" y="209870"/>
                  </a:lnTo>
                  <a:lnTo>
                    <a:pt x="815350" y="251845"/>
                  </a:lnTo>
                  <a:lnTo>
                    <a:pt x="951242" y="230858"/>
                  </a:lnTo>
                  <a:lnTo>
                    <a:pt x="1087133" y="146909"/>
                  </a:lnTo>
                  <a:lnTo>
                    <a:pt x="1223025" y="41974"/>
                  </a:lnTo>
                  <a:lnTo>
                    <a:pt x="1358917" y="83948"/>
                  </a:lnTo>
                  <a:lnTo>
                    <a:pt x="1494809" y="0"/>
                  </a:lnTo>
                  <a:lnTo>
                    <a:pt x="1630700" y="41974"/>
                  </a:lnTo>
                  <a:lnTo>
                    <a:pt x="1766592" y="188883"/>
                  </a:lnTo>
                  <a:lnTo>
                    <a:pt x="1902484" y="209870"/>
                  </a:lnTo>
                  <a:lnTo>
                    <a:pt x="2038375" y="125922"/>
                  </a:lnTo>
                  <a:lnTo>
                    <a:pt x="2174267" y="167896"/>
                  </a:lnTo>
                  <a:lnTo>
                    <a:pt x="2310159" y="230858"/>
                  </a:lnTo>
                  <a:lnTo>
                    <a:pt x="2446051" y="251845"/>
                  </a:lnTo>
                  <a:lnTo>
                    <a:pt x="2581942" y="419741"/>
                  </a:lnTo>
                  <a:lnTo>
                    <a:pt x="2717834" y="566651"/>
                  </a:lnTo>
                  <a:lnTo>
                    <a:pt x="2853726" y="524677"/>
                  </a:lnTo>
                  <a:lnTo>
                    <a:pt x="2989618" y="545664"/>
                  </a:lnTo>
                  <a:lnTo>
                    <a:pt x="3125509" y="587638"/>
                  </a:lnTo>
                  <a:lnTo>
                    <a:pt x="3261401" y="755535"/>
                  </a:lnTo>
                  <a:lnTo>
                    <a:pt x="3397293" y="75553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293819"/>
            </a:xfrm>
            <a:custGeom>
              <a:avLst/>
              <a:pathLst>
                <a:path w="3397293" h="293819">
                  <a:moveTo>
                    <a:pt x="0" y="293819"/>
                  </a:moveTo>
                  <a:lnTo>
                    <a:pt x="135891" y="293819"/>
                  </a:lnTo>
                  <a:lnTo>
                    <a:pt x="271783" y="293819"/>
                  </a:lnTo>
                  <a:lnTo>
                    <a:pt x="407675" y="251845"/>
                  </a:lnTo>
                  <a:lnTo>
                    <a:pt x="543566" y="209870"/>
                  </a:lnTo>
                  <a:lnTo>
                    <a:pt x="679458" y="188883"/>
                  </a:lnTo>
                  <a:lnTo>
                    <a:pt x="815350" y="167896"/>
                  </a:lnTo>
                  <a:lnTo>
                    <a:pt x="951242" y="167896"/>
                  </a:lnTo>
                  <a:lnTo>
                    <a:pt x="1087133" y="104935"/>
                  </a:lnTo>
                  <a:lnTo>
                    <a:pt x="1223025" y="62961"/>
                  </a:lnTo>
                  <a:lnTo>
                    <a:pt x="1358917" y="62961"/>
                  </a:lnTo>
                  <a:lnTo>
                    <a:pt x="1494809" y="41974"/>
                  </a:lnTo>
                  <a:lnTo>
                    <a:pt x="1630700" y="41974"/>
                  </a:lnTo>
                  <a:lnTo>
                    <a:pt x="1766592" y="41974"/>
                  </a:lnTo>
                  <a:lnTo>
                    <a:pt x="1902484" y="41974"/>
                  </a:lnTo>
                  <a:lnTo>
                    <a:pt x="2038375" y="20987"/>
                  </a:lnTo>
                  <a:lnTo>
                    <a:pt x="2174267" y="0"/>
                  </a:lnTo>
                  <a:lnTo>
                    <a:pt x="2310159" y="0"/>
                  </a:lnTo>
                  <a:lnTo>
                    <a:pt x="2446051" y="0"/>
                  </a:lnTo>
                  <a:lnTo>
                    <a:pt x="2581942" y="0"/>
                  </a:lnTo>
                  <a:lnTo>
                    <a:pt x="2717834" y="62961"/>
                  </a:lnTo>
                  <a:lnTo>
                    <a:pt x="2853726" y="104935"/>
                  </a:lnTo>
                  <a:lnTo>
                    <a:pt x="2989618" y="20987"/>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9418"/>
              <a:ext cx="3397293" cy="377767"/>
            </a:xfrm>
            <a:custGeom>
              <a:avLst/>
              <a:pathLst>
                <a:path w="3397293" h="377767">
                  <a:moveTo>
                    <a:pt x="0" y="62961"/>
                  </a:moveTo>
                  <a:lnTo>
                    <a:pt x="135891" y="83948"/>
                  </a:lnTo>
                  <a:lnTo>
                    <a:pt x="271783" y="62961"/>
                  </a:lnTo>
                  <a:lnTo>
                    <a:pt x="407675" y="41974"/>
                  </a:lnTo>
                  <a:lnTo>
                    <a:pt x="543566" y="20987"/>
                  </a:lnTo>
                  <a:lnTo>
                    <a:pt x="679458" y="0"/>
                  </a:lnTo>
                  <a:lnTo>
                    <a:pt x="815350" y="20987"/>
                  </a:lnTo>
                  <a:lnTo>
                    <a:pt x="951242" y="20987"/>
                  </a:lnTo>
                  <a:lnTo>
                    <a:pt x="1087133" y="41974"/>
                  </a:lnTo>
                  <a:lnTo>
                    <a:pt x="1223025" y="0"/>
                  </a:lnTo>
                  <a:lnTo>
                    <a:pt x="1358917" y="20987"/>
                  </a:lnTo>
                  <a:lnTo>
                    <a:pt x="1494809" y="20987"/>
                  </a:lnTo>
                  <a:lnTo>
                    <a:pt x="1630700" y="20987"/>
                  </a:lnTo>
                  <a:lnTo>
                    <a:pt x="1766592" y="83948"/>
                  </a:lnTo>
                  <a:lnTo>
                    <a:pt x="1902484" y="104935"/>
                  </a:lnTo>
                  <a:lnTo>
                    <a:pt x="2038375" y="83948"/>
                  </a:lnTo>
                  <a:lnTo>
                    <a:pt x="2174267" y="104935"/>
                  </a:lnTo>
                  <a:lnTo>
                    <a:pt x="2310159" y="188883"/>
                  </a:lnTo>
                  <a:lnTo>
                    <a:pt x="2446051" y="167896"/>
                  </a:lnTo>
                  <a:lnTo>
                    <a:pt x="2581942" y="293819"/>
                  </a:lnTo>
                  <a:lnTo>
                    <a:pt x="2717834" y="356780"/>
                  </a:lnTo>
                  <a:lnTo>
                    <a:pt x="2853726" y="377767"/>
                  </a:lnTo>
                  <a:lnTo>
                    <a:pt x="2989618" y="314806"/>
                  </a:lnTo>
                  <a:lnTo>
                    <a:pt x="3125509" y="251845"/>
                  </a:lnTo>
                  <a:lnTo>
                    <a:pt x="3261401" y="230858"/>
                  </a:lnTo>
                  <a:lnTo>
                    <a:pt x="3397293" y="23085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68431"/>
              <a:ext cx="3397293" cy="755535"/>
            </a:xfrm>
            <a:custGeom>
              <a:avLst/>
              <a:pathLst>
                <a:path w="3397293" h="755535">
                  <a:moveTo>
                    <a:pt x="0" y="419741"/>
                  </a:moveTo>
                  <a:lnTo>
                    <a:pt x="135891" y="503690"/>
                  </a:lnTo>
                  <a:lnTo>
                    <a:pt x="271783" y="377767"/>
                  </a:lnTo>
                  <a:lnTo>
                    <a:pt x="407675" y="146909"/>
                  </a:lnTo>
                  <a:lnTo>
                    <a:pt x="543566" y="230858"/>
                  </a:lnTo>
                  <a:lnTo>
                    <a:pt x="679458" y="209870"/>
                  </a:lnTo>
                  <a:lnTo>
                    <a:pt x="815350" y="251845"/>
                  </a:lnTo>
                  <a:lnTo>
                    <a:pt x="951242" y="230858"/>
                  </a:lnTo>
                  <a:lnTo>
                    <a:pt x="1087133" y="146909"/>
                  </a:lnTo>
                  <a:lnTo>
                    <a:pt x="1223025" y="41974"/>
                  </a:lnTo>
                  <a:lnTo>
                    <a:pt x="1358917" y="83948"/>
                  </a:lnTo>
                  <a:lnTo>
                    <a:pt x="1494809" y="0"/>
                  </a:lnTo>
                  <a:lnTo>
                    <a:pt x="1630700" y="41974"/>
                  </a:lnTo>
                  <a:lnTo>
                    <a:pt x="1766592" y="188883"/>
                  </a:lnTo>
                  <a:lnTo>
                    <a:pt x="1902484" y="209870"/>
                  </a:lnTo>
                  <a:lnTo>
                    <a:pt x="2038375" y="125922"/>
                  </a:lnTo>
                  <a:lnTo>
                    <a:pt x="2174267" y="167896"/>
                  </a:lnTo>
                  <a:lnTo>
                    <a:pt x="2310159" y="230858"/>
                  </a:lnTo>
                  <a:lnTo>
                    <a:pt x="2446051" y="251845"/>
                  </a:lnTo>
                  <a:lnTo>
                    <a:pt x="2581942" y="419741"/>
                  </a:lnTo>
                  <a:lnTo>
                    <a:pt x="2717834" y="566651"/>
                  </a:lnTo>
                  <a:lnTo>
                    <a:pt x="2853726" y="524677"/>
                  </a:lnTo>
                  <a:lnTo>
                    <a:pt x="2989618" y="545664"/>
                  </a:lnTo>
                  <a:lnTo>
                    <a:pt x="3125509" y="587638"/>
                  </a:lnTo>
                  <a:lnTo>
                    <a:pt x="3261401" y="755535"/>
                  </a:lnTo>
                  <a:lnTo>
                    <a:pt x="3397293" y="75553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566651"/>
            </a:xfrm>
            <a:custGeom>
              <a:avLst/>
              <a:pathLst>
                <a:path w="0" h="566651">
                  <a:moveTo>
                    <a:pt x="0" y="0"/>
                  </a:moveTo>
                  <a:lnTo>
                    <a:pt x="0" y="56665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356780"/>
            </a:xfrm>
            <a:custGeom>
              <a:avLst/>
              <a:pathLst>
                <a:path w="0" h="356780">
                  <a:moveTo>
                    <a:pt x="0" y="0"/>
                  </a:moveTo>
                  <a:lnTo>
                    <a:pt x="0" y="35678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230858"/>
            </a:xfrm>
            <a:custGeom>
              <a:avLst/>
              <a:pathLst>
                <a:path w="0" h="230858">
                  <a:moveTo>
                    <a:pt x="0" y="0"/>
                  </a:moveTo>
                  <a:lnTo>
                    <a:pt x="0" y="23085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272832"/>
            </a:xfrm>
            <a:custGeom>
              <a:avLst/>
              <a:pathLst>
                <a:path w="0" h="272832">
                  <a:moveTo>
                    <a:pt x="0" y="0"/>
                  </a:moveTo>
                  <a:lnTo>
                    <a:pt x="0" y="27283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566651"/>
            </a:xfrm>
            <a:custGeom>
              <a:avLst/>
              <a:pathLst>
                <a:path w="0" h="566651">
                  <a:moveTo>
                    <a:pt x="0" y="0"/>
                  </a:moveTo>
                  <a:lnTo>
                    <a:pt x="0" y="566651"/>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902445"/>
            </a:xfrm>
            <a:custGeom>
              <a:avLst/>
              <a:pathLst>
                <a:path w="0" h="902445">
                  <a:moveTo>
                    <a:pt x="0" y="0"/>
                  </a:moveTo>
                  <a:lnTo>
                    <a:pt x="0" y="90244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902445"/>
            </a:xfrm>
            <a:custGeom>
              <a:avLst/>
              <a:pathLst>
                <a:path w="0" h="902445">
                  <a:moveTo>
                    <a:pt x="0" y="0"/>
                  </a:moveTo>
                  <a:lnTo>
                    <a:pt x="0" y="902445"/>
                  </a:lnTo>
                </a:path>
              </a:pathLst>
            </a:custGeom>
            <a:ln w="13550" cap="flat">
              <a:solidFill>
                <a:srgbClr val="0058AB">
                  <a:alpha val="100000"/>
                </a:srgbClr>
              </a:solidFill>
              <a:prstDash val="dot"/>
              <a:round/>
            </a:ln>
          </p:spPr>
          <p:txBody>
            <a:bodyPr/>
            <a:lstStyle/>
            <a:p/>
          </p:txBody>
        </p:sp>
        <p:sp>
          <p:nvSpPr>
            <p:cNvPr id="32" name="pl32"/>
            <p:cNvSpPr/>
            <p:nvPr/>
          </p:nvSpPr>
          <p:spPr>
            <a:xfrm>
              <a:off x="1120965" y="1968431"/>
              <a:ext cx="3397293" cy="755535"/>
            </a:xfrm>
            <a:custGeom>
              <a:avLst/>
              <a:pathLst>
                <a:path w="3397293" h="755535">
                  <a:moveTo>
                    <a:pt x="0" y="419741"/>
                  </a:moveTo>
                  <a:lnTo>
                    <a:pt x="135891" y="503690"/>
                  </a:lnTo>
                  <a:lnTo>
                    <a:pt x="271783" y="377767"/>
                  </a:lnTo>
                  <a:lnTo>
                    <a:pt x="407675" y="146909"/>
                  </a:lnTo>
                  <a:lnTo>
                    <a:pt x="543566" y="230858"/>
                  </a:lnTo>
                  <a:lnTo>
                    <a:pt x="679458" y="209870"/>
                  </a:lnTo>
                  <a:lnTo>
                    <a:pt x="815350" y="251845"/>
                  </a:lnTo>
                  <a:lnTo>
                    <a:pt x="951242" y="230858"/>
                  </a:lnTo>
                  <a:lnTo>
                    <a:pt x="1087133" y="146909"/>
                  </a:lnTo>
                  <a:lnTo>
                    <a:pt x="1223025" y="41974"/>
                  </a:lnTo>
                  <a:lnTo>
                    <a:pt x="1358917" y="83948"/>
                  </a:lnTo>
                  <a:lnTo>
                    <a:pt x="1494809" y="0"/>
                  </a:lnTo>
                  <a:lnTo>
                    <a:pt x="1630700" y="41974"/>
                  </a:lnTo>
                  <a:lnTo>
                    <a:pt x="1766592" y="188883"/>
                  </a:lnTo>
                  <a:lnTo>
                    <a:pt x="1902484" y="209870"/>
                  </a:lnTo>
                  <a:lnTo>
                    <a:pt x="2038375" y="125922"/>
                  </a:lnTo>
                  <a:lnTo>
                    <a:pt x="2174267" y="167896"/>
                  </a:lnTo>
                  <a:lnTo>
                    <a:pt x="2310159" y="230858"/>
                  </a:lnTo>
                  <a:lnTo>
                    <a:pt x="2446051" y="251845"/>
                  </a:lnTo>
                  <a:lnTo>
                    <a:pt x="2581942" y="419741"/>
                  </a:lnTo>
                  <a:lnTo>
                    <a:pt x="2717834" y="566651"/>
                  </a:lnTo>
                  <a:lnTo>
                    <a:pt x="2853726" y="524677"/>
                  </a:lnTo>
                  <a:lnTo>
                    <a:pt x="2989618" y="545664"/>
                  </a:lnTo>
                  <a:lnTo>
                    <a:pt x="3125509" y="587638"/>
                  </a:lnTo>
                  <a:lnTo>
                    <a:pt x="3261401" y="755535"/>
                  </a:lnTo>
                  <a:lnTo>
                    <a:pt x="3397293" y="75553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24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3642618" y="16924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40" name="tx40"/>
            <p:cNvSpPr/>
            <p:nvPr/>
          </p:nvSpPr>
          <p:spPr>
            <a:xfrm>
              <a:off x="4602663" y="21378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1797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74440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440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4565"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77019"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1502" y="4888612"/>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Bolivia</a:t>
              </a:r>
            </a:p>
          </p:txBody>
        </p:sp>
        <p:sp>
          <p:nvSpPr>
            <p:cNvPr id="60" name="tx60"/>
            <p:cNvSpPr/>
            <p:nvPr/>
          </p:nvSpPr>
          <p:spPr>
            <a:xfrm>
              <a:off x="2781664"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4119"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08188" y="1415599"/>
              <a:ext cx="2422847" cy="13111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cobertura, Bolivia, 2000-2025</a:t>
              </a:r>
            </a:p>
          </p:txBody>
        </p:sp>
        <p:sp>
          <p:nvSpPr>
            <p:cNvPr id="63" name="pl63"/>
            <p:cNvSpPr/>
            <p:nvPr/>
          </p:nvSpPr>
          <p:spPr>
            <a:xfrm>
              <a:off x="5267799" y="39143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352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561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771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9980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6747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19572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166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23761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758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37614"/>
              <a:ext cx="3397293" cy="1724591"/>
            </a:xfrm>
            <a:custGeom>
              <a:avLst/>
              <a:pathLst>
                <a:path w="3397293" h="1724591">
                  <a:moveTo>
                    <a:pt x="0" y="958106"/>
                  </a:moveTo>
                  <a:lnTo>
                    <a:pt x="135891" y="1149727"/>
                  </a:lnTo>
                  <a:lnTo>
                    <a:pt x="271783" y="862295"/>
                  </a:lnTo>
                  <a:lnTo>
                    <a:pt x="407675" y="335337"/>
                  </a:lnTo>
                  <a:lnTo>
                    <a:pt x="543566" y="526958"/>
                  </a:lnTo>
                  <a:lnTo>
                    <a:pt x="679458" y="479053"/>
                  </a:lnTo>
                  <a:lnTo>
                    <a:pt x="815350" y="574863"/>
                  </a:lnTo>
                  <a:lnTo>
                    <a:pt x="951242" y="526958"/>
                  </a:lnTo>
                  <a:lnTo>
                    <a:pt x="1087133" y="335337"/>
                  </a:lnTo>
                  <a:lnTo>
                    <a:pt x="1223025" y="95810"/>
                  </a:lnTo>
                  <a:lnTo>
                    <a:pt x="1358917" y="191621"/>
                  </a:lnTo>
                  <a:lnTo>
                    <a:pt x="1494809" y="0"/>
                  </a:lnTo>
                  <a:lnTo>
                    <a:pt x="1630700" y="95810"/>
                  </a:lnTo>
                  <a:lnTo>
                    <a:pt x="1766592" y="431147"/>
                  </a:lnTo>
                  <a:lnTo>
                    <a:pt x="1902484" y="479053"/>
                  </a:lnTo>
                  <a:lnTo>
                    <a:pt x="2038375" y="287431"/>
                  </a:lnTo>
                  <a:lnTo>
                    <a:pt x="2174267" y="383242"/>
                  </a:lnTo>
                  <a:lnTo>
                    <a:pt x="2310159" y="526958"/>
                  </a:lnTo>
                  <a:lnTo>
                    <a:pt x="2446051" y="574863"/>
                  </a:lnTo>
                  <a:lnTo>
                    <a:pt x="2581942" y="958106"/>
                  </a:lnTo>
                  <a:lnTo>
                    <a:pt x="2717834" y="1293443"/>
                  </a:lnTo>
                  <a:lnTo>
                    <a:pt x="2853726" y="1197633"/>
                  </a:lnTo>
                  <a:lnTo>
                    <a:pt x="2989618" y="1245538"/>
                  </a:lnTo>
                  <a:lnTo>
                    <a:pt x="3125509" y="1341349"/>
                  </a:lnTo>
                  <a:lnTo>
                    <a:pt x="3261401" y="1724591"/>
                  </a:lnTo>
                  <a:lnTo>
                    <a:pt x="3397293" y="1724591"/>
                  </a:lnTo>
                </a:path>
              </a:pathLst>
            </a:custGeom>
            <a:ln w="27101" cap="flat">
              <a:solidFill>
                <a:srgbClr val="0058AB">
                  <a:alpha val="100000"/>
                </a:srgbClr>
              </a:solidFill>
              <a:prstDash val="solid"/>
              <a:round/>
            </a:ln>
          </p:spPr>
          <p:txBody>
            <a:bodyPr/>
            <a:lstStyle/>
            <a:p/>
          </p:txBody>
        </p:sp>
        <p:sp>
          <p:nvSpPr>
            <p:cNvPr id="81" name="pl81"/>
            <p:cNvSpPr/>
            <p:nvPr/>
          </p:nvSpPr>
          <p:spPr>
            <a:xfrm>
              <a:off x="5437664" y="3195720"/>
              <a:ext cx="3397293" cy="670674"/>
            </a:xfrm>
            <a:custGeom>
              <a:avLst/>
              <a:pathLst>
                <a:path w="3397293" h="670674">
                  <a:moveTo>
                    <a:pt x="0" y="670674"/>
                  </a:moveTo>
                  <a:lnTo>
                    <a:pt x="135891" y="670674"/>
                  </a:lnTo>
                  <a:lnTo>
                    <a:pt x="271783" y="670674"/>
                  </a:lnTo>
                  <a:lnTo>
                    <a:pt x="407675" y="574863"/>
                  </a:lnTo>
                  <a:lnTo>
                    <a:pt x="543566" y="479053"/>
                  </a:lnTo>
                  <a:lnTo>
                    <a:pt x="679458" y="431147"/>
                  </a:lnTo>
                  <a:lnTo>
                    <a:pt x="815350" y="383242"/>
                  </a:lnTo>
                  <a:lnTo>
                    <a:pt x="951242" y="383242"/>
                  </a:lnTo>
                  <a:lnTo>
                    <a:pt x="1087133" y="239526"/>
                  </a:lnTo>
                  <a:lnTo>
                    <a:pt x="1223025" y="143715"/>
                  </a:lnTo>
                  <a:lnTo>
                    <a:pt x="1358917" y="143715"/>
                  </a:lnTo>
                  <a:lnTo>
                    <a:pt x="1494809" y="95810"/>
                  </a:lnTo>
                  <a:lnTo>
                    <a:pt x="1630700" y="95810"/>
                  </a:lnTo>
                  <a:lnTo>
                    <a:pt x="1766592" y="95810"/>
                  </a:lnTo>
                  <a:lnTo>
                    <a:pt x="1902484" y="95810"/>
                  </a:lnTo>
                  <a:lnTo>
                    <a:pt x="2038375" y="47905"/>
                  </a:lnTo>
                  <a:lnTo>
                    <a:pt x="2174267" y="0"/>
                  </a:lnTo>
                  <a:lnTo>
                    <a:pt x="2310159" y="0"/>
                  </a:lnTo>
                  <a:lnTo>
                    <a:pt x="2446051" y="0"/>
                  </a:lnTo>
                  <a:lnTo>
                    <a:pt x="2581942" y="0"/>
                  </a:lnTo>
                  <a:lnTo>
                    <a:pt x="2717834" y="143715"/>
                  </a:lnTo>
                  <a:lnTo>
                    <a:pt x="2853726" y="239526"/>
                  </a:lnTo>
                  <a:lnTo>
                    <a:pt x="2989618" y="47905"/>
                  </a:lnTo>
                  <a:lnTo>
                    <a:pt x="3125509" y="95810"/>
                  </a:lnTo>
                  <a:lnTo>
                    <a:pt x="3261401" y="95810"/>
                  </a:lnTo>
                  <a:lnTo>
                    <a:pt x="3397293" y="47905"/>
                  </a:lnTo>
                </a:path>
              </a:pathLst>
            </a:custGeom>
            <a:ln w="27101" cap="flat">
              <a:solidFill>
                <a:srgbClr val="80BD41">
                  <a:alpha val="100000"/>
                </a:srgbClr>
              </a:solidFill>
              <a:prstDash val="solid"/>
              <a:round/>
            </a:ln>
          </p:spPr>
          <p:txBody>
            <a:bodyPr/>
            <a:lstStyle/>
            <a:p/>
          </p:txBody>
        </p:sp>
        <p:sp>
          <p:nvSpPr>
            <p:cNvPr id="82" name="pl82"/>
            <p:cNvSpPr/>
            <p:nvPr/>
          </p:nvSpPr>
          <p:spPr>
            <a:xfrm>
              <a:off x="5437664" y="2525046"/>
              <a:ext cx="3397293" cy="862295"/>
            </a:xfrm>
            <a:custGeom>
              <a:avLst/>
              <a:pathLst>
                <a:path w="3397293" h="862295">
                  <a:moveTo>
                    <a:pt x="0" y="143715"/>
                  </a:moveTo>
                  <a:lnTo>
                    <a:pt x="135891" y="191621"/>
                  </a:lnTo>
                  <a:lnTo>
                    <a:pt x="271783" y="143715"/>
                  </a:lnTo>
                  <a:lnTo>
                    <a:pt x="407675" y="95810"/>
                  </a:lnTo>
                  <a:lnTo>
                    <a:pt x="543566" y="47905"/>
                  </a:lnTo>
                  <a:lnTo>
                    <a:pt x="679458" y="0"/>
                  </a:lnTo>
                  <a:lnTo>
                    <a:pt x="815350" y="47905"/>
                  </a:lnTo>
                  <a:lnTo>
                    <a:pt x="951242" y="47905"/>
                  </a:lnTo>
                  <a:lnTo>
                    <a:pt x="1087133" y="95810"/>
                  </a:lnTo>
                  <a:lnTo>
                    <a:pt x="1223025" y="0"/>
                  </a:lnTo>
                  <a:lnTo>
                    <a:pt x="1358917" y="47905"/>
                  </a:lnTo>
                  <a:lnTo>
                    <a:pt x="1494809" y="47905"/>
                  </a:lnTo>
                  <a:lnTo>
                    <a:pt x="1630700" y="47905"/>
                  </a:lnTo>
                  <a:lnTo>
                    <a:pt x="1766592" y="191621"/>
                  </a:lnTo>
                  <a:lnTo>
                    <a:pt x="1902484" y="239526"/>
                  </a:lnTo>
                  <a:lnTo>
                    <a:pt x="2038375" y="191621"/>
                  </a:lnTo>
                  <a:lnTo>
                    <a:pt x="2174267" y="239526"/>
                  </a:lnTo>
                  <a:lnTo>
                    <a:pt x="2310159" y="431147"/>
                  </a:lnTo>
                  <a:lnTo>
                    <a:pt x="2446051" y="383242"/>
                  </a:lnTo>
                  <a:lnTo>
                    <a:pt x="2581942" y="670674"/>
                  </a:lnTo>
                  <a:lnTo>
                    <a:pt x="2717834" y="814390"/>
                  </a:lnTo>
                  <a:lnTo>
                    <a:pt x="2853726" y="862295"/>
                  </a:lnTo>
                  <a:lnTo>
                    <a:pt x="2989618" y="718579"/>
                  </a:lnTo>
                  <a:lnTo>
                    <a:pt x="3125509" y="574863"/>
                  </a:lnTo>
                  <a:lnTo>
                    <a:pt x="3261401" y="526958"/>
                  </a:lnTo>
                  <a:lnTo>
                    <a:pt x="3397293" y="526958"/>
                  </a:lnTo>
                </a:path>
              </a:pathLst>
            </a:custGeom>
            <a:ln w="27101" cap="flat">
              <a:solidFill>
                <a:srgbClr val="961A49">
                  <a:alpha val="100000"/>
                </a:srgbClr>
              </a:solidFill>
              <a:prstDash val="solid"/>
              <a:round/>
            </a:ln>
          </p:spPr>
          <p:txBody>
            <a:bodyPr/>
            <a:lstStyle/>
            <a:p/>
          </p:txBody>
        </p:sp>
        <p:sp>
          <p:nvSpPr>
            <p:cNvPr id="83" name="pl83"/>
            <p:cNvSpPr/>
            <p:nvPr/>
          </p:nvSpPr>
          <p:spPr>
            <a:xfrm>
              <a:off x="5437664" y="3195720"/>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37614"/>
              <a:ext cx="3397293" cy="1724591"/>
            </a:xfrm>
            <a:custGeom>
              <a:avLst/>
              <a:pathLst>
                <a:path w="3397293" h="1724591">
                  <a:moveTo>
                    <a:pt x="0" y="958106"/>
                  </a:moveTo>
                  <a:lnTo>
                    <a:pt x="135891" y="1149727"/>
                  </a:lnTo>
                  <a:lnTo>
                    <a:pt x="271783" y="862295"/>
                  </a:lnTo>
                  <a:lnTo>
                    <a:pt x="407675" y="335337"/>
                  </a:lnTo>
                  <a:lnTo>
                    <a:pt x="543566" y="526958"/>
                  </a:lnTo>
                  <a:lnTo>
                    <a:pt x="679458" y="479053"/>
                  </a:lnTo>
                  <a:lnTo>
                    <a:pt x="815350" y="574863"/>
                  </a:lnTo>
                  <a:lnTo>
                    <a:pt x="951242" y="526958"/>
                  </a:lnTo>
                  <a:lnTo>
                    <a:pt x="1087133" y="335337"/>
                  </a:lnTo>
                  <a:lnTo>
                    <a:pt x="1223025" y="95810"/>
                  </a:lnTo>
                  <a:lnTo>
                    <a:pt x="1358917" y="191621"/>
                  </a:lnTo>
                  <a:lnTo>
                    <a:pt x="1494809" y="0"/>
                  </a:lnTo>
                  <a:lnTo>
                    <a:pt x="1630700" y="95810"/>
                  </a:lnTo>
                  <a:lnTo>
                    <a:pt x="1766592" y="431147"/>
                  </a:lnTo>
                  <a:lnTo>
                    <a:pt x="1902484" y="479053"/>
                  </a:lnTo>
                  <a:lnTo>
                    <a:pt x="2038375" y="287431"/>
                  </a:lnTo>
                  <a:lnTo>
                    <a:pt x="2174267" y="383242"/>
                  </a:lnTo>
                  <a:lnTo>
                    <a:pt x="2310159" y="526958"/>
                  </a:lnTo>
                  <a:lnTo>
                    <a:pt x="2446051" y="574863"/>
                  </a:lnTo>
                  <a:lnTo>
                    <a:pt x="2581942" y="958106"/>
                  </a:lnTo>
                  <a:lnTo>
                    <a:pt x="2717834" y="1293443"/>
                  </a:lnTo>
                  <a:lnTo>
                    <a:pt x="2853726" y="1197633"/>
                  </a:lnTo>
                  <a:lnTo>
                    <a:pt x="2989618" y="1245538"/>
                  </a:lnTo>
                  <a:lnTo>
                    <a:pt x="3125509" y="1341349"/>
                  </a:lnTo>
                  <a:lnTo>
                    <a:pt x="3261401" y="1724591"/>
                  </a:lnTo>
                  <a:lnTo>
                    <a:pt x="3397293" y="1724591"/>
                  </a:lnTo>
                </a:path>
              </a:pathLst>
            </a:custGeom>
            <a:ln w="43362" cap="flat">
              <a:solidFill>
                <a:srgbClr val="000000">
                  <a:alpha val="100000"/>
                </a:srgbClr>
              </a:solidFill>
              <a:prstDash val="solid"/>
              <a:round/>
            </a:ln>
          </p:spPr>
          <p:txBody>
            <a:bodyPr/>
            <a:lstStyle/>
            <a:p/>
          </p:txBody>
        </p:sp>
        <p:sp>
          <p:nvSpPr>
            <p:cNvPr id="85" name="pl85"/>
            <p:cNvSpPr/>
            <p:nvPr/>
          </p:nvSpPr>
          <p:spPr>
            <a:xfrm>
              <a:off x="5437664" y="2304681"/>
              <a:ext cx="0" cy="891039"/>
            </a:xfrm>
            <a:custGeom>
              <a:avLst/>
              <a:pathLst>
                <a:path w="0" h="891039">
                  <a:moveTo>
                    <a:pt x="0" y="89103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304681"/>
              <a:ext cx="0" cy="411985"/>
            </a:xfrm>
            <a:custGeom>
              <a:avLst/>
              <a:pathLst>
                <a:path w="0" h="411985">
                  <a:moveTo>
                    <a:pt x="0" y="41198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304681"/>
              <a:ext cx="0" cy="124553"/>
            </a:xfrm>
            <a:custGeom>
              <a:avLst/>
              <a:pathLst>
                <a:path w="0" h="124553">
                  <a:moveTo>
                    <a:pt x="0" y="12455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304681"/>
              <a:ext cx="0" cy="220364"/>
            </a:xfrm>
            <a:custGeom>
              <a:avLst/>
              <a:pathLst>
                <a:path w="0" h="220364">
                  <a:moveTo>
                    <a:pt x="0" y="22036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304681"/>
              <a:ext cx="0" cy="891039"/>
            </a:xfrm>
            <a:custGeom>
              <a:avLst/>
              <a:pathLst>
                <a:path w="0" h="891039">
                  <a:moveTo>
                    <a:pt x="0" y="89103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304681"/>
              <a:ext cx="0" cy="1657524"/>
            </a:xfrm>
            <a:custGeom>
              <a:avLst/>
              <a:pathLst>
                <a:path w="0" h="1657524">
                  <a:moveTo>
                    <a:pt x="0" y="165752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304681"/>
              <a:ext cx="0" cy="1657524"/>
            </a:xfrm>
            <a:custGeom>
              <a:avLst/>
              <a:pathLst>
                <a:path w="0" h="1657524">
                  <a:moveTo>
                    <a:pt x="0" y="165752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37614"/>
              <a:ext cx="3397293" cy="1724591"/>
            </a:xfrm>
            <a:custGeom>
              <a:avLst/>
              <a:pathLst>
                <a:path w="3397293" h="1724591">
                  <a:moveTo>
                    <a:pt x="0" y="958106"/>
                  </a:moveTo>
                  <a:lnTo>
                    <a:pt x="135891" y="1149727"/>
                  </a:lnTo>
                  <a:lnTo>
                    <a:pt x="271783" y="862295"/>
                  </a:lnTo>
                  <a:lnTo>
                    <a:pt x="407675" y="335337"/>
                  </a:lnTo>
                  <a:lnTo>
                    <a:pt x="543566" y="526958"/>
                  </a:lnTo>
                  <a:lnTo>
                    <a:pt x="679458" y="479053"/>
                  </a:lnTo>
                  <a:lnTo>
                    <a:pt x="815350" y="574863"/>
                  </a:lnTo>
                  <a:lnTo>
                    <a:pt x="951242" y="526958"/>
                  </a:lnTo>
                  <a:lnTo>
                    <a:pt x="1087133" y="335337"/>
                  </a:lnTo>
                  <a:lnTo>
                    <a:pt x="1223025" y="95810"/>
                  </a:lnTo>
                  <a:lnTo>
                    <a:pt x="1358917" y="191621"/>
                  </a:lnTo>
                  <a:lnTo>
                    <a:pt x="1494809" y="0"/>
                  </a:lnTo>
                  <a:lnTo>
                    <a:pt x="1630700" y="95810"/>
                  </a:lnTo>
                  <a:lnTo>
                    <a:pt x="1766592" y="431147"/>
                  </a:lnTo>
                  <a:lnTo>
                    <a:pt x="1902484" y="479053"/>
                  </a:lnTo>
                  <a:lnTo>
                    <a:pt x="2038375" y="287431"/>
                  </a:lnTo>
                  <a:lnTo>
                    <a:pt x="2174267" y="383242"/>
                  </a:lnTo>
                  <a:lnTo>
                    <a:pt x="2310159" y="526958"/>
                  </a:lnTo>
                  <a:lnTo>
                    <a:pt x="2446051" y="574863"/>
                  </a:lnTo>
                  <a:lnTo>
                    <a:pt x="2581942" y="958106"/>
                  </a:lnTo>
                  <a:lnTo>
                    <a:pt x="2717834" y="1293443"/>
                  </a:lnTo>
                  <a:lnTo>
                    <a:pt x="2853726" y="1197633"/>
                  </a:lnTo>
                  <a:lnTo>
                    <a:pt x="2989618" y="1245538"/>
                  </a:lnTo>
                  <a:lnTo>
                    <a:pt x="3125509" y="1341349"/>
                  </a:lnTo>
                  <a:lnTo>
                    <a:pt x="3261401" y="1724591"/>
                  </a:lnTo>
                  <a:lnTo>
                    <a:pt x="3397293" y="1724591"/>
                  </a:lnTo>
                </a:path>
              </a:pathLst>
            </a:custGeom>
            <a:ln w="27101" cap="flat">
              <a:solidFill>
                <a:srgbClr val="0058AB">
                  <a:alpha val="100000"/>
                </a:srgbClr>
              </a:solidFill>
              <a:prstDash val="solid"/>
              <a:round/>
            </a:ln>
          </p:spPr>
          <p:txBody>
            <a:bodyPr/>
            <a:lstStyle/>
            <a:p/>
          </p:txBody>
        </p:sp>
        <p:sp>
          <p:nvSpPr>
            <p:cNvPr id="93" name="tx93"/>
            <p:cNvSpPr/>
            <p:nvPr/>
          </p:nvSpPr>
          <p:spPr>
            <a:xfrm>
              <a:off x="5407519" y="22450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056833" y="22450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5" name="tx95"/>
            <p:cNvSpPr/>
            <p:nvPr/>
          </p:nvSpPr>
          <p:spPr>
            <a:xfrm>
              <a:off x="6736291" y="22450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6" name="tx96"/>
            <p:cNvSpPr/>
            <p:nvPr/>
          </p:nvSpPr>
          <p:spPr>
            <a:xfrm>
              <a:off x="7415750" y="22464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7" name="tx97"/>
            <p:cNvSpPr/>
            <p:nvPr/>
          </p:nvSpPr>
          <p:spPr>
            <a:xfrm>
              <a:off x="7989462" y="22450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20725" y="2245079"/>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9" name="tx99"/>
            <p:cNvSpPr/>
            <p:nvPr/>
          </p:nvSpPr>
          <p:spPr>
            <a:xfrm>
              <a:off x="8756617" y="2245079"/>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100" name="tx100"/>
            <p:cNvSpPr/>
            <p:nvPr/>
          </p:nvSpPr>
          <p:spPr>
            <a:xfrm>
              <a:off x="8902429" y="320450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301151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2" name="tx102"/>
            <p:cNvSpPr/>
            <p:nvPr/>
          </p:nvSpPr>
          <p:spPr>
            <a:xfrm>
              <a:off x="5003259" y="362265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31436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6645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218549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49780" y="1706377"/>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7" name="tx107"/>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5" name="pl115"/>
            <p:cNvSpPr/>
            <p:nvPr/>
          </p:nvSpPr>
          <p:spPr>
            <a:xfrm>
              <a:off x="606110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6110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31264"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93718"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28201" y="4888612"/>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Bolivia</a:t>
              </a:r>
            </a:p>
          </p:txBody>
        </p:sp>
        <p:sp>
          <p:nvSpPr>
            <p:cNvPr id="120" name="tx120"/>
            <p:cNvSpPr/>
            <p:nvPr/>
          </p:nvSpPr>
          <p:spPr>
            <a:xfrm>
              <a:off x="7098363"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60818"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2" name="tx122"/>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3" name="pl123"/>
            <p:cNvSpPr/>
            <p:nvPr/>
          </p:nvSpPr>
          <p:spPr>
            <a:xfrm>
              <a:off x="2193962"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947529"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701097"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45466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070746"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824313"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577881"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33144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772498"/>
              <a:ext cx="4417236" cy="110182"/>
            </a:xfrm>
            <a:prstGeom prst="rect">
              <a:avLst/>
            </a:prstGeom>
            <a:solidFill>
              <a:srgbClr val="1CABE2">
                <a:alpha val="80000"/>
              </a:srgbClr>
            </a:solidFill>
          </p:spPr>
          <p:txBody>
            <a:bodyPr/>
            <a:lstStyle/>
            <a:p/>
          </p:txBody>
        </p:sp>
        <p:sp>
          <p:nvSpPr>
            <p:cNvPr id="136" name="rc136"/>
            <p:cNvSpPr/>
            <p:nvPr/>
          </p:nvSpPr>
          <p:spPr>
            <a:xfrm>
              <a:off x="1317178" y="5634770"/>
              <a:ext cx="7303818" cy="110182"/>
            </a:xfrm>
            <a:prstGeom prst="rect">
              <a:avLst/>
            </a:prstGeom>
            <a:solidFill>
              <a:srgbClr val="1CABE2">
                <a:alpha val="80000"/>
              </a:srgbClr>
            </a:solidFill>
          </p:spPr>
          <p:txBody>
            <a:bodyPr/>
            <a:lstStyle/>
            <a:p/>
          </p:txBody>
        </p:sp>
        <p:sp>
          <p:nvSpPr>
            <p:cNvPr id="137" name="rc137"/>
            <p:cNvSpPr/>
            <p:nvPr/>
          </p:nvSpPr>
          <p:spPr>
            <a:xfrm>
              <a:off x="1317178" y="5497042"/>
              <a:ext cx="7321564" cy="110182"/>
            </a:xfrm>
            <a:prstGeom prst="rect">
              <a:avLst/>
            </a:prstGeom>
            <a:solidFill>
              <a:srgbClr val="1CABE2">
                <a:alpha val="80000"/>
              </a:srgbClr>
            </a:solidFill>
          </p:spPr>
          <p:txBody>
            <a:bodyPr/>
            <a:lstStyle/>
            <a:p/>
          </p:txBody>
        </p:sp>
        <p:sp>
          <p:nvSpPr>
            <p:cNvPr id="138" name="tx138"/>
            <p:cNvSpPr/>
            <p:nvPr/>
          </p:nvSpPr>
          <p:spPr>
            <a:xfrm>
              <a:off x="5303378" y="5773122"/>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63,000</a:t>
              </a:r>
            </a:p>
          </p:txBody>
        </p:sp>
        <p:sp>
          <p:nvSpPr>
            <p:cNvPr id="139" name="tx139"/>
            <p:cNvSpPr/>
            <p:nvPr/>
          </p:nvSpPr>
          <p:spPr>
            <a:xfrm>
              <a:off x="8111584" y="5635394"/>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104,000</a:t>
              </a:r>
            </a:p>
          </p:txBody>
        </p:sp>
        <p:sp>
          <p:nvSpPr>
            <p:cNvPr id="140" name="tx140"/>
            <p:cNvSpPr/>
            <p:nvPr/>
          </p:nvSpPr>
          <p:spPr>
            <a:xfrm>
              <a:off x="8129330" y="549766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104,000</a:t>
              </a:r>
            </a:p>
          </p:txBody>
        </p:sp>
        <p:sp>
          <p:nvSpPr>
            <p:cNvPr id="141" name="tx141"/>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643460"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6" name="tx146"/>
            <p:cNvSpPr/>
            <p:nvPr/>
          </p:nvSpPr>
          <p:spPr>
            <a:xfrm>
              <a:off x="4397028"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7" name="tx147"/>
            <p:cNvSpPr/>
            <p:nvPr/>
          </p:nvSpPr>
          <p:spPr>
            <a:xfrm>
              <a:off x="6150595"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48" name="tx148"/>
            <p:cNvSpPr/>
            <p:nvPr/>
          </p:nvSpPr>
          <p:spPr>
            <a:xfrm>
              <a:off x="7826468"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9" name="tx149"/>
            <p:cNvSpPr/>
            <p:nvPr/>
          </p:nvSpPr>
          <p:spPr>
            <a:xfrm>
              <a:off x="951100" y="5226076"/>
              <a:ext cx="532886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vacunar y con vacunación incompleta, 2019, 2024 y 2025</a:t>
              </a:r>
            </a:p>
          </p:txBody>
        </p:sp>
        <p:sp>
          <p:nvSpPr>
            <p:cNvPr id="150" name="tx150"/>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51" name="tx151"/>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52" name="tx152"/>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DTP3 en Bolivia (59 %) era 26 puntos porcentuales inferior a la media mundial (85 %) y 24 puntos porcentuales inferior a la media de todos los países de la Iniciativa « LACR » (83 %).
La cobertura nacional de la DTP3 fue 16 puntos porcentuales inferior a la de 2019 (75 %).
Esto equivale a 104 000 niños sin vacunar o con vacunación incompleta en 2025, frente a los 63 000 niños sin vacunar o con vacunación incompleta en 2019.</a:t>
            </a:r>
          </a:p>
        </p:txBody>
      </p:sp>
      <p:sp>
        <p:nvSpPr>
          <p:cNvPr id="15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vacuna DTP3 en Bolivia fue del 59 %; esto supone 16 puntos porcentuales menos que en 2019 y más de 10 puntos porcentuales por debajo tanto de la media mundial como de la regional.</a:t>
            </a:r>
          </a:p>
        </p:txBody>
      </p:sp>
      <p:grpSp xmlns:pic="http://schemas.openxmlformats.org/drawingml/2006/picture">
        <p:nvGrpSpPr>
          <p:cNvPr id="155" name=""/>
          <p:cNvGrpSpPr/>
          <p:nvPr/>
        </p:nvGrpSpPr>
        <p:grpSpPr>
          <a:xfrm>
            <a:off x="292608" y="1005840"/>
            <a:ext cx="8595360" cy="28575"/>
            <a:chOff x="292608" y="1005840"/>
            <a:chExt cx="8595360" cy="28575"/>
          </a:xfrm>
        </p:grpSpPr>
        <p:sp>
          <p:nvSpPr>
            <p:cNvPr id="15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vacuna DTP3 en los países de LACR, ordenados de menor a mayor cobertura, y la clasificación de los 10 países con mayor número de niños sin vacunar o con vacunación incompleta, según cifras absolutas.
En 2025, Bolivia ocupó el tercer puesto de entre 33 países en cuanto a la cobertura más baja de la vacuna DTP3 (teniendo en cuenta los empates).
Bolivia se situó entre los diez primeros países con mayor número de niños sin vacunar o con vacunación incompleta (puesto n.º 5).
Nota: Los países con cohortes grandes pueden tener un número elevado de niños sin vacunar o con vacunación incompleta a pesar de una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Bolivia figuraba entre los países con menor cobertura y se encontraba entre los diez países de la región con mayor número de niños sin vacunar o con vacunación incompleta.</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744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994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243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493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3695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8619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1868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595887"/>
              <a:ext cx="239888" cy="616121"/>
            </a:xfrm>
            <a:prstGeom prst="rect">
              <a:avLst/>
            </a:prstGeom>
            <a:solidFill>
              <a:srgbClr val="80BD41">
                <a:alpha val="100000"/>
              </a:srgbClr>
            </a:solidFill>
          </p:spPr>
          <p:txBody>
            <a:bodyPr/>
            <a:lstStyle/>
            <a:p/>
          </p:txBody>
        </p:sp>
        <p:sp>
          <p:nvSpPr>
            <p:cNvPr id="25" name="rc25"/>
            <p:cNvSpPr/>
            <p:nvPr/>
          </p:nvSpPr>
          <p:spPr>
            <a:xfrm>
              <a:off x="1296273" y="3390502"/>
              <a:ext cx="239888" cy="205385"/>
            </a:xfrm>
            <a:prstGeom prst="rect">
              <a:avLst/>
            </a:prstGeom>
            <a:solidFill>
              <a:srgbClr val="1CABE2">
                <a:alpha val="100000"/>
              </a:srgbClr>
            </a:solidFill>
          </p:spPr>
          <p:txBody>
            <a:bodyPr/>
            <a:lstStyle/>
            <a:p/>
          </p:txBody>
        </p:sp>
        <p:sp>
          <p:nvSpPr>
            <p:cNvPr id="26" name="rc26"/>
            <p:cNvSpPr/>
            <p:nvPr/>
          </p:nvSpPr>
          <p:spPr>
            <a:xfrm>
              <a:off x="1562816" y="3632273"/>
              <a:ext cx="239888" cy="579736"/>
            </a:xfrm>
            <a:prstGeom prst="rect">
              <a:avLst/>
            </a:prstGeom>
            <a:solidFill>
              <a:srgbClr val="80BD41">
                <a:alpha val="100000"/>
              </a:srgbClr>
            </a:solidFill>
          </p:spPr>
          <p:txBody>
            <a:bodyPr/>
            <a:lstStyle/>
            <a:p/>
          </p:txBody>
        </p:sp>
        <p:sp>
          <p:nvSpPr>
            <p:cNvPr id="27" name="rc27"/>
            <p:cNvSpPr/>
            <p:nvPr/>
          </p:nvSpPr>
          <p:spPr>
            <a:xfrm>
              <a:off x="1562816" y="3395464"/>
              <a:ext cx="239888" cy="236808"/>
            </a:xfrm>
            <a:prstGeom prst="rect">
              <a:avLst/>
            </a:prstGeom>
            <a:solidFill>
              <a:srgbClr val="1CABE2">
                <a:alpha val="100000"/>
              </a:srgbClr>
            </a:solidFill>
          </p:spPr>
          <p:txBody>
            <a:bodyPr/>
            <a:lstStyle/>
            <a:p/>
          </p:txBody>
        </p:sp>
        <p:sp>
          <p:nvSpPr>
            <p:cNvPr id="28" name="rc28"/>
            <p:cNvSpPr/>
            <p:nvPr/>
          </p:nvSpPr>
          <p:spPr>
            <a:xfrm>
              <a:off x="1829360" y="3584614"/>
              <a:ext cx="239888" cy="627395"/>
            </a:xfrm>
            <a:prstGeom prst="rect">
              <a:avLst/>
            </a:prstGeom>
            <a:solidFill>
              <a:srgbClr val="80BD41">
                <a:alpha val="100000"/>
              </a:srgbClr>
            </a:solidFill>
          </p:spPr>
          <p:txBody>
            <a:bodyPr/>
            <a:lstStyle/>
            <a:p/>
          </p:txBody>
        </p:sp>
        <p:sp>
          <p:nvSpPr>
            <p:cNvPr id="29" name="rc29"/>
            <p:cNvSpPr/>
            <p:nvPr/>
          </p:nvSpPr>
          <p:spPr>
            <a:xfrm>
              <a:off x="1829360" y="3397219"/>
              <a:ext cx="239888" cy="187394"/>
            </a:xfrm>
            <a:prstGeom prst="rect">
              <a:avLst/>
            </a:prstGeom>
            <a:solidFill>
              <a:srgbClr val="1CABE2">
                <a:alpha val="100000"/>
              </a:srgbClr>
            </a:solidFill>
          </p:spPr>
          <p:txBody>
            <a:bodyPr/>
            <a:lstStyle/>
            <a:p/>
          </p:txBody>
        </p:sp>
        <p:sp>
          <p:nvSpPr>
            <p:cNvPr id="30" name="rc30"/>
            <p:cNvSpPr/>
            <p:nvPr/>
          </p:nvSpPr>
          <p:spPr>
            <a:xfrm>
              <a:off x="2095903" y="3491794"/>
              <a:ext cx="239888" cy="720215"/>
            </a:xfrm>
            <a:prstGeom prst="rect">
              <a:avLst/>
            </a:prstGeom>
            <a:solidFill>
              <a:srgbClr val="80BD41">
                <a:alpha val="100000"/>
              </a:srgbClr>
            </a:solidFill>
          </p:spPr>
          <p:txBody>
            <a:bodyPr/>
            <a:lstStyle/>
            <a:p/>
          </p:txBody>
        </p:sp>
        <p:sp>
          <p:nvSpPr>
            <p:cNvPr id="31" name="rc31"/>
            <p:cNvSpPr/>
            <p:nvPr/>
          </p:nvSpPr>
          <p:spPr>
            <a:xfrm>
              <a:off x="2095903" y="3393574"/>
              <a:ext cx="239888" cy="98220"/>
            </a:xfrm>
            <a:prstGeom prst="rect">
              <a:avLst/>
            </a:prstGeom>
            <a:solidFill>
              <a:srgbClr val="1CABE2">
                <a:alpha val="100000"/>
              </a:srgbClr>
            </a:solidFill>
          </p:spPr>
          <p:txBody>
            <a:bodyPr/>
            <a:lstStyle/>
            <a:p/>
          </p:txBody>
        </p:sp>
        <p:sp>
          <p:nvSpPr>
            <p:cNvPr id="32" name="rc32"/>
            <p:cNvSpPr/>
            <p:nvPr/>
          </p:nvSpPr>
          <p:spPr>
            <a:xfrm>
              <a:off x="2362446" y="3522914"/>
              <a:ext cx="239888" cy="689095"/>
            </a:xfrm>
            <a:prstGeom prst="rect">
              <a:avLst/>
            </a:prstGeom>
            <a:solidFill>
              <a:srgbClr val="80BD41">
                <a:alpha val="100000"/>
              </a:srgbClr>
            </a:solidFill>
          </p:spPr>
          <p:txBody>
            <a:bodyPr/>
            <a:lstStyle/>
            <a:p/>
          </p:txBody>
        </p:sp>
        <p:sp>
          <p:nvSpPr>
            <p:cNvPr id="33" name="rc33"/>
            <p:cNvSpPr/>
            <p:nvPr/>
          </p:nvSpPr>
          <p:spPr>
            <a:xfrm>
              <a:off x="2362446" y="3391650"/>
              <a:ext cx="239888" cy="131264"/>
            </a:xfrm>
            <a:prstGeom prst="rect">
              <a:avLst/>
            </a:prstGeom>
            <a:solidFill>
              <a:srgbClr val="1CABE2">
                <a:alpha val="100000"/>
              </a:srgbClr>
            </a:solidFill>
          </p:spPr>
          <p:txBody>
            <a:bodyPr/>
            <a:lstStyle/>
            <a:p/>
          </p:txBody>
        </p:sp>
        <p:sp>
          <p:nvSpPr>
            <p:cNvPr id="34" name="rc34"/>
            <p:cNvSpPr/>
            <p:nvPr/>
          </p:nvSpPr>
          <p:spPr>
            <a:xfrm>
              <a:off x="2628989" y="3510898"/>
              <a:ext cx="239888" cy="701110"/>
            </a:xfrm>
            <a:prstGeom prst="rect">
              <a:avLst/>
            </a:prstGeom>
            <a:solidFill>
              <a:srgbClr val="80BD41">
                <a:alpha val="100000"/>
              </a:srgbClr>
            </a:solidFill>
          </p:spPr>
          <p:txBody>
            <a:bodyPr/>
            <a:lstStyle/>
            <a:p/>
          </p:txBody>
        </p:sp>
        <p:sp>
          <p:nvSpPr>
            <p:cNvPr id="35" name="rc35"/>
            <p:cNvSpPr/>
            <p:nvPr/>
          </p:nvSpPr>
          <p:spPr>
            <a:xfrm>
              <a:off x="2628989" y="3387161"/>
              <a:ext cx="239888" cy="123737"/>
            </a:xfrm>
            <a:prstGeom prst="rect">
              <a:avLst/>
            </a:prstGeom>
            <a:solidFill>
              <a:srgbClr val="1CABE2">
                <a:alpha val="100000"/>
              </a:srgbClr>
            </a:solidFill>
          </p:spPr>
          <p:txBody>
            <a:bodyPr/>
            <a:lstStyle/>
            <a:p/>
          </p:txBody>
        </p:sp>
        <p:sp>
          <p:nvSpPr>
            <p:cNvPr id="36" name="rc36"/>
            <p:cNvSpPr/>
            <p:nvPr/>
          </p:nvSpPr>
          <p:spPr>
            <a:xfrm>
              <a:off x="2895532" y="3514341"/>
              <a:ext cx="239888" cy="697668"/>
            </a:xfrm>
            <a:prstGeom prst="rect">
              <a:avLst/>
            </a:prstGeom>
            <a:solidFill>
              <a:srgbClr val="80BD41">
                <a:alpha val="100000"/>
              </a:srgbClr>
            </a:solidFill>
          </p:spPr>
          <p:txBody>
            <a:bodyPr/>
            <a:lstStyle/>
            <a:p/>
          </p:txBody>
        </p:sp>
        <p:sp>
          <p:nvSpPr>
            <p:cNvPr id="37" name="rc37"/>
            <p:cNvSpPr/>
            <p:nvPr/>
          </p:nvSpPr>
          <p:spPr>
            <a:xfrm>
              <a:off x="2895532" y="3371432"/>
              <a:ext cx="239888" cy="142908"/>
            </a:xfrm>
            <a:prstGeom prst="rect">
              <a:avLst/>
            </a:prstGeom>
            <a:solidFill>
              <a:srgbClr val="1CABE2">
                <a:alpha val="100000"/>
              </a:srgbClr>
            </a:solidFill>
          </p:spPr>
          <p:txBody>
            <a:bodyPr/>
            <a:lstStyle/>
            <a:p/>
          </p:txBody>
        </p:sp>
        <p:sp>
          <p:nvSpPr>
            <p:cNvPr id="38" name="rc38"/>
            <p:cNvSpPr/>
            <p:nvPr/>
          </p:nvSpPr>
          <p:spPr>
            <a:xfrm>
              <a:off x="3162075" y="3505059"/>
              <a:ext cx="239888" cy="706950"/>
            </a:xfrm>
            <a:prstGeom prst="rect">
              <a:avLst/>
            </a:prstGeom>
            <a:solidFill>
              <a:srgbClr val="80BD41">
                <a:alpha val="100000"/>
              </a:srgbClr>
            </a:solidFill>
          </p:spPr>
          <p:txBody>
            <a:bodyPr/>
            <a:lstStyle/>
            <a:p/>
          </p:txBody>
        </p:sp>
        <p:sp>
          <p:nvSpPr>
            <p:cNvPr id="39" name="rc39"/>
            <p:cNvSpPr/>
            <p:nvPr/>
          </p:nvSpPr>
          <p:spPr>
            <a:xfrm>
              <a:off x="3162075" y="3370386"/>
              <a:ext cx="239888" cy="134673"/>
            </a:xfrm>
            <a:prstGeom prst="rect">
              <a:avLst/>
            </a:prstGeom>
            <a:solidFill>
              <a:srgbClr val="1CABE2">
                <a:alpha val="100000"/>
              </a:srgbClr>
            </a:solidFill>
          </p:spPr>
          <p:txBody>
            <a:bodyPr/>
            <a:lstStyle/>
            <a:p/>
          </p:txBody>
        </p:sp>
        <p:sp>
          <p:nvSpPr>
            <p:cNvPr id="40" name="rc40"/>
            <p:cNvSpPr/>
            <p:nvPr/>
          </p:nvSpPr>
          <p:spPr>
            <a:xfrm>
              <a:off x="3428618" y="3469855"/>
              <a:ext cx="239888" cy="742154"/>
            </a:xfrm>
            <a:prstGeom prst="rect">
              <a:avLst/>
            </a:prstGeom>
            <a:solidFill>
              <a:srgbClr val="80BD41">
                <a:alpha val="100000"/>
              </a:srgbClr>
            </a:solidFill>
          </p:spPr>
          <p:txBody>
            <a:bodyPr/>
            <a:lstStyle/>
            <a:p/>
          </p:txBody>
        </p:sp>
        <p:sp>
          <p:nvSpPr>
            <p:cNvPr id="41" name="rc41"/>
            <p:cNvSpPr/>
            <p:nvPr/>
          </p:nvSpPr>
          <p:spPr>
            <a:xfrm>
              <a:off x="3428618" y="3368664"/>
              <a:ext cx="239888" cy="101190"/>
            </a:xfrm>
            <a:prstGeom prst="rect">
              <a:avLst/>
            </a:prstGeom>
            <a:solidFill>
              <a:srgbClr val="1CABE2">
                <a:alpha val="100000"/>
              </a:srgbClr>
            </a:solidFill>
          </p:spPr>
          <p:txBody>
            <a:bodyPr/>
            <a:lstStyle/>
            <a:p/>
          </p:txBody>
        </p:sp>
        <p:sp>
          <p:nvSpPr>
            <p:cNvPr id="42" name="rc42"/>
            <p:cNvSpPr/>
            <p:nvPr/>
          </p:nvSpPr>
          <p:spPr>
            <a:xfrm>
              <a:off x="3695161" y="3426145"/>
              <a:ext cx="239888" cy="785864"/>
            </a:xfrm>
            <a:prstGeom prst="rect">
              <a:avLst/>
            </a:prstGeom>
            <a:solidFill>
              <a:srgbClr val="80BD41">
                <a:alpha val="100000"/>
              </a:srgbClr>
            </a:solidFill>
          </p:spPr>
          <p:txBody>
            <a:bodyPr/>
            <a:lstStyle/>
            <a:p/>
          </p:txBody>
        </p:sp>
        <p:sp>
          <p:nvSpPr>
            <p:cNvPr id="43" name="rc43"/>
            <p:cNvSpPr/>
            <p:nvPr/>
          </p:nvSpPr>
          <p:spPr>
            <a:xfrm>
              <a:off x="3695161" y="3367010"/>
              <a:ext cx="239888" cy="59134"/>
            </a:xfrm>
            <a:prstGeom prst="rect">
              <a:avLst/>
            </a:prstGeom>
            <a:solidFill>
              <a:srgbClr val="1CABE2">
                <a:alpha val="100000"/>
              </a:srgbClr>
            </a:solidFill>
          </p:spPr>
          <p:txBody>
            <a:bodyPr/>
            <a:lstStyle/>
            <a:p/>
          </p:txBody>
        </p:sp>
        <p:sp>
          <p:nvSpPr>
            <p:cNvPr id="44" name="rc44"/>
            <p:cNvSpPr/>
            <p:nvPr/>
          </p:nvSpPr>
          <p:spPr>
            <a:xfrm>
              <a:off x="3961705" y="3441199"/>
              <a:ext cx="239888" cy="770810"/>
            </a:xfrm>
            <a:prstGeom prst="rect">
              <a:avLst/>
            </a:prstGeom>
            <a:solidFill>
              <a:srgbClr val="80BD41">
                <a:alpha val="100000"/>
              </a:srgbClr>
            </a:solidFill>
          </p:spPr>
          <p:txBody>
            <a:bodyPr/>
            <a:lstStyle/>
            <a:p/>
          </p:txBody>
        </p:sp>
        <p:sp>
          <p:nvSpPr>
            <p:cNvPr id="45" name="rc45"/>
            <p:cNvSpPr/>
            <p:nvPr/>
          </p:nvSpPr>
          <p:spPr>
            <a:xfrm>
              <a:off x="3961705" y="3364952"/>
              <a:ext cx="239888" cy="76247"/>
            </a:xfrm>
            <a:prstGeom prst="rect">
              <a:avLst/>
            </a:prstGeom>
            <a:solidFill>
              <a:srgbClr val="1CABE2">
                <a:alpha val="100000"/>
              </a:srgbClr>
            </a:solidFill>
          </p:spPr>
          <p:txBody>
            <a:bodyPr/>
            <a:lstStyle/>
            <a:p/>
          </p:txBody>
        </p:sp>
        <p:sp>
          <p:nvSpPr>
            <p:cNvPr id="46" name="rc46"/>
            <p:cNvSpPr/>
            <p:nvPr/>
          </p:nvSpPr>
          <p:spPr>
            <a:xfrm>
              <a:off x="4228248" y="3405826"/>
              <a:ext cx="239888" cy="806183"/>
            </a:xfrm>
            <a:prstGeom prst="rect">
              <a:avLst/>
            </a:prstGeom>
            <a:solidFill>
              <a:srgbClr val="80BD41">
                <a:alpha val="100000"/>
              </a:srgbClr>
            </a:solidFill>
          </p:spPr>
          <p:txBody>
            <a:bodyPr/>
            <a:lstStyle/>
            <a:p/>
          </p:txBody>
        </p:sp>
        <p:sp>
          <p:nvSpPr>
            <p:cNvPr id="47" name="rc47"/>
            <p:cNvSpPr/>
            <p:nvPr/>
          </p:nvSpPr>
          <p:spPr>
            <a:xfrm>
              <a:off x="4228248" y="3363399"/>
              <a:ext cx="239888" cy="42427"/>
            </a:xfrm>
            <a:prstGeom prst="rect">
              <a:avLst/>
            </a:prstGeom>
            <a:solidFill>
              <a:srgbClr val="1CABE2">
                <a:alpha val="100000"/>
              </a:srgbClr>
            </a:solidFill>
          </p:spPr>
          <p:txBody>
            <a:bodyPr/>
            <a:lstStyle/>
            <a:p/>
          </p:txBody>
        </p:sp>
        <p:sp>
          <p:nvSpPr>
            <p:cNvPr id="48" name="rc48"/>
            <p:cNvSpPr/>
            <p:nvPr/>
          </p:nvSpPr>
          <p:spPr>
            <a:xfrm>
              <a:off x="4494791" y="3421521"/>
              <a:ext cx="239888" cy="790488"/>
            </a:xfrm>
            <a:prstGeom prst="rect">
              <a:avLst/>
            </a:prstGeom>
            <a:solidFill>
              <a:srgbClr val="80BD41">
                <a:alpha val="100000"/>
              </a:srgbClr>
            </a:solidFill>
          </p:spPr>
          <p:txBody>
            <a:bodyPr/>
            <a:lstStyle/>
            <a:p/>
          </p:txBody>
        </p:sp>
        <p:sp>
          <p:nvSpPr>
            <p:cNvPr id="49" name="rc49"/>
            <p:cNvSpPr/>
            <p:nvPr/>
          </p:nvSpPr>
          <p:spPr>
            <a:xfrm>
              <a:off x="4494791" y="3362015"/>
              <a:ext cx="239888" cy="59506"/>
            </a:xfrm>
            <a:prstGeom prst="rect">
              <a:avLst/>
            </a:prstGeom>
            <a:solidFill>
              <a:srgbClr val="1CABE2">
                <a:alpha val="100000"/>
              </a:srgbClr>
            </a:solidFill>
          </p:spPr>
          <p:txBody>
            <a:bodyPr/>
            <a:lstStyle/>
            <a:p/>
          </p:txBody>
        </p:sp>
        <p:sp>
          <p:nvSpPr>
            <p:cNvPr id="50" name="rc50"/>
            <p:cNvSpPr/>
            <p:nvPr/>
          </p:nvSpPr>
          <p:spPr>
            <a:xfrm>
              <a:off x="4761334" y="3480453"/>
              <a:ext cx="239888" cy="731555"/>
            </a:xfrm>
            <a:prstGeom prst="rect">
              <a:avLst/>
            </a:prstGeom>
            <a:solidFill>
              <a:srgbClr val="80BD41">
                <a:alpha val="100000"/>
              </a:srgbClr>
            </a:solidFill>
          </p:spPr>
          <p:txBody>
            <a:bodyPr/>
            <a:lstStyle/>
            <a:p/>
          </p:txBody>
        </p:sp>
        <p:sp>
          <p:nvSpPr>
            <p:cNvPr id="51" name="rc51"/>
            <p:cNvSpPr/>
            <p:nvPr/>
          </p:nvSpPr>
          <p:spPr>
            <a:xfrm>
              <a:off x="4761334" y="3361374"/>
              <a:ext cx="239888" cy="119079"/>
            </a:xfrm>
            <a:prstGeom prst="rect">
              <a:avLst/>
            </a:prstGeom>
            <a:solidFill>
              <a:srgbClr val="1CABE2">
                <a:alpha val="100000"/>
              </a:srgbClr>
            </a:solidFill>
          </p:spPr>
          <p:txBody>
            <a:bodyPr/>
            <a:lstStyle/>
            <a:p/>
          </p:txBody>
        </p:sp>
        <p:sp>
          <p:nvSpPr>
            <p:cNvPr id="52" name="rc52"/>
            <p:cNvSpPr/>
            <p:nvPr/>
          </p:nvSpPr>
          <p:spPr>
            <a:xfrm>
              <a:off x="5027877" y="3488925"/>
              <a:ext cx="239888" cy="723083"/>
            </a:xfrm>
            <a:prstGeom prst="rect">
              <a:avLst/>
            </a:prstGeom>
            <a:solidFill>
              <a:srgbClr val="80BD41">
                <a:alpha val="100000"/>
              </a:srgbClr>
            </a:solidFill>
          </p:spPr>
          <p:txBody>
            <a:bodyPr/>
            <a:lstStyle/>
            <a:p/>
          </p:txBody>
        </p:sp>
        <p:sp>
          <p:nvSpPr>
            <p:cNvPr id="53" name="rc53"/>
            <p:cNvSpPr/>
            <p:nvPr/>
          </p:nvSpPr>
          <p:spPr>
            <a:xfrm>
              <a:off x="5027877" y="3361340"/>
              <a:ext cx="239888" cy="127585"/>
            </a:xfrm>
            <a:prstGeom prst="rect">
              <a:avLst/>
            </a:prstGeom>
            <a:solidFill>
              <a:srgbClr val="1CABE2">
                <a:alpha val="100000"/>
              </a:srgbClr>
            </a:solidFill>
          </p:spPr>
          <p:txBody>
            <a:bodyPr/>
            <a:lstStyle/>
            <a:p/>
          </p:txBody>
        </p:sp>
        <p:sp>
          <p:nvSpPr>
            <p:cNvPr id="54" name="rc54"/>
            <p:cNvSpPr/>
            <p:nvPr/>
          </p:nvSpPr>
          <p:spPr>
            <a:xfrm>
              <a:off x="5294420" y="3455105"/>
              <a:ext cx="239888" cy="756904"/>
            </a:xfrm>
            <a:prstGeom prst="rect">
              <a:avLst/>
            </a:prstGeom>
            <a:solidFill>
              <a:srgbClr val="80BD41">
                <a:alpha val="100000"/>
              </a:srgbClr>
            </a:solidFill>
          </p:spPr>
          <p:txBody>
            <a:bodyPr/>
            <a:lstStyle/>
            <a:p/>
          </p:txBody>
        </p:sp>
        <p:sp>
          <p:nvSpPr>
            <p:cNvPr id="55" name="rc55"/>
            <p:cNvSpPr/>
            <p:nvPr/>
          </p:nvSpPr>
          <p:spPr>
            <a:xfrm>
              <a:off x="5294420" y="3361543"/>
              <a:ext cx="239888" cy="93562"/>
            </a:xfrm>
            <a:prstGeom prst="rect">
              <a:avLst/>
            </a:prstGeom>
            <a:solidFill>
              <a:srgbClr val="1CABE2">
                <a:alpha val="100000"/>
              </a:srgbClr>
            </a:solidFill>
          </p:spPr>
          <p:txBody>
            <a:bodyPr/>
            <a:lstStyle/>
            <a:p/>
          </p:txBody>
        </p:sp>
        <p:sp>
          <p:nvSpPr>
            <p:cNvPr id="56" name="rc56"/>
            <p:cNvSpPr/>
            <p:nvPr/>
          </p:nvSpPr>
          <p:spPr>
            <a:xfrm>
              <a:off x="5560963" y="3472555"/>
              <a:ext cx="239888" cy="739454"/>
            </a:xfrm>
            <a:prstGeom prst="rect">
              <a:avLst/>
            </a:prstGeom>
            <a:solidFill>
              <a:srgbClr val="80BD41">
                <a:alpha val="100000"/>
              </a:srgbClr>
            </a:solidFill>
          </p:spPr>
          <p:txBody>
            <a:bodyPr/>
            <a:lstStyle/>
            <a:p/>
          </p:txBody>
        </p:sp>
        <p:sp>
          <p:nvSpPr>
            <p:cNvPr id="57" name="rc57"/>
            <p:cNvSpPr/>
            <p:nvPr/>
          </p:nvSpPr>
          <p:spPr>
            <a:xfrm>
              <a:off x="5560963" y="3362049"/>
              <a:ext cx="239888" cy="110506"/>
            </a:xfrm>
            <a:prstGeom prst="rect">
              <a:avLst/>
            </a:prstGeom>
            <a:solidFill>
              <a:srgbClr val="1CABE2">
                <a:alpha val="100000"/>
              </a:srgbClr>
            </a:solidFill>
          </p:spPr>
          <p:txBody>
            <a:bodyPr/>
            <a:lstStyle/>
            <a:p/>
          </p:txBody>
        </p:sp>
        <p:sp>
          <p:nvSpPr>
            <p:cNvPr id="58" name="rc58"/>
            <p:cNvSpPr/>
            <p:nvPr/>
          </p:nvSpPr>
          <p:spPr>
            <a:xfrm>
              <a:off x="5827506" y="3498275"/>
              <a:ext cx="239888" cy="713734"/>
            </a:xfrm>
            <a:prstGeom prst="rect">
              <a:avLst/>
            </a:prstGeom>
            <a:solidFill>
              <a:srgbClr val="80BD41">
                <a:alpha val="100000"/>
              </a:srgbClr>
            </a:solidFill>
          </p:spPr>
          <p:txBody>
            <a:bodyPr/>
            <a:lstStyle/>
            <a:p/>
          </p:txBody>
        </p:sp>
        <p:sp>
          <p:nvSpPr>
            <p:cNvPr id="59" name="rc59"/>
            <p:cNvSpPr/>
            <p:nvPr/>
          </p:nvSpPr>
          <p:spPr>
            <a:xfrm>
              <a:off x="5827506" y="3362319"/>
              <a:ext cx="239888" cy="135955"/>
            </a:xfrm>
            <a:prstGeom prst="rect">
              <a:avLst/>
            </a:prstGeom>
            <a:solidFill>
              <a:srgbClr val="1CABE2">
                <a:alpha val="100000"/>
              </a:srgbClr>
            </a:solidFill>
          </p:spPr>
          <p:txBody>
            <a:bodyPr/>
            <a:lstStyle/>
            <a:p/>
          </p:txBody>
        </p:sp>
        <p:sp>
          <p:nvSpPr>
            <p:cNvPr id="60" name="rc60"/>
            <p:cNvSpPr/>
            <p:nvPr/>
          </p:nvSpPr>
          <p:spPr>
            <a:xfrm>
              <a:off x="6094049" y="3506679"/>
              <a:ext cx="239888" cy="705330"/>
            </a:xfrm>
            <a:prstGeom prst="rect">
              <a:avLst/>
            </a:prstGeom>
            <a:solidFill>
              <a:srgbClr val="80BD41">
                <a:alpha val="100000"/>
              </a:srgbClr>
            </a:solidFill>
          </p:spPr>
          <p:txBody>
            <a:bodyPr/>
            <a:lstStyle/>
            <a:p/>
          </p:txBody>
        </p:sp>
        <p:sp>
          <p:nvSpPr>
            <p:cNvPr id="61" name="rc61"/>
            <p:cNvSpPr/>
            <p:nvPr/>
          </p:nvSpPr>
          <p:spPr>
            <a:xfrm>
              <a:off x="6094049" y="3362218"/>
              <a:ext cx="239888" cy="144461"/>
            </a:xfrm>
            <a:prstGeom prst="rect">
              <a:avLst/>
            </a:prstGeom>
            <a:solidFill>
              <a:srgbClr val="1CABE2">
                <a:alpha val="100000"/>
              </a:srgbClr>
            </a:solidFill>
          </p:spPr>
          <p:txBody>
            <a:bodyPr/>
            <a:lstStyle/>
            <a:p/>
          </p:txBody>
        </p:sp>
        <p:sp>
          <p:nvSpPr>
            <p:cNvPr id="62" name="rc62"/>
            <p:cNvSpPr/>
            <p:nvPr/>
          </p:nvSpPr>
          <p:spPr>
            <a:xfrm>
              <a:off x="6360593" y="3574319"/>
              <a:ext cx="239888" cy="637689"/>
            </a:xfrm>
            <a:prstGeom prst="rect">
              <a:avLst/>
            </a:prstGeom>
            <a:solidFill>
              <a:srgbClr val="80BD41">
                <a:alpha val="100000"/>
              </a:srgbClr>
            </a:solidFill>
          </p:spPr>
          <p:txBody>
            <a:bodyPr/>
            <a:lstStyle/>
            <a:p/>
          </p:txBody>
        </p:sp>
        <p:sp>
          <p:nvSpPr>
            <p:cNvPr id="63" name="rc63"/>
            <p:cNvSpPr/>
            <p:nvPr/>
          </p:nvSpPr>
          <p:spPr>
            <a:xfrm>
              <a:off x="6360593" y="3361745"/>
              <a:ext cx="239888" cy="212574"/>
            </a:xfrm>
            <a:prstGeom prst="rect">
              <a:avLst/>
            </a:prstGeom>
            <a:solidFill>
              <a:srgbClr val="1CABE2">
                <a:alpha val="100000"/>
              </a:srgbClr>
            </a:solidFill>
          </p:spPr>
          <p:txBody>
            <a:bodyPr/>
            <a:lstStyle/>
            <a:p/>
          </p:txBody>
        </p:sp>
        <p:sp>
          <p:nvSpPr>
            <p:cNvPr id="64" name="rc64"/>
            <p:cNvSpPr/>
            <p:nvPr/>
          </p:nvSpPr>
          <p:spPr>
            <a:xfrm>
              <a:off x="6627136" y="3633117"/>
              <a:ext cx="239888" cy="578892"/>
            </a:xfrm>
            <a:prstGeom prst="rect">
              <a:avLst/>
            </a:prstGeom>
            <a:solidFill>
              <a:srgbClr val="80BD41">
                <a:alpha val="100000"/>
              </a:srgbClr>
            </a:solidFill>
          </p:spPr>
          <p:txBody>
            <a:bodyPr/>
            <a:lstStyle/>
            <a:p/>
          </p:txBody>
        </p:sp>
        <p:sp>
          <p:nvSpPr>
            <p:cNvPr id="65" name="rc65"/>
            <p:cNvSpPr/>
            <p:nvPr/>
          </p:nvSpPr>
          <p:spPr>
            <a:xfrm>
              <a:off x="6627136" y="3360699"/>
              <a:ext cx="239888" cy="272418"/>
            </a:xfrm>
            <a:prstGeom prst="rect">
              <a:avLst/>
            </a:prstGeom>
            <a:solidFill>
              <a:srgbClr val="1CABE2">
                <a:alpha val="100000"/>
              </a:srgbClr>
            </a:solidFill>
          </p:spPr>
          <p:txBody>
            <a:bodyPr/>
            <a:lstStyle/>
            <a:p/>
          </p:txBody>
        </p:sp>
        <p:sp>
          <p:nvSpPr>
            <p:cNvPr id="66" name="rc66"/>
            <p:cNvSpPr/>
            <p:nvPr/>
          </p:nvSpPr>
          <p:spPr>
            <a:xfrm>
              <a:off x="6893679" y="3614721"/>
              <a:ext cx="239888" cy="597287"/>
            </a:xfrm>
            <a:prstGeom prst="rect">
              <a:avLst/>
            </a:prstGeom>
            <a:solidFill>
              <a:srgbClr val="80BD41">
                <a:alpha val="100000"/>
              </a:srgbClr>
            </a:solidFill>
          </p:spPr>
          <p:txBody>
            <a:bodyPr/>
            <a:lstStyle/>
            <a:p/>
          </p:txBody>
        </p:sp>
        <p:sp>
          <p:nvSpPr>
            <p:cNvPr id="67" name="rc67"/>
            <p:cNvSpPr/>
            <p:nvPr/>
          </p:nvSpPr>
          <p:spPr>
            <a:xfrm>
              <a:off x="6893679" y="3358741"/>
              <a:ext cx="239888" cy="255980"/>
            </a:xfrm>
            <a:prstGeom prst="rect">
              <a:avLst/>
            </a:prstGeom>
            <a:solidFill>
              <a:srgbClr val="1CABE2">
                <a:alpha val="100000"/>
              </a:srgbClr>
            </a:solidFill>
          </p:spPr>
          <p:txBody>
            <a:bodyPr/>
            <a:lstStyle/>
            <a:p/>
          </p:txBody>
        </p:sp>
        <p:sp>
          <p:nvSpPr>
            <p:cNvPr id="68" name="rc68"/>
            <p:cNvSpPr/>
            <p:nvPr/>
          </p:nvSpPr>
          <p:spPr>
            <a:xfrm>
              <a:off x="7160222" y="3622552"/>
              <a:ext cx="239888" cy="589457"/>
            </a:xfrm>
            <a:prstGeom prst="rect">
              <a:avLst/>
            </a:prstGeom>
            <a:solidFill>
              <a:srgbClr val="80BD41">
                <a:alpha val="100000"/>
              </a:srgbClr>
            </a:solidFill>
          </p:spPr>
          <p:txBody>
            <a:bodyPr/>
            <a:lstStyle/>
            <a:p/>
          </p:txBody>
        </p:sp>
        <p:sp>
          <p:nvSpPr>
            <p:cNvPr id="69" name="rc69"/>
            <p:cNvSpPr/>
            <p:nvPr/>
          </p:nvSpPr>
          <p:spPr>
            <a:xfrm>
              <a:off x="7160222" y="3357728"/>
              <a:ext cx="239888" cy="264823"/>
            </a:xfrm>
            <a:prstGeom prst="rect">
              <a:avLst/>
            </a:prstGeom>
            <a:solidFill>
              <a:srgbClr val="1CABE2">
                <a:alpha val="100000"/>
              </a:srgbClr>
            </a:solidFill>
          </p:spPr>
          <p:txBody>
            <a:bodyPr/>
            <a:lstStyle/>
            <a:p/>
          </p:txBody>
        </p:sp>
        <p:sp>
          <p:nvSpPr>
            <p:cNvPr id="70" name="rc70"/>
            <p:cNvSpPr/>
            <p:nvPr/>
          </p:nvSpPr>
          <p:spPr>
            <a:xfrm>
              <a:off x="7426765" y="3639901"/>
              <a:ext cx="239888" cy="572108"/>
            </a:xfrm>
            <a:prstGeom prst="rect">
              <a:avLst/>
            </a:prstGeom>
            <a:solidFill>
              <a:srgbClr val="80BD41">
                <a:alpha val="100000"/>
              </a:srgbClr>
            </a:solidFill>
          </p:spPr>
          <p:txBody>
            <a:bodyPr/>
            <a:lstStyle/>
            <a:p/>
          </p:txBody>
        </p:sp>
        <p:sp>
          <p:nvSpPr>
            <p:cNvPr id="71" name="rc71"/>
            <p:cNvSpPr/>
            <p:nvPr/>
          </p:nvSpPr>
          <p:spPr>
            <a:xfrm>
              <a:off x="7426765" y="3358133"/>
              <a:ext cx="239888" cy="281767"/>
            </a:xfrm>
            <a:prstGeom prst="rect">
              <a:avLst/>
            </a:prstGeom>
            <a:solidFill>
              <a:srgbClr val="1CABE2">
                <a:alpha val="100000"/>
              </a:srgbClr>
            </a:solidFill>
          </p:spPr>
          <p:txBody>
            <a:bodyPr/>
            <a:lstStyle/>
            <a:p/>
          </p:txBody>
        </p:sp>
        <p:sp>
          <p:nvSpPr>
            <p:cNvPr id="72" name="rc72"/>
            <p:cNvSpPr/>
            <p:nvPr/>
          </p:nvSpPr>
          <p:spPr>
            <a:xfrm>
              <a:off x="7693308" y="3706259"/>
              <a:ext cx="239888" cy="505750"/>
            </a:xfrm>
            <a:prstGeom prst="rect">
              <a:avLst/>
            </a:prstGeom>
            <a:solidFill>
              <a:srgbClr val="80BD41">
                <a:alpha val="100000"/>
              </a:srgbClr>
            </a:solidFill>
          </p:spPr>
          <p:txBody>
            <a:bodyPr/>
            <a:lstStyle/>
            <a:p/>
          </p:txBody>
        </p:sp>
        <p:sp>
          <p:nvSpPr>
            <p:cNvPr id="73" name="rc73"/>
            <p:cNvSpPr/>
            <p:nvPr/>
          </p:nvSpPr>
          <p:spPr>
            <a:xfrm>
              <a:off x="7693308" y="3354792"/>
              <a:ext cx="239888" cy="351466"/>
            </a:xfrm>
            <a:prstGeom prst="rect">
              <a:avLst/>
            </a:prstGeom>
            <a:solidFill>
              <a:srgbClr val="1CABE2">
                <a:alpha val="100000"/>
              </a:srgbClr>
            </a:solidFill>
          </p:spPr>
          <p:txBody>
            <a:bodyPr/>
            <a:lstStyle/>
            <a:p/>
          </p:txBody>
        </p:sp>
        <p:sp>
          <p:nvSpPr>
            <p:cNvPr id="74" name="rc74"/>
            <p:cNvSpPr/>
            <p:nvPr/>
          </p:nvSpPr>
          <p:spPr>
            <a:xfrm>
              <a:off x="7959851" y="3705010"/>
              <a:ext cx="239888" cy="506999"/>
            </a:xfrm>
            <a:prstGeom prst="rect">
              <a:avLst/>
            </a:prstGeom>
            <a:solidFill>
              <a:srgbClr val="80BD41">
                <a:alpha val="100000"/>
              </a:srgbClr>
            </a:solidFill>
          </p:spPr>
          <p:txBody>
            <a:bodyPr/>
            <a:lstStyle/>
            <a:p/>
          </p:txBody>
        </p:sp>
        <p:sp>
          <p:nvSpPr>
            <p:cNvPr id="75" name="rc75"/>
            <p:cNvSpPr/>
            <p:nvPr/>
          </p:nvSpPr>
          <p:spPr>
            <a:xfrm>
              <a:off x="7959851" y="3352699"/>
              <a:ext cx="239888" cy="352310"/>
            </a:xfrm>
            <a:prstGeom prst="rect">
              <a:avLst/>
            </a:prstGeom>
            <a:solidFill>
              <a:srgbClr val="1CABE2">
                <a:alpha val="100000"/>
              </a:srgbClr>
            </a:solidFill>
          </p:spPr>
          <p:txBody>
            <a:bodyPr/>
            <a:lstStyle/>
            <a:p/>
          </p:txBody>
        </p:sp>
        <p:sp>
          <p:nvSpPr>
            <p:cNvPr id="76" name="pl76"/>
            <p:cNvSpPr/>
            <p:nvPr/>
          </p:nvSpPr>
          <p:spPr>
            <a:xfrm>
              <a:off x="1416218" y="2171156"/>
              <a:ext cx="6663577" cy="773375"/>
            </a:xfrm>
            <a:custGeom>
              <a:avLst/>
              <a:pathLst>
                <a:path w="6663577" h="773375">
                  <a:moveTo>
                    <a:pt x="0" y="429653"/>
                  </a:moveTo>
                  <a:lnTo>
                    <a:pt x="266543" y="515583"/>
                  </a:lnTo>
                  <a:lnTo>
                    <a:pt x="533086" y="386687"/>
                  </a:lnTo>
                  <a:lnTo>
                    <a:pt x="799629" y="150378"/>
                  </a:lnTo>
                  <a:lnTo>
                    <a:pt x="1066172" y="236309"/>
                  </a:lnTo>
                  <a:lnTo>
                    <a:pt x="1332715" y="214826"/>
                  </a:lnTo>
                  <a:lnTo>
                    <a:pt x="1599258" y="257791"/>
                  </a:lnTo>
                  <a:lnTo>
                    <a:pt x="1865801" y="236309"/>
                  </a:lnTo>
                  <a:lnTo>
                    <a:pt x="2132344" y="150378"/>
                  </a:lnTo>
                  <a:lnTo>
                    <a:pt x="2398888" y="42965"/>
                  </a:lnTo>
                  <a:lnTo>
                    <a:pt x="2665431" y="85930"/>
                  </a:lnTo>
                  <a:lnTo>
                    <a:pt x="2931974" y="0"/>
                  </a:lnTo>
                  <a:lnTo>
                    <a:pt x="3198517" y="42965"/>
                  </a:lnTo>
                  <a:lnTo>
                    <a:pt x="3465060" y="193343"/>
                  </a:lnTo>
                  <a:lnTo>
                    <a:pt x="3731603" y="214826"/>
                  </a:lnTo>
                  <a:lnTo>
                    <a:pt x="3998146" y="128895"/>
                  </a:lnTo>
                  <a:lnTo>
                    <a:pt x="4264689" y="171861"/>
                  </a:lnTo>
                  <a:lnTo>
                    <a:pt x="4531233" y="236309"/>
                  </a:lnTo>
                  <a:lnTo>
                    <a:pt x="4797776" y="257791"/>
                  </a:lnTo>
                  <a:lnTo>
                    <a:pt x="5064319" y="429653"/>
                  </a:lnTo>
                  <a:lnTo>
                    <a:pt x="5330862" y="580031"/>
                  </a:lnTo>
                  <a:lnTo>
                    <a:pt x="5597405" y="537066"/>
                  </a:lnTo>
                  <a:lnTo>
                    <a:pt x="5863948" y="558549"/>
                  </a:lnTo>
                  <a:lnTo>
                    <a:pt x="6130491" y="601514"/>
                  </a:lnTo>
                  <a:lnTo>
                    <a:pt x="6397034" y="773375"/>
                  </a:lnTo>
                  <a:lnTo>
                    <a:pt x="6663577" y="773375"/>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1" name="tx81"/>
            <p:cNvSpPr/>
            <p:nvPr/>
          </p:nvSpPr>
          <p:spPr>
            <a:xfrm>
              <a:off x="6420247"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88" name="tx88"/>
            <p:cNvSpPr/>
            <p:nvPr/>
          </p:nvSpPr>
          <p:spPr>
            <a:xfrm>
              <a:off x="1298664" y="325453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243.4</a:t>
              </a:r>
            </a:p>
          </p:txBody>
        </p:sp>
        <p:sp>
          <p:nvSpPr>
            <p:cNvPr id="89" name="tx89"/>
            <p:cNvSpPr/>
            <p:nvPr/>
          </p:nvSpPr>
          <p:spPr>
            <a:xfrm>
              <a:off x="2631380" y="3252415"/>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244.4</a:t>
              </a:r>
            </a:p>
          </p:txBody>
        </p:sp>
        <p:sp>
          <p:nvSpPr>
            <p:cNvPr id="90" name="tx90"/>
            <p:cNvSpPr/>
            <p:nvPr/>
          </p:nvSpPr>
          <p:spPr>
            <a:xfrm>
              <a:off x="4003272" y="322902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a:t>
              </a:r>
            </a:p>
          </p:txBody>
        </p:sp>
        <p:sp>
          <p:nvSpPr>
            <p:cNvPr id="91" name="tx91"/>
            <p:cNvSpPr/>
            <p:nvPr/>
          </p:nvSpPr>
          <p:spPr>
            <a:xfrm>
              <a:off x="5335988" y="322561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a:t>
              </a:r>
            </a:p>
          </p:txBody>
        </p:sp>
        <p:sp>
          <p:nvSpPr>
            <p:cNvPr id="92" name="tx92"/>
            <p:cNvSpPr/>
            <p:nvPr/>
          </p:nvSpPr>
          <p:spPr>
            <a:xfrm>
              <a:off x="6362984" y="32258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251.9</a:t>
              </a:r>
            </a:p>
          </p:txBody>
        </p:sp>
        <p:sp>
          <p:nvSpPr>
            <p:cNvPr id="93" name="tx93"/>
            <p:cNvSpPr/>
            <p:nvPr/>
          </p:nvSpPr>
          <p:spPr>
            <a:xfrm>
              <a:off x="6629527" y="32247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252.2</a:t>
              </a:r>
            </a:p>
          </p:txBody>
        </p:sp>
        <p:sp>
          <p:nvSpPr>
            <p:cNvPr id="94" name="tx94"/>
            <p:cNvSpPr/>
            <p:nvPr/>
          </p:nvSpPr>
          <p:spPr>
            <a:xfrm>
              <a:off x="6896070" y="32228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252.8</a:t>
              </a:r>
            </a:p>
          </p:txBody>
        </p:sp>
        <p:sp>
          <p:nvSpPr>
            <p:cNvPr id="95" name="tx95"/>
            <p:cNvSpPr/>
            <p:nvPr/>
          </p:nvSpPr>
          <p:spPr>
            <a:xfrm>
              <a:off x="7162613" y="32217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253.1</a:t>
              </a:r>
            </a:p>
          </p:txBody>
        </p:sp>
        <p:sp>
          <p:nvSpPr>
            <p:cNvPr id="96" name="tx96"/>
            <p:cNvSpPr/>
            <p:nvPr/>
          </p:nvSpPr>
          <p:spPr>
            <a:xfrm>
              <a:off x="7468333" y="3222161"/>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253</a:t>
              </a:r>
            </a:p>
          </p:txBody>
        </p:sp>
        <p:sp>
          <p:nvSpPr>
            <p:cNvPr id="97" name="tx97"/>
            <p:cNvSpPr/>
            <p:nvPr/>
          </p:nvSpPr>
          <p:spPr>
            <a:xfrm>
              <a:off x="7734876" y="321886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254</a:t>
              </a:r>
            </a:p>
          </p:txBody>
        </p:sp>
        <p:sp>
          <p:nvSpPr>
            <p:cNvPr id="98" name="tx98"/>
            <p:cNvSpPr/>
            <p:nvPr/>
          </p:nvSpPr>
          <p:spPr>
            <a:xfrm>
              <a:off x="7962242" y="32167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254.6</a:t>
              </a:r>
            </a:p>
          </p:txBody>
        </p:sp>
        <p:sp>
          <p:nvSpPr>
            <p:cNvPr id="99" name="pl99"/>
            <p:cNvSpPr/>
            <p:nvPr/>
          </p:nvSpPr>
          <p:spPr>
            <a:xfrm>
              <a:off x="1416218" y="2063743"/>
              <a:ext cx="0" cy="537066"/>
            </a:xfrm>
            <a:custGeom>
              <a:avLst/>
              <a:pathLst>
                <a:path w="0" h="537066">
                  <a:moveTo>
                    <a:pt x="0" y="53706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537066"/>
            </a:xfrm>
            <a:custGeom>
              <a:avLst/>
              <a:pathLst>
                <a:path w="0" h="537066">
                  <a:moveTo>
                    <a:pt x="0" y="537066"/>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687445"/>
            </a:xfrm>
            <a:custGeom>
              <a:avLst/>
              <a:pathLst>
                <a:path w="0" h="687445">
                  <a:moveTo>
                    <a:pt x="0" y="68744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665962"/>
            </a:xfrm>
            <a:custGeom>
              <a:avLst/>
              <a:pathLst>
                <a:path w="0" h="665962">
                  <a:moveTo>
                    <a:pt x="0" y="66596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708927"/>
            </a:xfrm>
            <a:custGeom>
              <a:avLst/>
              <a:pathLst>
                <a:path w="0" h="708927">
                  <a:moveTo>
                    <a:pt x="0" y="70892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880789"/>
            </a:xfrm>
            <a:custGeom>
              <a:avLst/>
              <a:pathLst>
                <a:path w="0" h="880789">
                  <a:moveTo>
                    <a:pt x="0" y="880789"/>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880789"/>
            </a:xfrm>
            <a:custGeom>
              <a:avLst/>
              <a:pathLst>
                <a:path w="0" h="880789">
                  <a:moveTo>
                    <a:pt x="0" y="880789"/>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8689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182.5</a:t>
              </a:r>
            </a:p>
          </p:txBody>
        </p:sp>
        <p:sp>
          <p:nvSpPr>
            <p:cNvPr id="111" name="tx111"/>
            <p:cNvSpPr/>
            <p:nvPr/>
          </p:nvSpPr>
          <p:spPr>
            <a:xfrm>
              <a:off x="1324790" y="34581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60.9</a:t>
              </a:r>
            </a:p>
          </p:txBody>
        </p:sp>
        <p:sp>
          <p:nvSpPr>
            <p:cNvPr id="112" name="tx112"/>
            <p:cNvSpPr/>
            <p:nvPr/>
          </p:nvSpPr>
          <p:spPr>
            <a:xfrm>
              <a:off x="2631380" y="38264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207.7</a:t>
              </a:r>
            </a:p>
          </p:txBody>
        </p:sp>
        <p:sp>
          <p:nvSpPr>
            <p:cNvPr id="113" name="tx113"/>
            <p:cNvSpPr/>
            <p:nvPr/>
          </p:nvSpPr>
          <p:spPr>
            <a:xfrm>
              <a:off x="2657505" y="34139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36.7</a:t>
              </a:r>
            </a:p>
          </p:txBody>
        </p:sp>
        <p:sp>
          <p:nvSpPr>
            <p:cNvPr id="114" name="tx114"/>
            <p:cNvSpPr/>
            <p:nvPr/>
          </p:nvSpPr>
          <p:spPr>
            <a:xfrm>
              <a:off x="3964096" y="37915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228.4</a:t>
              </a:r>
            </a:p>
          </p:txBody>
        </p:sp>
        <p:sp>
          <p:nvSpPr>
            <p:cNvPr id="115" name="tx115"/>
            <p:cNvSpPr/>
            <p:nvPr/>
          </p:nvSpPr>
          <p:spPr>
            <a:xfrm>
              <a:off x="3990221" y="33680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a:t>
              </a:r>
            </a:p>
          </p:txBody>
        </p:sp>
        <p:sp>
          <p:nvSpPr>
            <p:cNvPr id="116" name="tx116"/>
            <p:cNvSpPr/>
            <p:nvPr/>
          </p:nvSpPr>
          <p:spPr>
            <a:xfrm>
              <a:off x="5296811" y="379965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224.2</a:t>
              </a:r>
            </a:p>
          </p:txBody>
        </p:sp>
        <p:sp>
          <p:nvSpPr>
            <p:cNvPr id="117" name="tx117"/>
            <p:cNvSpPr/>
            <p:nvPr/>
          </p:nvSpPr>
          <p:spPr>
            <a:xfrm>
              <a:off x="5322937" y="337442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27.7</a:t>
              </a:r>
            </a:p>
          </p:txBody>
        </p:sp>
        <p:sp>
          <p:nvSpPr>
            <p:cNvPr id="118" name="tx118"/>
            <p:cNvSpPr/>
            <p:nvPr/>
          </p:nvSpPr>
          <p:spPr>
            <a:xfrm>
              <a:off x="6362984" y="38581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188.9</a:t>
              </a:r>
            </a:p>
          </p:txBody>
        </p:sp>
        <p:sp>
          <p:nvSpPr>
            <p:cNvPr id="119" name="tx119"/>
            <p:cNvSpPr/>
            <p:nvPr/>
          </p:nvSpPr>
          <p:spPr>
            <a:xfrm>
              <a:off x="6428286" y="3432938"/>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20" name="tx120"/>
            <p:cNvSpPr/>
            <p:nvPr/>
          </p:nvSpPr>
          <p:spPr>
            <a:xfrm>
              <a:off x="6629527" y="38875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171.5</a:t>
              </a:r>
            </a:p>
          </p:txBody>
        </p:sp>
        <p:sp>
          <p:nvSpPr>
            <p:cNvPr id="121" name="tx121"/>
            <p:cNvSpPr/>
            <p:nvPr/>
          </p:nvSpPr>
          <p:spPr>
            <a:xfrm>
              <a:off x="6655652" y="34618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80.7</a:t>
              </a:r>
            </a:p>
          </p:txBody>
        </p:sp>
        <p:sp>
          <p:nvSpPr>
            <p:cNvPr id="122" name="tx122"/>
            <p:cNvSpPr/>
            <p:nvPr/>
          </p:nvSpPr>
          <p:spPr>
            <a:xfrm>
              <a:off x="6935247" y="3879464"/>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a:t>
              </a:r>
            </a:p>
          </p:txBody>
        </p:sp>
        <p:sp>
          <p:nvSpPr>
            <p:cNvPr id="123" name="tx123"/>
            <p:cNvSpPr/>
            <p:nvPr/>
          </p:nvSpPr>
          <p:spPr>
            <a:xfrm>
              <a:off x="6922195" y="34516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75.8</a:t>
              </a:r>
            </a:p>
          </p:txBody>
        </p:sp>
        <p:sp>
          <p:nvSpPr>
            <p:cNvPr id="124" name="tx124"/>
            <p:cNvSpPr/>
            <p:nvPr/>
          </p:nvSpPr>
          <p:spPr>
            <a:xfrm>
              <a:off x="7162613" y="38822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174.6</a:t>
              </a:r>
            </a:p>
          </p:txBody>
        </p:sp>
        <p:sp>
          <p:nvSpPr>
            <p:cNvPr id="125" name="tx125"/>
            <p:cNvSpPr/>
            <p:nvPr/>
          </p:nvSpPr>
          <p:spPr>
            <a:xfrm>
              <a:off x="7188738" y="34550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78.5</a:t>
              </a:r>
            </a:p>
          </p:txBody>
        </p:sp>
        <p:sp>
          <p:nvSpPr>
            <p:cNvPr id="126" name="tx126"/>
            <p:cNvSpPr/>
            <p:nvPr/>
          </p:nvSpPr>
          <p:spPr>
            <a:xfrm>
              <a:off x="7429156" y="38909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169.5</a:t>
              </a:r>
            </a:p>
          </p:txBody>
        </p:sp>
        <p:sp>
          <p:nvSpPr>
            <p:cNvPr id="127" name="tx127"/>
            <p:cNvSpPr/>
            <p:nvPr/>
          </p:nvSpPr>
          <p:spPr>
            <a:xfrm>
              <a:off x="7455282" y="346392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83.5</a:t>
              </a:r>
            </a:p>
          </p:txBody>
        </p:sp>
        <p:sp>
          <p:nvSpPr>
            <p:cNvPr id="128" name="tx128"/>
            <p:cNvSpPr/>
            <p:nvPr/>
          </p:nvSpPr>
          <p:spPr>
            <a:xfrm>
              <a:off x="7695699" y="39240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149.8</a:t>
              </a:r>
            </a:p>
          </p:txBody>
        </p:sp>
        <p:sp>
          <p:nvSpPr>
            <p:cNvPr id="129" name="tx129"/>
            <p:cNvSpPr/>
            <p:nvPr/>
          </p:nvSpPr>
          <p:spPr>
            <a:xfrm>
              <a:off x="7695699" y="34954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104.1</a:t>
              </a:r>
            </a:p>
          </p:txBody>
        </p:sp>
        <p:sp>
          <p:nvSpPr>
            <p:cNvPr id="130" name="tx130"/>
            <p:cNvSpPr/>
            <p:nvPr/>
          </p:nvSpPr>
          <p:spPr>
            <a:xfrm>
              <a:off x="7962242" y="39234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150.2</a:t>
              </a:r>
            </a:p>
          </p:txBody>
        </p:sp>
        <p:sp>
          <p:nvSpPr>
            <p:cNvPr id="131" name="tx131"/>
            <p:cNvSpPr/>
            <p:nvPr/>
          </p:nvSpPr>
          <p:spPr>
            <a:xfrm>
              <a:off x="7962242" y="34938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104.4</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4848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4" name="tx134"/>
            <p:cNvSpPr/>
            <p:nvPr/>
          </p:nvSpPr>
          <p:spPr>
            <a:xfrm>
              <a:off x="655386" y="280978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5" name="tx135"/>
            <p:cNvSpPr/>
            <p:nvPr/>
          </p:nvSpPr>
          <p:spPr>
            <a:xfrm>
              <a:off x="655386" y="213473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45028" y="3018617"/>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3" name="tx153"/>
            <p:cNvSpPr/>
            <p:nvPr/>
          </p:nvSpPr>
          <p:spPr>
            <a:xfrm rot="5400000">
              <a:off x="8531731" y="301861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4" name="pl154"/>
            <p:cNvSpPr/>
            <p:nvPr/>
          </p:nvSpPr>
          <p:spPr>
            <a:xfrm>
              <a:off x="2861626"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28726" y="512870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56" name="rc156"/>
            <p:cNvSpPr/>
            <p:nvPr/>
          </p:nvSpPr>
          <p:spPr>
            <a:xfrm>
              <a:off x="4402168" y="5080163"/>
              <a:ext cx="201456" cy="201456"/>
            </a:xfrm>
            <a:prstGeom prst="rect">
              <a:avLst/>
            </a:prstGeom>
            <a:solidFill>
              <a:srgbClr val="1CABE2">
                <a:alpha val="100000"/>
              </a:srgbClr>
            </a:solidFill>
          </p:spPr>
          <p:txBody>
            <a:bodyPr/>
            <a:lstStyle/>
            <a:p/>
          </p:txBody>
        </p:sp>
        <p:sp>
          <p:nvSpPr>
            <p:cNvPr id="157" name="rc157"/>
            <p:cNvSpPr/>
            <p:nvPr/>
          </p:nvSpPr>
          <p:spPr>
            <a:xfrm>
              <a:off x="5677242" y="5080163"/>
              <a:ext cx="201456" cy="201456"/>
            </a:xfrm>
            <a:prstGeom prst="rect">
              <a:avLst/>
            </a:prstGeom>
            <a:solidFill>
              <a:srgbClr val="80BD41">
                <a:alpha val="100000"/>
              </a:srgbClr>
            </a:solidFill>
          </p:spPr>
          <p:txBody>
            <a:bodyPr/>
            <a:lstStyle/>
            <a:p/>
          </p:txBody>
        </p:sp>
        <p:sp>
          <p:nvSpPr>
            <p:cNvPr id="158" name="tx158"/>
            <p:cNvSpPr/>
            <p:nvPr/>
          </p:nvSpPr>
          <p:spPr>
            <a:xfrm>
              <a:off x="4682213" y="5129254"/>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9" name="tx159"/>
            <p:cNvSpPr/>
            <p:nvPr/>
          </p:nvSpPr>
          <p:spPr>
            <a:xfrm>
              <a:off x="5957287" y="5129254"/>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60" name="tx160"/>
            <p:cNvSpPr/>
            <p:nvPr/>
          </p:nvSpPr>
          <p:spPr>
            <a:xfrm>
              <a:off x="951100" y="1400299"/>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DTP3 y número de niños vacunados y no vacunados,</a:t>
              </a:r>
            </a:p>
          </p:txBody>
        </p:sp>
        <p:sp>
          <p:nvSpPr>
            <p:cNvPr id="161" name="tx161"/>
            <p:cNvSpPr/>
            <p:nvPr/>
          </p:nvSpPr>
          <p:spPr>
            <a:xfrm>
              <a:off x="951100" y="1594448"/>
              <a:ext cx="138867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Bolivia, 2000-2025</a:t>
              </a:r>
            </a:p>
          </p:txBody>
        </p:sp>
        <p:sp>
          <p:nvSpPr>
            <p:cNvPr id="162" name="pl162"/>
            <p:cNvSpPr/>
            <p:nvPr/>
          </p:nvSpPr>
          <p:spPr>
            <a:xfrm>
              <a:off x="258751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16999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75246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87875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46122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840557"/>
              <a:ext cx="4879075" cy="124062"/>
            </a:xfrm>
            <a:prstGeom prst="rect">
              <a:avLst/>
            </a:prstGeom>
            <a:solidFill>
              <a:srgbClr val="80BD41">
                <a:alpha val="100000"/>
              </a:srgbClr>
            </a:solidFill>
          </p:spPr>
          <p:txBody>
            <a:bodyPr/>
            <a:lstStyle/>
            <a:p/>
          </p:txBody>
        </p:sp>
        <p:sp>
          <p:nvSpPr>
            <p:cNvPr id="172" name="rc172"/>
            <p:cNvSpPr/>
            <p:nvPr/>
          </p:nvSpPr>
          <p:spPr>
            <a:xfrm>
              <a:off x="6175349" y="5840557"/>
              <a:ext cx="1626444" cy="124062"/>
            </a:xfrm>
            <a:prstGeom prst="rect">
              <a:avLst/>
            </a:prstGeom>
            <a:solidFill>
              <a:srgbClr val="1CABE2">
                <a:alpha val="100000"/>
              </a:srgbClr>
            </a:solidFill>
          </p:spPr>
          <p:txBody>
            <a:bodyPr/>
            <a:lstStyle/>
            <a:p/>
          </p:txBody>
        </p:sp>
        <p:sp>
          <p:nvSpPr>
            <p:cNvPr id="173" name="rc173"/>
            <p:cNvSpPr/>
            <p:nvPr/>
          </p:nvSpPr>
          <p:spPr>
            <a:xfrm>
              <a:off x="1296273" y="5685479"/>
              <a:ext cx="3869584" cy="124062"/>
            </a:xfrm>
            <a:prstGeom prst="rect">
              <a:avLst/>
            </a:prstGeom>
            <a:solidFill>
              <a:srgbClr val="80BD41">
                <a:alpha val="100000"/>
              </a:srgbClr>
            </a:solidFill>
          </p:spPr>
          <p:txBody>
            <a:bodyPr/>
            <a:lstStyle/>
            <a:p/>
          </p:txBody>
        </p:sp>
        <p:sp>
          <p:nvSpPr>
            <p:cNvPr id="174" name="rc174"/>
            <p:cNvSpPr/>
            <p:nvPr/>
          </p:nvSpPr>
          <p:spPr>
            <a:xfrm>
              <a:off x="5165858" y="5685479"/>
              <a:ext cx="2689134" cy="124062"/>
            </a:xfrm>
            <a:prstGeom prst="rect">
              <a:avLst/>
            </a:prstGeom>
            <a:solidFill>
              <a:srgbClr val="1CABE2">
                <a:alpha val="100000"/>
              </a:srgbClr>
            </a:solidFill>
          </p:spPr>
          <p:txBody>
            <a:bodyPr/>
            <a:lstStyle/>
            <a:p/>
          </p:txBody>
        </p:sp>
        <p:sp>
          <p:nvSpPr>
            <p:cNvPr id="175" name="rc175"/>
            <p:cNvSpPr/>
            <p:nvPr/>
          </p:nvSpPr>
          <p:spPr>
            <a:xfrm>
              <a:off x="1296273" y="5530401"/>
              <a:ext cx="3879139" cy="124062"/>
            </a:xfrm>
            <a:prstGeom prst="rect">
              <a:avLst/>
            </a:prstGeom>
            <a:solidFill>
              <a:srgbClr val="80BD41">
                <a:alpha val="100000"/>
              </a:srgbClr>
            </a:solidFill>
          </p:spPr>
          <p:txBody>
            <a:bodyPr/>
            <a:lstStyle/>
            <a:p/>
          </p:txBody>
        </p:sp>
        <p:sp>
          <p:nvSpPr>
            <p:cNvPr id="176" name="rc176"/>
            <p:cNvSpPr/>
            <p:nvPr/>
          </p:nvSpPr>
          <p:spPr>
            <a:xfrm>
              <a:off x="5175413" y="5530401"/>
              <a:ext cx="2695590" cy="124062"/>
            </a:xfrm>
            <a:prstGeom prst="rect">
              <a:avLst/>
            </a:prstGeom>
            <a:solidFill>
              <a:srgbClr val="1CABE2">
                <a:alpha val="100000"/>
              </a:srgbClr>
            </a:solidFill>
          </p:spPr>
          <p:txBody>
            <a:bodyPr/>
            <a:lstStyle/>
            <a:p/>
          </p:txBody>
        </p:sp>
        <p:sp>
          <p:nvSpPr>
            <p:cNvPr id="177" name="tx177"/>
            <p:cNvSpPr/>
            <p:nvPr/>
          </p:nvSpPr>
          <p:spPr>
            <a:xfrm>
              <a:off x="7982117"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251.9</a:t>
              </a:r>
            </a:p>
          </p:txBody>
        </p:sp>
        <p:sp>
          <p:nvSpPr>
            <p:cNvPr id="178" name="tx178"/>
            <p:cNvSpPr/>
            <p:nvPr/>
          </p:nvSpPr>
          <p:spPr>
            <a:xfrm>
              <a:off x="8086465" y="5704374"/>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254</a:t>
              </a:r>
            </a:p>
          </p:txBody>
        </p:sp>
        <p:sp>
          <p:nvSpPr>
            <p:cNvPr id="179" name="tx179"/>
            <p:cNvSpPr/>
            <p:nvPr/>
          </p:nvSpPr>
          <p:spPr>
            <a:xfrm>
              <a:off x="8055059"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254.6</a:t>
              </a:r>
            </a:p>
          </p:txBody>
        </p:sp>
        <p:sp>
          <p:nvSpPr>
            <p:cNvPr id="180" name="tx180"/>
            <p:cNvSpPr/>
            <p:nvPr/>
          </p:nvSpPr>
          <p:spPr>
            <a:xfrm>
              <a:off x="3600172"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188.9</a:t>
              </a:r>
            </a:p>
          </p:txBody>
        </p:sp>
        <p:sp>
          <p:nvSpPr>
            <p:cNvPr id="181" name="tx181"/>
            <p:cNvSpPr/>
            <p:nvPr/>
          </p:nvSpPr>
          <p:spPr>
            <a:xfrm>
              <a:off x="6928281" y="58620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82" name="tx182"/>
            <p:cNvSpPr/>
            <p:nvPr/>
          </p:nvSpPr>
          <p:spPr>
            <a:xfrm>
              <a:off x="3095427"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149.8</a:t>
              </a:r>
            </a:p>
          </p:txBody>
        </p:sp>
        <p:sp>
          <p:nvSpPr>
            <p:cNvPr id="183" name="tx183"/>
            <p:cNvSpPr/>
            <p:nvPr/>
          </p:nvSpPr>
          <p:spPr>
            <a:xfrm>
              <a:off x="6374787"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104.1</a:t>
              </a:r>
            </a:p>
          </p:txBody>
        </p:sp>
        <p:sp>
          <p:nvSpPr>
            <p:cNvPr id="184" name="tx184"/>
            <p:cNvSpPr/>
            <p:nvPr/>
          </p:nvSpPr>
          <p:spPr>
            <a:xfrm>
              <a:off x="3100205"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150.2</a:t>
              </a:r>
            </a:p>
          </p:txBody>
        </p:sp>
        <p:sp>
          <p:nvSpPr>
            <p:cNvPr id="185" name="tx185"/>
            <p:cNvSpPr/>
            <p:nvPr/>
          </p:nvSpPr>
          <p:spPr>
            <a:xfrm>
              <a:off x="6387570"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104.4</a:t>
              </a:r>
            </a:p>
          </p:txBody>
        </p:sp>
        <p:sp>
          <p:nvSpPr>
            <p:cNvPr id="186" name="tx186"/>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762209"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1" name="tx191"/>
            <p:cNvSpPr/>
            <p:nvPr/>
          </p:nvSpPr>
          <p:spPr>
            <a:xfrm>
              <a:off x="6344687"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2" name="tx192"/>
            <p:cNvSpPr/>
            <p:nvPr/>
          </p:nvSpPr>
          <p:spPr>
            <a:xfrm>
              <a:off x="4255032" y="6191355"/>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3" name="tx193"/>
            <p:cNvSpPr/>
            <p:nvPr/>
          </p:nvSpPr>
          <p:spPr>
            <a:xfrm>
              <a:off x="3948074"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94" name="tx194"/>
            <p:cNvSpPr/>
            <p:nvPr/>
          </p:nvSpPr>
          <p:spPr>
            <a:xfrm>
              <a:off x="4923027" y="6517265"/>
              <a:ext cx="36218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No vacunados incluye a los niños con dosis cero e infravacunados.</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DTP3 en 2025 (59 %) fue inferior a la de 2019 (75 %).
El número de niños vacunados con la DTP3 disminuyó un 20 % en comparación con 2019.
El número de lactantes supervivientes aumentó aproximadamente un 1 % en comparación con 2019.
En 2025, se vacunaron menos niños que en 2019.
En 2025, hubo más lactantes supervivientes (población objetivo) que en 2019.
Para que la cobertura vacunal aumente, el número de niños vacunados debe crecer a un ritmo más rápido que el de la población.</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el número de niños vacunados debe crecer a un ritmo más rápido que el de la población.</a:t>
            </a:r>
          </a:p>
        </p:txBody>
      </p:sp>
      <p:grpSp xmlns:pic="http://schemas.openxmlformats.org/drawingml/2006/picture">
        <p:nvGrpSpPr>
          <p:cNvPr id="197" name=""/>
          <p:cNvGrpSpPr/>
          <p:nvPr/>
        </p:nvGrpSpPr>
        <p:grpSpPr>
          <a:xfrm>
            <a:off x="292608" y="1005840"/>
            <a:ext cx="8595360" cy="28575"/>
            <a:chOff x="292608" y="1005840"/>
            <a:chExt cx="8595360" cy="28575"/>
          </a:xfrm>
        </p:grpSpPr>
        <p:sp>
          <p:nvSpPr>
            <p:cNvPr id="19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9397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95790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12183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3759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53987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4049218"/>
              <a:ext cx="239399" cy="162791"/>
            </a:xfrm>
            <a:prstGeom prst="rect">
              <a:avLst/>
            </a:prstGeom>
            <a:solidFill>
              <a:srgbClr val="E2231A">
                <a:alpha val="90196"/>
              </a:srgbClr>
            </a:solidFill>
          </p:spPr>
          <p:txBody>
            <a:bodyPr/>
            <a:lstStyle/>
            <a:p/>
          </p:txBody>
        </p:sp>
        <p:sp>
          <p:nvSpPr>
            <p:cNvPr id="23" name="rc23"/>
            <p:cNvSpPr/>
            <p:nvPr/>
          </p:nvSpPr>
          <p:spPr>
            <a:xfrm>
              <a:off x="1577053" y="4090654"/>
              <a:ext cx="239399" cy="121355"/>
            </a:xfrm>
            <a:prstGeom prst="rect">
              <a:avLst/>
            </a:prstGeom>
            <a:solidFill>
              <a:srgbClr val="E2231A">
                <a:alpha val="90196"/>
              </a:srgbClr>
            </a:solidFill>
          </p:spPr>
          <p:txBody>
            <a:bodyPr/>
            <a:lstStyle/>
            <a:p/>
          </p:txBody>
        </p:sp>
        <p:sp>
          <p:nvSpPr>
            <p:cNvPr id="24" name="rc24"/>
            <p:cNvSpPr/>
            <p:nvPr/>
          </p:nvSpPr>
          <p:spPr>
            <a:xfrm>
              <a:off x="1843053" y="4121187"/>
              <a:ext cx="239399" cy="90822"/>
            </a:xfrm>
            <a:prstGeom prst="rect">
              <a:avLst/>
            </a:prstGeom>
            <a:solidFill>
              <a:srgbClr val="E2231A">
                <a:alpha val="90196"/>
              </a:srgbClr>
            </a:solidFill>
          </p:spPr>
          <p:txBody>
            <a:bodyPr/>
            <a:lstStyle/>
            <a:p/>
          </p:txBody>
        </p:sp>
        <p:sp>
          <p:nvSpPr>
            <p:cNvPr id="25" name="rc25"/>
            <p:cNvSpPr/>
            <p:nvPr/>
          </p:nvSpPr>
          <p:spPr>
            <a:xfrm>
              <a:off x="2109053" y="4171464"/>
              <a:ext cx="239399" cy="40545"/>
            </a:xfrm>
            <a:prstGeom prst="rect">
              <a:avLst/>
            </a:prstGeom>
            <a:solidFill>
              <a:srgbClr val="E2231A">
                <a:alpha val="90196"/>
              </a:srgbClr>
            </a:solidFill>
          </p:spPr>
          <p:txBody>
            <a:bodyPr/>
            <a:lstStyle/>
            <a:p/>
          </p:txBody>
        </p:sp>
        <p:sp>
          <p:nvSpPr>
            <p:cNvPr id="26" name="rc26"/>
            <p:cNvSpPr/>
            <p:nvPr/>
          </p:nvSpPr>
          <p:spPr>
            <a:xfrm>
              <a:off x="2375052" y="4110406"/>
              <a:ext cx="239399" cy="101603"/>
            </a:xfrm>
            <a:prstGeom prst="rect">
              <a:avLst/>
            </a:prstGeom>
            <a:solidFill>
              <a:srgbClr val="E2231A">
                <a:alpha val="90196"/>
              </a:srgbClr>
            </a:solidFill>
          </p:spPr>
          <p:txBody>
            <a:bodyPr/>
            <a:lstStyle/>
            <a:p/>
          </p:txBody>
        </p:sp>
        <p:sp>
          <p:nvSpPr>
            <p:cNvPr id="27" name="rc27"/>
            <p:cNvSpPr/>
            <p:nvPr/>
          </p:nvSpPr>
          <p:spPr>
            <a:xfrm>
              <a:off x="2641052" y="4099637"/>
              <a:ext cx="239399" cy="112371"/>
            </a:xfrm>
            <a:prstGeom prst="rect">
              <a:avLst/>
            </a:prstGeom>
            <a:solidFill>
              <a:srgbClr val="E2231A">
                <a:alpha val="90196"/>
              </a:srgbClr>
            </a:solidFill>
          </p:spPr>
          <p:txBody>
            <a:bodyPr/>
            <a:lstStyle/>
            <a:p/>
          </p:txBody>
        </p:sp>
        <p:sp>
          <p:nvSpPr>
            <p:cNvPr id="28" name="rc28"/>
            <p:cNvSpPr/>
            <p:nvPr/>
          </p:nvSpPr>
          <p:spPr>
            <a:xfrm>
              <a:off x="2907052" y="4087084"/>
              <a:ext cx="239399" cy="124925"/>
            </a:xfrm>
            <a:prstGeom prst="rect">
              <a:avLst/>
            </a:prstGeom>
            <a:solidFill>
              <a:srgbClr val="E2231A">
                <a:alpha val="90196"/>
              </a:srgbClr>
            </a:solidFill>
          </p:spPr>
          <p:txBody>
            <a:bodyPr/>
            <a:lstStyle/>
            <a:p/>
          </p:txBody>
        </p:sp>
        <p:sp>
          <p:nvSpPr>
            <p:cNvPr id="29" name="rc29"/>
            <p:cNvSpPr/>
            <p:nvPr/>
          </p:nvSpPr>
          <p:spPr>
            <a:xfrm>
              <a:off x="3173051" y="4066082"/>
              <a:ext cx="239399" cy="145927"/>
            </a:xfrm>
            <a:prstGeom prst="rect">
              <a:avLst/>
            </a:prstGeom>
            <a:solidFill>
              <a:srgbClr val="E2231A">
                <a:alpha val="90196"/>
              </a:srgbClr>
            </a:solidFill>
          </p:spPr>
          <p:txBody>
            <a:bodyPr/>
            <a:lstStyle/>
            <a:p/>
          </p:txBody>
        </p:sp>
        <p:sp>
          <p:nvSpPr>
            <p:cNvPr id="30" name="rc30"/>
            <p:cNvSpPr/>
            <p:nvPr/>
          </p:nvSpPr>
          <p:spPr>
            <a:xfrm>
              <a:off x="3439051" y="4128448"/>
              <a:ext cx="239399" cy="83560"/>
            </a:xfrm>
            <a:prstGeom prst="rect">
              <a:avLst/>
            </a:prstGeom>
            <a:solidFill>
              <a:srgbClr val="E2231A">
                <a:alpha val="90196"/>
              </a:srgbClr>
            </a:solidFill>
          </p:spPr>
          <p:txBody>
            <a:bodyPr/>
            <a:lstStyle/>
            <a:p/>
          </p:txBody>
        </p:sp>
        <p:sp>
          <p:nvSpPr>
            <p:cNvPr id="31" name="rc31"/>
            <p:cNvSpPr/>
            <p:nvPr/>
          </p:nvSpPr>
          <p:spPr>
            <a:xfrm>
              <a:off x="3705050" y="4138749"/>
              <a:ext cx="239399" cy="73260"/>
            </a:xfrm>
            <a:prstGeom prst="rect">
              <a:avLst/>
            </a:prstGeom>
            <a:solidFill>
              <a:srgbClr val="E2231A">
                <a:alpha val="90196"/>
              </a:srgbClr>
            </a:solidFill>
          </p:spPr>
          <p:txBody>
            <a:bodyPr/>
            <a:lstStyle/>
            <a:p/>
          </p:txBody>
        </p:sp>
        <p:sp>
          <p:nvSpPr>
            <p:cNvPr id="32" name="rc32"/>
            <p:cNvSpPr/>
            <p:nvPr/>
          </p:nvSpPr>
          <p:spPr>
            <a:xfrm>
              <a:off x="3971050" y="4086118"/>
              <a:ext cx="239399" cy="125891"/>
            </a:xfrm>
            <a:prstGeom prst="rect">
              <a:avLst/>
            </a:prstGeom>
            <a:solidFill>
              <a:srgbClr val="E2231A">
                <a:alpha val="90196"/>
              </a:srgbClr>
            </a:solidFill>
          </p:spPr>
          <p:txBody>
            <a:bodyPr/>
            <a:lstStyle/>
            <a:p/>
          </p:txBody>
        </p:sp>
        <p:sp>
          <p:nvSpPr>
            <p:cNvPr id="33" name="rc33"/>
            <p:cNvSpPr/>
            <p:nvPr/>
          </p:nvSpPr>
          <p:spPr>
            <a:xfrm>
              <a:off x="4237050" y="4169967"/>
              <a:ext cx="239399" cy="42041"/>
            </a:xfrm>
            <a:prstGeom prst="rect">
              <a:avLst/>
            </a:prstGeom>
            <a:solidFill>
              <a:srgbClr val="E2231A">
                <a:alpha val="90196"/>
              </a:srgbClr>
            </a:solidFill>
          </p:spPr>
          <p:txBody>
            <a:bodyPr/>
            <a:lstStyle/>
            <a:p/>
          </p:txBody>
        </p:sp>
        <p:sp>
          <p:nvSpPr>
            <p:cNvPr id="34" name="rc34"/>
            <p:cNvSpPr/>
            <p:nvPr/>
          </p:nvSpPr>
          <p:spPr>
            <a:xfrm>
              <a:off x="4503049" y="4127792"/>
              <a:ext cx="239399" cy="84217"/>
            </a:xfrm>
            <a:prstGeom prst="rect">
              <a:avLst/>
            </a:prstGeom>
            <a:solidFill>
              <a:srgbClr val="E2231A">
                <a:alpha val="90196"/>
              </a:srgbClr>
            </a:solidFill>
          </p:spPr>
          <p:txBody>
            <a:bodyPr/>
            <a:lstStyle/>
            <a:p/>
          </p:txBody>
        </p:sp>
        <p:sp>
          <p:nvSpPr>
            <p:cNvPr id="35" name="rc35"/>
            <p:cNvSpPr/>
            <p:nvPr/>
          </p:nvSpPr>
          <p:spPr>
            <a:xfrm>
              <a:off x="4769049" y="4075044"/>
              <a:ext cx="239399" cy="136964"/>
            </a:xfrm>
            <a:prstGeom prst="rect">
              <a:avLst/>
            </a:prstGeom>
            <a:solidFill>
              <a:srgbClr val="E2231A">
                <a:alpha val="90196"/>
              </a:srgbClr>
            </a:solidFill>
          </p:spPr>
          <p:txBody>
            <a:bodyPr/>
            <a:lstStyle/>
            <a:p/>
          </p:txBody>
        </p:sp>
        <p:sp>
          <p:nvSpPr>
            <p:cNvPr id="36" name="rc36"/>
            <p:cNvSpPr/>
            <p:nvPr/>
          </p:nvSpPr>
          <p:spPr>
            <a:xfrm>
              <a:off x="5035049" y="4096113"/>
              <a:ext cx="239399" cy="115895"/>
            </a:xfrm>
            <a:prstGeom prst="rect">
              <a:avLst/>
            </a:prstGeom>
            <a:solidFill>
              <a:srgbClr val="E2231A">
                <a:alpha val="90196"/>
              </a:srgbClr>
            </a:solidFill>
          </p:spPr>
          <p:txBody>
            <a:bodyPr/>
            <a:lstStyle/>
            <a:p/>
          </p:txBody>
        </p:sp>
        <p:sp>
          <p:nvSpPr>
            <p:cNvPr id="37" name="rc37"/>
            <p:cNvSpPr/>
            <p:nvPr/>
          </p:nvSpPr>
          <p:spPr>
            <a:xfrm>
              <a:off x="5301048" y="4159345"/>
              <a:ext cx="239399" cy="52664"/>
            </a:xfrm>
            <a:prstGeom prst="rect">
              <a:avLst/>
            </a:prstGeom>
            <a:solidFill>
              <a:srgbClr val="E2231A">
                <a:alpha val="90196"/>
              </a:srgbClr>
            </a:solidFill>
          </p:spPr>
          <p:txBody>
            <a:bodyPr/>
            <a:lstStyle/>
            <a:p/>
          </p:txBody>
        </p:sp>
        <p:sp>
          <p:nvSpPr>
            <p:cNvPr id="38" name="rc38"/>
            <p:cNvSpPr/>
            <p:nvPr/>
          </p:nvSpPr>
          <p:spPr>
            <a:xfrm>
              <a:off x="5567048" y="4148848"/>
              <a:ext cx="239399" cy="63160"/>
            </a:xfrm>
            <a:prstGeom prst="rect">
              <a:avLst/>
            </a:prstGeom>
            <a:solidFill>
              <a:srgbClr val="E2231A">
                <a:alpha val="90196"/>
              </a:srgbClr>
            </a:solidFill>
          </p:spPr>
          <p:txBody>
            <a:bodyPr/>
            <a:lstStyle/>
            <a:p/>
          </p:txBody>
        </p:sp>
        <p:sp>
          <p:nvSpPr>
            <p:cNvPr id="39" name="rc39"/>
            <p:cNvSpPr/>
            <p:nvPr/>
          </p:nvSpPr>
          <p:spPr>
            <a:xfrm>
              <a:off x="5833047" y="4033111"/>
              <a:ext cx="239399" cy="178897"/>
            </a:xfrm>
            <a:prstGeom prst="rect">
              <a:avLst/>
            </a:prstGeom>
            <a:solidFill>
              <a:srgbClr val="E2231A">
                <a:alpha val="90196"/>
              </a:srgbClr>
            </a:solidFill>
          </p:spPr>
          <p:txBody>
            <a:bodyPr/>
            <a:lstStyle/>
            <a:p/>
          </p:txBody>
        </p:sp>
        <p:sp>
          <p:nvSpPr>
            <p:cNvPr id="40" name="rc40"/>
            <p:cNvSpPr/>
            <p:nvPr/>
          </p:nvSpPr>
          <p:spPr>
            <a:xfrm>
              <a:off x="6099047" y="4096239"/>
              <a:ext cx="239399" cy="115770"/>
            </a:xfrm>
            <a:prstGeom prst="rect">
              <a:avLst/>
            </a:prstGeom>
            <a:solidFill>
              <a:srgbClr val="E2231A">
                <a:alpha val="90196"/>
              </a:srgbClr>
            </a:solidFill>
          </p:spPr>
          <p:txBody>
            <a:bodyPr/>
            <a:lstStyle/>
            <a:p/>
          </p:txBody>
        </p:sp>
        <p:sp>
          <p:nvSpPr>
            <p:cNvPr id="41" name="rc41"/>
            <p:cNvSpPr/>
            <p:nvPr/>
          </p:nvSpPr>
          <p:spPr>
            <a:xfrm>
              <a:off x="6365047" y="3990873"/>
              <a:ext cx="239399" cy="221136"/>
            </a:xfrm>
            <a:prstGeom prst="rect">
              <a:avLst/>
            </a:prstGeom>
            <a:solidFill>
              <a:srgbClr val="E2231A">
                <a:alpha val="90196"/>
              </a:srgbClr>
            </a:solidFill>
          </p:spPr>
          <p:txBody>
            <a:bodyPr/>
            <a:lstStyle/>
            <a:p/>
          </p:txBody>
        </p:sp>
        <p:sp>
          <p:nvSpPr>
            <p:cNvPr id="42" name="rc42"/>
            <p:cNvSpPr/>
            <p:nvPr/>
          </p:nvSpPr>
          <p:spPr>
            <a:xfrm>
              <a:off x="6631046" y="3937875"/>
              <a:ext cx="239399" cy="274134"/>
            </a:xfrm>
            <a:prstGeom prst="rect">
              <a:avLst/>
            </a:prstGeom>
            <a:solidFill>
              <a:srgbClr val="E2231A">
                <a:alpha val="90196"/>
              </a:srgbClr>
            </a:solidFill>
          </p:spPr>
          <p:txBody>
            <a:bodyPr/>
            <a:lstStyle/>
            <a:p/>
          </p:txBody>
        </p:sp>
        <p:sp>
          <p:nvSpPr>
            <p:cNvPr id="43" name="rc43"/>
            <p:cNvSpPr/>
            <p:nvPr/>
          </p:nvSpPr>
          <p:spPr>
            <a:xfrm>
              <a:off x="6897046" y="3947815"/>
              <a:ext cx="239399" cy="264193"/>
            </a:xfrm>
            <a:prstGeom prst="rect">
              <a:avLst/>
            </a:prstGeom>
            <a:solidFill>
              <a:srgbClr val="E2231A">
                <a:alpha val="90196"/>
              </a:srgbClr>
            </a:solidFill>
          </p:spPr>
          <p:txBody>
            <a:bodyPr/>
            <a:lstStyle/>
            <a:p/>
          </p:txBody>
        </p:sp>
        <p:sp>
          <p:nvSpPr>
            <p:cNvPr id="44" name="rc44"/>
            <p:cNvSpPr/>
            <p:nvPr/>
          </p:nvSpPr>
          <p:spPr>
            <a:xfrm>
              <a:off x="7163045" y="3884019"/>
              <a:ext cx="239399" cy="327990"/>
            </a:xfrm>
            <a:prstGeom prst="rect">
              <a:avLst/>
            </a:prstGeom>
            <a:solidFill>
              <a:srgbClr val="E2231A">
                <a:alpha val="90196"/>
              </a:srgbClr>
            </a:solidFill>
          </p:spPr>
          <p:txBody>
            <a:bodyPr/>
            <a:lstStyle/>
            <a:p/>
          </p:txBody>
        </p:sp>
        <p:sp>
          <p:nvSpPr>
            <p:cNvPr id="45" name="rc45"/>
            <p:cNvSpPr/>
            <p:nvPr/>
          </p:nvSpPr>
          <p:spPr>
            <a:xfrm>
              <a:off x="7429045" y="3873593"/>
              <a:ext cx="239399" cy="338415"/>
            </a:xfrm>
            <a:prstGeom prst="rect">
              <a:avLst/>
            </a:prstGeom>
            <a:solidFill>
              <a:srgbClr val="E2231A">
                <a:alpha val="90196"/>
              </a:srgbClr>
            </a:solidFill>
          </p:spPr>
          <p:txBody>
            <a:bodyPr/>
            <a:lstStyle/>
            <a:p/>
          </p:txBody>
        </p:sp>
        <p:sp>
          <p:nvSpPr>
            <p:cNvPr id="46" name="rc46"/>
            <p:cNvSpPr/>
            <p:nvPr/>
          </p:nvSpPr>
          <p:spPr>
            <a:xfrm>
              <a:off x="7695045" y="3861654"/>
              <a:ext cx="239399" cy="350354"/>
            </a:xfrm>
            <a:prstGeom prst="rect">
              <a:avLst/>
            </a:prstGeom>
            <a:solidFill>
              <a:srgbClr val="E2231A">
                <a:alpha val="90196"/>
              </a:srgbClr>
            </a:solidFill>
          </p:spPr>
          <p:txBody>
            <a:bodyPr/>
            <a:lstStyle/>
            <a:p/>
          </p:txBody>
        </p:sp>
        <p:sp>
          <p:nvSpPr>
            <p:cNvPr id="47" name="rc47"/>
            <p:cNvSpPr/>
            <p:nvPr/>
          </p:nvSpPr>
          <p:spPr>
            <a:xfrm>
              <a:off x="7961044" y="3860802"/>
              <a:ext cx="239399" cy="351207"/>
            </a:xfrm>
            <a:prstGeom prst="rect">
              <a:avLst/>
            </a:prstGeom>
            <a:solidFill>
              <a:srgbClr val="E2231A">
                <a:alpha val="90196"/>
              </a:srgbClr>
            </a:solidFill>
          </p:spPr>
          <p:txBody>
            <a:bodyPr/>
            <a:lstStyle/>
            <a:p/>
          </p:txBody>
        </p:sp>
        <p:sp>
          <p:nvSpPr>
            <p:cNvPr id="48" name="rc48"/>
            <p:cNvSpPr/>
            <p:nvPr/>
          </p:nvSpPr>
          <p:spPr>
            <a:xfrm>
              <a:off x="6099047" y="3567529"/>
              <a:ext cx="239399" cy="528709"/>
            </a:xfrm>
            <a:prstGeom prst="rect">
              <a:avLst/>
            </a:prstGeom>
            <a:solidFill>
              <a:srgbClr val="B3B3B3">
                <a:alpha val="90196"/>
              </a:srgbClr>
            </a:solidFill>
          </p:spPr>
          <p:txBody>
            <a:bodyPr/>
            <a:lstStyle/>
            <a:p/>
          </p:txBody>
        </p:sp>
        <p:sp>
          <p:nvSpPr>
            <p:cNvPr id="49" name="rc49"/>
            <p:cNvSpPr/>
            <p:nvPr/>
          </p:nvSpPr>
          <p:spPr>
            <a:xfrm>
              <a:off x="6365047" y="3629888"/>
              <a:ext cx="239399" cy="360985"/>
            </a:xfrm>
            <a:prstGeom prst="rect">
              <a:avLst/>
            </a:prstGeom>
            <a:solidFill>
              <a:srgbClr val="B3B3B3">
                <a:alpha val="90196"/>
              </a:srgbClr>
            </a:solidFill>
          </p:spPr>
          <p:txBody>
            <a:bodyPr/>
            <a:lstStyle/>
            <a:p/>
          </p:txBody>
        </p:sp>
        <p:sp>
          <p:nvSpPr>
            <p:cNvPr id="50" name="rc50"/>
            <p:cNvSpPr/>
            <p:nvPr/>
          </p:nvSpPr>
          <p:spPr>
            <a:xfrm>
              <a:off x="6631046" y="3650455"/>
              <a:ext cx="239399" cy="287419"/>
            </a:xfrm>
            <a:prstGeom prst="rect">
              <a:avLst/>
            </a:prstGeom>
            <a:solidFill>
              <a:srgbClr val="B3B3B3">
                <a:alpha val="90196"/>
              </a:srgbClr>
            </a:solidFill>
          </p:spPr>
          <p:txBody>
            <a:bodyPr/>
            <a:lstStyle/>
            <a:p/>
          </p:txBody>
        </p:sp>
        <p:sp>
          <p:nvSpPr>
            <p:cNvPr id="51" name="rc51"/>
            <p:cNvSpPr/>
            <p:nvPr/>
          </p:nvSpPr>
          <p:spPr>
            <a:xfrm>
              <a:off x="6897046" y="3753985"/>
              <a:ext cx="239399" cy="193830"/>
            </a:xfrm>
            <a:prstGeom prst="rect">
              <a:avLst/>
            </a:prstGeom>
            <a:solidFill>
              <a:srgbClr val="B3B3B3">
                <a:alpha val="90196"/>
              </a:srgbClr>
            </a:solidFill>
          </p:spPr>
          <p:txBody>
            <a:bodyPr/>
            <a:lstStyle/>
            <a:p/>
          </p:txBody>
        </p:sp>
        <p:sp>
          <p:nvSpPr>
            <p:cNvPr id="52" name="rc52"/>
            <p:cNvSpPr/>
            <p:nvPr/>
          </p:nvSpPr>
          <p:spPr>
            <a:xfrm>
              <a:off x="7163045" y="3680206"/>
              <a:ext cx="239399" cy="203812"/>
            </a:xfrm>
            <a:prstGeom prst="rect">
              <a:avLst/>
            </a:prstGeom>
            <a:solidFill>
              <a:srgbClr val="B3B3B3">
                <a:alpha val="90196"/>
              </a:srgbClr>
            </a:solidFill>
          </p:spPr>
          <p:txBody>
            <a:bodyPr/>
            <a:lstStyle/>
            <a:p/>
          </p:txBody>
        </p:sp>
        <p:sp>
          <p:nvSpPr>
            <p:cNvPr id="53" name="rc53"/>
            <p:cNvSpPr/>
            <p:nvPr/>
          </p:nvSpPr>
          <p:spPr>
            <a:xfrm>
              <a:off x="7429045" y="3689357"/>
              <a:ext cx="239399" cy="184236"/>
            </a:xfrm>
            <a:prstGeom prst="rect">
              <a:avLst/>
            </a:prstGeom>
            <a:solidFill>
              <a:srgbClr val="B3B3B3">
                <a:alpha val="90196"/>
              </a:srgbClr>
            </a:solidFill>
          </p:spPr>
          <p:txBody>
            <a:bodyPr/>
            <a:lstStyle/>
            <a:p/>
          </p:txBody>
        </p:sp>
        <p:sp>
          <p:nvSpPr>
            <p:cNvPr id="54" name="rc54"/>
            <p:cNvSpPr/>
            <p:nvPr/>
          </p:nvSpPr>
          <p:spPr>
            <a:xfrm>
              <a:off x="7695045" y="3803451"/>
              <a:ext cx="239399" cy="58202"/>
            </a:xfrm>
            <a:prstGeom prst="rect">
              <a:avLst/>
            </a:prstGeom>
            <a:solidFill>
              <a:srgbClr val="B3B3B3">
                <a:alpha val="90196"/>
              </a:srgbClr>
            </a:solidFill>
          </p:spPr>
          <p:txBody>
            <a:bodyPr/>
            <a:lstStyle/>
            <a:p/>
          </p:txBody>
        </p:sp>
        <p:sp>
          <p:nvSpPr>
            <p:cNvPr id="55" name="rc55"/>
            <p:cNvSpPr/>
            <p:nvPr/>
          </p:nvSpPr>
          <p:spPr>
            <a:xfrm>
              <a:off x="7961044" y="3803188"/>
              <a:ext cx="239399" cy="57613"/>
            </a:xfrm>
            <a:prstGeom prst="rect">
              <a:avLst/>
            </a:prstGeom>
            <a:solidFill>
              <a:srgbClr val="B3B3B3">
                <a:alpha val="90196"/>
              </a:srgbClr>
            </a:solidFill>
          </p:spPr>
          <p:txBody>
            <a:bodyPr/>
            <a:lstStyle/>
            <a:p/>
          </p:txBody>
        </p:sp>
        <p:sp>
          <p:nvSpPr>
            <p:cNvPr id="56" name="pl56"/>
            <p:cNvSpPr/>
            <p:nvPr/>
          </p:nvSpPr>
          <p:spPr>
            <a:xfrm>
              <a:off x="1430754" y="2149674"/>
              <a:ext cx="6649990" cy="622997"/>
            </a:xfrm>
            <a:custGeom>
              <a:avLst/>
              <a:pathLst>
                <a:path w="6649990" h="622997">
                  <a:moveTo>
                    <a:pt x="0" y="257791"/>
                  </a:moveTo>
                  <a:lnTo>
                    <a:pt x="265999" y="171861"/>
                  </a:lnTo>
                  <a:lnTo>
                    <a:pt x="531999" y="107413"/>
                  </a:lnTo>
                  <a:lnTo>
                    <a:pt x="797998" y="0"/>
                  </a:lnTo>
                  <a:lnTo>
                    <a:pt x="1063998" y="128895"/>
                  </a:lnTo>
                  <a:lnTo>
                    <a:pt x="1329998" y="150378"/>
                  </a:lnTo>
                  <a:lnTo>
                    <a:pt x="1595997" y="171861"/>
                  </a:lnTo>
                  <a:lnTo>
                    <a:pt x="1861997" y="214826"/>
                  </a:lnTo>
                  <a:lnTo>
                    <a:pt x="2127996" y="85930"/>
                  </a:lnTo>
                  <a:lnTo>
                    <a:pt x="2393996" y="64447"/>
                  </a:lnTo>
                  <a:lnTo>
                    <a:pt x="2659996" y="171861"/>
                  </a:lnTo>
                  <a:lnTo>
                    <a:pt x="2925995" y="0"/>
                  </a:lnTo>
                  <a:lnTo>
                    <a:pt x="3191995" y="85930"/>
                  </a:lnTo>
                  <a:lnTo>
                    <a:pt x="3457995" y="193343"/>
                  </a:lnTo>
                  <a:lnTo>
                    <a:pt x="3723994" y="150378"/>
                  </a:lnTo>
                  <a:lnTo>
                    <a:pt x="3989994" y="21482"/>
                  </a:lnTo>
                  <a:lnTo>
                    <a:pt x="4255993" y="42965"/>
                  </a:lnTo>
                  <a:lnTo>
                    <a:pt x="4521993" y="279274"/>
                  </a:lnTo>
                  <a:lnTo>
                    <a:pt x="4787993" y="150378"/>
                  </a:lnTo>
                  <a:lnTo>
                    <a:pt x="5053992" y="365205"/>
                  </a:lnTo>
                  <a:lnTo>
                    <a:pt x="5319992" y="472618"/>
                  </a:lnTo>
                  <a:lnTo>
                    <a:pt x="5585991" y="451135"/>
                  </a:lnTo>
                  <a:lnTo>
                    <a:pt x="5851991" y="580031"/>
                  </a:lnTo>
                  <a:lnTo>
                    <a:pt x="6117991" y="601514"/>
                  </a:lnTo>
                  <a:lnTo>
                    <a:pt x="6383990" y="622997"/>
                  </a:lnTo>
                  <a:lnTo>
                    <a:pt x="6649990" y="622997"/>
                  </a:lnTo>
                </a:path>
              </a:pathLst>
            </a:custGeom>
            <a:ln w="27101" cap="flat">
              <a:solidFill>
                <a:srgbClr val="3283FE">
                  <a:alpha val="100000"/>
                </a:srgbClr>
              </a:solidFill>
              <a:prstDash val="solid"/>
              <a:round/>
            </a:ln>
          </p:spPr>
          <p:txBody>
            <a:bodyPr/>
            <a:lstStyle/>
            <a:p/>
          </p:txBody>
        </p:sp>
        <p:sp>
          <p:nvSpPr>
            <p:cNvPr id="57" name="pl57"/>
            <p:cNvSpPr/>
            <p:nvPr/>
          </p:nvSpPr>
          <p:spPr>
            <a:xfrm>
              <a:off x="6218747" y="2901567"/>
              <a:ext cx="1861997" cy="494101"/>
            </a:xfrm>
            <a:custGeom>
              <a:avLst/>
              <a:pathLst>
                <a:path w="1861997" h="494101">
                  <a:moveTo>
                    <a:pt x="0" y="494101"/>
                  </a:moveTo>
                  <a:lnTo>
                    <a:pt x="265999" y="365205"/>
                  </a:lnTo>
                  <a:lnTo>
                    <a:pt x="531999" y="322239"/>
                  </a:lnTo>
                  <a:lnTo>
                    <a:pt x="797998" y="107413"/>
                  </a:lnTo>
                  <a:lnTo>
                    <a:pt x="1063998" y="257791"/>
                  </a:lnTo>
                  <a:lnTo>
                    <a:pt x="1329998" y="236309"/>
                  </a:lnTo>
                  <a:lnTo>
                    <a:pt x="1595997" y="0"/>
                  </a:lnTo>
                  <a:lnTo>
                    <a:pt x="1861997" y="0"/>
                  </a:lnTo>
                </a:path>
              </a:pathLst>
            </a:custGeom>
            <a:ln w="27101" cap="flat">
              <a:solidFill>
                <a:srgbClr val="FFA500">
                  <a:alpha val="100000"/>
                </a:srgbClr>
              </a:solidFill>
              <a:prstDash val="solid"/>
              <a:round/>
            </a:ln>
          </p:spPr>
          <p:txBody>
            <a:bodyPr/>
            <a:lstStyle/>
            <a:p/>
          </p:txBody>
        </p:sp>
        <p:sp>
          <p:nvSpPr>
            <p:cNvPr id="58" name="tx58"/>
            <p:cNvSpPr/>
            <p:nvPr/>
          </p:nvSpPr>
          <p:spPr>
            <a:xfrm>
              <a:off x="1360416"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59" name="tx59"/>
            <p:cNvSpPr/>
            <p:nvPr/>
          </p:nvSpPr>
          <p:spPr>
            <a:xfrm>
              <a:off x="2690414"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60" name="tx60"/>
            <p:cNvSpPr/>
            <p:nvPr/>
          </p:nvSpPr>
          <p:spPr>
            <a:xfrm>
              <a:off x="4020412"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61" name="tx61"/>
            <p:cNvSpPr/>
            <p:nvPr/>
          </p:nvSpPr>
          <p:spPr>
            <a:xfrm>
              <a:off x="5350410"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62" name="tx62"/>
            <p:cNvSpPr/>
            <p:nvPr/>
          </p:nvSpPr>
          <p:spPr>
            <a:xfrm>
              <a:off x="6414408" y="23319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79</a:t>
              </a:r>
            </a:p>
          </p:txBody>
        </p:sp>
        <p:sp>
          <p:nvSpPr>
            <p:cNvPr id="63" name="tx63"/>
            <p:cNvSpPr/>
            <p:nvPr/>
          </p:nvSpPr>
          <p:spPr>
            <a:xfrm>
              <a:off x="6414408" y="333014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44</a:t>
              </a:r>
            </a:p>
          </p:txBody>
        </p:sp>
        <p:sp>
          <p:nvSpPr>
            <p:cNvPr id="64" name="tx64"/>
            <p:cNvSpPr/>
            <p:nvPr/>
          </p:nvSpPr>
          <p:spPr>
            <a:xfrm>
              <a:off x="6680408" y="244122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74</a:t>
              </a:r>
            </a:p>
          </p:txBody>
        </p:sp>
        <p:sp>
          <p:nvSpPr>
            <p:cNvPr id="65" name="tx65"/>
            <p:cNvSpPr/>
            <p:nvPr/>
          </p:nvSpPr>
          <p:spPr>
            <a:xfrm>
              <a:off x="6680408" y="32852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46</a:t>
              </a:r>
            </a:p>
          </p:txBody>
        </p:sp>
        <p:sp>
          <p:nvSpPr>
            <p:cNvPr id="66" name="tx66"/>
            <p:cNvSpPr/>
            <p:nvPr/>
          </p:nvSpPr>
          <p:spPr>
            <a:xfrm>
              <a:off x="6946408" y="241937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75</a:t>
              </a:r>
            </a:p>
          </p:txBody>
        </p:sp>
        <p:sp>
          <p:nvSpPr>
            <p:cNvPr id="67" name="tx67"/>
            <p:cNvSpPr/>
            <p:nvPr/>
          </p:nvSpPr>
          <p:spPr>
            <a:xfrm>
              <a:off x="6946408" y="30704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56</a:t>
              </a:r>
            </a:p>
          </p:txBody>
        </p:sp>
        <p:sp>
          <p:nvSpPr>
            <p:cNvPr id="68" name="tx68"/>
            <p:cNvSpPr/>
            <p:nvPr/>
          </p:nvSpPr>
          <p:spPr>
            <a:xfrm>
              <a:off x="7212407" y="254672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69</a:t>
              </a:r>
            </a:p>
          </p:txBody>
        </p:sp>
        <p:sp>
          <p:nvSpPr>
            <p:cNvPr id="69" name="tx69"/>
            <p:cNvSpPr/>
            <p:nvPr/>
          </p:nvSpPr>
          <p:spPr>
            <a:xfrm>
              <a:off x="7212407" y="32208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49</a:t>
              </a:r>
            </a:p>
          </p:txBody>
        </p:sp>
        <p:sp>
          <p:nvSpPr>
            <p:cNvPr id="70" name="tx70"/>
            <p:cNvSpPr/>
            <p:nvPr/>
          </p:nvSpPr>
          <p:spPr>
            <a:xfrm>
              <a:off x="7478407" y="2568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68</a:t>
              </a:r>
            </a:p>
          </p:txBody>
        </p:sp>
        <p:sp>
          <p:nvSpPr>
            <p:cNvPr id="71" name="tx71"/>
            <p:cNvSpPr/>
            <p:nvPr/>
          </p:nvSpPr>
          <p:spPr>
            <a:xfrm>
              <a:off x="7478407" y="319933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50</a:t>
              </a:r>
            </a:p>
          </p:txBody>
        </p:sp>
        <p:sp>
          <p:nvSpPr>
            <p:cNvPr id="72" name="tx72"/>
            <p:cNvSpPr/>
            <p:nvPr/>
          </p:nvSpPr>
          <p:spPr>
            <a:xfrm>
              <a:off x="7744407" y="25896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67</a:t>
              </a:r>
            </a:p>
          </p:txBody>
        </p:sp>
        <p:sp>
          <p:nvSpPr>
            <p:cNvPr id="73" name="tx73"/>
            <p:cNvSpPr/>
            <p:nvPr/>
          </p:nvSpPr>
          <p:spPr>
            <a:xfrm>
              <a:off x="7744407" y="29630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61</a:t>
              </a:r>
            </a:p>
          </p:txBody>
        </p:sp>
        <p:sp>
          <p:nvSpPr>
            <p:cNvPr id="74" name="tx74"/>
            <p:cNvSpPr/>
            <p:nvPr/>
          </p:nvSpPr>
          <p:spPr>
            <a:xfrm>
              <a:off x="8010406" y="25896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67</a:t>
              </a:r>
            </a:p>
          </p:txBody>
        </p:sp>
        <p:sp>
          <p:nvSpPr>
            <p:cNvPr id="75" name="tx75"/>
            <p:cNvSpPr/>
            <p:nvPr/>
          </p:nvSpPr>
          <p:spPr>
            <a:xfrm>
              <a:off x="8010406" y="29630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61</a:t>
              </a:r>
            </a:p>
          </p:txBody>
        </p:sp>
        <p:sp>
          <p:nvSpPr>
            <p:cNvPr id="76" name="tx76"/>
            <p:cNvSpPr/>
            <p:nvPr/>
          </p:nvSpPr>
          <p:spPr>
            <a:xfrm>
              <a:off x="1370464" y="409012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77" name="tx77"/>
            <p:cNvSpPr/>
            <p:nvPr/>
          </p:nvSpPr>
          <p:spPr>
            <a:xfrm>
              <a:off x="2700462" y="41167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78" name="tx78"/>
            <p:cNvSpPr/>
            <p:nvPr/>
          </p:nvSpPr>
          <p:spPr>
            <a:xfrm>
              <a:off x="4030460" y="410857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79" name="tx79"/>
            <p:cNvSpPr/>
            <p:nvPr/>
          </p:nvSpPr>
          <p:spPr>
            <a:xfrm>
              <a:off x="5360458" y="41451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80" name="tx80"/>
            <p:cNvSpPr/>
            <p:nvPr/>
          </p:nvSpPr>
          <p:spPr>
            <a:xfrm>
              <a:off x="6424457" y="40609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81" name="tx81"/>
            <p:cNvSpPr/>
            <p:nvPr/>
          </p:nvSpPr>
          <p:spPr>
            <a:xfrm>
              <a:off x="6690456" y="4034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82" name="tx82"/>
            <p:cNvSpPr/>
            <p:nvPr/>
          </p:nvSpPr>
          <p:spPr>
            <a:xfrm>
              <a:off x="6956456" y="40394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83" name="tx83"/>
            <p:cNvSpPr/>
            <p:nvPr/>
          </p:nvSpPr>
          <p:spPr>
            <a:xfrm>
              <a:off x="7222456" y="4007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84" name="tx84"/>
            <p:cNvSpPr/>
            <p:nvPr/>
          </p:nvSpPr>
          <p:spPr>
            <a:xfrm>
              <a:off x="7488455" y="40023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85" name="tx85"/>
            <p:cNvSpPr/>
            <p:nvPr/>
          </p:nvSpPr>
          <p:spPr>
            <a:xfrm>
              <a:off x="7754455" y="3996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86" name="tx86"/>
            <p:cNvSpPr/>
            <p:nvPr/>
          </p:nvSpPr>
          <p:spPr>
            <a:xfrm>
              <a:off x="8020454" y="39959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87" name="tx87"/>
            <p:cNvSpPr/>
            <p:nvPr/>
          </p:nvSpPr>
          <p:spPr>
            <a:xfrm>
              <a:off x="6424457" y="3769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88" name="tx88"/>
            <p:cNvSpPr/>
            <p:nvPr/>
          </p:nvSpPr>
          <p:spPr>
            <a:xfrm>
              <a:off x="6690456" y="37537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89" name="tx89"/>
            <p:cNvSpPr/>
            <p:nvPr/>
          </p:nvSpPr>
          <p:spPr>
            <a:xfrm>
              <a:off x="6956456" y="3810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0" name="tx90"/>
            <p:cNvSpPr/>
            <p:nvPr/>
          </p:nvSpPr>
          <p:spPr>
            <a:xfrm>
              <a:off x="7222456" y="37416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91" name="tx91"/>
            <p:cNvSpPr/>
            <p:nvPr/>
          </p:nvSpPr>
          <p:spPr>
            <a:xfrm>
              <a:off x="7488455" y="374267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92" name="tx92"/>
            <p:cNvSpPr/>
            <p:nvPr/>
          </p:nvSpPr>
          <p:spPr>
            <a:xfrm>
              <a:off x="7754455" y="37934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3" name="tx93"/>
            <p:cNvSpPr/>
            <p:nvPr/>
          </p:nvSpPr>
          <p:spPr>
            <a:xfrm>
              <a:off x="8020454" y="379287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4" name="tx94"/>
            <p:cNvSpPr/>
            <p:nvPr/>
          </p:nvSpPr>
          <p:spPr>
            <a:xfrm>
              <a:off x="6403355" y="3523605"/>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139</a:t>
              </a:r>
            </a:p>
          </p:txBody>
        </p:sp>
        <p:sp>
          <p:nvSpPr>
            <p:cNvPr id="95" name="tx95"/>
            <p:cNvSpPr/>
            <p:nvPr/>
          </p:nvSpPr>
          <p:spPr>
            <a:xfrm>
              <a:off x="6669355" y="3544172"/>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134</a:t>
              </a:r>
            </a:p>
          </p:txBody>
        </p:sp>
        <p:sp>
          <p:nvSpPr>
            <p:cNvPr id="96" name="tx96"/>
            <p:cNvSpPr/>
            <p:nvPr/>
          </p:nvSpPr>
          <p:spPr>
            <a:xfrm>
              <a:off x="6935355" y="3647751"/>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110</a:t>
              </a:r>
            </a:p>
          </p:txBody>
        </p:sp>
        <p:sp>
          <p:nvSpPr>
            <p:cNvPr id="97" name="tx97"/>
            <p:cNvSpPr/>
            <p:nvPr/>
          </p:nvSpPr>
          <p:spPr>
            <a:xfrm>
              <a:off x="7201354" y="3575163"/>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127</a:t>
              </a:r>
            </a:p>
          </p:txBody>
        </p:sp>
        <p:sp>
          <p:nvSpPr>
            <p:cNvPr id="98" name="tx98"/>
            <p:cNvSpPr/>
            <p:nvPr/>
          </p:nvSpPr>
          <p:spPr>
            <a:xfrm>
              <a:off x="7467354" y="3583122"/>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125</a:t>
              </a:r>
            </a:p>
          </p:txBody>
        </p:sp>
        <p:sp>
          <p:nvSpPr>
            <p:cNvPr id="99" name="tx99"/>
            <p:cNvSpPr/>
            <p:nvPr/>
          </p:nvSpPr>
          <p:spPr>
            <a:xfrm>
              <a:off x="7760484" y="36972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00" name="tx100"/>
            <p:cNvSpPr/>
            <p:nvPr/>
          </p:nvSpPr>
          <p:spPr>
            <a:xfrm>
              <a:off x="8026483" y="36969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01" name="tx101"/>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2" name="tx102"/>
            <p:cNvSpPr/>
            <p:nvPr/>
          </p:nvSpPr>
          <p:spPr>
            <a:xfrm>
              <a:off x="577692" y="332382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03" name="tx103"/>
            <p:cNvSpPr/>
            <p:nvPr/>
          </p:nvSpPr>
          <p:spPr>
            <a:xfrm>
              <a:off x="577692" y="248775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04" name="tx104"/>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6" name="tx106"/>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7" name="tx107"/>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8" name="tx108"/>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9" name="tx109"/>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5" name="tx115"/>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6" name="tx116"/>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7" name="tx117"/>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8" name="tx118"/>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9" name="tx119"/>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0" name="tx120"/>
            <p:cNvSpPr/>
            <p:nvPr/>
          </p:nvSpPr>
          <p:spPr>
            <a:xfrm rot="-5400000">
              <a:off x="-810002" y="3018617"/>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21" name="tx121"/>
            <p:cNvSpPr/>
            <p:nvPr/>
          </p:nvSpPr>
          <p:spPr>
            <a:xfrm rot="5400000">
              <a:off x="8357106" y="3018617"/>
              <a:ext cx="12265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MCV (%)</a:t>
              </a:r>
            </a:p>
          </p:txBody>
        </p:sp>
        <p:sp>
          <p:nvSpPr>
            <p:cNvPr id="122" name="pl122"/>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3" name="pl123"/>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4" name="tx124"/>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5" name="tx125"/>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6" name="rc126"/>
            <p:cNvSpPr/>
            <p:nvPr/>
          </p:nvSpPr>
          <p:spPr>
            <a:xfrm>
              <a:off x="4686533" y="5080163"/>
              <a:ext cx="201456" cy="201456"/>
            </a:xfrm>
            <a:prstGeom prst="rect">
              <a:avLst/>
            </a:prstGeom>
            <a:solidFill>
              <a:srgbClr val="E2231A">
                <a:alpha val="90196"/>
              </a:srgbClr>
            </a:solidFill>
          </p:spPr>
          <p:txBody>
            <a:bodyPr/>
            <a:lstStyle/>
            <a:p/>
          </p:txBody>
        </p:sp>
        <p:sp>
          <p:nvSpPr>
            <p:cNvPr id="127" name="rc127"/>
            <p:cNvSpPr/>
            <p:nvPr/>
          </p:nvSpPr>
          <p:spPr>
            <a:xfrm>
              <a:off x="5650692" y="5080163"/>
              <a:ext cx="201456" cy="201456"/>
            </a:xfrm>
            <a:prstGeom prst="rect">
              <a:avLst/>
            </a:prstGeom>
            <a:solidFill>
              <a:srgbClr val="B3B3B3">
                <a:alpha val="90196"/>
              </a:srgbClr>
            </a:solidFill>
          </p:spPr>
          <p:txBody>
            <a:bodyPr/>
            <a:lstStyle/>
            <a:p/>
          </p:txBody>
        </p:sp>
        <p:sp>
          <p:nvSpPr>
            <p:cNvPr id="128" name="tx128"/>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9" name="tx129"/>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0" name="tx130"/>
            <p:cNvSpPr/>
            <p:nvPr/>
          </p:nvSpPr>
          <p:spPr>
            <a:xfrm>
              <a:off x="966584" y="1400299"/>
              <a:ext cx="60943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y subvacunados para MCV,</a:t>
              </a:r>
            </a:p>
          </p:txBody>
        </p:sp>
        <p:sp>
          <p:nvSpPr>
            <p:cNvPr id="131" name="tx131"/>
            <p:cNvSpPr/>
            <p:nvPr/>
          </p:nvSpPr>
          <p:spPr>
            <a:xfrm>
              <a:off x="966584" y="1594448"/>
              <a:ext cx="138867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Bolivia, 2000-2025</a:t>
              </a:r>
            </a:p>
          </p:txBody>
        </p:sp>
        <p:sp>
          <p:nvSpPr>
            <p:cNvPr id="132" name="pl132"/>
            <p:cNvSpPr/>
            <p:nvPr/>
          </p:nvSpPr>
          <p:spPr>
            <a:xfrm>
              <a:off x="254791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502162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749533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6" name="pl136"/>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7" name="pl137"/>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8" name="pl138"/>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378476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625848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1" name="rc141"/>
            <p:cNvSpPr/>
            <p:nvPr/>
          </p:nvSpPr>
          <p:spPr>
            <a:xfrm>
              <a:off x="1311054" y="5840557"/>
              <a:ext cx="2617139" cy="124062"/>
            </a:xfrm>
            <a:prstGeom prst="rect">
              <a:avLst/>
            </a:prstGeom>
            <a:solidFill>
              <a:srgbClr val="E2231A">
                <a:alpha val="90196"/>
              </a:srgbClr>
            </a:solidFill>
          </p:spPr>
          <p:txBody>
            <a:bodyPr/>
            <a:lstStyle/>
            <a:p/>
          </p:txBody>
        </p:sp>
        <p:sp>
          <p:nvSpPr>
            <p:cNvPr id="142" name="rc142"/>
            <p:cNvSpPr/>
            <p:nvPr/>
          </p:nvSpPr>
          <p:spPr>
            <a:xfrm>
              <a:off x="1311054" y="5685479"/>
              <a:ext cx="4146437" cy="124062"/>
            </a:xfrm>
            <a:prstGeom prst="rect">
              <a:avLst/>
            </a:prstGeom>
            <a:solidFill>
              <a:srgbClr val="E2231A">
                <a:alpha val="90196"/>
              </a:srgbClr>
            </a:solidFill>
          </p:spPr>
          <p:txBody>
            <a:bodyPr/>
            <a:lstStyle/>
            <a:p/>
          </p:txBody>
        </p:sp>
        <p:sp>
          <p:nvSpPr>
            <p:cNvPr id="143" name="rc143"/>
            <p:cNvSpPr/>
            <p:nvPr/>
          </p:nvSpPr>
          <p:spPr>
            <a:xfrm>
              <a:off x="1311054" y="5530401"/>
              <a:ext cx="4156530" cy="124062"/>
            </a:xfrm>
            <a:prstGeom prst="rect">
              <a:avLst/>
            </a:prstGeom>
            <a:solidFill>
              <a:srgbClr val="E2231A">
                <a:alpha val="90196"/>
              </a:srgbClr>
            </a:solidFill>
          </p:spPr>
          <p:txBody>
            <a:bodyPr/>
            <a:lstStyle/>
            <a:p/>
          </p:txBody>
        </p:sp>
        <p:sp>
          <p:nvSpPr>
            <p:cNvPr id="144" name="rc144"/>
            <p:cNvSpPr/>
            <p:nvPr/>
          </p:nvSpPr>
          <p:spPr>
            <a:xfrm>
              <a:off x="3928193" y="5840557"/>
              <a:ext cx="4272251" cy="124062"/>
            </a:xfrm>
            <a:prstGeom prst="rect">
              <a:avLst/>
            </a:prstGeom>
            <a:solidFill>
              <a:srgbClr val="B3B3B3">
                <a:alpha val="90196"/>
              </a:srgbClr>
            </a:solidFill>
          </p:spPr>
          <p:txBody>
            <a:bodyPr/>
            <a:lstStyle/>
            <a:p/>
          </p:txBody>
        </p:sp>
        <p:sp>
          <p:nvSpPr>
            <p:cNvPr id="145" name="rc145"/>
            <p:cNvSpPr/>
            <p:nvPr/>
          </p:nvSpPr>
          <p:spPr>
            <a:xfrm>
              <a:off x="5457492" y="5685479"/>
              <a:ext cx="688830" cy="124062"/>
            </a:xfrm>
            <a:prstGeom prst="rect">
              <a:avLst/>
            </a:prstGeom>
            <a:solidFill>
              <a:srgbClr val="B3B3B3">
                <a:alpha val="90196"/>
              </a:srgbClr>
            </a:solidFill>
          </p:spPr>
          <p:txBody>
            <a:bodyPr/>
            <a:lstStyle/>
            <a:p/>
          </p:txBody>
        </p:sp>
        <p:sp>
          <p:nvSpPr>
            <p:cNvPr id="146" name="rc146"/>
            <p:cNvSpPr/>
            <p:nvPr/>
          </p:nvSpPr>
          <p:spPr>
            <a:xfrm>
              <a:off x="5467585" y="5530401"/>
              <a:ext cx="681854" cy="124062"/>
            </a:xfrm>
            <a:prstGeom prst="rect">
              <a:avLst/>
            </a:prstGeom>
            <a:solidFill>
              <a:srgbClr val="B3B3B3">
                <a:alpha val="90196"/>
              </a:srgbClr>
            </a:solidFill>
          </p:spPr>
          <p:txBody>
            <a:bodyPr/>
            <a:lstStyle/>
            <a:p/>
          </p:txBody>
        </p:sp>
        <p:sp>
          <p:nvSpPr>
            <p:cNvPr id="147" name="tx147"/>
            <p:cNvSpPr/>
            <p:nvPr/>
          </p:nvSpPr>
          <p:spPr>
            <a:xfrm>
              <a:off x="8345125"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139.3</a:t>
              </a:r>
            </a:p>
          </p:txBody>
        </p:sp>
        <p:sp>
          <p:nvSpPr>
            <p:cNvPr id="148" name="tx148"/>
            <p:cNvSpPr/>
            <p:nvPr/>
          </p:nvSpPr>
          <p:spPr>
            <a:xfrm>
              <a:off x="6258849"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97.7</a:t>
              </a:r>
            </a:p>
          </p:txBody>
        </p:sp>
        <p:sp>
          <p:nvSpPr>
            <p:cNvPr id="149" name="tx149"/>
            <p:cNvSpPr/>
            <p:nvPr/>
          </p:nvSpPr>
          <p:spPr>
            <a:xfrm>
              <a:off x="6261966"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97.8</a:t>
              </a:r>
            </a:p>
          </p:txBody>
        </p:sp>
        <p:sp>
          <p:nvSpPr>
            <p:cNvPr id="150" name="tx150"/>
            <p:cNvSpPr/>
            <p:nvPr/>
          </p:nvSpPr>
          <p:spPr>
            <a:xfrm>
              <a:off x="2507097"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52.9</a:t>
              </a:r>
            </a:p>
          </p:txBody>
        </p:sp>
        <p:sp>
          <p:nvSpPr>
            <p:cNvPr id="151" name="tx151"/>
            <p:cNvSpPr/>
            <p:nvPr/>
          </p:nvSpPr>
          <p:spPr>
            <a:xfrm>
              <a:off x="3271746"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83.8</a:t>
              </a:r>
            </a:p>
          </p:txBody>
        </p:sp>
        <p:sp>
          <p:nvSpPr>
            <p:cNvPr id="152" name="tx152"/>
            <p:cNvSpPr/>
            <p:nvPr/>
          </p:nvSpPr>
          <p:spPr>
            <a:xfrm>
              <a:off x="3325010" y="5549296"/>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84</a:t>
              </a:r>
            </a:p>
          </p:txBody>
        </p:sp>
        <p:sp>
          <p:nvSpPr>
            <p:cNvPr id="153" name="tx153"/>
            <p:cNvSpPr/>
            <p:nvPr/>
          </p:nvSpPr>
          <p:spPr>
            <a:xfrm>
              <a:off x="5951792"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86.4</a:t>
              </a:r>
            </a:p>
          </p:txBody>
        </p:sp>
        <p:sp>
          <p:nvSpPr>
            <p:cNvPr id="154" name="tx154"/>
            <p:cNvSpPr/>
            <p:nvPr/>
          </p:nvSpPr>
          <p:spPr>
            <a:xfrm>
              <a:off x="5689380"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13.9</a:t>
              </a:r>
            </a:p>
          </p:txBody>
        </p:sp>
        <p:sp>
          <p:nvSpPr>
            <p:cNvPr id="155" name="tx155"/>
            <p:cNvSpPr/>
            <p:nvPr/>
          </p:nvSpPr>
          <p:spPr>
            <a:xfrm>
              <a:off x="5695985"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13.8</a:t>
              </a:r>
            </a:p>
          </p:txBody>
        </p:sp>
        <p:sp>
          <p:nvSpPr>
            <p:cNvPr id="156" name="tx156"/>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7" name="tx157"/>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8" name="tx158"/>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9" name="tx159"/>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0" name="tx160"/>
            <p:cNvSpPr/>
            <p:nvPr/>
          </p:nvSpPr>
          <p:spPr>
            <a:xfrm>
              <a:off x="3660483"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61" name="tx161"/>
            <p:cNvSpPr/>
            <p:nvPr/>
          </p:nvSpPr>
          <p:spPr>
            <a:xfrm>
              <a:off x="6095349"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62" name="tx162"/>
            <p:cNvSpPr/>
            <p:nvPr/>
          </p:nvSpPr>
          <p:spPr>
            <a:xfrm>
              <a:off x="3497801" y="6191355"/>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63" name="tx163"/>
            <p:cNvSpPr/>
            <p:nvPr/>
          </p:nvSpPr>
          <p:spPr>
            <a:xfrm>
              <a:off x="3948074"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64" name="tx164"/>
            <p:cNvSpPr/>
            <p:nvPr/>
          </p:nvSpPr>
          <p:spPr>
            <a:xfrm>
              <a:off x="4581526" y="6518193"/>
              <a:ext cx="396338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vacunal y las barras el número de niños.</a:t>
              </a:r>
            </a:p>
          </p:txBody>
        </p:sp>
      </p:grpSp>
      <p:sp>
        <p:nvSpPr>
          <p:cNvPr id="16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El sarampión, debido a su alta transmisibilidad, actúa como un «canario en la mina de carbón», poniendo rápidamente de manifiesto cualquier brecha en la inmunidad de la población. Por lo tanto, la cobertura de la vacuna contra el sarampión (MCV) se utiliza a menudo como indicador de la protección.
El porcentaje de niños que recibieron la primera dosis de la vacuna contra el sarampión (MCV1) —normalmente a los 9 o 12 meses, según el calendario nacional de vacunación— se mantuvo constante en el 67 %. Esta cifra es inferior a la de 2019, cuando la cobertura fue del 79 %.
84 000 niños no recibieron su primera dosis rutinaria de la vacuna contra el sarampión.
La segunda dosis de la vacuna contra el sarampión (MCV2) se administra normalmente a niños de entre 18 meses y cinco años. La cobertura de la MCV2 se mantuvo constante en el 61 % en 2025.</a:t>
            </a:r>
          </a:p>
        </p:txBody>
      </p:sp>
      <p:sp>
        <p:nvSpPr>
          <p:cNvPr id="16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00" i="0" b="0" u="none">
                <a:solidFill>
                  <a:srgbClr val="000000">
                    <a:alpha val="100000"/>
                  </a:srgbClr>
                </a:solidFill>
                <a:latin typeface="Arial"/>
                <a:cs typeface="Arial"/>
                <a:ea typeface="Arial"/>
                <a:sym typeface="Arial"/>
              </a:rPr>
              <a:t>La cobertura de la vacuna MCV1 se mantuvo constante en el 67 % en 2025, por debajo del nivel del 95 % necesario para prevenir brotes, lo que dejó a 84 000 niños sin protección alguna contra el sarampión. La cobertura de la MCV2 también se mantuvo constante en el 61 %, por debajo del objetivo de IA2030 del 90 %.</a:t>
            </a:r>
          </a:p>
        </p:txBody>
      </p:sp>
      <p:grpSp xmlns:pic="http://schemas.openxmlformats.org/drawingml/2006/picture">
        <p:nvGrpSpPr>
          <p:cNvPr id="167" name=""/>
          <p:cNvGrpSpPr/>
          <p:nvPr/>
        </p:nvGrpSpPr>
        <p:grpSpPr>
          <a:xfrm>
            <a:off x="292608" y="1097280"/>
            <a:ext cx="8595360" cy="28575"/>
            <a:chOff x="292608" y="1097280"/>
            <a:chExt cx="8595360" cy="28575"/>
          </a:xfrm>
        </p:grpSpPr>
        <p:sp>
          <p:nvSpPr>
            <p:cNvPr id="16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47444"/>
              <a:ext cx="3397293" cy="608625"/>
            </a:xfrm>
            <a:custGeom>
              <a:avLst/>
              <a:pathLst>
                <a:path w="3397293" h="608625">
                  <a:moveTo>
                    <a:pt x="0" y="251845"/>
                  </a:moveTo>
                  <a:lnTo>
                    <a:pt x="135891" y="167896"/>
                  </a:lnTo>
                  <a:lnTo>
                    <a:pt x="271783" y="104935"/>
                  </a:lnTo>
                  <a:lnTo>
                    <a:pt x="407675" y="0"/>
                  </a:lnTo>
                  <a:lnTo>
                    <a:pt x="543566" y="125922"/>
                  </a:lnTo>
                  <a:lnTo>
                    <a:pt x="679458" y="146909"/>
                  </a:lnTo>
                  <a:lnTo>
                    <a:pt x="815350" y="167896"/>
                  </a:lnTo>
                  <a:lnTo>
                    <a:pt x="951242" y="209870"/>
                  </a:lnTo>
                  <a:lnTo>
                    <a:pt x="1087133" y="83948"/>
                  </a:lnTo>
                  <a:lnTo>
                    <a:pt x="1223025" y="62961"/>
                  </a:lnTo>
                  <a:lnTo>
                    <a:pt x="1358917" y="167896"/>
                  </a:lnTo>
                  <a:lnTo>
                    <a:pt x="1494809" y="0"/>
                  </a:lnTo>
                  <a:lnTo>
                    <a:pt x="1630700" y="83948"/>
                  </a:lnTo>
                  <a:lnTo>
                    <a:pt x="1766592" y="188883"/>
                  </a:lnTo>
                  <a:lnTo>
                    <a:pt x="1902484" y="146909"/>
                  </a:lnTo>
                  <a:lnTo>
                    <a:pt x="2038375" y="20987"/>
                  </a:lnTo>
                  <a:lnTo>
                    <a:pt x="2174267" y="41974"/>
                  </a:lnTo>
                  <a:lnTo>
                    <a:pt x="2310159" y="272832"/>
                  </a:lnTo>
                  <a:lnTo>
                    <a:pt x="2446051" y="146909"/>
                  </a:lnTo>
                  <a:lnTo>
                    <a:pt x="2581942" y="356780"/>
                  </a:lnTo>
                  <a:lnTo>
                    <a:pt x="2717834" y="461716"/>
                  </a:lnTo>
                  <a:lnTo>
                    <a:pt x="2853726" y="440728"/>
                  </a:lnTo>
                  <a:lnTo>
                    <a:pt x="2989618" y="566651"/>
                  </a:lnTo>
                  <a:lnTo>
                    <a:pt x="3125509" y="587638"/>
                  </a:lnTo>
                  <a:lnTo>
                    <a:pt x="3261401" y="608625"/>
                  </a:lnTo>
                  <a:lnTo>
                    <a:pt x="3397293" y="60862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314806"/>
            </a:xfrm>
            <a:custGeom>
              <a:avLst/>
              <a:pathLst>
                <a:path w="3397293" h="314806">
                  <a:moveTo>
                    <a:pt x="0" y="314806"/>
                  </a:moveTo>
                  <a:lnTo>
                    <a:pt x="135891" y="293819"/>
                  </a:lnTo>
                  <a:lnTo>
                    <a:pt x="271783" y="293819"/>
                  </a:lnTo>
                  <a:lnTo>
                    <a:pt x="407675" y="272832"/>
                  </a:lnTo>
                  <a:lnTo>
                    <a:pt x="543566" y="230858"/>
                  </a:lnTo>
                  <a:lnTo>
                    <a:pt x="679458" y="188883"/>
                  </a:lnTo>
                  <a:lnTo>
                    <a:pt x="815350" y="146909"/>
                  </a:lnTo>
                  <a:lnTo>
                    <a:pt x="951242" y="146909"/>
                  </a:lnTo>
                  <a:lnTo>
                    <a:pt x="1087133" y="104935"/>
                  </a:lnTo>
                  <a:lnTo>
                    <a:pt x="1223025" y="62961"/>
                  </a:lnTo>
                  <a:lnTo>
                    <a:pt x="1358917" y="41974"/>
                  </a:lnTo>
                  <a:lnTo>
                    <a:pt x="1494809" y="41974"/>
                  </a:lnTo>
                  <a:lnTo>
                    <a:pt x="1630700" y="41974"/>
                  </a:lnTo>
                  <a:lnTo>
                    <a:pt x="1766592" y="41974"/>
                  </a:lnTo>
                  <a:lnTo>
                    <a:pt x="1902484" y="41974"/>
                  </a:lnTo>
                  <a:lnTo>
                    <a:pt x="2038375" y="41974"/>
                  </a:lnTo>
                  <a:lnTo>
                    <a:pt x="2174267" y="20987"/>
                  </a:lnTo>
                  <a:lnTo>
                    <a:pt x="2310159" y="20987"/>
                  </a:lnTo>
                  <a:lnTo>
                    <a:pt x="2446051" y="0"/>
                  </a:lnTo>
                  <a:lnTo>
                    <a:pt x="2581942" y="0"/>
                  </a:lnTo>
                  <a:lnTo>
                    <a:pt x="2717834" y="62961"/>
                  </a:lnTo>
                  <a:lnTo>
                    <a:pt x="2853726" y="104935"/>
                  </a:lnTo>
                  <a:lnTo>
                    <a:pt x="2989618" y="62961"/>
                  </a:lnTo>
                  <a:lnTo>
                    <a:pt x="3125509" y="62961"/>
                  </a:lnTo>
                  <a:lnTo>
                    <a:pt x="3261401" y="41974"/>
                  </a:lnTo>
                  <a:lnTo>
                    <a:pt x="3397293" y="41974"/>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8431"/>
              <a:ext cx="3397293" cy="293819"/>
            </a:xfrm>
            <a:custGeom>
              <a:avLst/>
              <a:pathLst>
                <a:path w="3397293" h="293819">
                  <a:moveTo>
                    <a:pt x="0" y="41974"/>
                  </a:moveTo>
                  <a:lnTo>
                    <a:pt x="135891" y="0"/>
                  </a:lnTo>
                  <a:lnTo>
                    <a:pt x="271783" y="41974"/>
                  </a:lnTo>
                  <a:lnTo>
                    <a:pt x="407675" y="20987"/>
                  </a:lnTo>
                  <a:lnTo>
                    <a:pt x="543566" y="41974"/>
                  </a:lnTo>
                  <a:lnTo>
                    <a:pt x="679458" y="62961"/>
                  </a:lnTo>
                  <a:lnTo>
                    <a:pt x="815350" y="20987"/>
                  </a:lnTo>
                  <a:lnTo>
                    <a:pt x="951242" y="20987"/>
                  </a:lnTo>
                  <a:lnTo>
                    <a:pt x="1087133" y="0"/>
                  </a:lnTo>
                  <a:lnTo>
                    <a:pt x="1223025" y="0"/>
                  </a:lnTo>
                  <a:lnTo>
                    <a:pt x="1358917" y="41974"/>
                  </a:lnTo>
                  <a:lnTo>
                    <a:pt x="1494809" y="0"/>
                  </a:lnTo>
                  <a:lnTo>
                    <a:pt x="1630700" y="0"/>
                  </a:lnTo>
                  <a:lnTo>
                    <a:pt x="1766592" y="62961"/>
                  </a:lnTo>
                  <a:lnTo>
                    <a:pt x="1902484" y="41974"/>
                  </a:lnTo>
                  <a:lnTo>
                    <a:pt x="2038375" y="41974"/>
                  </a:lnTo>
                  <a:lnTo>
                    <a:pt x="2174267" y="41974"/>
                  </a:lnTo>
                  <a:lnTo>
                    <a:pt x="2310159" y="188883"/>
                  </a:lnTo>
                  <a:lnTo>
                    <a:pt x="2446051" y="83948"/>
                  </a:lnTo>
                  <a:lnTo>
                    <a:pt x="2581942" y="188883"/>
                  </a:lnTo>
                  <a:lnTo>
                    <a:pt x="2717834" y="230858"/>
                  </a:lnTo>
                  <a:lnTo>
                    <a:pt x="2853726" y="251845"/>
                  </a:lnTo>
                  <a:lnTo>
                    <a:pt x="2989618" y="293819"/>
                  </a:lnTo>
                  <a:lnTo>
                    <a:pt x="3125509" y="230858"/>
                  </a:lnTo>
                  <a:lnTo>
                    <a:pt x="3261401" y="167896"/>
                  </a:lnTo>
                  <a:lnTo>
                    <a:pt x="3397293" y="18888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47444"/>
              <a:ext cx="3397293" cy="608625"/>
            </a:xfrm>
            <a:custGeom>
              <a:avLst/>
              <a:pathLst>
                <a:path w="3397293" h="608625">
                  <a:moveTo>
                    <a:pt x="0" y="251845"/>
                  </a:moveTo>
                  <a:lnTo>
                    <a:pt x="135891" y="167896"/>
                  </a:lnTo>
                  <a:lnTo>
                    <a:pt x="271783" y="104935"/>
                  </a:lnTo>
                  <a:lnTo>
                    <a:pt x="407675" y="0"/>
                  </a:lnTo>
                  <a:lnTo>
                    <a:pt x="543566" y="125922"/>
                  </a:lnTo>
                  <a:lnTo>
                    <a:pt x="679458" y="146909"/>
                  </a:lnTo>
                  <a:lnTo>
                    <a:pt x="815350" y="167896"/>
                  </a:lnTo>
                  <a:lnTo>
                    <a:pt x="951242" y="209870"/>
                  </a:lnTo>
                  <a:lnTo>
                    <a:pt x="1087133" y="83948"/>
                  </a:lnTo>
                  <a:lnTo>
                    <a:pt x="1223025" y="62961"/>
                  </a:lnTo>
                  <a:lnTo>
                    <a:pt x="1358917" y="167896"/>
                  </a:lnTo>
                  <a:lnTo>
                    <a:pt x="1494809" y="0"/>
                  </a:lnTo>
                  <a:lnTo>
                    <a:pt x="1630700" y="83948"/>
                  </a:lnTo>
                  <a:lnTo>
                    <a:pt x="1766592" y="188883"/>
                  </a:lnTo>
                  <a:lnTo>
                    <a:pt x="1902484" y="146909"/>
                  </a:lnTo>
                  <a:lnTo>
                    <a:pt x="2038375" y="20987"/>
                  </a:lnTo>
                  <a:lnTo>
                    <a:pt x="2174267" y="41974"/>
                  </a:lnTo>
                  <a:lnTo>
                    <a:pt x="2310159" y="272832"/>
                  </a:lnTo>
                  <a:lnTo>
                    <a:pt x="2446051" y="146909"/>
                  </a:lnTo>
                  <a:lnTo>
                    <a:pt x="2581942" y="356780"/>
                  </a:lnTo>
                  <a:lnTo>
                    <a:pt x="2717834" y="461716"/>
                  </a:lnTo>
                  <a:lnTo>
                    <a:pt x="2853726" y="440728"/>
                  </a:lnTo>
                  <a:lnTo>
                    <a:pt x="2989618" y="566651"/>
                  </a:lnTo>
                  <a:lnTo>
                    <a:pt x="3125509" y="587638"/>
                  </a:lnTo>
                  <a:lnTo>
                    <a:pt x="3261401" y="608625"/>
                  </a:lnTo>
                  <a:lnTo>
                    <a:pt x="3397293" y="60862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377767"/>
            </a:xfrm>
            <a:custGeom>
              <a:avLst/>
              <a:pathLst>
                <a:path w="0" h="377767">
                  <a:moveTo>
                    <a:pt x="0" y="0"/>
                  </a:moveTo>
                  <a:lnTo>
                    <a:pt x="0" y="377767"/>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272832"/>
            </a:xfrm>
            <a:custGeom>
              <a:avLst/>
              <a:pathLst>
                <a:path w="0" h="272832">
                  <a:moveTo>
                    <a:pt x="0" y="0"/>
                  </a:moveTo>
                  <a:lnTo>
                    <a:pt x="0" y="27283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293819"/>
            </a:xfrm>
            <a:custGeom>
              <a:avLst/>
              <a:pathLst>
                <a:path w="0" h="293819">
                  <a:moveTo>
                    <a:pt x="0" y="0"/>
                  </a:moveTo>
                  <a:lnTo>
                    <a:pt x="0" y="29381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146909"/>
            </a:xfrm>
            <a:custGeom>
              <a:avLst/>
              <a:pathLst>
                <a:path w="0" h="146909">
                  <a:moveTo>
                    <a:pt x="0" y="0"/>
                  </a:moveTo>
                  <a:lnTo>
                    <a:pt x="0" y="14690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482703"/>
            </a:xfrm>
            <a:custGeom>
              <a:avLst/>
              <a:pathLst>
                <a:path w="0" h="482703">
                  <a:moveTo>
                    <a:pt x="0" y="0"/>
                  </a:moveTo>
                  <a:lnTo>
                    <a:pt x="0" y="48270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734548"/>
            </a:xfrm>
            <a:custGeom>
              <a:avLst/>
              <a:pathLst>
                <a:path w="0" h="734548">
                  <a:moveTo>
                    <a:pt x="0" y="0"/>
                  </a:moveTo>
                  <a:lnTo>
                    <a:pt x="0" y="73454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734548"/>
            </a:xfrm>
            <a:custGeom>
              <a:avLst/>
              <a:pathLst>
                <a:path w="0" h="734548">
                  <a:moveTo>
                    <a:pt x="0" y="0"/>
                  </a:moveTo>
                  <a:lnTo>
                    <a:pt x="0" y="734548"/>
                  </a:lnTo>
                </a:path>
              </a:pathLst>
            </a:custGeom>
            <a:ln w="13550" cap="flat">
              <a:solidFill>
                <a:srgbClr val="0058AB">
                  <a:alpha val="100000"/>
                </a:srgbClr>
              </a:solidFill>
              <a:prstDash val="dot"/>
              <a:round/>
            </a:ln>
          </p:spPr>
          <p:txBody>
            <a:bodyPr/>
            <a:lstStyle/>
            <a:p/>
          </p:txBody>
        </p:sp>
        <p:sp>
          <p:nvSpPr>
            <p:cNvPr id="32" name="pl32"/>
            <p:cNvSpPr/>
            <p:nvPr/>
          </p:nvSpPr>
          <p:spPr>
            <a:xfrm>
              <a:off x="1120965" y="1947444"/>
              <a:ext cx="3397293" cy="608625"/>
            </a:xfrm>
            <a:custGeom>
              <a:avLst/>
              <a:pathLst>
                <a:path w="3397293" h="608625">
                  <a:moveTo>
                    <a:pt x="0" y="251845"/>
                  </a:moveTo>
                  <a:lnTo>
                    <a:pt x="135891" y="167896"/>
                  </a:lnTo>
                  <a:lnTo>
                    <a:pt x="271783" y="104935"/>
                  </a:lnTo>
                  <a:lnTo>
                    <a:pt x="407675" y="0"/>
                  </a:lnTo>
                  <a:lnTo>
                    <a:pt x="543566" y="125922"/>
                  </a:lnTo>
                  <a:lnTo>
                    <a:pt x="679458" y="146909"/>
                  </a:lnTo>
                  <a:lnTo>
                    <a:pt x="815350" y="167896"/>
                  </a:lnTo>
                  <a:lnTo>
                    <a:pt x="951242" y="209870"/>
                  </a:lnTo>
                  <a:lnTo>
                    <a:pt x="1087133" y="83948"/>
                  </a:lnTo>
                  <a:lnTo>
                    <a:pt x="1223025" y="62961"/>
                  </a:lnTo>
                  <a:lnTo>
                    <a:pt x="1358917" y="167896"/>
                  </a:lnTo>
                  <a:lnTo>
                    <a:pt x="1494809" y="0"/>
                  </a:lnTo>
                  <a:lnTo>
                    <a:pt x="1630700" y="83948"/>
                  </a:lnTo>
                  <a:lnTo>
                    <a:pt x="1766592" y="188883"/>
                  </a:lnTo>
                  <a:lnTo>
                    <a:pt x="1902484" y="146909"/>
                  </a:lnTo>
                  <a:lnTo>
                    <a:pt x="2038375" y="20987"/>
                  </a:lnTo>
                  <a:lnTo>
                    <a:pt x="2174267" y="41974"/>
                  </a:lnTo>
                  <a:lnTo>
                    <a:pt x="2310159" y="272832"/>
                  </a:lnTo>
                  <a:lnTo>
                    <a:pt x="2446051" y="146909"/>
                  </a:lnTo>
                  <a:lnTo>
                    <a:pt x="2581942" y="356780"/>
                  </a:lnTo>
                  <a:lnTo>
                    <a:pt x="2717834" y="461716"/>
                  </a:lnTo>
                  <a:lnTo>
                    <a:pt x="2853726" y="440728"/>
                  </a:lnTo>
                  <a:lnTo>
                    <a:pt x="2989618" y="566651"/>
                  </a:lnTo>
                  <a:lnTo>
                    <a:pt x="3125509" y="587638"/>
                  </a:lnTo>
                  <a:lnTo>
                    <a:pt x="3261401" y="608625"/>
                  </a:lnTo>
                  <a:lnTo>
                    <a:pt x="3397293" y="60862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40" name="tx40"/>
            <p:cNvSpPr/>
            <p:nvPr/>
          </p:nvSpPr>
          <p:spPr>
            <a:xfrm>
              <a:off x="4602663" y="2158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168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74440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440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4565"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77019"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1502" y="4888612"/>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Bolivia</a:t>
              </a:r>
            </a:p>
          </p:txBody>
        </p:sp>
        <p:sp>
          <p:nvSpPr>
            <p:cNvPr id="60" name="tx60"/>
            <p:cNvSpPr/>
            <p:nvPr/>
          </p:nvSpPr>
          <p:spPr>
            <a:xfrm>
              <a:off x="2781664"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4119"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91258" y="1414185"/>
              <a:ext cx="2456705"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cobertura, Bolivia, 2000-2025</a:t>
              </a:r>
            </a:p>
          </p:txBody>
        </p:sp>
        <p:sp>
          <p:nvSpPr>
            <p:cNvPr id="63" name="pl63"/>
            <p:cNvSpPr/>
            <p:nvPr/>
          </p:nvSpPr>
          <p:spPr>
            <a:xfrm>
              <a:off x="5267799" y="39622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375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128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881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634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6998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1751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505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258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283238"/>
              <a:ext cx="3397293" cy="1521564"/>
            </a:xfrm>
            <a:custGeom>
              <a:avLst/>
              <a:pathLst>
                <a:path w="3397293" h="1521564">
                  <a:moveTo>
                    <a:pt x="0" y="629612"/>
                  </a:moveTo>
                  <a:lnTo>
                    <a:pt x="135891" y="419741"/>
                  </a:lnTo>
                  <a:lnTo>
                    <a:pt x="271783" y="262338"/>
                  </a:lnTo>
                  <a:lnTo>
                    <a:pt x="407675" y="0"/>
                  </a:lnTo>
                  <a:lnTo>
                    <a:pt x="543566" y="314806"/>
                  </a:lnTo>
                  <a:lnTo>
                    <a:pt x="679458" y="367274"/>
                  </a:lnTo>
                  <a:lnTo>
                    <a:pt x="815350" y="419741"/>
                  </a:lnTo>
                  <a:lnTo>
                    <a:pt x="951242" y="524677"/>
                  </a:lnTo>
                  <a:lnTo>
                    <a:pt x="1087133" y="209870"/>
                  </a:lnTo>
                  <a:lnTo>
                    <a:pt x="1223025" y="157403"/>
                  </a:lnTo>
                  <a:lnTo>
                    <a:pt x="1358917" y="419741"/>
                  </a:lnTo>
                  <a:lnTo>
                    <a:pt x="1494809" y="0"/>
                  </a:lnTo>
                  <a:lnTo>
                    <a:pt x="1630700" y="209870"/>
                  </a:lnTo>
                  <a:lnTo>
                    <a:pt x="1766592" y="472209"/>
                  </a:lnTo>
                  <a:lnTo>
                    <a:pt x="1902484" y="367274"/>
                  </a:lnTo>
                  <a:lnTo>
                    <a:pt x="2038375" y="52467"/>
                  </a:lnTo>
                  <a:lnTo>
                    <a:pt x="2174267" y="104935"/>
                  </a:lnTo>
                  <a:lnTo>
                    <a:pt x="2310159" y="682080"/>
                  </a:lnTo>
                  <a:lnTo>
                    <a:pt x="2446051" y="367274"/>
                  </a:lnTo>
                  <a:lnTo>
                    <a:pt x="2581942" y="891951"/>
                  </a:lnTo>
                  <a:lnTo>
                    <a:pt x="2717834" y="1154290"/>
                  </a:lnTo>
                  <a:lnTo>
                    <a:pt x="2853726" y="1101822"/>
                  </a:lnTo>
                  <a:lnTo>
                    <a:pt x="2989618" y="1416628"/>
                  </a:lnTo>
                  <a:lnTo>
                    <a:pt x="3125509" y="1469096"/>
                  </a:lnTo>
                  <a:lnTo>
                    <a:pt x="3261401" y="1521564"/>
                  </a:lnTo>
                  <a:lnTo>
                    <a:pt x="3397293" y="1521564"/>
                  </a:lnTo>
                </a:path>
              </a:pathLst>
            </a:custGeom>
            <a:ln w="27101" cap="flat">
              <a:solidFill>
                <a:srgbClr val="0058AB">
                  <a:alpha val="100000"/>
                </a:srgbClr>
              </a:solidFill>
              <a:prstDash val="solid"/>
              <a:round/>
            </a:ln>
          </p:spPr>
          <p:txBody>
            <a:bodyPr/>
            <a:lstStyle/>
            <a:p/>
          </p:txBody>
        </p:sp>
        <p:sp>
          <p:nvSpPr>
            <p:cNvPr id="80" name="pl80"/>
            <p:cNvSpPr/>
            <p:nvPr/>
          </p:nvSpPr>
          <p:spPr>
            <a:xfrm>
              <a:off x="5437664" y="3175189"/>
              <a:ext cx="3397293" cy="787016"/>
            </a:xfrm>
            <a:custGeom>
              <a:avLst/>
              <a:pathLst>
                <a:path w="3397293" h="787016">
                  <a:moveTo>
                    <a:pt x="0" y="787016"/>
                  </a:moveTo>
                  <a:lnTo>
                    <a:pt x="135891" y="734548"/>
                  </a:lnTo>
                  <a:lnTo>
                    <a:pt x="271783" y="734548"/>
                  </a:lnTo>
                  <a:lnTo>
                    <a:pt x="407675" y="682080"/>
                  </a:lnTo>
                  <a:lnTo>
                    <a:pt x="543566" y="577145"/>
                  </a:lnTo>
                  <a:lnTo>
                    <a:pt x="679458" y="472209"/>
                  </a:lnTo>
                  <a:lnTo>
                    <a:pt x="815350" y="367274"/>
                  </a:lnTo>
                  <a:lnTo>
                    <a:pt x="951242" y="367274"/>
                  </a:lnTo>
                  <a:lnTo>
                    <a:pt x="1087133" y="262338"/>
                  </a:lnTo>
                  <a:lnTo>
                    <a:pt x="1223025" y="157403"/>
                  </a:lnTo>
                  <a:lnTo>
                    <a:pt x="1358917" y="104935"/>
                  </a:lnTo>
                  <a:lnTo>
                    <a:pt x="1494809" y="104935"/>
                  </a:lnTo>
                  <a:lnTo>
                    <a:pt x="1630700" y="104935"/>
                  </a:lnTo>
                  <a:lnTo>
                    <a:pt x="1766592" y="104935"/>
                  </a:lnTo>
                  <a:lnTo>
                    <a:pt x="1902484" y="104935"/>
                  </a:lnTo>
                  <a:lnTo>
                    <a:pt x="2038375" y="104935"/>
                  </a:lnTo>
                  <a:lnTo>
                    <a:pt x="2174267" y="52467"/>
                  </a:lnTo>
                  <a:lnTo>
                    <a:pt x="2310159" y="52467"/>
                  </a:lnTo>
                  <a:lnTo>
                    <a:pt x="2446051" y="0"/>
                  </a:lnTo>
                  <a:lnTo>
                    <a:pt x="2581942" y="0"/>
                  </a:lnTo>
                  <a:lnTo>
                    <a:pt x="2717834" y="157403"/>
                  </a:lnTo>
                  <a:lnTo>
                    <a:pt x="2853726" y="262338"/>
                  </a:lnTo>
                  <a:lnTo>
                    <a:pt x="2989618" y="157403"/>
                  </a:lnTo>
                  <a:lnTo>
                    <a:pt x="3125509" y="157403"/>
                  </a:lnTo>
                  <a:lnTo>
                    <a:pt x="3261401" y="104935"/>
                  </a:lnTo>
                  <a:lnTo>
                    <a:pt x="3397293" y="104935"/>
                  </a:lnTo>
                </a:path>
              </a:pathLst>
            </a:custGeom>
            <a:ln w="27101" cap="flat">
              <a:solidFill>
                <a:srgbClr val="80BD41">
                  <a:alpha val="100000"/>
                </a:srgbClr>
              </a:solidFill>
              <a:prstDash val="solid"/>
              <a:round/>
            </a:ln>
          </p:spPr>
          <p:txBody>
            <a:bodyPr/>
            <a:lstStyle/>
            <a:p/>
          </p:txBody>
        </p:sp>
        <p:sp>
          <p:nvSpPr>
            <p:cNvPr id="81" name="pl81"/>
            <p:cNvSpPr/>
            <p:nvPr/>
          </p:nvSpPr>
          <p:spPr>
            <a:xfrm>
              <a:off x="5437664" y="2702980"/>
              <a:ext cx="3397293" cy="734548"/>
            </a:xfrm>
            <a:custGeom>
              <a:avLst/>
              <a:pathLst>
                <a:path w="3397293" h="734548">
                  <a:moveTo>
                    <a:pt x="0" y="104935"/>
                  </a:moveTo>
                  <a:lnTo>
                    <a:pt x="135891" y="0"/>
                  </a:lnTo>
                  <a:lnTo>
                    <a:pt x="271783" y="104935"/>
                  </a:lnTo>
                  <a:lnTo>
                    <a:pt x="407675" y="52467"/>
                  </a:lnTo>
                  <a:lnTo>
                    <a:pt x="543566" y="104935"/>
                  </a:lnTo>
                  <a:lnTo>
                    <a:pt x="679458" y="157403"/>
                  </a:lnTo>
                  <a:lnTo>
                    <a:pt x="815350" y="52467"/>
                  </a:lnTo>
                  <a:lnTo>
                    <a:pt x="951242" y="52467"/>
                  </a:lnTo>
                  <a:lnTo>
                    <a:pt x="1087133" y="0"/>
                  </a:lnTo>
                  <a:lnTo>
                    <a:pt x="1223025" y="0"/>
                  </a:lnTo>
                  <a:lnTo>
                    <a:pt x="1358917" y="104935"/>
                  </a:lnTo>
                  <a:lnTo>
                    <a:pt x="1494809" y="0"/>
                  </a:lnTo>
                  <a:lnTo>
                    <a:pt x="1630700" y="0"/>
                  </a:lnTo>
                  <a:lnTo>
                    <a:pt x="1766592" y="157403"/>
                  </a:lnTo>
                  <a:lnTo>
                    <a:pt x="1902484" y="104935"/>
                  </a:lnTo>
                  <a:lnTo>
                    <a:pt x="2038375" y="104935"/>
                  </a:lnTo>
                  <a:lnTo>
                    <a:pt x="2174267" y="104935"/>
                  </a:lnTo>
                  <a:lnTo>
                    <a:pt x="2310159" y="472209"/>
                  </a:lnTo>
                  <a:lnTo>
                    <a:pt x="2446051" y="209870"/>
                  </a:lnTo>
                  <a:lnTo>
                    <a:pt x="2581942" y="472209"/>
                  </a:lnTo>
                  <a:lnTo>
                    <a:pt x="2717834" y="577145"/>
                  </a:lnTo>
                  <a:lnTo>
                    <a:pt x="2853726" y="629612"/>
                  </a:lnTo>
                  <a:lnTo>
                    <a:pt x="2989618" y="734548"/>
                  </a:lnTo>
                  <a:lnTo>
                    <a:pt x="3125509" y="577145"/>
                  </a:lnTo>
                  <a:lnTo>
                    <a:pt x="3261401" y="419741"/>
                  </a:lnTo>
                  <a:lnTo>
                    <a:pt x="3397293" y="472209"/>
                  </a:lnTo>
                </a:path>
              </a:pathLst>
            </a:custGeom>
            <a:ln w="27101" cap="flat">
              <a:solidFill>
                <a:srgbClr val="961A49">
                  <a:alpha val="100000"/>
                </a:srgbClr>
              </a:solidFill>
              <a:prstDash val="solid"/>
              <a:round/>
            </a:ln>
          </p:spPr>
          <p:txBody>
            <a:bodyPr/>
            <a:lstStyle/>
            <a:p/>
          </p:txBody>
        </p:sp>
        <p:sp>
          <p:nvSpPr>
            <p:cNvPr id="82" name="pl82"/>
            <p:cNvSpPr/>
            <p:nvPr/>
          </p:nvSpPr>
          <p:spPr>
            <a:xfrm>
              <a:off x="5437664" y="317518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283238"/>
              <a:ext cx="3397293" cy="1521564"/>
            </a:xfrm>
            <a:custGeom>
              <a:avLst/>
              <a:pathLst>
                <a:path w="3397293" h="1521564">
                  <a:moveTo>
                    <a:pt x="0" y="629612"/>
                  </a:moveTo>
                  <a:lnTo>
                    <a:pt x="135891" y="419741"/>
                  </a:lnTo>
                  <a:lnTo>
                    <a:pt x="271783" y="262338"/>
                  </a:lnTo>
                  <a:lnTo>
                    <a:pt x="407675" y="0"/>
                  </a:lnTo>
                  <a:lnTo>
                    <a:pt x="543566" y="314806"/>
                  </a:lnTo>
                  <a:lnTo>
                    <a:pt x="679458" y="367274"/>
                  </a:lnTo>
                  <a:lnTo>
                    <a:pt x="815350" y="419741"/>
                  </a:lnTo>
                  <a:lnTo>
                    <a:pt x="951242" y="524677"/>
                  </a:lnTo>
                  <a:lnTo>
                    <a:pt x="1087133" y="209870"/>
                  </a:lnTo>
                  <a:lnTo>
                    <a:pt x="1223025" y="157403"/>
                  </a:lnTo>
                  <a:lnTo>
                    <a:pt x="1358917" y="419741"/>
                  </a:lnTo>
                  <a:lnTo>
                    <a:pt x="1494809" y="0"/>
                  </a:lnTo>
                  <a:lnTo>
                    <a:pt x="1630700" y="209870"/>
                  </a:lnTo>
                  <a:lnTo>
                    <a:pt x="1766592" y="472209"/>
                  </a:lnTo>
                  <a:lnTo>
                    <a:pt x="1902484" y="367274"/>
                  </a:lnTo>
                  <a:lnTo>
                    <a:pt x="2038375" y="52467"/>
                  </a:lnTo>
                  <a:lnTo>
                    <a:pt x="2174267" y="104935"/>
                  </a:lnTo>
                  <a:lnTo>
                    <a:pt x="2310159" y="682080"/>
                  </a:lnTo>
                  <a:lnTo>
                    <a:pt x="2446051" y="367274"/>
                  </a:lnTo>
                  <a:lnTo>
                    <a:pt x="2581942" y="891951"/>
                  </a:lnTo>
                  <a:lnTo>
                    <a:pt x="2717834" y="1154290"/>
                  </a:lnTo>
                  <a:lnTo>
                    <a:pt x="2853726" y="1101822"/>
                  </a:lnTo>
                  <a:lnTo>
                    <a:pt x="2989618" y="1416628"/>
                  </a:lnTo>
                  <a:lnTo>
                    <a:pt x="3125509" y="1469096"/>
                  </a:lnTo>
                  <a:lnTo>
                    <a:pt x="3261401" y="1521564"/>
                  </a:lnTo>
                  <a:lnTo>
                    <a:pt x="3397293" y="1521564"/>
                  </a:lnTo>
                </a:path>
              </a:pathLst>
            </a:custGeom>
            <a:ln w="43362" cap="flat">
              <a:solidFill>
                <a:srgbClr val="000000">
                  <a:alpha val="100000"/>
                </a:srgbClr>
              </a:solidFill>
              <a:prstDash val="solid"/>
              <a:round/>
            </a:ln>
          </p:spPr>
          <p:txBody>
            <a:bodyPr/>
            <a:lstStyle/>
            <a:p/>
          </p:txBody>
        </p:sp>
        <p:sp>
          <p:nvSpPr>
            <p:cNvPr id="84" name="pl84"/>
            <p:cNvSpPr/>
            <p:nvPr/>
          </p:nvSpPr>
          <p:spPr>
            <a:xfrm>
              <a:off x="5437664" y="2199289"/>
              <a:ext cx="0" cy="713561"/>
            </a:xfrm>
            <a:custGeom>
              <a:avLst/>
              <a:pathLst>
                <a:path w="0" h="713561">
                  <a:moveTo>
                    <a:pt x="0" y="71356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199289"/>
              <a:ext cx="0" cy="451222"/>
            </a:xfrm>
            <a:custGeom>
              <a:avLst/>
              <a:pathLst>
                <a:path w="0" h="451222">
                  <a:moveTo>
                    <a:pt x="0" y="45122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199289"/>
              <a:ext cx="0" cy="503690"/>
            </a:xfrm>
            <a:custGeom>
              <a:avLst/>
              <a:pathLst>
                <a:path w="0" h="503690">
                  <a:moveTo>
                    <a:pt x="0" y="50369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199289"/>
              <a:ext cx="0" cy="136416"/>
            </a:xfrm>
            <a:custGeom>
              <a:avLst/>
              <a:pathLst>
                <a:path w="0" h="136416">
                  <a:moveTo>
                    <a:pt x="0" y="13641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199289"/>
              <a:ext cx="0" cy="975899"/>
            </a:xfrm>
            <a:custGeom>
              <a:avLst/>
              <a:pathLst>
                <a:path w="0" h="975899">
                  <a:moveTo>
                    <a:pt x="0" y="97589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199289"/>
              <a:ext cx="0" cy="1605512"/>
            </a:xfrm>
            <a:custGeom>
              <a:avLst/>
              <a:pathLst>
                <a:path w="0" h="1605512">
                  <a:moveTo>
                    <a:pt x="0" y="160551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199289"/>
              <a:ext cx="0" cy="1605512"/>
            </a:xfrm>
            <a:custGeom>
              <a:avLst/>
              <a:pathLst>
                <a:path w="0" h="1605512">
                  <a:moveTo>
                    <a:pt x="0" y="160551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283238"/>
              <a:ext cx="3397293" cy="1521564"/>
            </a:xfrm>
            <a:custGeom>
              <a:avLst/>
              <a:pathLst>
                <a:path w="3397293" h="1521564">
                  <a:moveTo>
                    <a:pt x="0" y="629612"/>
                  </a:moveTo>
                  <a:lnTo>
                    <a:pt x="135891" y="419741"/>
                  </a:lnTo>
                  <a:lnTo>
                    <a:pt x="271783" y="262338"/>
                  </a:lnTo>
                  <a:lnTo>
                    <a:pt x="407675" y="0"/>
                  </a:lnTo>
                  <a:lnTo>
                    <a:pt x="543566" y="314806"/>
                  </a:lnTo>
                  <a:lnTo>
                    <a:pt x="679458" y="367274"/>
                  </a:lnTo>
                  <a:lnTo>
                    <a:pt x="815350" y="419741"/>
                  </a:lnTo>
                  <a:lnTo>
                    <a:pt x="951242" y="524677"/>
                  </a:lnTo>
                  <a:lnTo>
                    <a:pt x="1087133" y="209870"/>
                  </a:lnTo>
                  <a:lnTo>
                    <a:pt x="1223025" y="157403"/>
                  </a:lnTo>
                  <a:lnTo>
                    <a:pt x="1358917" y="419741"/>
                  </a:lnTo>
                  <a:lnTo>
                    <a:pt x="1494809" y="0"/>
                  </a:lnTo>
                  <a:lnTo>
                    <a:pt x="1630700" y="209870"/>
                  </a:lnTo>
                  <a:lnTo>
                    <a:pt x="1766592" y="472209"/>
                  </a:lnTo>
                  <a:lnTo>
                    <a:pt x="1902484" y="367274"/>
                  </a:lnTo>
                  <a:lnTo>
                    <a:pt x="2038375" y="52467"/>
                  </a:lnTo>
                  <a:lnTo>
                    <a:pt x="2174267" y="104935"/>
                  </a:lnTo>
                  <a:lnTo>
                    <a:pt x="2310159" y="682080"/>
                  </a:lnTo>
                  <a:lnTo>
                    <a:pt x="2446051" y="367274"/>
                  </a:lnTo>
                  <a:lnTo>
                    <a:pt x="2581942" y="891951"/>
                  </a:lnTo>
                  <a:lnTo>
                    <a:pt x="2717834" y="1154290"/>
                  </a:lnTo>
                  <a:lnTo>
                    <a:pt x="2853726" y="1101822"/>
                  </a:lnTo>
                  <a:lnTo>
                    <a:pt x="2989618" y="1416628"/>
                  </a:lnTo>
                  <a:lnTo>
                    <a:pt x="3125509" y="1469096"/>
                  </a:lnTo>
                  <a:lnTo>
                    <a:pt x="3261401" y="1521564"/>
                  </a:lnTo>
                  <a:lnTo>
                    <a:pt x="3397293" y="1521564"/>
                  </a:lnTo>
                </a:path>
              </a:pathLst>
            </a:custGeom>
            <a:ln w="27101" cap="flat">
              <a:solidFill>
                <a:srgbClr val="0058AB">
                  <a:alpha val="100000"/>
                </a:srgbClr>
              </a:solidFill>
              <a:prstDash val="solid"/>
              <a:round/>
            </a:ln>
          </p:spPr>
          <p:txBody>
            <a:bodyPr/>
            <a:lstStyle/>
            <a:p/>
          </p:txBody>
        </p:sp>
        <p:sp>
          <p:nvSpPr>
            <p:cNvPr id="92" name="tx92"/>
            <p:cNvSpPr/>
            <p:nvPr/>
          </p:nvSpPr>
          <p:spPr>
            <a:xfrm>
              <a:off x="5407519" y="213923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3" name="tx93"/>
            <p:cNvSpPr/>
            <p:nvPr/>
          </p:nvSpPr>
          <p:spPr>
            <a:xfrm>
              <a:off x="6056833" y="21378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4" name="tx94"/>
            <p:cNvSpPr/>
            <p:nvPr/>
          </p:nvSpPr>
          <p:spPr>
            <a:xfrm>
              <a:off x="6766436" y="21378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5" name="tx95"/>
            <p:cNvSpPr/>
            <p:nvPr/>
          </p:nvSpPr>
          <p:spPr>
            <a:xfrm>
              <a:off x="7415750" y="21378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6" name="tx96"/>
            <p:cNvSpPr/>
            <p:nvPr/>
          </p:nvSpPr>
          <p:spPr>
            <a:xfrm>
              <a:off x="7989462" y="21378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20725" y="213918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8" name="tx98"/>
            <p:cNvSpPr/>
            <p:nvPr/>
          </p:nvSpPr>
          <p:spPr>
            <a:xfrm>
              <a:off x="8756617" y="213918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9" name="tx99"/>
            <p:cNvSpPr/>
            <p:nvPr/>
          </p:nvSpPr>
          <p:spPr>
            <a:xfrm>
              <a:off x="8902429" y="32410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0" name="tx100"/>
            <p:cNvSpPr/>
            <p:nvPr/>
          </p:nvSpPr>
          <p:spPr>
            <a:xfrm>
              <a:off x="8877160" y="313474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1" name="tx101"/>
            <p:cNvSpPr/>
            <p:nvPr/>
          </p:nvSpPr>
          <p:spPr>
            <a:xfrm>
              <a:off x="5003259" y="364775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312307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5983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20737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3" name="pl113"/>
            <p:cNvSpPr/>
            <p:nvPr/>
          </p:nvSpPr>
          <p:spPr>
            <a:xfrm>
              <a:off x="606110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06110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831264"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593718"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328201" y="4888612"/>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Bolivia</a:t>
              </a:r>
            </a:p>
          </p:txBody>
        </p:sp>
        <p:sp>
          <p:nvSpPr>
            <p:cNvPr id="118" name="tx118"/>
            <p:cNvSpPr/>
            <p:nvPr/>
          </p:nvSpPr>
          <p:spPr>
            <a:xfrm>
              <a:off x="7098363"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860818"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1" name="pl121"/>
            <p:cNvSpPr/>
            <p:nvPr/>
          </p:nvSpPr>
          <p:spPr>
            <a:xfrm>
              <a:off x="218864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3931587"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67452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41746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06011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803057"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545996"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288935"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772498"/>
              <a:ext cx="4609987" cy="110182"/>
            </a:xfrm>
            <a:prstGeom prst="rect">
              <a:avLst/>
            </a:prstGeom>
            <a:solidFill>
              <a:srgbClr val="E2231A">
                <a:alpha val="80000"/>
              </a:srgbClr>
            </a:solidFill>
          </p:spPr>
          <p:txBody>
            <a:bodyPr/>
            <a:lstStyle/>
            <a:p/>
          </p:txBody>
        </p:sp>
        <p:sp>
          <p:nvSpPr>
            <p:cNvPr id="134" name="rc134"/>
            <p:cNvSpPr/>
            <p:nvPr/>
          </p:nvSpPr>
          <p:spPr>
            <a:xfrm>
              <a:off x="1317178" y="5634770"/>
              <a:ext cx="7303786" cy="110182"/>
            </a:xfrm>
            <a:prstGeom prst="rect">
              <a:avLst/>
            </a:prstGeom>
            <a:solidFill>
              <a:srgbClr val="E2231A">
                <a:alpha val="80000"/>
              </a:srgbClr>
            </a:solidFill>
          </p:spPr>
          <p:txBody>
            <a:bodyPr/>
            <a:lstStyle/>
            <a:p/>
          </p:txBody>
        </p:sp>
        <p:sp>
          <p:nvSpPr>
            <p:cNvPr id="135" name="rc135"/>
            <p:cNvSpPr/>
            <p:nvPr/>
          </p:nvSpPr>
          <p:spPr>
            <a:xfrm>
              <a:off x="1317178" y="5497042"/>
              <a:ext cx="7321564" cy="110182"/>
            </a:xfrm>
            <a:prstGeom prst="rect">
              <a:avLst/>
            </a:prstGeom>
            <a:solidFill>
              <a:srgbClr val="E2231A">
                <a:alpha val="80000"/>
              </a:srgbClr>
            </a:solidFill>
          </p:spPr>
          <p:txBody>
            <a:bodyPr/>
            <a:lstStyle/>
            <a:p/>
          </p:txBody>
        </p:sp>
        <p:sp>
          <p:nvSpPr>
            <p:cNvPr id="136" name="tx136"/>
            <p:cNvSpPr/>
            <p:nvPr/>
          </p:nvSpPr>
          <p:spPr>
            <a:xfrm>
              <a:off x="5496129" y="5773122"/>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53,000</a:t>
              </a:r>
            </a:p>
          </p:txBody>
        </p:sp>
        <p:sp>
          <p:nvSpPr>
            <p:cNvPr id="137" name="tx137"/>
            <p:cNvSpPr/>
            <p:nvPr/>
          </p:nvSpPr>
          <p:spPr>
            <a:xfrm>
              <a:off x="8189928" y="5635394"/>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84,000</a:t>
              </a:r>
            </a:p>
          </p:txBody>
        </p:sp>
        <p:sp>
          <p:nvSpPr>
            <p:cNvPr id="138" name="tx138"/>
            <p:cNvSpPr/>
            <p:nvPr/>
          </p:nvSpPr>
          <p:spPr>
            <a:xfrm>
              <a:off x="8207706" y="549766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84,000</a:t>
              </a:r>
            </a:p>
          </p:txBody>
        </p:sp>
        <p:sp>
          <p:nvSpPr>
            <p:cNvPr id="139" name="tx139"/>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632832"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4375771"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5" name="tx145"/>
            <p:cNvSpPr/>
            <p:nvPr/>
          </p:nvSpPr>
          <p:spPr>
            <a:xfrm>
              <a:off x="6118710"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6" name="tx146"/>
            <p:cNvSpPr/>
            <p:nvPr/>
          </p:nvSpPr>
          <p:spPr>
            <a:xfrm>
              <a:off x="7861650"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80,000</a:t>
              </a:r>
            </a:p>
          </p:txBody>
        </p:sp>
        <p:sp>
          <p:nvSpPr>
            <p:cNvPr id="147" name="tx147"/>
            <p:cNvSpPr/>
            <p:nvPr/>
          </p:nvSpPr>
          <p:spPr>
            <a:xfrm>
              <a:off x="951100" y="5226076"/>
              <a:ext cx="4871293"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protección contra el sarampión, 2019, 2024 y 2025</a:t>
              </a:r>
            </a:p>
          </p:txBody>
        </p:sp>
        <p:sp>
          <p:nvSpPr>
            <p:cNvPr id="148" name="tx148"/>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9" name="tx149"/>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50" name="tx150"/>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vacuna MCV1 en Bolivia (67 %) fue 17 puntos porcentuales inferior a la media mundial (84 %) y 19 puntos porcentuales inferior a la media de todos los países de la Iniciativa « LACR » (86 %).
La cobertura nacional de la vacuna MCV1 fue 12 puntos porcentuales inferior a la de 2019 (79 %).
Esto equivale a 84 000 niños sin vacunar en 2025, frente a los 53 000 niños sin vacunar de 2019.</a:t>
            </a:r>
          </a:p>
        </p:txBody>
      </p:sp>
      <p:sp>
        <p:nvSpPr>
          <p:cNvPr id="15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vacuna MCV1 en Bolivia fue del 67 %, lo que supone 12 puntos porcentuales menos que en 2019 y más de 10 puntos porcentuales por debajo tanto de la media mundial como de la regional.</a:t>
            </a:r>
          </a:p>
        </p:txBody>
      </p:sp>
      <p:grpSp xmlns:pic="http://schemas.openxmlformats.org/drawingml/2006/picture">
        <p:nvGrpSpPr>
          <p:cNvPr id="153" name=""/>
          <p:cNvGrpSpPr/>
          <p:nvPr/>
        </p:nvGrpSpPr>
        <p:grpSpPr>
          <a:xfrm>
            <a:off x="292608" y="1005840"/>
            <a:ext cx="8595360" cy="28575"/>
            <a:chOff x="292608" y="1005840"/>
            <a:chExt cx="8595360" cy="28575"/>
          </a:xfrm>
        </p:grpSpPr>
        <p:sp>
          <p:nvSpPr>
            <p:cNvPr id="15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MCV1 en los países de LACR, ordenados de menor a mayor cobertura, y la clasificación de los 10 países con más niños sin vacunar, según las cifras absolutas.
En 2025, Bolivia ocupaba el tercer puesto de entre 33 países en cuanto a la cobertura más baja de la vacuna MCV1 (teniendo en cuenta los empates).
Bolivia se encontraba entre los diez países con más niños sin vacunar (puesto n.º 7).
Nota: Los países con cohortes grandes pueden tener un número elevado de niños sin vacunar a pesar de la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Bolivia figuraba entre los países con menor cobertura y entre los diez países con mayor número de niños sin vacunar de la región.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568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543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519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495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056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031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007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590008"/>
              <a:ext cx="239888" cy="718012"/>
            </a:xfrm>
            <a:prstGeom prst="rect">
              <a:avLst/>
            </a:prstGeom>
            <a:solidFill>
              <a:srgbClr val="80BD41">
                <a:alpha val="100000"/>
              </a:srgbClr>
            </a:solidFill>
          </p:spPr>
          <p:txBody>
            <a:bodyPr/>
            <a:lstStyle/>
            <a:p/>
          </p:txBody>
        </p:sp>
        <p:sp>
          <p:nvSpPr>
            <p:cNvPr id="25" name="rc25"/>
            <p:cNvSpPr/>
            <p:nvPr/>
          </p:nvSpPr>
          <p:spPr>
            <a:xfrm>
              <a:off x="1296273" y="3453247"/>
              <a:ext cx="239888" cy="136760"/>
            </a:xfrm>
            <a:prstGeom prst="rect">
              <a:avLst/>
            </a:prstGeom>
            <a:solidFill>
              <a:srgbClr val="E2231A">
                <a:alpha val="100000"/>
              </a:srgbClr>
            </a:solidFill>
          </p:spPr>
          <p:txBody>
            <a:bodyPr/>
            <a:lstStyle/>
            <a:p/>
          </p:txBody>
        </p:sp>
        <p:sp>
          <p:nvSpPr>
            <p:cNvPr id="26" name="rc26"/>
            <p:cNvSpPr/>
            <p:nvPr/>
          </p:nvSpPr>
          <p:spPr>
            <a:xfrm>
              <a:off x="1562816" y="3560366"/>
              <a:ext cx="239888" cy="747654"/>
            </a:xfrm>
            <a:prstGeom prst="rect">
              <a:avLst/>
            </a:prstGeom>
            <a:solidFill>
              <a:srgbClr val="80BD41">
                <a:alpha val="100000"/>
              </a:srgbClr>
            </a:solidFill>
          </p:spPr>
          <p:txBody>
            <a:bodyPr/>
            <a:lstStyle/>
            <a:p/>
          </p:txBody>
        </p:sp>
        <p:sp>
          <p:nvSpPr>
            <p:cNvPr id="27" name="rc27"/>
            <p:cNvSpPr/>
            <p:nvPr/>
          </p:nvSpPr>
          <p:spPr>
            <a:xfrm>
              <a:off x="1562816" y="3458410"/>
              <a:ext cx="239888" cy="101956"/>
            </a:xfrm>
            <a:prstGeom prst="rect">
              <a:avLst/>
            </a:prstGeom>
            <a:solidFill>
              <a:srgbClr val="E2231A">
                <a:alpha val="100000"/>
              </a:srgbClr>
            </a:solidFill>
          </p:spPr>
          <p:txBody>
            <a:bodyPr/>
            <a:lstStyle/>
            <a:p/>
          </p:txBody>
        </p:sp>
        <p:sp>
          <p:nvSpPr>
            <p:cNvPr id="28" name="rc28"/>
            <p:cNvSpPr/>
            <p:nvPr/>
          </p:nvSpPr>
          <p:spPr>
            <a:xfrm>
              <a:off x="1829360" y="3536484"/>
              <a:ext cx="239888" cy="771537"/>
            </a:xfrm>
            <a:prstGeom prst="rect">
              <a:avLst/>
            </a:prstGeom>
            <a:solidFill>
              <a:srgbClr val="80BD41">
                <a:alpha val="100000"/>
              </a:srgbClr>
            </a:solidFill>
          </p:spPr>
          <p:txBody>
            <a:bodyPr/>
            <a:lstStyle/>
            <a:p/>
          </p:txBody>
        </p:sp>
        <p:sp>
          <p:nvSpPr>
            <p:cNvPr id="29" name="rc29"/>
            <p:cNvSpPr/>
            <p:nvPr/>
          </p:nvSpPr>
          <p:spPr>
            <a:xfrm>
              <a:off x="1829360" y="3460166"/>
              <a:ext cx="239888" cy="76317"/>
            </a:xfrm>
            <a:prstGeom prst="rect">
              <a:avLst/>
            </a:prstGeom>
            <a:solidFill>
              <a:srgbClr val="E2231A">
                <a:alpha val="100000"/>
              </a:srgbClr>
            </a:solidFill>
          </p:spPr>
          <p:txBody>
            <a:bodyPr/>
            <a:lstStyle/>
            <a:p/>
          </p:txBody>
        </p:sp>
        <p:sp>
          <p:nvSpPr>
            <p:cNvPr id="30" name="rc30"/>
            <p:cNvSpPr/>
            <p:nvPr/>
          </p:nvSpPr>
          <p:spPr>
            <a:xfrm>
              <a:off x="2095903" y="3490511"/>
              <a:ext cx="239888" cy="817510"/>
            </a:xfrm>
            <a:prstGeom prst="rect">
              <a:avLst/>
            </a:prstGeom>
            <a:solidFill>
              <a:srgbClr val="80BD41">
                <a:alpha val="100000"/>
              </a:srgbClr>
            </a:solidFill>
          </p:spPr>
          <p:txBody>
            <a:bodyPr/>
            <a:lstStyle/>
            <a:p/>
          </p:txBody>
        </p:sp>
        <p:sp>
          <p:nvSpPr>
            <p:cNvPr id="31" name="rc31"/>
            <p:cNvSpPr/>
            <p:nvPr/>
          </p:nvSpPr>
          <p:spPr>
            <a:xfrm>
              <a:off x="2095903" y="3456443"/>
              <a:ext cx="239888" cy="34067"/>
            </a:xfrm>
            <a:prstGeom prst="rect">
              <a:avLst/>
            </a:prstGeom>
            <a:solidFill>
              <a:srgbClr val="E2231A">
                <a:alpha val="100000"/>
              </a:srgbClr>
            </a:solidFill>
          </p:spPr>
          <p:txBody>
            <a:bodyPr/>
            <a:lstStyle/>
            <a:p/>
          </p:txBody>
        </p:sp>
        <p:sp>
          <p:nvSpPr>
            <p:cNvPr id="32" name="rc32"/>
            <p:cNvSpPr/>
            <p:nvPr/>
          </p:nvSpPr>
          <p:spPr>
            <a:xfrm>
              <a:off x="2362446" y="3539750"/>
              <a:ext cx="239888" cy="768270"/>
            </a:xfrm>
            <a:prstGeom prst="rect">
              <a:avLst/>
            </a:prstGeom>
            <a:solidFill>
              <a:srgbClr val="80BD41">
                <a:alpha val="100000"/>
              </a:srgbClr>
            </a:solidFill>
          </p:spPr>
          <p:txBody>
            <a:bodyPr/>
            <a:lstStyle/>
            <a:p/>
          </p:txBody>
        </p:sp>
        <p:sp>
          <p:nvSpPr>
            <p:cNvPr id="33" name="rc33"/>
            <p:cNvSpPr/>
            <p:nvPr/>
          </p:nvSpPr>
          <p:spPr>
            <a:xfrm>
              <a:off x="2362446" y="3454406"/>
              <a:ext cx="239888" cy="85343"/>
            </a:xfrm>
            <a:prstGeom prst="rect">
              <a:avLst/>
            </a:prstGeom>
            <a:solidFill>
              <a:srgbClr val="E2231A">
                <a:alpha val="100000"/>
              </a:srgbClr>
            </a:solidFill>
          </p:spPr>
          <p:txBody>
            <a:bodyPr/>
            <a:lstStyle/>
            <a:p/>
          </p:txBody>
        </p:sp>
        <p:sp>
          <p:nvSpPr>
            <p:cNvPr id="34" name="rc34"/>
            <p:cNvSpPr/>
            <p:nvPr/>
          </p:nvSpPr>
          <p:spPr>
            <a:xfrm>
              <a:off x="2628989" y="3544176"/>
              <a:ext cx="239888" cy="763845"/>
            </a:xfrm>
            <a:prstGeom prst="rect">
              <a:avLst/>
            </a:prstGeom>
            <a:solidFill>
              <a:srgbClr val="80BD41">
                <a:alpha val="100000"/>
              </a:srgbClr>
            </a:solidFill>
          </p:spPr>
          <p:txBody>
            <a:bodyPr/>
            <a:lstStyle/>
            <a:p/>
          </p:txBody>
        </p:sp>
        <p:sp>
          <p:nvSpPr>
            <p:cNvPr id="35" name="rc35"/>
            <p:cNvSpPr/>
            <p:nvPr/>
          </p:nvSpPr>
          <p:spPr>
            <a:xfrm>
              <a:off x="2628989" y="3449770"/>
              <a:ext cx="239888" cy="94405"/>
            </a:xfrm>
            <a:prstGeom prst="rect">
              <a:avLst/>
            </a:prstGeom>
            <a:solidFill>
              <a:srgbClr val="E2231A">
                <a:alpha val="100000"/>
              </a:srgbClr>
            </a:solidFill>
          </p:spPr>
          <p:txBody>
            <a:bodyPr/>
            <a:lstStyle/>
            <a:p/>
          </p:txBody>
        </p:sp>
        <p:sp>
          <p:nvSpPr>
            <p:cNvPr id="36" name="rc36"/>
            <p:cNvSpPr/>
            <p:nvPr/>
          </p:nvSpPr>
          <p:spPr>
            <a:xfrm>
              <a:off x="2895532" y="3538346"/>
              <a:ext cx="239888" cy="769675"/>
            </a:xfrm>
            <a:prstGeom prst="rect">
              <a:avLst/>
            </a:prstGeom>
            <a:solidFill>
              <a:srgbClr val="80BD41">
                <a:alpha val="100000"/>
              </a:srgbClr>
            </a:solidFill>
          </p:spPr>
          <p:txBody>
            <a:bodyPr/>
            <a:lstStyle/>
            <a:p/>
          </p:txBody>
        </p:sp>
        <p:sp>
          <p:nvSpPr>
            <p:cNvPr id="37" name="rc37"/>
            <p:cNvSpPr/>
            <p:nvPr/>
          </p:nvSpPr>
          <p:spPr>
            <a:xfrm>
              <a:off x="2895532" y="3433404"/>
              <a:ext cx="239888" cy="104941"/>
            </a:xfrm>
            <a:prstGeom prst="rect">
              <a:avLst/>
            </a:prstGeom>
            <a:solidFill>
              <a:srgbClr val="E2231A">
                <a:alpha val="100000"/>
              </a:srgbClr>
            </a:solidFill>
          </p:spPr>
          <p:txBody>
            <a:bodyPr/>
            <a:lstStyle/>
            <a:p/>
          </p:txBody>
        </p:sp>
        <p:sp>
          <p:nvSpPr>
            <p:cNvPr id="38" name="rc38"/>
            <p:cNvSpPr/>
            <p:nvPr/>
          </p:nvSpPr>
          <p:spPr>
            <a:xfrm>
              <a:off x="3162075" y="3554887"/>
              <a:ext cx="239888" cy="753133"/>
            </a:xfrm>
            <a:prstGeom prst="rect">
              <a:avLst/>
            </a:prstGeom>
            <a:solidFill>
              <a:srgbClr val="80BD41">
                <a:alpha val="100000"/>
              </a:srgbClr>
            </a:solidFill>
          </p:spPr>
          <p:txBody>
            <a:bodyPr/>
            <a:lstStyle/>
            <a:p/>
          </p:txBody>
        </p:sp>
        <p:sp>
          <p:nvSpPr>
            <p:cNvPr id="39" name="rc39"/>
            <p:cNvSpPr/>
            <p:nvPr/>
          </p:nvSpPr>
          <p:spPr>
            <a:xfrm>
              <a:off x="3162075" y="3432280"/>
              <a:ext cx="239888" cy="122607"/>
            </a:xfrm>
            <a:prstGeom prst="rect">
              <a:avLst/>
            </a:prstGeom>
            <a:solidFill>
              <a:srgbClr val="E2231A">
                <a:alpha val="100000"/>
              </a:srgbClr>
            </a:solidFill>
          </p:spPr>
          <p:txBody>
            <a:bodyPr/>
            <a:lstStyle/>
            <a:p/>
          </p:txBody>
        </p:sp>
        <p:sp>
          <p:nvSpPr>
            <p:cNvPr id="40" name="rc40"/>
            <p:cNvSpPr/>
            <p:nvPr/>
          </p:nvSpPr>
          <p:spPr>
            <a:xfrm>
              <a:off x="3428618" y="3500661"/>
              <a:ext cx="239888" cy="807360"/>
            </a:xfrm>
            <a:prstGeom prst="rect">
              <a:avLst/>
            </a:prstGeom>
            <a:solidFill>
              <a:srgbClr val="80BD41">
                <a:alpha val="100000"/>
              </a:srgbClr>
            </a:solidFill>
          </p:spPr>
          <p:txBody>
            <a:bodyPr/>
            <a:lstStyle/>
            <a:p/>
          </p:txBody>
        </p:sp>
        <p:sp>
          <p:nvSpPr>
            <p:cNvPr id="41" name="rc41"/>
            <p:cNvSpPr/>
            <p:nvPr/>
          </p:nvSpPr>
          <p:spPr>
            <a:xfrm>
              <a:off x="3428618" y="3430454"/>
              <a:ext cx="239888" cy="70206"/>
            </a:xfrm>
            <a:prstGeom prst="rect">
              <a:avLst/>
            </a:prstGeom>
            <a:solidFill>
              <a:srgbClr val="E2231A">
                <a:alpha val="100000"/>
              </a:srgbClr>
            </a:solidFill>
          </p:spPr>
          <p:txBody>
            <a:bodyPr/>
            <a:lstStyle/>
            <a:p/>
          </p:txBody>
        </p:sp>
        <p:sp>
          <p:nvSpPr>
            <p:cNvPr id="42" name="rc42"/>
            <p:cNvSpPr/>
            <p:nvPr/>
          </p:nvSpPr>
          <p:spPr>
            <a:xfrm>
              <a:off x="3695161" y="3490300"/>
              <a:ext cx="239888" cy="817721"/>
            </a:xfrm>
            <a:prstGeom prst="rect">
              <a:avLst/>
            </a:prstGeom>
            <a:solidFill>
              <a:srgbClr val="80BD41">
                <a:alpha val="100000"/>
              </a:srgbClr>
            </a:solidFill>
          </p:spPr>
          <p:txBody>
            <a:bodyPr/>
            <a:lstStyle/>
            <a:p/>
          </p:txBody>
        </p:sp>
        <p:sp>
          <p:nvSpPr>
            <p:cNvPr id="43" name="rc43"/>
            <p:cNvSpPr/>
            <p:nvPr/>
          </p:nvSpPr>
          <p:spPr>
            <a:xfrm>
              <a:off x="3695161" y="3428768"/>
              <a:ext cx="239888" cy="61531"/>
            </a:xfrm>
            <a:prstGeom prst="rect">
              <a:avLst/>
            </a:prstGeom>
            <a:solidFill>
              <a:srgbClr val="E2231A">
                <a:alpha val="100000"/>
              </a:srgbClr>
            </a:solidFill>
          </p:spPr>
          <p:txBody>
            <a:bodyPr/>
            <a:lstStyle/>
            <a:p/>
          </p:txBody>
        </p:sp>
        <p:sp>
          <p:nvSpPr>
            <p:cNvPr id="44" name="rc44"/>
            <p:cNvSpPr/>
            <p:nvPr/>
          </p:nvSpPr>
          <p:spPr>
            <a:xfrm>
              <a:off x="3961705" y="3532410"/>
              <a:ext cx="239888" cy="775611"/>
            </a:xfrm>
            <a:prstGeom prst="rect">
              <a:avLst/>
            </a:prstGeom>
            <a:solidFill>
              <a:srgbClr val="80BD41">
                <a:alpha val="100000"/>
              </a:srgbClr>
            </a:solidFill>
          </p:spPr>
          <p:txBody>
            <a:bodyPr/>
            <a:lstStyle/>
            <a:p/>
          </p:txBody>
        </p:sp>
        <p:sp>
          <p:nvSpPr>
            <p:cNvPr id="45" name="rc45"/>
            <p:cNvSpPr/>
            <p:nvPr/>
          </p:nvSpPr>
          <p:spPr>
            <a:xfrm>
              <a:off x="3961705" y="3426661"/>
              <a:ext cx="239888" cy="105749"/>
            </a:xfrm>
            <a:prstGeom prst="rect">
              <a:avLst/>
            </a:prstGeom>
            <a:solidFill>
              <a:srgbClr val="E2231A">
                <a:alpha val="100000"/>
              </a:srgbClr>
            </a:solidFill>
          </p:spPr>
          <p:txBody>
            <a:bodyPr/>
            <a:lstStyle/>
            <a:p/>
          </p:txBody>
        </p:sp>
        <p:sp>
          <p:nvSpPr>
            <p:cNvPr id="46" name="rc46"/>
            <p:cNvSpPr/>
            <p:nvPr/>
          </p:nvSpPr>
          <p:spPr>
            <a:xfrm>
              <a:off x="4228248" y="3460342"/>
              <a:ext cx="239888" cy="847679"/>
            </a:xfrm>
            <a:prstGeom prst="rect">
              <a:avLst/>
            </a:prstGeom>
            <a:solidFill>
              <a:srgbClr val="80BD41">
                <a:alpha val="100000"/>
              </a:srgbClr>
            </a:solidFill>
          </p:spPr>
          <p:txBody>
            <a:bodyPr/>
            <a:lstStyle/>
            <a:p/>
          </p:txBody>
        </p:sp>
        <p:sp>
          <p:nvSpPr>
            <p:cNvPr id="47" name="rc47"/>
            <p:cNvSpPr/>
            <p:nvPr/>
          </p:nvSpPr>
          <p:spPr>
            <a:xfrm>
              <a:off x="4228248" y="3425010"/>
              <a:ext cx="239888" cy="35331"/>
            </a:xfrm>
            <a:prstGeom prst="rect">
              <a:avLst/>
            </a:prstGeom>
            <a:solidFill>
              <a:srgbClr val="E2231A">
                <a:alpha val="100000"/>
              </a:srgbClr>
            </a:solidFill>
          </p:spPr>
          <p:txBody>
            <a:bodyPr/>
            <a:lstStyle/>
            <a:p/>
          </p:txBody>
        </p:sp>
        <p:sp>
          <p:nvSpPr>
            <p:cNvPr id="48" name="rc48"/>
            <p:cNvSpPr/>
            <p:nvPr/>
          </p:nvSpPr>
          <p:spPr>
            <a:xfrm>
              <a:off x="4494791" y="3494339"/>
              <a:ext cx="239888" cy="813682"/>
            </a:xfrm>
            <a:prstGeom prst="rect">
              <a:avLst/>
            </a:prstGeom>
            <a:solidFill>
              <a:srgbClr val="80BD41">
                <a:alpha val="100000"/>
              </a:srgbClr>
            </a:solidFill>
          </p:spPr>
          <p:txBody>
            <a:bodyPr/>
            <a:lstStyle/>
            <a:p/>
          </p:txBody>
        </p:sp>
        <p:sp>
          <p:nvSpPr>
            <p:cNvPr id="49" name="rc49"/>
            <p:cNvSpPr/>
            <p:nvPr/>
          </p:nvSpPr>
          <p:spPr>
            <a:xfrm>
              <a:off x="4494791" y="3423570"/>
              <a:ext cx="239888" cy="70768"/>
            </a:xfrm>
            <a:prstGeom prst="rect">
              <a:avLst/>
            </a:prstGeom>
            <a:solidFill>
              <a:srgbClr val="E2231A">
                <a:alpha val="100000"/>
              </a:srgbClr>
            </a:solidFill>
          </p:spPr>
          <p:txBody>
            <a:bodyPr/>
            <a:lstStyle/>
            <a:p/>
          </p:txBody>
        </p:sp>
        <p:sp>
          <p:nvSpPr>
            <p:cNvPr id="50" name="rc50"/>
            <p:cNvSpPr/>
            <p:nvPr/>
          </p:nvSpPr>
          <p:spPr>
            <a:xfrm>
              <a:off x="4761334" y="3537959"/>
              <a:ext cx="239888" cy="770061"/>
            </a:xfrm>
            <a:prstGeom prst="rect">
              <a:avLst/>
            </a:prstGeom>
            <a:solidFill>
              <a:srgbClr val="80BD41">
                <a:alpha val="100000"/>
              </a:srgbClr>
            </a:solidFill>
          </p:spPr>
          <p:txBody>
            <a:bodyPr/>
            <a:lstStyle/>
            <a:p/>
          </p:txBody>
        </p:sp>
        <p:sp>
          <p:nvSpPr>
            <p:cNvPr id="51" name="rc51"/>
            <p:cNvSpPr/>
            <p:nvPr/>
          </p:nvSpPr>
          <p:spPr>
            <a:xfrm>
              <a:off x="4761334" y="3422903"/>
              <a:ext cx="239888" cy="115056"/>
            </a:xfrm>
            <a:prstGeom prst="rect">
              <a:avLst/>
            </a:prstGeom>
            <a:solidFill>
              <a:srgbClr val="E2231A">
                <a:alpha val="100000"/>
              </a:srgbClr>
            </a:solidFill>
          </p:spPr>
          <p:txBody>
            <a:bodyPr/>
            <a:lstStyle/>
            <a:p/>
          </p:txBody>
        </p:sp>
        <p:sp>
          <p:nvSpPr>
            <p:cNvPr id="52" name="rc52"/>
            <p:cNvSpPr/>
            <p:nvPr/>
          </p:nvSpPr>
          <p:spPr>
            <a:xfrm>
              <a:off x="5027877" y="3520223"/>
              <a:ext cx="239888" cy="787798"/>
            </a:xfrm>
            <a:prstGeom prst="rect">
              <a:avLst/>
            </a:prstGeom>
            <a:solidFill>
              <a:srgbClr val="80BD41">
                <a:alpha val="100000"/>
              </a:srgbClr>
            </a:solidFill>
          </p:spPr>
          <p:txBody>
            <a:bodyPr/>
            <a:lstStyle/>
            <a:p/>
          </p:txBody>
        </p:sp>
        <p:sp>
          <p:nvSpPr>
            <p:cNvPr id="53" name="rc53"/>
            <p:cNvSpPr/>
            <p:nvPr/>
          </p:nvSpPr>
          <p:spPr>
            <a:xfrm>
              <a:off x="5027877" y="3422868"/>
              <a:ext cx="239888" cy="97355"/>
            </a:xfrm>
            <a:prstGeom prst="rect">
              <a:avLst/>
            </a:prstGeom>
            <a:solidFill>
              <a:srgbClr val="E2231A">
                <a:alpha val="100000"/>
              </a:srgbClr>
            </a:solidFill>
          </p:spPr>
          <p:txBody>
            <a:bodyPr/>
            <a:lstStyle/>
            <a:p/>
          </p:txBody>
        </p:sp>
        <p:sp>
          <p:nvSpPr>
            <p:cNvPr id="54" name="rc54"/>
            <p:cNvSpPr/>
            <p:nvPr/>
          </p:nvSpPr>
          <p:spPr>
            <a:xfrm>
              <a:off x="5294420" y="3467331"/>
              <a:ext cx="239888" cy="840690"/>
            </a:xfrm>
            <a:prstGeom prst="rect">
              <a:avLst/>
            </a:prstGeom>
            <a:solidFill>
              <a:srgbClr val="80BD41">
                <a:alpha val="100000"/>
              </a:srgbClr>
            </a:solidFill>
          </p:spPr>
          <p:txBody>
            <a:bodyPr/>
            <a:lstStyle/>
            <a:p/>
          </p:txBody>
        </p:sp>
        <p:sp>
          <p:nvSpPr>
            <p:cNvPr id="55" name="rc55"/>
            <p:cNvSpPr/>
            <p:nvPr/>
          </p:nvSpPr>
          <p:spPr>
            <a:xfrm>
              <a:off x="5294420" y="3423079"/>
              <a:ext cx="239888" cy="44252"/>
            </a:xfrm>
            <a:prstGeom prst="rect">
              <a:avLst/>
            </a:prstGeom>
            <a:solidFill>
              <a:srgbClr val="E2231A">
                <a:alpha val="100000"/>
              </a:srgbClr>
            </a:solidFill>
          </p:spPr>
          <p:txBody>
            <a:bodyPr/>
            <a:lstStyle/>
            <a:p/>
          </p:txBody>
        </p:sp>
        <p:sp>
          <p:nvSpPr>
            <p:cNvPr id="56" name="rc56"/>
            <p:cNvSpPr/>
            <p:nvPr/>
          </p:nvSpPr>
          <p:spPr>
            <a:xfrm>
              <a:off x="5560963" y="3476673"/>
              <a:ext cx="239888" cy="831348"/>
            </a:xfrm>
            <a:prstGeom prst="rect">
              <a:avLst/>
            </a:prstGeom>
            <a:solidFill>
              <a:srgbClr val="80BD41">
                <a:alpha val="100000"/>
              </a:srgbClr>
            </a:solidFill>
          </p:spPr>
          <p:txBody>
            <a:bodyPr/>
            <a:lstStyle/>
            <a:p/>
          </p:txBody>
        </p:sp>
        <p:sp>
          <p:nvSpPr>
            <p:cNvPr id="57" name="rc57"/>
            <p:cNvSpPr/>
            <p:nvPr/>
          </p:nvSpPr>
          <p:spPr>
            <a:xfrm>
              <a:off x="5560963" y="3423605"/>
              <a:ext cx="239888" cy="53067"/>
            </a:xfrm>
            <a:prstGeom prst="rect">
              <a:avLst/>
            </a:prstGeom>
            <a:solidFill>
              <a:srgbClr val="E2231A">
                <a:alpha val="100000"/>
              </a:srgbClr>
            </a:solidFill>
          </p:spPr>
          <p:txBody>
            <a:bodyPr/>
            <a:lstStyle/>
            <a:p/>
          </p:txBody>
        </p:sp>
        <p:sp>
          <p:nvSpPr>
            <p:cNvPr id="58" name="rc58"/>
            <p:cNvSpPr/>
            <p:nvPr/>
          </p:nvSpPr>
          <p:spPr>
            <a:xfrm>
              <a:off x="5827506" y="3574204"/>
              <a:ext cx="239888" cy="733817"/>
            </a:xfrm>
            <a:prstGeom prst="rect">
              <a:avLst/>
            </a:prstGeom>
            <a:solidFill>
              <a:srgbClr val="80BD41">
                <a:alpha val="100000"/>
              </a:srgbClr>
            </a:solidFill>
          </p:spPr>
          <p:txBody>
            <a:bodyPr/>
            <a:lstStyle/>
            <a:p/>
          </p:txBody>
        </p:sp>
        <p:sp>
          <p:nvSpPr>
            <p:cNvPr id="59" name="rc59"/>
            <p:cNvSpPr/>
            <p:nvPr/>
          </p:nvSpPr>
          <p:spPr>
            <a:xfrm>
              <a:off x="5827506" y="3423886"/>
              <a:ext cx="239888" cy="150317"/>
            </a:xfrm>
            <a:prstGeom prst="rect">
              <a:avLst/>
            </a:prstGeom>
            <a:solidFill>
              <a:srgbClr val="E2231A">
                <a:alpha val="100000"/>
              </a:srgbClr>
            </a:solidFill>
          </p:spPr>
          <p:txBody>
            <a:bodyPr/>
            <a:lstStyle/>
            <a:p/>
          </p:txBody>
        </p:sp>
        <p:sp>
          <p:nvSpPr>
            <p:cNvPr id="60" name="rc60"/>
            <p:cNvSpPr/>
            <p:nvPr/>
          </p:nvSpPr>
          <p:spPr>
            <a:xfrm>
              <a:off x="6094049" y="3521066"/>
              <a:ext cx="239888" cy="786955"/>
            </a:xfrm>
            <a:prstGeom prst="rect">
              <a:avLst/>
            </a:prstGeom>
            <a:solidFill>
              <a:srgbClr val="80BD41">
                <a:alpha val="100000"/>
              </a:srgbClr>
            </a:solidFill>
          </p:spPr>
          <p:txBody>
            <a:bodyPr/>
            <a:lstStyle/>
            <a:p/>
          </p:txBody>
        </p:sp>
        <p:sp>
          <p:nvSpPr>
            <p:cNvPr id="61" name="rc61"/>
            <p:cNvSpPr/>
            <p:nvPr/>
          </p:nvSpPr>
          <p:spPr>
            <a:xfrm>
              <a:off x="6094049" y="3423816"/>
              <a:ext cx="239888" cy="97249"/>
            </a:xfrm>
            <a:prstGeom prst="rect">
              <a:avLst/>
            </a:prstGeom>
            <a:solidFill>
              <a:srgbClr val="E2231A">
                <a:alpha val="100000"/>
              </a:srgbClr>
            </a:solidFill>
          </p:spPr>
          <p:txBody>
            <a:bodyPr/>
            <a:lstStyle/>
            <a:p/>
          </p:txBody>
        </p:sp>
        <p:sp>
          <p:nvSpPr>
            <p:cNvPr id="62" name="rc62"/>
            <p:cNvSpPr/>
            <p:nvPr/>
          </p:nvSpPr>
          <p:spPr>
            <a:xfrm>
              <a:off x="6360593" y="3609114"/>
              <a:ext cx="239888" cy="698906"/>
            </a:xfrm>
            <a:prstGeom prst="rect">
              <a:avLst/>
            </a:prstGeom>
            <a:solidFill>
              <a:srgbClr val="80BD41">
                <a:alpha val="100000"/>
              </a:srgbClr>
            </a:solidFill>
          </p:spPr>
          <p:txBody>
            <a:bodyPr/>
            <a:lstStyle/>
            <a:p/>
          </p:txBody>
        </p:sp>
        <p:sp>
          <p:nvSpPr>
            <p:cNvPr id="63" name="rc63"/>
            <p:cNvSpPr/>
            <p:nvPr/>
          </p:nvSpPr>
          <p:spPr>
            <a:xfrm>
              <a:off x="6360593" y="3423324"/>
              <a:ext cx="239888" cy="185789"/>
            </a:xfrm>
            <a:prstGeom prst="rect">
              <a:avLst/>
            </a:prstGeom>
            <a:solidFill>
              <a:srgbClr val="E2231A">
                <a:alpha val="100000"/>
              </a:srgbClr>
            </a:solidFill>
          </p:spPr>
          <p:txBody>
            <a:bodyPr/>
            <a:lstStyle/>
            <a:p/>
          </p:txBody>
        </p:sp>
        <p:sp>
          <p:nvSpPr>
            <p:cNvPr id="64" name="rc64"/>
            <p:cNvSpPr/>
            <p:nvPr/>
          </p:nvSpPr>
          <p:spPr>
            <a:xfrm>
              <a:off x="6627136" y="3652524"/>
              <a:ext cx="239888" cy="655497"/>
            </a:xfrm>
            <a:prstGeom prst="rect">
              <a:avLst/>
            </a:prstGeom>
            <a:solidFill>
              <a:srgbClr val="80BD41">
                <a:alpha val="100000"/>
              </a:srgbClr>
            </a:solidFill>
          </p:spPr>
          <p:txBody>
            <a:bodyPr/>
            <a:lstStyle/>
            <a:p/>
          </p:txBody>
        </p:sp>
        <p:sp>
          <p:nvSpPr>
            <p:cNvPr id="65" name="rc65"/>
            <p:cNvSpPr/>
            <p:nvPr/>
          </p:nvSpPr>
          <p:spPr>
            <a:xfrm>
              <a:off x="6627136" y="3422201"/>
              <a:ext cx="239888" cy="230323"/>
            </a:xfrm>
            <a:prstGeom prst="rect">
              <a:avLst/>
            </a:prstGeom>
            <a:solidFill>
              <a:srgbClr val="E2231A">
                <a:alpha val="100000"/>
              </a:srgbClr>
            </a:solidFill>
          </p:spPr>
          <p:txBody>
            <a:bodyPr/>
            <a:lstStyle/>
            <a:p/>
          </p:txBody>
        </p:sp>
        <p:sp>
          <p:nvSpPr>
            <p:cNvPr id="66" name="rc66"/>
            <p:cNvSpPr/>
            <p:nvPr/>
          </p:nvSpPr>
          <p:spPr>
            <a:xfrm>
              <a:off x="6893679" y="3642128"/>
              <a:ext cx="239888" cy="665893"/>
            </a:xfrm>
            <a:prstGeom prst="rect">
              <a:avLst/>
            </a:prstGeom>
            <a:solidFill>
              <a:srgbClr val="80BD41">
                <a:alpha val="100000"/>
              </a:srgbClr>
            </a:solidFill>
          </p:spPr>
          <p:txBody>
            <a:bodyPr/>
            <a:lstStyle/>
            <a:p/>
          </p:txBody>
        </p:sp>
        <p:sp>
          <p:nvSpPr>
            <p:cNvPr id="67" name="rc67"/>
            <p:cNvSpPr/>
            <p:nvPr/>
          </p:nvSpPr>
          <p:spPr>
            <a:xfrm>
              <a:off x="6893679" y="3420164"/>
              <a:ext cx="239888" cy="221964"/>
            </a:xfrm>
            <a:prstGeom prst="rect">
              <a:avLst/>
            </a:prstGeom>
            <a:solidFill>
              <a:srgbClr val="E2231A">
                <a:alpha val="100000"/>
              </a:srgbClr>
            </a:solidFill>
          </p:spPr>
          <p:txBody>
            <a:bodyPr/>
            <a:lstStyle/>
            <a:p/>
          </p:txBody>
        </p:sp>
        <p:sp>
          <p:nvSpPr>
            <p:cNvPr id="68" name="rc68"/>
            <p:cNvSpPr/>
            <p:nvPr/>
          </p:nvSpPr>
          <p:spPr>
            <a:xfrm>
              <a:off x="7160222" y="3694669"/>
              <a:ext cx="239888" cy="613352"/>
            </a:xfrm>
            <a:prstGeom prst="rect">
              <a:avLst/>
            </a:prstGeom>
            <a:solidFill>
              <a:srgbClr val="80BD41">
                <a:alpha val="100000"/>
              </a:srgbClr>
            </a:solidFill>
          </p:spPr>
          <p:txBody>
            <a:bodyPr/>
            <a:lstStyle/>
            <a:p/>
          </p:txBody>
        </p:sp>
        <p:sp>
          <p:nvSpPr>
            <p:cNvPr id="69" name="rc69"/>
            <p:cNvSpPr/>
            <p:nvPr/>
          </p:nvSpPr>
          <p:spPr>
            <a:xfrm>
              <a:off x="7160222" y="3419110"/>
              <a:ext cx="239888" cy="275558"/>
            </a:xfrm>
            <a:prstGeom prst="rect">
              <a:avLst/>
            </a:prstGeom>
            <a:solidFill>
              <a:srgbClr val="E2231A">
                <a:alpha val="100000"/>
              </a:srgbClr>
            </a:solidFill>
          </p:spPr>
          <p:txBody>
            <a:bodyPr/>
            <a:lstStyle/>
            <a:p/>
          </p:txBody>
        </p:sp>
        <p:sp>
          <p:nvSpPr>
            <p:cNvPr id="70" name="rc70"/>
            <p:cNvSpPr/>
            <p:nvPr/>
          </p:nvSpPr>
          <p:spPr>
            <a:xfrm>
              <a:off x="7426765" y="3703835"/>
              <a:ext cx="239888" cy="604185"/>
            </a:xfrm>
            <a:prstGeom prst="rect">
              <a:avLst/>
            </a:prstGeom>
            <a:solidFill>
              <a:srgbClr val="80BD41">
                <a:alpha val="100000"/>
              </a:srgbClr>
            </a:solidFill>
          </p:spPr>
          <p:txBody>
            <a:bodyPr/>
            <a:lstStyle/>
            <a:p/>
          </p:txBody>
        </p:sp>
        <p:sp>
          <p:nvSpPr>
            <p:cNvPr id="71" name="rc71"/>
            <p:cNvSpPr/>
            <p:nvPr/>
          </p:nvSpPr>
          <p:spPr>
            <a:xfrm>
              <a:off x="7426765" y="3419531"/>
              <a:ext cx="239888" cy="284304"/>
            </a:xfrm>
            <a:prstGeom prst="rect">
              <a:avLst/>
            </a:prstGeom>
            <a:solidFill>
              <a:srgbClr val="E2231A">
                <a:alpha val="100000"/>
              </a:srgbClr>
            </a:solidFill>
          </p:spPr>
          <p:txBody>
            <a:bodyPr/>
            <a:lstStyle/>
            <a:p/>
          </p:txBody>
        </p:sp>
        <p:sp>
          <p:nvSpPr>
            <p:cNvPr id="72" name="rc72"/>
            <p:cNvSpPr/>
            <p:nvPr/>
          </p:nvSpPr>
          <p:spPr>
            <a:xfrm>
              <a:off x="7693308" y="3710403"/>
              <a:ext cx="239888" cy="597618"/>
            </a:xfrm>
            <a:prstGeom prst="rect">
              <a:avLst/>
            </a:prstGeom>
            <a:solidFill>
              <a:srgbClr val="80BD41">
                <a:alpha val="100000"/>
              </a:srgbClr>
            </a:solidFill>
          </p:spPr>
          <p:txBody>
            <a:bodyPr/>
            <a:lstStyle/>
            <a:p/>
          </p:txBody>
        </p:sp>
        <p:sp>
          <p:nvSpPr>
            <p:cNvPr id="73" name="rc73"/>
            <p:cNvSpPr/>
            <p:nvPr/>
          </p:nvSpPr>
          <p:spPr>
            <a:xfrm>
              <a:off x="7693308" y="3416054"/>
              <a:ext cx="239888" cy="294348"/>
            </a:xfrm>
            <a:prstGeom prst="rect">
              <a:avLst/>
            </a:prstGeom>
            <a:solidFill>
              <a:srgbClr val="E2231A">
                <a:alpha val="100000"/>
              </a:srgbClr>
            </a:solidFill>
          </p:spPr>
          <p:txBody>
            <a:bodyPr/>
            <a:lstStyle/>
            <a:p/>
          </p:txBody>
        </p:sp>
        <p:sp>
          <p:nvSpPr>
            <p:cNvPr id="74" name="rc74"/>
            <p:cNvSpPr/>
            <p:nvPr/>
          </p:nvSpPr>
          <p:spPr>
            <a:xfrm>
              <a:off x="7959851" y="3708963"/>
              <a:ext cx="239888" cy="599058"/>
            </a:xfrm>
            <a:prstGeom prst="rect">
              <a:avLst/>
            </a:prstGeom>
            <a:solidFill>
              <a:srgbClr val="80BD41">
                <a:alpha val="100000"/>
              </a:srgbClr>
            </a:solidFill>
          </p:spPr>
          <p:txBody>
            <a:bodyPr/>
            <a:lstStyle/>
            <a:p/>
          </p:txBody>
        </p:sp>
        <p:sp>
          <p:nvSpPr>
            <p:cNvPr id="75" name="rc75"/>
            <p:cNvSpPr/>
            <p:nvPr/>
          </p:nvSpPr>
          <p:spPr>
            <a:xfrm>
              <a:off x="7959851" y="3413912"/>
              <a:ext cx="239888" cy="295051"/>
            </a:xfrm>
            <a:prstGeom prst="rect">
              <a:avLst/>
            </a:prstGeom>
            <a:solidFill>
              <a:srgbClr val="E2231A">
                <a:alpha val="100000"/>
              </a:srgbClr>
            </a:solidFill>
          </p:spPr>
          <p:txBody>
            <a:bodyPr/>
            <a:lstStyle/>
            <a:p/>
          </p:txBody>
        </p:sp>
        <p:sp>
          <p:nvSpPr>
            <p:cNvPr id="76" name="pl76"/>
            <p:cNvSpPr/>
            <p:nvPr/>
          </p:nvSpPr>
          <p:spPr>
            <a:xfrm>
              <a:off x="1416218" y="2162083"/>
              <a:ext cx="6663577" cy="648252"/>
            </a:xfrm>
            <a:custGeom>
              <a:avLst/>
              <a:pathLst>
                <a:path w="6663577" h="648252">
                  <a:moveTo>
                    <a:pt x="0" y="268242"/>
                  </a:moveTo>
                  <a:lnTo>
                    <a:pt x="266543" y="178828"/>
                  </a:lnTo>
                  <a:lnTo>
                    <a:pt x="533086" y="111767"/>
                  </a:lnTo>
                  <a:lnTo>
                    <a:pt x="799629" y="0"/>
                  </a:lnTo>
                  <a:lnTo>
                    <a:pt x="1066172" y="134121"/>
                  </a:lnTo>
                  <a:lnTo>
                    <a:pt x="1332715" y="156474"/>
                  </a:lnTo>
                  <a:lnTo>
                    <a:pt x="1599258" y="178828"/>
                  </a:lnTo>
                  <a:lnTo>
                    <a:pt x="1865801" y="223535"/>
                  </a:lnTo>
                  <a:lnTo>
                    <a:pt x="2132344" y="89414"/>
                  </a:lnTo>
                  <a:lnTo>
                    <a:pt x="2398888" y="67060"/>
                  </a:lnTo>
                  <a:lnTo>
                    <a:pt x="2665431" y="178828"/>
                  </a:lnTo>
                  <a:lnTo>
                    <a:pt x="2931974" y="0"/>
                  </a:lnTo>
                  <a:lnTo>
                    <a:pt x="3198517" y="89414"/>
                  </a:lnTo>
                  <a:lnTo>
                    <a:pt x="3465060" y="201181"/>
                  </a:lnTo>
                  <a:lnTo>
                    <a:pt x="3731603" y="156474"/>
                  </a:lnTo>
                  <a:lnTo>
                    <a:pt x="3998146" y="22353"/>
                  </a:lnTo>
                  <a:lnTo>
                    <a:pt x="4264689" y="44707"/>
                  </a:lnTo>
                  <a:lnTo>
                    <a:pt x="4531233" y="290595"/>
                  </a:lnTo>
                  <a:lnTo>
                    <a:pt x="4797776" y="156474"/>
                  </a:lnTo>
                  <a:lnTo>
                    <a:pt x="5064319" y="380009"/>
                  </a:lnTo>
                  <a:lnTo>
                    <a:pt x="5330862" y="491777"/>
                  </a:lnTo>
                  <a:lnTo>
                    <a:pt x="5597405" y="469423"/>
                  </a:lnTo>
                  <a:lnTo>
                    <a:pt x="5863948" y="603545"/>
                  </a:lnTo>
                  <a:lnTo>
                    <a:pt x="6130491" y="625898"/>
                  </a:lnTo>
                  <a:lnTo>
                    <a:pt x="6397034" y="648252"/>
                  </a:lnTo>
                  <a:lnTo>
                    <a:pt x="6663577" y="648252"/>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2" name="tx82"/>
            <p:cNvSpPr/>
            <p:nvPr/>
          </p:nvSpPr>
          <p:spPr>
            <a:xfrm>
              <a:off x="6686790"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3" name="tx83"/>
            <p:cNvSpPr/>
            <p:nvPr/>
          </p:nvSpPr>
          <p:spPr>
            <a:xfrm>
              <a:off x="6953334"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8" name="tx88"/>
            <p:cNvSpPr/>
            <p:nvPr/>
          </p:nvSpPr>
          <p:spPr>
            <a:xfrm>
              <a:off x="1298664" y="331724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243.4</a:t>
              </a:r>
            </a:p>
          </p:txBody>
        </p:sp>
        <p:sp>
          <p:nvSpPr>
            <p:cNvPr id="89" name="tx89"/>
            <p:cNvSpPr/>
            <p:nvPr/>
          </p:nvSpPr>
          <p:spPr>
            <a:xfrm>
              <a:off x="2631380" y="331499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244.4</a:t>
              </a:r>
            </a:p>
          </p:txBody>
        </p:sp>
        <p:sp>
          <p:nvSpPr>
            <p:cNvPr id="90" name="tx90"/>
            <p:cNvSpPr/>
            <p:nvPr/>
          </p:nvSpPr>
          <p:spPr>
            <a:xfrm>
              <a:off x="4003272" y="329070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a:t>
              </a:r>
            </a:p>
          </p:txBody>
        </p:sp>
        <p:sp>
          <p:nvSpPr>
            <p:cNvPr id="91" name="tx91"/>
            <p:cNvSpPr/>
            <p:nvPr/>
          </p:nvSpPr>
          <p:spPr>
            <a:xfrm>
              <a:off x="5335988" y="328715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a:t>
              </a:r>
            </a:p>
          </p:txBody>
        </p:sp>
        <p:sp>
          <p:nvSpPr>
            <p:cNvPr id="92" name="tx92"/>
            <p:cNvSpPr/>
            <p:nvPr/>
          </p:nvSpPr>
          <p:spPr>
            <a:xfrm>
              <a:off x="6362984" y="32873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251.9</a:t>
              </a:r>
            </a:p>
          </p:txBody>
        </p:sp>
        <p:sp>
          <p:nvSpPr>
            <p:cNvPr id="93" name="tx93"/>
            <p:cNvSpPr/>
            <p:nvPr/>
          </p:nvSpPr>
          <p:spPr>
            <a:xfrm>
              <a:off x="6629527" y="32862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252.2</a:t>
              </a:r>
            </a:p>
          </p:txBody>
        </p:sp>
        <p:sp>
          <p:nvSpPr>
            <p:cNvPr id="94" name="tx94"/>
            <p:cNvSpPr/>
            <p:nvPr/>
          </p:nvSpPr>
          <p:spPr>
            <a:xfrm>
              <a:off x="6896070" y="32842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252.8</a:t>
              </a:r>
            </a:p>
          </p:txBody>
        </p:sp>
        <p:sp>
          <p:nvSpPr>
            <p:cNvPr id="95" name="tx95"/>
            <p:cNvSpPr/>
            <p:nvPr/>
          </p:nvSpPr>
          <p:spPr>
            <a:xfrm>
              <a:off x="7162613" y="32831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253.1</a:t>
              </a:r>
            </a:p>
          </p:txBody>
        </p:sp>
        <p:sp>
          <p:nvSpPr>
            <p:cNvPr id="96" name="tx96"/>
            <p:cNvSpPr/>
            <p:nvPr/>
          </p:nvSpPr>
          <p:spPr>
            <a:xfrm>
              <a:off x="7468333" y="328355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253</a:t>
              </a:r>
            </a:p>
          </p:txBody>
        </p:sp>
        <p:sp>
          <p:nvSpPr>
            <p:cNvPr id="97" name="tx97"/>
            <p:cNvSpPr/>
            <p:nvPr/>
          </p:nvSpPr>
          <p:spPr>
            <a:xfrm>
              <a:off x="7734876" y="328012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254</a:t>
              </a:r>
            </a:p>
          </p:txBody>
        </p:sp>
        <p:sp>
          <p:nvSpPr>
            <p:cNvPr id="98" name="tx98"/>
            <p:cNvSpPr/>
            <p:nvPr/>
          </p:nvSpPr>
          <p:spPr>
            <a:xfrm>
              <a:off x="7962242" y="32779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254.6</a:t>
              </a:r>
            </a:p>
          </p:txBody>
        </p:sp>
        <p:sp>
          <p:nvSpPr>
            <p:cNvPr id="99" name="pl99"/>
            <p:cNvSpPr/>
            <p:nvPr/>
          </p:nvSpPr>
          <p:spPr>
            <a:xfrm>
              <a:off x="1416218"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558837"/>
            </a:xfrm>
            <a:custGeom>
              <a:avLst/>
              <a:pathLst>
                <a:path w="0" h="558837">
                  <a:moveTo>
                    <a:pt x="0" y="55883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692959"/>
            </a:xfrm>
            <a:custGeom>
              <a:avLst/>
              <a:pathLst>
                <a:path w="0" h="692959">
                  <a:moveTo>
                    <a:pt x="0" y="692959"/>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737666"/>
            </a:xfrm>
            <a:custGeom>
              <a:avLst/>
              <a:pathLst>
                <a:path w="0" h="737666">
                  <a:moveTo>
                    <a:pt x="0" y="737666"/>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737666"/>
            </a:xfrm>
            <a:custGeom>
              <a:avLst/>
              <a:pathLst>
                <a:path w="0" h="737666">
                  <a:moveTo>
                    <a:pt x="0" y="737666"/>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9139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204.4</a:t>
              </a:r>
            </a:p>
          </p:txBody>
        </p:sp>
        <p:sp>
          <p:nvSpPr>
            <p:cNvPr id="111" name="tx111"/>
            <p:cNvSpPr/>
            <p:nvPr/>
          </p:nvSpPr>
          <p:spPr>
            <a:xfrm>
              <a:off x="1324790" y="348653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38.9</a:t>
              </a:r>
            </a:p>
          </p:txBody>
        </p:sp>
        <p:sp>
          <p:nvSpPr>
            <p:cNvPr id="112" name="tx112"/>
            <p:cNvSpPr/>
            <p:nvPr/>
          </p:nvSpPr>
          <p:spPr>
            <a:xfrm>
              <a:off x="2631380" y="38910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217.5</a:t>
              </a:r>
            </a:p>
          </p:txBody>
        </p:sp>
        <p:sp>
          <p:nvSpPr>
            <p:cNvPr id="113" name="tx113"/>
            <p:cNvSpPr/>
            <p:nvPr/>
          </p:nvSpPr>
          <p:spPr>
            <a:xfrm>
              <a:off x="2657505" y="34619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26.9</a:t>
              </a:r>
            </a:p>
          </p:txBody>
        </p:sp>
        <p:sp>
          <p:nvSpPr>
            <p:cNvPr id="114" name="tx114"/>
            <p:cNvSpPr/>
            <p:nvPr/>
          </p:nvSpPr>
          <p:spPr>
            <a:xfrm>
              <a:off x="3964096" y="38851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220.8</a:t>
              </a:r>
            </a:p>
          </p:txBody>
        </p:sp>
        <p:sp>
          <p:nvSpPr>
            <p:cNvPr id="115" name="tx115"/>
            <p:cNvSpPr/>
            <p:nvPr/>
          </p:nvSpPr>
          <p:spPr>
            <a:xfrm>
              <a:off x="3990221" y="344444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30.1</a:t>
              </a:r>
            </a:p>
          </p:txBody>
        </p:sp>
        <p:sp>
          <p:nvSpPr>
            <p:cNvPr id="116" name="tx116"/>
            <p:cNvSpPr/>
            <p:nvPr/>
          </p:nvSpPr>
          <p:spPr>
            <a:xfrm>
              <a:off x="5296811" y="38525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239.4</a:t>
              </a:r>
            </a:p>
          </p:txBody>
        </p:sp>
        <p:sp>
          <p:nvSpPr>
            <p:cNvPr id="117" name="tx117"/>
            <p:cNvSpPr/>
            <p:nvPr/>
          </p:nvSpPr>
          <p:spPr>
            <a:xfrm>
              <a:off x="5322937" y="34101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a:t>
              </a:r>
            </a:p>
          </p:txBody>
        </p:sp>
        <p:sp>
          <p:nvSpPr>
            <p:cNvPr id="118" name="tx118"/>
            <p:cNvSpPr/>
            <p:nvPr/>
          </p:nvSpPr>
          <p:spPr>
            <a:xfrm>
              <a:off x="6402160" y="392352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a:t>
              </a:r>
            </a:p>
          </p:txBody>
        </p:sp>
        <p:sp>
          <p:nvSpPr>
            <p:cNvPr id="119" name="tx119"/>
            <p:cNvSpPr/>
            <p:nvPr/>
          </p:nvSpPr>
          <p:spPr>
            <a:xfrm>
              <a:off x="6389109" y="34811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52.9</a:t>
              </a:r>
            </a:p>
          </p:txBody>
        </p:sp>
        <p:sp>
          <p:nvSpPr>
            <p:cNvPr id="120" name="tx120"/>
            <p:cNvSpPr/>
            <p:nvPr/>
          </p:nvSpPr>
          <p:spPr>
            <a:xfrm>
              <a:off x="6629527" y="39452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186.6</a:t>
              </a:r>
            </a:p>
          </p:txBody>
        </p:sp>
        <p:sp>
          <p:nvSpPr>
            <p:cNvPr id="121" name="tx121"/>
            <p:cNvSpPr/>
            <p:nvPr/>
          </p:nvSpPr>
          <p:spPr>
            <a:xfrm>
              <a:off x="6655652" y="35023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65.6</a:t>
              </a:r>
            </a:p>
          </p:txBody>
        </p:sp>
        <p:sp>
          <p:nvSpPr>
            <p:cNvPr id="122" name="tx122"/>
            <p:cNvSpPr/>
            <p:nvPr/>
          </p:nvSpPr>
          <p:spPr>
            <a:xfrm>
              <a:off x="6896070" y="39400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189.6</a:t>
              </a:r>
            </a:p>
          </p:txBody>
        </p:sp>
        <p:sp>
          <p:nvSpPr>
            <p:cNvPr id="123" name="tx123"/>
            <p:cNvSpPr/>
            <p:nvPr/>
          </p:nvSpPr>
          <p:spPr>
            <a:xfrm>
              <a:off x="6922195" y="34960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63.2</a:t>
              </a:r>
            </a:p>
          </p:txBody>
        </p:sp>
        <p:sp>
          <p:nvSpPr>
            <p:cNvPr id="124" name="tx124"/>
            <p:cNvSpPr/>
            <p:nvPr/>
          </p:nvSpPr>
          <p:spPr>
            <a:xfrm>
              <a:off x="7162613" y="39662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174.6</a:t>
              </a:r>
            </a:p>
          </p:txBody>
        </p:sp>
        <p:sp>
          <p:nvSpPr>
            <p:cNvPr id="125" name="tx125"/>
            <p:cNvSpPr/>
            <p:nvPr/>
          </p:nvSpPr>
          <p:spPr>
            <a:xfrm>
              <a:off x="7188738" y="35218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78.5</a:t>
              </a:r>
            </a:p>
          </p:txBody>
        </p:sp>
        <p:sp>
          <p:nvSpPr>
            <p:cNvPr id="126" name="tx126"/>
            <p:cNvSpPr/>
            <p:nvPr/>
          </p:nvSpPr>
          <p:spPr>
            <a:xfrm>
              <a:off x="7468333" y="3972027"/>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a:t>
              </a:r>
            </a:p>
          </p:txBody>
        </p:sp>
        <p:sp>
          <p:nvSpPr>
            <p:cNvPr id="127" name="tx127"/>
            <p:cNvSpPr/>
            <p:nvPr/>
          </p:nvSpPr>
          <p:spPr>
            <a:xfrm>
              <a:off x="7494458" y="352663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a:t>
              </a:r>
            </a:p>
          </p:txBody>
        </p:sp>
        <p:sp>
          <p:nvSpPr>
            <p:cNvPr id="128" name="tx128"/>
            <p:cNvSpPr/>
            <p:nvPr/>
          </p:nvSpPr>
          <p:spPr>
            <a:xfrm>
              <a:off x="7695699" y="39741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170.2</a:t>
              </a:r>
            </a:p>
          </p:txBody>
        </p:sp>
        <p:sp>
          <p:nvSpPr>
            <p:cNvPr id="129" name="tx129"/>
            <p:cNvSpPr/>
            <p:nvPr/>
          </p:nvSpPr>
          <p:spPr>
            <a:xfrm>
              <a:off x="7721825" y="35281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83.8</a:t>
              </a:r>
            </a:p>
          </p:txBody>
        </p:sp>
        <p:sp>
          <p:nvSpPr>
            <p:cNvPr id="130" name="tx130"/>
            <p:cNvSpPr/>
            <p:nvPr/>
          </p:nvSpPr>
          <p:spPr>
            <a:xfrm>
              <a:off x="7962242" y="39734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170.6</a:t>
              </a:r>
            </a:p>
          </p:txBody>
        </p:sp>
        <p:sp>
          <p:nvSpPr>
            <p:cNvPr id="131" name="tx131"/>
            <p:cNvSpPr/>
            <p:nvPr/>
          </p:nvSpPr>
          <p:spPr>
            <a:xfrm>
              <a:off x="8027545" y="352638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55348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4" name="tx134"/>
            <p:cNvSpPr/>
            <p:nvPr/>
          </p:nvSpPr>
          <p:spPr>
            <a:xfrm>
              <a:off x="655386" y="285106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5" name="tx135"/>
            <p:cNvSpPr/>
            <p:nvPr/>
          </p:nvSpPr>
          <p:spPr>
            <a:xfrm>
              <a:off x="655386" y="214864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45028" y="306890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3" name="tx153"/>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4" name="pl154"/>
            <p:cNvSpPr/>
            <p:nvPr/>
          </p:nvSpPr>
          <p:spPr>
            <a:xfrm>
              <a:off x="2846108"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13207" y="5228064"/>
              <a:ext cx="10171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cobertura</a:t>
              </a:r>
            </a:p>
          </p:txBody>
        </p:sp>
        <p:sp>
          <p:nvSpPr>
            <p:cNvPr id="156" name="rc156"/>
            <p:cNvSpPr/>
            <p:nvPr/>
          </p:nvSpPr>
          <p:spPr>
            <a:xfrm>
              <a:off x="4417686" y="5180747"/>
              <a:ext cx="201456" cy="201456"/>
            </a:xfrm>
            <a:prstGeom prst="rect">
              <a:avLst/>
            </a:prstGeom>
            <a:solidFill>
              <a:srgbClr val="E2231A">
                <a:alpha val="100000"/>
              </a:srgbClr>
            </a:solidFill>
          </p:spPr>
          <p:txBody>
            <a:bodyPr/>
            <a:lstStyle/>
            <a:p/>
          </p:txBody>
        </p:sp>
        <p:sp>
          <p:nvSpPr>
            <p:cNvPr id="157" name="rc157"/>
            <p:cNvSpPr/>
            <p:nvPr/>
          </p:nvSpPr>
          <p:spPr>
            <a:xfrm>
              <a:off x="5692760" y="5180747"/>
              <a:ext cx="201456" cy="201456"/>
            </a:xfrm>
            <a:prstGeom prst="rect">
              <a:avLst/>
            </a:prstGeom>
            <a:solidFill>
              <a:srgbClr val="80BD41">
                <a:alpha val="100000"/>
              </a:srgbClr>
            </a:solidFill>
          </p:spPr>
          <p:txBody>
            <a:bodyPr/>
            <a:lstStyle/>
            <a:p/>
          </p:txBody>
        </p:sp>
        <p:sp>
          <p:nvSpPr>
            <p:cNvPr id="158" name="tx158"/>
            <p:cNvSpPr/>
            <p:nvPr/>
          </p:nvSpPr>
          <p:spPr>
            <a:xfrm>
              <a:off x="4697731" y="5229838"/>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9" name="tx159"/>
            <p:cNvSpPr/>
            <p:nvPr/>
          </p:nvSpPr>
          <p:spPr>
            <a:xfrm>
              <a:off x="5972805" y="5229838"/>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60" name="tx160"/>
            <p:cNvSpPr/>
            <p:nvPr/>
          </p:nvSpPr>
          <p:spPr>
            <a:xfrm>
              <a:off x="951100" y="1400299"/>
              <a:ext cx="5535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MCV1 y número de niños vacunados y no vacunados,</a:t>
              </a:r>
            </a:p>
          </p:txBody>
        </p:sp>
        <p:sp>
          <p:nvSpPr>
            <p:cNvPr id="161" name="tx161"/>
            <p:cNvSpPr/>
            <p:nvPr/>
          </p:nvSpPr>
          <p:spPr>
            <a:xfrm>
              <a:off x="951100" y="1594448"/>
              <a:ext cx="138867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Bolivia, 2000-2025</a:t>
              </a:r>
            </a:p>
          </p:txBody>
        </p:sp>
        <p:sp>
          <p:nvSpPr>
            <p:cNvPr id="162" name="pl162"/>
            <p:cNvSpPr/>
            <p:nvPr/>
          </p:nvSpPr>
          <p:spPr>
            <a:xfrm>
              <a:off x="258751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16999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75246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87875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46122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5139130" cy="129091"/>
            </a:xfrm>
            <a:prstGeom prst="rect">
              <a:avLst/>
            </a:prstGeom>
            <a:solidFill>
              <a:srgbClr val="80BD41">
                <a:alpha val="100000"/>
              </a:srgbClr>
            </a:solidFill>
          </p:spPr>
          <p:txBody>
            <a:bodyPr/>
            <a:lstStyle/>
            <a:p/>
          </p:txBody>
        </p:sp>
        <p:sp>
          <p:nvSpPr>
            <p:cNvPr id="172" name="rc172"/>
            <p:cNvSpPr/>
            <p:nvPr/>
          </p:nvSpPr>
          <p:spPr>
            <a:xfrm>
              <a:off x="6435404" y="5954972"/>
              <a:ext cx="1366130" cy="129091"/>
            </a:xfrm>
            <a:prstGeom prst="rect">
              <a:avLst/>
            </a:prstGeom>
            <a:solidFill>
              <a:srgbClr val="E2231A">
                <a:alpha val="100000"/>
              </a:srgbClr>
            </a:solidFill>
          </p:spPr>
          <p:txBody>
            <a:bodyPr/>
            <a:lstStyle/>
            <a:p/>
          </p:txBody>
        </p:sp>
        <p:sp>
          <p:nvSpPr>
            <p:cNvPr id="173" name="rc173"/>
            <p:cNvSpPr/>
            <p:nvPr/>
          </p:nvSpPr>
          <p:spPr>
            <a:xfrm>
              <a:off x="1296273" y="5793607"/>
              <a:ext cx="4394344" cy="129091"/>
            </a:xfrm>
            <a:prstGeom prst="rect">
              <a:avLst/>
            </a:prstGeom>
            <a:solidFill>
              <a:srgbClr val="80BD41">
                <a:alpha val="100000"/>
              </a:srgbClr>
            </a:solidFill>
          </p:spPr>
          <p:txBody>
            <a:bodyPr/>
            <a:lstStyle/>
            <a:p/>
          </p:txBody>
        </p:sp>
        <p:sp>
          <p:nvSpPr>
            <p:cNvPr id="174" name="rc174"/>
            <p:cNvSpPr/>
            <p:nvPr/>
          </p:nvSpPr>
          <p:spPr>
            <a:xfrm>
              <a:off x="5690618" y="5793607"/>
              <a:ext cx="2164374" cy="129091"/>
            </a:xfrm>
            <a:prstGeom prst="rect">
              <a:avLst/>
            </a:prstGeom>
            <a:solidFill>
              <a:srgbClr val="E2231A">
                <a:alpha val="100000"/>
              </a:srgbClr>
            </a:solidFill>
          </p:spPr>
          <p:txBody>
            <a:bodyPr/>
            <a:lstStyle/>
            <a:p/>
          </p:txBody>
        </p:sp>
        <p:sp>
          <p:nvSpPr>
            <p:cNvPr id="175" name="rc175"/>
            <p:cNvSpPr/>
            <p:nvPr/>
          </p:nvSpPr>
          <p:spPr>
            <a:xfrm>
              <a:off x="1296273" y="5632243"/>
              <a:ext cx="4404932" cy="129091"/>
            </a:xfrm>
            <a:prstGeom prst="rect">
              <a:avLst/>
            </a:prstGeom>
            <a:solidFill>
              <a:srgbClr val="80BD41">
                <a:alpha val="100000"/>
              </a:srgbClr>
            </a:solidFill>
          </p:spPr>
          <p:txBody>
            <a:bodyPr/>
            <a:lstStyle/>
            <a:p/>
          </p:txBody>
        </p:sp>
        <p:sp>
          <p:nvSpPr>
            <p:cNvPr id="176" name="rc176"/>
            <p:cNvSpPr/>
            <p:nvPr/>
          </p:nvSpPr>
          <p:spPr>
            <a:xfrm>
              <a:off x="5701206" y="5632243"/>
              <a:ext cx="2169539" cy="129091"/>
            </a:xfrm>
            <a:prstGeom prst="rect">
              <a:avLst/>
            </a:prstGeom>
            <a:solidFill>
              <a:srgbClr val="E2231A">
                <a:alpha val="100000"/>
              </a:srgbClr>
            </a:solidFill>
          </p:spPr>
          <p:txBody>
            <a:bodyPr/>
            <a:lstStyle/>
            <a:p/>
          </p:txBody>
        </p:sp>
        <p:sp>
          <p:nvSpPr>
            <p:cNvPr id="177" name="tx177"/>
            <p:cNvSpPr/>
            <p:nvPr/>
          </p:nvSpPr>
          <p:spPr>
            <a:xfrm>
              <a:off x="7982117"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251.9</a:t>
              </a:r>
            </a:p>
          </p:txBody>
        </p:sp>
        <p:sp>
          <p:nvSpPr>
            <p:cNvPr id="178" name="tx178"/>
            <p:cNvSpPr/>
            <p:nvPr/>
          </p:nvSpPr>
          <p:spPr>
            <a:xfrm>
              <a:off x="8086465" y="5815017"/>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254</a:t>
              </a:r>
            </a:p>
          </p:txBody>
        </p:sp>
        <p:sp>
          <p:nvSpPr>
            <p:cNvPr id="179" name="tx179"/>
            <p:cNvSpPr/>
            <p:nvPr/>
          </p:nvSpPr>
          <p:spPr>
            <a:xfrm>
              <a:off x="8055059"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254.6</a:t>
              </a:r>
            </a:p>
          </p:txBody>
        </p:sp>
        <p:sp>
          <p:nvSpPr>
            <p:cNvPr id="180" name="tx180"/>
            <p:cNvSpPr/>
            <p:nvPr/>
          </p:nvSpPr>
          <p:spPr>
            <a:xfrm>
              <a:off x="3775404" y="597907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199</a:t>
              </a:r>
            </a:p>
          </p:txBody>
        </p:sp>
        <p:sp>
          <p:nvSpPr>
            <p:cNvPr id="181" name="tx181"/>
            <p:cNvSpPr/>
            <p:nvPr/>
          </p:nvSpPr>
          <p:spPr>
            <a:xfrm>
              <a:off x="7012976"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52.9</a:t>
              </a:r>
            </a:p>
          </p:txBody>
        </p:sp>
        <p:sp>
          <p:nvSpPr>
            <p:cNvPr id="182" name="tx182"/>
            <p:cNvSpPr/>
            <p:nvPr/>
          </p:nvSpPr>
          <p:spPr>
            <a:xfrm>
              <a:off x="3357807"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170.2</a:t>
              </a:r>
            </a:p>
          </p:txBody>
        </p:sp>
        <p:sp>
          <p:nvSpPr>
            <p:cNvPr id="183" name="tx183"/>
            <p:cNvSpPr/>
            <p:nvPr/>
          </p:nvSpPr>
          <p:spPr>
            <a:xfrm>
              <a:off x="6667311"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83.8</a:t>
              </a:r>
            </a:p>
          </p:txBody>
        </p:sp>
        <p:sp>
          <p:nvSpPr>
            <p:cNvPr id="184" name="tx184"/>
            <p:cNvSpPr/>
            <p:nvPr/>
          </p:nvSpPr>
          <p:spPr>
            <a:xfrm>
              <a:off x="3363101"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170.6</a:t>
              </a:r>
            </a:p>
          </p:txBody>
        </p:sp>
        <p:sp>
          <p:nvSpPr>
            <p:cNvPr id="185" name="tx185"/>
            <p:cNvSpPr/>
            <p:nvPr/>
          </p:nvSpPr>
          <p:spPr>
            <a:xfrm>
              <a:off x="6725686" y="56563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76220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1" name="tx191"/>
            <p:cNvSpPr/>
            <p:nvPr/>
          </p:nvSpPr>
          <p:spPr>
            <a:xfrm>
              <a:off x="634468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2" name="tx192"/>
            <p:cNvSpPr/>
            <p:nvPr/>
          </p:nvSpPr>
          <p:spPr>
            <a:xfrm>
              <a:off x="4255032" y="6312056"/>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3" name="tx193"/>
            <p:cNvSpPr/>
            <p:nvPr/>
          </p:nvSpPr>
          <p:spPr>
            <a:xfrm>
              <a:off x="3948074" y="65249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MCV1 en 2025 (67 %) fue inferior a la de 2019 (79 %).
El número de niños vacunados con la MCV1 disminuyó un 14 % en comparación con 2019.
El número de lactantes supervivientes aumentó aproximadamente un 1 % en comparación con 2019.
En 2025 se vacunaron menos niños que en 2019.
En 2025, hubo más lactantes supervivientes (población objetivo) que en 2019.
Para que la cobertura vacunal aumente, el número de niños vacunados debe crecer a un ritmo más rápido que el de la población.</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el número de niños vacunados debe crecer a un ritmo más rápido que el de la población.</a:t>
            </a:r>
          </a:p>
        </p:txBody>
      </p:sp>
      <p:grpSp xmlns:pic="http://schemas.openxmlformats.org/drawingml/2006/picture">
        <p:nvGrpSpPr>
          <p:cNvPr id="196" name=""/>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Estimaciones OMS/UNICEF de la cobertura nacional de inmunización (WUENIC), revisión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Cada año, la OMS y el UNICEF examinan conjuntamente los datos de cobertura nacional de inmunización, compartidos por los Estados Miembros, incluyendo la cobertura oficial y administrativa anual, reportes de encuestas completadas y cifras de publicaciones de literatura gris. Los datos son triangulados, considerando la existencia de posibles sesgos y se toman en cuenta opiniones de expertos locales para diferenciar entre datos empíricos* que reflejen con precisión el contexto,  y depurar datos que conduzcan a una  interpretación errónea ; con el fin de evaluar los niveles de cobertura más probables de cada país.
La OMS y UNICEF elaboran estimaciones específicas para cada país revisando los datos de cada país de forma independiente, sin recurrir a los datos de otros países cuando faltan datos. Las estimaciones no son ajustes ad hoc de las cifras comunicadas y pueden basarse en una única fuente empírica, normalmente la cobertura comunicada a nivel nacional. Cuando no se dispone de datos para un país, una vacuna o un año concretos, se interpolan los datos anteriores y posteriores. Si las fuentes entran en conflicto o varían mucho, se selecciona la estimación más plausible tras considerar los posibles sesgos.
Esta presentación muestra las últimas estimaciones de la WUENIC (publicadas el 15 de julio de 2026), utilizando las Perspectivas de la Población Mundial de la UNPD (WPP 2024) para obtener los promedios ponderados por población y derivar las cifras absolutas de niños vacunados y no vacunados/sin dosis.</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48375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54600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60824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67049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495263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01487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07712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13936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123032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9997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6961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3925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50890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7854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64818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21783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8747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5711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92676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973990" y="4952633"/>
              <a:ext cx="512678" cy="0"/>
            </a:xfrm>
            <a:prstGeom prst="rect">
              <a:avLst/>
            </a:prstGeom>
            <a:solidFill>
              <a:srgbClr val="1CABE2">
                <a:alpha val="100000"/>
              </a:srgbClr>
            </a:solidFill>
          </p:spPr>
          <p:txBody>
            <a:bodyPr/>
            <a:lstStyle/>
            <a:p/>
          </p:txBody>
        </p:sp>
        <p:sp>
          <p:nvSpPr>
            <p:cNvPr id="24" name="rc24"/>
            <p:cNvSpPr/>
            <p:nvPr/>
          </p:nvSpPr>
          <p:spPr>
            <a:xfrm>
              <a:off x="1543633" y="4952633"/>
              <a:ext cx="512678" cy="0"/>
            </a:xfrm>
            <a:prstGeom prst="rect">
              <a:avLst/>
            </a:prstGeom>
            <a:solidFill>
              <a:srgbClr val="1CABE2">
                <a:alpha val="100000"/>
              </a:srgbClr>
            </a:solidFill>
          </p:spPr>
          <p:txBody>
            <a:bodyPr/>
            <a:lstStyle/>
            <a:p/>
          </p:txBody>
        </p:sp>
        <p:sp>
          <p:nvSpPr>
            <p:cNvPr id="25" name="rc25"/>
            <p:cNvSpPr/>
            <p:nvPr/>
          </p:nvSpPr>
          <p:spPr>
            <a:xfrm>
              <a:off x="2113276" y="4952633"/>
              <a:ext cx="512678" cy="0"/>
            </a:xfrm>
            <a:prstGeom prst="rect">
              <a:avLst/>
            </a:prstGeom>
            <a:solidFill>
              <a:srgbClr val="1CABE2">
                <a:alpha val="100000"/>
              </a:srgbClr>
            </a:solidFill>
          </p:spPr>
          <p:txBody>
            <a:bodyPr/>
            <a:lstStyle/>
            <a:p/>
          </p:txBody>
        </p:sp>
        <p:sp>
          <p:nvSpPr>
            <p:cNvPr id="26" name="rc26"/>
            <p:cNvSpPr/>
            <p:nvPr/>
          </p:nvSpPr>
          <p:spPr>
            <a:xfrm>
              <a:off x="2682919" y="4952633"/>
              <a:ext cx="512678" cy="0"/>
            </a:xfrm>
            <a:prstGeom prst="rect">
              <a:avLst/>
            </a:prstGeom>
            <a:solidFill>
              <a:srgbClr val="1CABE2">
                <a:alpha val="100000"/>
              </a:srgbClr>
            </a:solidFill>
          </p:spPr>
          <p:txBody>
            <a:bodyPr/>
            <a:lstStyle/>
            <a:p/>
          </p:txBody>
        </p:sp>
        <p:sp>
          <p:nvSpPr>
            <p:cNvPr id="27" name="rc27"/>
            <p:cNvSpPr/>
            <p:nvPr/>
          </p:nvSpPr>
          <p:spPr>
            <a:xfrm>
              <a:off x="3252563" y="4952633"/>
              <a:ext cx="512678" cy="0"/>
            </a:xfrm>
            <a:prstGeom prst="rect">
              <a:avLst/>
            </a:prstGeom>
            <a:solidFill>
              <a:srgbClr val="1CABE2">
                <a:alpha val="100000"/>
              </a:srgbClr>
            </a:solidFill>
          </p:spPr>
          <p:txBody>
            <a:bodyPr/>
            <a:lstStyle/>
            <a:p/>
          </p:txBody>
        </p:sp>
        <p:sp>
          <p:nvSpPr>
            <p:cNvPr id="28" name="rc28"/>
            <p:cNvSpPr/>
            <p:nvPr/>
          </p:nvSpPr>
          <p:spPr>
            <a:xfrm>
              <a:off x="3822206" y="4948882"/>
              <a:ext cx="512678" cy="3751"/>
            </a:xfrm>
            <a:prstGeom prst="rect">
              <a:avLst/>
            </a:prstGeom>
            <a:solidFill>
              <a:srgbClr val="1CABE2">
                <a:alpha val="100000"/>
              </a:srgbClr>
            </a:solidFill>
          </p:spPr>
          <p:txBody>
            <a:bodyPr/>
            <a:lstStyle/>
            <a:p/>
          </p:txBody>
        </p:sp>
        <p:sp>
          <p:nvSpPr>
            <p:cNvPr id="29" name="rc29"/>
            <p:cNvSpPr/>
            <p:nvPr/>
          </p:nvSpPr>
          <p:spPr>
            <a:xfrm>
              <a:off x="4391849" y="4952633"/>
              <a:ext cx="512678" cy="0"/>
            </a:xfrm>
            <a:prstGeom prst="rect">
              <a:avLst/>
            </a:prstGeom>
            <a:solidFill>
              <a:srgbClr val="1CABE2">
                <a:alpha val="100000"/>
              </a:srgbClr>
            </a:solidFill>
          </p:spPr>
          <p:txBody>
            <a:bodyPr/>
            <a:lstStyle/>
            <a:p/>
          </p:txBody>
        </p:sp>
        <p:sp>
          <p:nvSpPr>
            <p:cNvPr id="30" name="rc30"/>
            <p:cNvSpPr/>
            <p:nvPr/>
          </p:nvSpPr>
          <p:spPr>
            <a:xfrm>
              <a:off x="4961493" y="4952633"/>
              <a:ext cx="512678" cy="0"/>
            </a:xfrm>
            <a:prstGeom prst="rect">
              <a:avLst/>
            </a:prstGeom>
            <a:solidFill>
              <a:srgbClr val="1CABE2">
                <a:alpha val="100000"/>
              </a:srgbClr>
            </a:solidFill>
          </p:spPr>
          <p:txBody>
            <a:bodyPr/>
            <a:lstStyle/>
            <a:p/>
          </p:txBody>
        </p:sp>
        <p:sp>
          <p:nvSpPr>
            <p:cNvPr id="31" name="rc31"/>
            <p:cNvSpPr/>
            <p:nvPr/>
          </p:nvSpPr>
          <p:spPr>
            <a:xfrm>
              <a:off x="5531136" y="4952633"/>
              <a:ext cx="512678" cy="0"/>
            </a:xfrm>
            <a:prstGeom prst="rect">
              <a:avLst/>
            </a:prstGeom>
            <a:solidFill>
              <a:srgbClr val="1CABE2">
                <a:alpha val="100000"/>
              </a:srgbClr>
            </a:solidFill>
          </p:spPr>
          <p:txBody>
            <a:bodyPr/>
            <a:lstStyle/>
            <a:p/>
          </p:txBody>
        </p:sp>
        <p:sp>
          <p:nvSpPr>
            <p:cNvPr id="32" name="rc32"/>
            <p:cNvSpPr/>
            <p:nvPr/>
          </p:nvSpPr>
          <p:spPr>
            <a:xfrm>
              <a:off x="6100779" y="4945131"/>
              <a:ext cx="512678" cy="7502"/>
            </a:xfrm>
            <a:prstGeom prst="rect">
              <a:avLst/>
            </a:prstGeom>
            <a:solidFill>
              <a:srgbClr val="1CABE2">
                <a:alpha val="100000"/>
              </a:srgbClr>
            </a:solidFill>
          </p:spPr>
          <p:txBody>
            <a:bodyPr/>
            <a:lstStyle/>
            <a:p/>
          </p:txBody>
        </p:sp>
        <p:sp>
          <p:nvSpPr>
            <p:cNvPr id="33" name="rc33"/>
            <p:cNvSpPr/>
            <p:nvPr/>
          </p:nvSpPr>
          <p:spPr>
            <a:xfrm>
              <a:off x="6670423" y="4016754"/>
              <a:ext cx="512678" cy="935878"/>
            </a:xfrm>
            <a:prstGeom prst="rect">
              <a:avLst/>
            </a:prstGeom>
            <a:solidFill>
              <a:srgbClr val="1CABE2">
                <a:alpha val="100000"/>
              </a:srgbClr>
            </a:solidFill>
          </p:spPr>
          <p:txBody>
            <a:bodyPr/>
            <a:lstStyle/>
            <a:p/>
          </p:txBody>
        </p:sp>
        <p:sp>
          <p:nvSpPr>
            <p:cNvPr id="34" name="pl34"/>
            <p:cNvSpPr/>
            <p:nvPr/>
          </p:nvSpPr>
          <p:spPr>
            <a:xfrm>
              <a:off x="1230329" y="1989016"/>
              <a:ext cx="5696432" cy="873486"/>
            </a:xfrm>
            <a:custGeom>
              <a:avLst/>
              <a:pathLst>
                <a:path w="5696432" h="873486">
                  <a:moveTo>
                    <a:pt x="0" y="0"/>
                  </a:moveTo>
                  <a:lnTo>
                    <a:pt x="569643" y="31195"/>
                  </a:lnTo>
                  <a:lnTo>
                    <a:pt x="1139286" y="374351"/>
                  </a:lnTo>
                  <a:lnTo>
                    <a:pt x="1708929" y="187175"/>
                  </a:lnTo>
                  <a:lnTo>
                    <a:pt x="2278573" y="499135"/>
                  </a:lnTo>
                  <a:lnTo>
                    <a:pt x="2848216" y="655115"/>
                  </a:lnTo>
                  <a:lnTo>
                    <a:pt x="3417859" y="623919"/>
                  </a:lnTo>
                  <a:lnTo>
                    <a:pt x="3987503" y="811095"/>
                  </a:lnTo>
                  <a:lnTo>
                    <a:pt x="4557146" y="842291"/>
                  </a:lnTo>
                  <a:lnTo>
                    <a:pt x="5126789" y="873486"/>
                  </a:lnTo>
                  <a:lnTo>
                    <a:pt x="5696432" y="873486"/>
                  </a:lnTo>
                </a:path>
              </a:pathLst>
            </a:custGeom>
            <a:ln w="27101" cap="flat">
              <a:solidFill>
                <a:srgbClr val="00833D">
                  <a:alpha val="100000"/>
                </a:srgbClr>
              </a:solidFill>
              <a:prstDash val="solid"/>
              <a:round/>
            </a:ln>
          </p:spPr>
          <p:txBody>
            <a:bodyPr/>
            <a:lstStyle/>
            <a:p/>
          </p:txBody>
        </p:sp>
        <p:sp>
          <p:nvSpPr>
            <p:cNvPr id="35" name="pl35"/>
            <p:cNvSpPr/>
            <p:nvPr/>
          </p:nvSpPr>
          <p:spPr>
            <a:xfrm>
              <a:off x="2939259" y="3049679"/>
              <a:ext cx="3987503" cy="717507"/>
            </a:xfrm>
            <a:custGeom>
              <a:avLst/>
              <a:pathLst>
                <a:path w="3987503" h="717507">
                  <a:moveTo>
                    <a:pt x="0" y="717507"/>
                  </a:moveTo>
                  <a:lnTo>
                    <a:pt x="569643" y="530331"/>
                  </a:lnTo>
                  <a:lnTo>
                    <a:pt x="1139286" y="467939"/>
                  </a:lnTo>
                  <a:lnTo>
                    <a:pt x="1708929" y="155979"/>
                  </a:lnTo>
                  <a:lnTo>
                    <a:pt x="2278573" y="374351"/>
                  </a:lnTo>
                  <a:lnTo>
                    <a:pt x="2848216" y="343155"/>
                  </a:lnTo>
                  <a:lnTo>
                    <a:pt x="3417859" y="0"/>
                  </a:lnTo>
                  <a:lnTo>
                    <a:pt x="3987503" y="0"/>
                  </a:lnTo>
                </a:path>
              </a:pathLst>
            </a:custGeom>
            <a:ln w="27101" cap="flat">
              <a:solidFill>
                <a:srgbClr val="002759">
                  <a:alpha val="100000"/>
                </a:srgbClr>
              </a:solidFill>
              <a:prstDash val="solid"/>
              <a:round/>
            </a:ln>
          </p:spPr>
          <p:txBody>
            <a:bodyPr/>
            <a:lstStyle/>
            <a:p/>
          </p:txBody>
        </p:sp>
        <p:sp>
          <p:nvSpPr>
            <p:cNvPr id="36" name="pt36"/>
            <p:cNvSpPr/>
            <p:nvPr/>
          </p:nvSpPr>
          <p:spPr>
            <a:xfrm>
              <a:off x="1198728" y="1957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1768371" y="19886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2338014" y="23317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2907658" y="21445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3477301" y="2456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4046944" y="261253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4616588" y="25813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5186231" y="276851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5755874" y="279970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6325517" y="283090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6895161" y="283090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2907658" y="37355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3477301" y="35484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4046944" y="34860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4616588" y="317405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5186231" y="33924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5755874" y="33612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6325517" y="30180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6895161" y="30180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tx55"/>
            <p:cNvSpPr/>
            <p:nvPr/>
          </p:nvSpPr>
          <p:spPr>
            <a:xfrm>
              <a:off x="1197170"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6" name="tx56"/>
            <p:cNvSpPr/>
            <p:nvPr/>
          </p:nvSpPr>
          <p:spPr>
            <a:xfrm>
              <a:off x="1766813"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7" name="tx57"/>
            <p:cNvSpPr/>
            <p:nvPr/>
          </p:nvSpPr>
          <p:spPr>
            <a:xfrm>
              <a:off x="2336456"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8" name="tx58"/>
            <p:cNvSpPr/>
            <p:nvPr/>
          </p:nvSpPr>
          <p:spPr>
            <a:xfrm>
              <a:off x="2906100"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9" name="tx59"/>
            <p:cNvSpPr/>
            <p:nvPr/>
          </p:nvSpPr>
          <p:spPr>
            <a:xfrm>
              <a:off x="3475743"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0" name="tx60"/>
            <p:cNvSpPr/>
            <p:nvPr/>
          </p:nvSpPr>
          <p:spPr>
            <a:xfrm>
              <a:off x="4045386" y="4820495"/>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1" name="tx61"/>
            <p:cNvSpPr/>
            <p:nvPr/>
          </p:nvSpPr>
          <p:spPr>
            <a:xfrm>
              <a:off x="4615030"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2" name="tx62"/>
            <p:cNvSpPr/>
            <p:nvPr/>
          </p:nvSpPr>
          <p:spPr>
            <a:xfrm>
              <a:off x="5184673"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3" name="tx63"/>
            <p:cNvSpPr/>
            <p:nvPr/>
          </p:nvSpPr>
          <p:spPr>
            <a:xfrm>
              <a:off x="5754316"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4" name="tx64"/>
            <p:cNvSpPr/>
            <p:nvPr/>
          </p:nvSpPr>
          <p:spPr>
            <a:xfrm>
              <a:off x="6323959" y="4817093"/>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65" name="tx65"/>
            <p:cNvSpPr/>
            <p:nvPr/>
          </p:nvSpPr>
          <p:spPr>
            <a:xfrm>
              <a:off x="6827284" y="388691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499</a:t>
              </a:r>
            </a:p>
          </p:txBody>
        </p:sp>
        <p:sp>
          <p:nvSpPr>
            <p:cNvPr id="66" name="pl66"/>
            <p:cNvSpPr/>
            <p:nvPr/>
          </p:nvSpPr>
          <p:spPr>
            <a:xfrm>
              <a:off x="6945899" y="2826157"/>
              <a:ext cx="916404" cy="35602"/>
            </a:xfrm>
            <a:custGeom>
              <a:avLst/>
              <a:pathLst>
                <a:path w="916404" h="35602">
                  <a:moveTo>
                    <a:pt x="916404" y="0"/>
                  </a:moveTo>
                  <a:lnTo>
                    <a:pt x="0" y="35602"/>
                  </a:lnTo>
                </a:path>
              </a:pathLst>
            </a:custGeom>
          </p:spPr>
          <p:txBody>
            <a:bodyPr/>
            <a:lstStyle/>
            <a:p/>
          </p:txBody>
        </p:sp>
        <p:sp>
          <p:nvSpPr>
            <p:cNvPr id="67" name="pl67"/>
            <p:cNvSpPr/>
            <p:nvPr/>
          </p:nvSpPr>
          <p:spPr>
            <a:xfrm>
              <a:off x="6945864" y="3050588"/>
              <a:ext cx="916439" cy="43635"/>
            </a:xfrm>
            <a:custGeom>
              <a:avLst/>
              <a:pathLst>
                <a:path w="916439" h="43635">
                  <a:moveTo>
                    <a:pt x="916439" y="43635"/>
                  </a:moveTo>
                  <a:lnTo>
                    <a:pt x="0" y="0"/>
                  </a:lnTo>
                </a:path>
              </a:pathLst>
            </a:custGeom>
          </p:spPr>
          <p:txBody>
            <a:bodyPr/>
            <a:lstStyle/>
            <a:p/>
          </p:txBody>
        </p:sp>
        <p:sp>
          <p:nvSpPr>
            <p:cNvPr id="68" name="pg68"/>
            <p:cNvSpPr/>
            <p:nvPr/>
          </p:nvSpPr>
          <p:spPr>
            <a:xfrm>
              <a:off x="7793724" y="273762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69" name="tx69"/>
            <p:cNvSpPr/>
            <p:nvPr/>
          </p:nvSpPr>
          <p:spPr>
            <a:xfrm>
              <a:off x="7816584" y="277874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67%</a:t>
              </a:r>
            </a:p>
          </p:txBody>
        </p:sp>
        <p:sp>
          <p:nvSpPr>
            <p:cNvPr id="70" name="pg70"/>
            <p:cNvSpPr/>
            <p:nvPr/>
          </p:nvSpPr>
          <p:spPr>
            <a:xfrm>
              <a:off x="7793724" y="300606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1" name="tx71"/>
            <p:cNvSpPr/>
            <p:nvPr/>
          </p:nvSpPr>
          <p:spPr>
            <a:xfrm>
              <a:off x="7816584" y="304718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61%</a:t>
              </a:r>
            </a:p>
          </p:txBody>
        </p:sp>
        <p:sp>
          <p:nvSpPr>
            <p:cNvPr id="72" name="rc72"/>
            <p:cNvSpPr/>
            <p:nvPr/>
          </p:nvSpPr>
          <p:spPr>
            <a:xfrm>
              <a:off x="888543" y="1578789"/>
              <a:ext cx="7747148" cy="3534502"/>
            </a:xfrm>
            <a:prstGeom prst="rect">
              <a:avLst/>
            </a:prstGeom>
            <a:ln w="13550" cap="rnd">
              <a:solidFill>
                <a:srgbClr val="BEBEBE">
                  <a:alpha val="100000"/>
                </a:srgbClr>
              </a:solidFill>
              <a:prstDash val="solid"/>
              <a:round/>
            </a:ln>
          </p:spPr>
          <p:txBody>
            <a:bodyPr/>
            <a:lstStyle/>
            <a:p/>
          </p:txBody>
        </p:sp>
        <p:sp>
          <p:nvSpPr>
            <p:cNvPr id="73" name="tx73"/>
            <p:cNvSpPr/>
            <p:nvPr/>
          </p:nvSpPr>
          <p:spPr>
            <a:xfrm>
              <a:off x="75528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4" name="tx74"/>
            <p:cNvSpPr/>
            <p:nvPr/>
          </p:nvSpPr>
          <p:spPr>
            <a:xfrm>
              <a:off x="614019" y="396750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a:t>
              </a:r>
            </a:p>
          </p:txBody>
        </p:sp>
        <p:sp>
          <p:nvSpPr>
            <p:cNvPr id="75" name="tx75"/>
            <p:cNvSpPr/>
            <p:nvPr/>
          </p:nvSpPr>
          <p:spPr>
            <a:xfrm>
              <a:off x="508103" y="301331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76" name="tx76"/>
            <p:cNvSpPr/>
            <p:nvPr/>
          </p:nvSpPr>
          <p:spPr>
            <a:xfrm>
              <a:off x="508103" y="207555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a:t>
              </a:r>
            </a:p>
          </p:txBody>
        </p:sp>
        <p:sp>
          <p:nvSpPr>
            <p:cNvPr id="77" name="tx77"/>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8" name="tx78"/>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79" name="tx79"/>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0" name="tx80"/>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1" name="tx81"/>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2" name="tx82"/>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3" name="tx83"/>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4" name="tx84"/>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5" name="tx85"/>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6" name="tx86"/>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7" name="tx87"/>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8" name="tx88"/>
            <p:cNvSpPr/>
            <p:nvPr/>
          </p:nvSpPr>
          <p:spPr>
            <a:xfrm rot="-5400000">
              <a:off x="108810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89" name="tx89"/>
            <p:cNvSpPr/>
            <p:nvPr/>
          </p:nvSpPr>
          <p:spPr>
            <a:xfrm rot="-5400000">
              <a:off x="165774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0" name="tx90"/>
            <p:cNvSpPr/>
            <p:nvPr/>
          </p:nvSpPr>
          <p:spPr>
            <a:xfrm rot="-5400000">
              <a:off x="222739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1" name="tx91"/>
            <p:cNvSpPr/>
            <p:nvPr/>
          </p:nvSpPr>
          <p:spPr>
            <a:xfrm rot="-5400000">
              <a:off x="279703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2" name="tx92"/>
            <p:cNvSpPr/>
            <p:nvPr/>
          </p:nvSpPr>
          <p:spPr>
            <a:xfrm rot="-5400000">
              <a:off x="336667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3" name="tx93"/>
            <p:cNvSpPr/>
            <p:nvPr/>
          </p:nvSpPr>
          <p:spPr>
            <a:xfrm rot="-5400000">
              <a:off x="393632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4" name="tx94"/>
            <p:cNvSpPr/>
            <p:nvPr/>
          </p:nvSpPr>
          <p:spPr>
            <a:xfrm rot="-5400000">
              <a:off x="4475579"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5" name="tx95"/>
            <p:cNvSpPr/>
            <p:nvPr/>
          </p:nvSpPr>
          <p:spPr>
            <a:xfrm rot="-5400000">
              <a:off x="507560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6" name="tx96"/>
            <p:cNvSpPr/>
            <p:nvPr/>
          </p:nvSpPr>
          <p:spPr>
            <a:xfrm rot="-5400000">
              <a:off x="5645221"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7" name="tx97"/>
            <p:cNvSpPr/>
            <p:nvPr/>
          </p:nvSpPr>
          <p:spPr>
            <a:xfrm rot="-5400000">
              <a:off x="621489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98" name="tx98"/>
            <p:cNvSpPr/>
            <p:nvPr/>
          </p:nvSpPr>
          <p:spPr>
            <a:xfrm rot="-5400000">
              <a:off x="678453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99" name="tx99"/>
            <p:cNvSpPr/>
            <p:nvPr/>
          </p:nvSpPr>
          <p:spPr>
            <a:xfrm rot="-5400000">
              <a:off x="-610286" y="3281886"/>
              <a:ext cx="1980083"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Número de casos de sarampión</a:t>
              </a:r>
            </a:p>
          </p:txBody>
        </p:sp>
        <p:sp>
          <p:nvSpPr>
            <p:cNvPr id="100" name="tx100"/>
            <p:cNvSpPr/>
            <p:nvPr/>
          </p:nvSpPr>
          <p:spPr>
            <a:xfrm rot="5400000">
              <a:off x="8131435" y="3280488"/>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sp>
          <p:nvSpPr>
            <p:cNvPr id="101" name="pl101"/>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2" name="pt102"/>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03" name="pl103"/>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04" name="pt104"/>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05" name="tx105"/>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06" name="tx106"/>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07" name="rc107"/>
            <p:cNvSpPr/>
            <p:nvPr/>
          </p:nvSpPr>
          <p:spPr>
            <a:xfrm>
              <a:off x="5629279" y="5900002"/>
              <a:ext cx="201456" cy="201456"/>
            </a:xfrm>
            <a:prstGeom prst="rect">
              <a:avLst/>
            </a:prstGeom>
            <a:solidFill>
              <a:srgbClr val="1CABE2">
                <a:alpha val="100000"/>
              </a:srgbClr>
            </a:solidFill>
          </p:spPr>
          <p:txBody>
            <a:bodyPr/>
            <a:lstStyle/>
            <a:p/>
          </p:txBody>
        </p:sp>
        <p:sp>
          <p:nvSpPr>
            <p:cNvPr id="108" name="tx108"/>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09" name="tx109"/>
            <p:cNvSpPr/>
            <p:nvPr/>
          </p:nvSpPr>
          <p:spPr>
            <a:xfrm>
              <a:off x="1720852" y="1334104"/>
              <a:ext cx="608253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Tendencias en el número de casos de sarampión y cobertura de MCV, Bolivia, 2015-2025</a:t>
              </a:r>
            </a:p>
          </p:txBody>
        </p:sp>
        <p:sp>
          <p:nvSpPr>
            <p:cNvPr id="110" name="tx110"/>
            <p:cNvSpPr/>
            <p:nvPr/>
          </p:nvSpPr>
          <p:spPr>
            <a:xfrm>
              <a:off x="4007802" y="6232392"/>
              <a:ext cx="462788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11" name="tx111"/>
            <p:cNvSpPr/>
            <p:nvPr/>
          </p:nvSpPr>
          <p:spPr>
            <a:xfrm>
              <a:off x="2746464" y="6345398"/>
              <a:ext cx="58892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Casos de sarampión y rubéola notificados y tasas de incidencia por los Estados Miembros de la OMS, a 12 junio 2026.</a:t>
              </a:r>
            </a:p>
          </p:txBody>
        </p:sp>
        <p:sp>
          <p:nvSpPr>
            <p:cNvPr id="112" name="tx112"/>
            <p:cNvSpPr/>
            <p:nvPr/>
          </p:nvSpPr>
          <p:spPr>
            <a:xfrm>
              <a:off x="3448293" y="6466099"/>
              <a:ext cx="518739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Datos provisionales basados en datos mensuales comunicados a la OMS (Ginebra) hasta 12 junio 2026.</a:t>
              </a:r>
            </a:p>
          </p:txBody>
        </p:sp>
        <p:sp>
          <p:nvSpPr>
            <p:cNvPr id="113" name="tx113"/>
            <p:cNvSpPr/>
            <p:nvPr/>
          </p:nvSpPr>
          <p:spPr>
            <a:xfrm>
              <a:off x="-1443389" y="6586855"/>
              <a:ext cx="1007908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asteriscos (*) indican años con desabastecimiento de vacunas contra el sarampión y las cruces (^) indican años con campañas de vacunación contra el sarampión (nacionales o subnacionales).</a:t>
              </a:r>
            </a:p>
          </p:txBody>
        </p:sp>
      </p:grpSp>
      <p:sp>
        <p:nvSpPr>
          <p:cNvPr id="1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se registraron un total de 499 casos confirmados de sarampión en Bolivia. Ese mismo año, la cobertura de la primera dosis de la vacuna contra el sarampión (MCV1) fue del 67 % y la de la segunda dosis (MCV2), del 61 %.
El número de casos en 2025 fue 124,8 veces superior al de 2024 (n = 4).
El mayor número de casos de sarampión se registró en 2025 (n = 499). En ese año, la cobertura de la primera dosis de la vacuna contra el sarampión (MCV1) fue del 67 %.
En 2021 se llevaron a cabo actividades o campañas de inmunización complementarias con vacunas que contienen el virus del sarampión.</a:t>
            </a:r>
          </a:p>
        </p:txBody>
      </p:sp>
      <p:sp>
        <p:nvSpPr>
          <p:cNvPr id="11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Bolivia registró un aumento de los casos de sarampión en comparación con 2024, mientras que la cobertura de la primera dosis de la vacuna contra el sarampión (MCV1) fue del 67 % y la de la segunda dosis (MCV2), del 61 %.</a:t>
            </a:r>
          </a:p>
        </p:txBody>
      </p:sp>
      <p:grpSp xmlns:pic="http://schemas.openxmlformats.org/drawingml/2006/picture">
        <p:nvGrpSpPr>
          <p:cNvPr id="116" name=""/>
          <p:cNvGrpSpPr/>
          <p:nvPr/>
        </p:nvGrpSpPr>
        <p:grpSpPr>
          <a:xfrm>
            <a:off x="292608" y="1097280"/>
            <a:ext cx="8595360" cy="28575"/>
            <a:chOff x="292608" y="1097280"/>
            <a:chExt cx="8595360" cy="28575"/>
          </a:xfrm>
        </p:grpSpPr>
        <p:sp>
          <p:nvSpPr>
            <p:cNvPr id="11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1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Vacunación infantil:
Tablas adicionales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32522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28182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23843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84691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80352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76013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2551453"/>
              <a:ext cx="3520101" cy="2295465"/>
            </a:xfrm>
            <a:custGeom>
              <a:avLst/>
              <a:pathLst>
                <a:path w="3520101" h="2295465">
                  <a:moveTo>
                    <a:pt x="0" y="417357"/>
                  </a:moveTo>
                  <a:lnTo>
                    <a:pt x="140804" y="0"/>
                  </a:lnTo>
                  <a:lnTo>
                    <a:pt x="281608" y="417357"/>
                  </a:lnTo>
                  <a:lnTo>
                    <a:pt x="422412" y="1460750"/>
                  </a:lnTo>
                  <a:lnTo>
                    <a:pt x="563216" y="1773768"/>
                  </a:lnTo>
                  <a:lnTo>
                    <a:pt x="704020" y="1356411"/>
                  </a:lnTo>
                  <a:lnTo>
                    <a:pt x="844824" y="1773768"/>
                  </a:lnTo>
                  <a:lnTo>
                    <a:pt x="985628" y="2191126"/>
                  </a:lnTo>
                  <a:lnTo>
                    <a:pt x="1126432" y="1460750"/>
                  </a:lnTo>
                  <a:lnTo>
                    <a:pt x="1267236" y="1878108"/>
                  </a:lnTo>
                  <a:lnTo>
                    <a:pt x="1408040" y="1669429"/>
                  </a:lnTo>
                  <a:lnTo>
                    <a:pt x="1548844" y="1982447"/>
                  </a:lnTo>
                  <a:lnTo>
                    <a:pt x="1689648" y="1878108"/>
                  </a:lnTo>
                  <a:lnTo>
                    <a:pt x="1830452" y="2295465"/>
                  </a:lnTo>
                  <a:lnTo>
                    <a:pt x="1971256" y="1460750"/>
                  </a:lnTo>
                  <a:lnTo>
                    <a:pt x="2112061" y="1460750"/>
                  </a:lnTo>
                  <a:lnTo>
                    <a:pt x="2252865" y="1669429"/>
                  </a:lnTo>
                  <a:lnTo>
                    <a:pt x="2393669" y="1460750"/>
                  </a:lnTo>
                  <a:lnTo>
                    <a:pt x="2534473" y="1565090"/>
                  </a:lnTo>
                  <a:lnTo>
                    <a:pt x="2675277" y="1565090"/>
                  </a:lnTo>
                  <a:lnTo>
                    <a:pt x="2816081" y="834714"/>
                  </a:lnTo>
                  <a:lnTo>
                    <a:pt x="2956885" y="1565090"/>
                  </a:lnTo>
                  <a:lnTo>
                    <a:pt x="3097689" y="1460750"/>
                  </a:lnTo>
                  <a:lnTo>
                    <a:pt x="3238493" y="1565090"/>
                  </a:lnTo>
                  <a:lnTo>
                    <a:pt x="3379297" y="1356411"/>
                  </a:lnTo>
                  <a:lnTo>
                    <a:pt x="3520101" y="1356411"/>
                  </a:lnTo>
                </a:path>
              </a:pathLst>
            </a:custGeom>
            <a:ln w="27101" cap="flat">
              <a:solidFill>
                <a:srgbClr val="0058AB">
                  <a:alpha val="80000"/>
                </a:srgbClr>
              </a:solidFill>
              <a:prstDash val="solid"/>
              <a:round/>
            </a:ln>
          </p:spPr>
          <p:txBody>
            <a:bodyPr/>
            <a:lstStyle/>
            <a:p/>
          </p:txBody>
        </p:sp>
        <p:sp>
          <p:nvSpPr>
            <p:cNvPr id="19" name="pl19"/>
            <p:cNvSpPr/>
            <p:nvPr/>
          </p:nvSpPr>
          <p:spPr>
            <a:xfrm>
              <a:off x="943464" y="3490507"/>
              <a:ext cx="3520101" cy="939054"/>
            </a:xfrm>
            <a:custGeom>
              <a:avLst/>
              <a:pathLst>
                <a:path w="3520101" h="939054">
                  <a:moveTo>
                    <a:pt x="0" y="0"/>
                  </a:moveTo>
                  <a:lnTo>
                    <a:pt x="140804" y="104339"/>
                  </a:lnTo>
                  <a:lnTo>
                    <a:pt x="281608" y="0"/>
                  </a:lnTo>
                  <a:lnTo>
                    <a:pt x="422412" y="208678"/>
                  </a:lnTo>
                  <a:lnTo>
                    <a:pt x="563216" y="313018"/>
                  </a:lnTo>
                  <a:lnTo>
                    <a:pt x="704020" y="208678"/>
                  </a:lnTo>
                  <a:lnTo>
                    <a:pt x="844824" y="313018"/>
                  </a:lnTo>
                  <a:lnTo>
                    <a:pt x="985628" y="313018"/>
                  </a:lnTo>
                  <a:lnTo>
                    <a:pt x="1126432" y="521696"/>
                  </a:lnTo>
                  <a:lnTo>
                    <a:pt x="1267236" y="626036"/>
                  </a:lnTo>
                  <a:lnTo>
                    <a:pt x="1408040" y="730375"/>
                  </a:lnTo>
                  <a:lnTo>
                    <a:pt x="1548844" y="730375"/>
                  </a:lnTo>
                  <a:lnTo>
                    <a:pt x="1689648" y="730375"/>
                  </a:lnTo>
                  <a:lnTo>
                    <a:pt x="1830452" y="730375"/>
                  </a:lnTo>
                  <a:lnTo>
                    <a:pt x="1971256" y="834714"/>
                  </a:lnTo>
                  <a:lnTo>
                    <a:pt x="2112061" y="834714"/>
                  </a:lnTo>
                  <a:lnTo>
                    <a:pt x="2252865" y="834714"/>
                  </a:lnTo>
                  <a:lnTo>
                    <a:pt x="2393669" y="834714"/>
                  </a:lnTo>
                  <a:lnTo>
                    <a:pt x="2534473" y="939054"/>
                  </a:lnTo>
                  <a:lnTo>
                    <a:pt x="2675277" y="939054"/>
                  </a:lnTo>
                  <a:lnTo>
                    <a:pt x="2816081" y="834714"/>
                  </a:lnTo>
                  <a:lnTo>
                    <a:pt x="2956885" y="730375"/>
                  </a:lnTo>
                  <a:lnTo>
                    <a:pt x="3097689" y="730375"/>
                  </a:lnTo>
                  <a:lnTo>
                    <a:pt x="3238493" y="730375"/>
                  </a:lnTo>
                  <a:lnTo>
                    <a:pt x="3379297" y="834714"/>
                  </a:lnTo>
                  <a:lnTo>
                    <a:pt x="3520101" y="834714"/>
                  </a:lnTo>
                </a:path>
              </a:pathLst>
            </a:custGeom>
            <a:ln w="27101" cap="flat">
              <a:solidFill>
                <a:srgbClr val="1CABE2">
                  <a:alpha val="80000"/>
                </a:srgbClr>
              </a:solidFill>
              <a:prstDash val="solid"/>
              <a:round/>
            </a:ln>
          </p:spPr>
          <p:txBody>
            <a:bodyPr/>
            <a:lstStyle/>
            <a:p/>
          </p:txBody>
        </p:sp>
        <p:sp>
          <p:nvSpPr>
            <p:cNvPr id="20" name="pl20"/>
            <p:cNvSpPr/>
            <p:nvPr/>
          </p:nvSpPr>
          <p:spPr>
            <a:xfrm>
              <a:off x="943464" y="3803525"/>
              <a:ext cx="3520101" cy="834714"/>
            </a:xfrm>
            <a:custGeom>
              <a:avLst/>
              <a:pathLst>
                <a:path w="3520101" h="834714">
                  <a:moveTo>
                    <a:pt x="0" y="417357"/>
                  </a:moveTo>
                  <a:lnTo>
                    <a:pt x="140804" y="521696"/>
                  </a:lnTo>
                  <a:lnTo>
                    <a:pt x="281608" y="521696"/>
                  </a:lnTo>
                  <a:lnTo>
                    <a:pt x="422412" y="626036"/>
                  </a:lnTo>
                  <a:lnTo>
                    <a:pt x="563216" y="730375"/>
                  </a:lnTo>
                  <a:lnTo>
                    <a:pt x="704020" y="626036"/>
                  </a:lnTo>
                  <a:lnTo>
                    <a:pt x="844824" y="730375"/>
                  </a:lnTo>
                  <a:lnTo>
                    <a:pt x="985628" y="834714"/>
                  </a:lnTo>
                  <a:lnTo>
                    <a:pt x="1126432" y="521696"/>
                  </a:lnTo>
                  <a:lnTo>
                    <a:pt x="1267236" y="730375"/>
                  </a:lnTo>
                  <a:lnTo>
                    <a:pt x="1408040" y="730375"/>
                  </a:lnTo>
                  <a:lnTo>
                    <a:pt x="1548844" y="626036"/>
                  </a:lnTo>
                  <a:lnTo>
                    <a:pt x="1689648" y="730375"/>
                  </a:lnTo>
                  <a:lnTo>
                    <a:pt x="1830452" y="626036"/>
                  </a:lnTo>
                  <a:lnTo>
                    <a:pt x="1971256" y="313018"/>
                  </a:lnTo>
                  <a:lnTo>
                    <a:pt x="2112061" y="313018"/>
                  </a:lnTo>
                  <a:lnTo>
                    <a:pt x="2252865" y="417357"/>
                  </a:lnTo>
                  <a:lnTo>
                    <a:pt x="2393669" y="104339"/>
                  </a:lnTo>
                  <a:lnTo>
                    <a:pt x="2534473" y="521696"/>
                  </a:lnTo>
                  <a:lnTo>
                    <a:pt x="2675277" y="313018"/>
                  </a:lnTo>
                  <a:lnTo>
                    <a:pt x="2816081" y="0"/>
                  </a:lnTo>
                  <a:lnTo>
                    <a:pt x="2956885" y="104339"/>
                  </a:lnTo>
                  <a:lnTo>
                    <a:pt x="3097689" y="104339"/>
                  </a:lnTo>
                  <a:lnTo>
                    <a:pt x="3238493" y="521696"/>
                  </a:lnTo>
                  <a:lnTo>
                    <a:pt x="3379297" y="626036"/>
                  </a:lnTo>
                  <a:lnTo>
                    <a:pt x="3520101" y="313018"/>
                  </a:lnTo>
                </a:path>
              </a:pathLst>
            </a:custGeom>
            <a:ln w="27101" cap="flat">
              <a:solidFill>
                <a:srgbClr val="00833D">
                  <a:alpha val="80000"/>
                </a:srgbClr>
              </a:solidFill>
              <a:prstDash val="solid"/>
              <a:round/>
            </a:ln>
          </p:spPr>
          <p:txBody>
            <a:bodyPr/>
            <a:lstStyle/>
            <a:p/>
          </p:txBody>
        </p:sp>
        <p:sp>
          <p:nvSpPr>
            <p:cNvPr id="21" name="pl21"/>
            <p:cNvSpPr/>
            <p:nvPr/>
          </p:nvSpPr>
          <p:spPr>
            <a:xfrm>
              <a:off x="943464" y="2551453"/>
              <a:ext cx="3520101" cy="2295465"/>
            </a:xfrm>
            <a:custGeom>
              <a:avLst/>
              <a:pathLst>
                <a:path w="3520101" h="2295465">
                  <a:moveTo>
                    <a:pt x="0" y="417357"/>
                  </a:moveTo>
                  <a:lnTo>
                    <a:pt x="140804" y="0"/>
                  </a:lnTo>
                  <a:lnTo>
                    <a:pt x="281608" y="417357"/>
                  </a:lnTo>
                  <a:lnTo>
                    <a:pt x="422412" y="1460750"/>
                  </a:lnTo>
                  <a:lnTo>
                    <a:pt x="563216" y="1773768"/>
                  </a:lnTo>
                  <a:lnTo>
                    <a:pt x="704020" y="1356411"/>
                  </a:lnTo>
                  <a:lnTo>
                    <a:pt x="844824" y="1773768"/>
                  </a:lnTo>
                  <a:lnTo>
                    <a:pt x="985628" y="2191126"/>
                  </a:lnTo>
                  <a:lnTo>
                    <a:pt x="1126432" y="1460750"/>
                  </a:lnTo>
                  <a:lnTo>
                    <a:pt x="1267236" y="1878108"/>
                  </a:lnTo>
                  <a:lnTo>
                    <a:pt x="1408040" y="1669429"/>
                  </a:lnTo>
                  <a:lnTo>
                    <a:pt x="1548844" y="1982447"/>
                  </a:lnTo>
                  <a:lnTo>
                    <a:pt x="1689648" y="1878108"/>
                  </a:lnTo>
                  <a:lnTo>
                    <a:pt x="1830452" y="2295465"/>
                  </a:lnTo>
                  <a:lnTo>
                    <a:pt x="1971256" y="1460750"/>
                  </a:lnTo>
                  <a:lnTo>
                    <a:pt x="2112061" y="1460750"/>
                  </a:lnTo>
                  <a:lnTo>
                    <a:pt x="2252865" y="1669429"/>
                  </a:lnTo>
                  <a:lnTo>
                    <a:pt x="2393669" y="1460750"/>
                  </a:lnTo>
                  <a:lnTo>
                    <a:pt x="2534473" y="1565090"/>
                  </a:lnTo>
                  <a:lnTo>
                    <a:pt x="2675277" y="1565090"/>
                  </a:lnTo>
                  <a:lnTo>
                    <a:pt x="2816081" y="834714"/>
                  </a:lnTo>
                  <a:lnTo>
                    <a:pt x="2956885" y="1565090"/>
                  </a:lnTo>
                  <a:lnTo>
                    <a:pt x="3097689" y="1460750"/>
                  </a:lnTo>
                  <a:lnTo>
                    <a:pt x="3238493" y="1565090"/>
                  </a:lnTo>
                  <a:lnTo>
                    <a:pt x="3379297" y="1356411"/>
                  </a:lnTo>
                  <a:lnTo>
                    <a:pt x="3520101" y="1356411"/>
                  </a:lnTo>
                </a:path>
              </a:pathLst>
            </a:custGeom>
            <a:ln w="43362" cap="flat">
              <a:solidFill>
                <a:srgbClr val="000000">
                  <a:alpha val="100000"/>
                </a:srgbClr>
              </a:solidFill>
              <a:prstDash val="solid"/>
              <a:round/>
            </a:ln>
          </p:spPr>
          <p:txBody>
            <a:bodyPr/>
            <a:lstStyle/>
            <a:p/>
          </p:txBody>
        </p:sp>
        <p:sp>
          <p:nvSpPr>
            <p:cNvPr id="22" name="pl22"/>
            <p:cNvSpPr/>
            <p:nvPr/>
          </p:nvSpPr>
          <p:spPr>
            <a:xfrm>
              <a:off x="943464" y="2551453"/>
              <a:ext cx="3520101" cy="2295465"/>
            </a:xfrm>
            <a:custGeom>
              <a:avLst/>
              <a:pathLst>
                <a:path w="3520101" h="2295465">
                  <a:moveTo>
                    <a:pt x="0" y="417357"/>
                  </a:moveTo>
                  <a:lnTo>
                    <a:pt x="140804" y="0"/>
                  </a:lnTo>
                  <a:lnTo>
                    <a:pt x="281608" y="417357"/>
                  </a:lnTo>
                  <a:lnTo>
                    <a:pt x="422412" y="1460750"/>
                  </a:lnTo>
                  <a:lnTo>
                    <a:pt x="563216" y="1773768"/>
                  </a:lnTo>
                  <a:lnTo>
                    <a:pt x="704020" y="1356411"/>
                  </a:lnTo>
                  <a:lnTo>
                    <a:pt x="844824" y="1773768"/>
                  </a:lnTo>
                  <a:lnTo>
                    <a:pt x="985628" y="2191126"/>
                  </a:lnTo>
                  <a:lnTo>
                    <a:pt x="1126432" y="1460750"/>
                  </a:lnTo>
                  <a:lnTo>
                    <a:pt x="1267236" y="1878108"/>
                  </a:lnTo>
                  <a:lnTo>
                    <a:pt x="1408040" y="1669429"/>
                  </a:lnTo>
                  <a:lnTo>
                    <a:pt x="1548844" y="1982447"/>
                  </a:lnTo>
                  <a:lnTo>
                    <a:pt x="1689648" y="1878108"/>
                  </a:lnTo>
                  <a:lnTo>
                    <a:pt x="1830452" y="2295465"/>
                  </a:lnTo>
                  <a:lnTo>
                    <a:pt x="1971256" y="1460750"/>
                  </a:lnTo>
                  <a:lnTo>
                    <a:pt x="2112061" y="1460750"/>
                  </a:lnTo>
                  <a:lnTo>
                    <a:pt x="2252865" y="1669429"/>
                  </a:lnTo>
                  <a:lnTo>
                    <a:pt x="2393669" y="1460750"/>
                  </a:lnTo>
                  <a:lnTo>
                    <a:pt x="2534473" y="1565090"/>
                  </a:lnTo>
                  <a:lnTo>
                    <a:pt x="2675277" y="1565090"/>
                  </a:lnTo>
                  <a:lnTo>
                    <a:pt x="2816081" y="834714"/>
                  </a:lnTo>
                  <a:lnTo>
                    <a:pt x="2956885" y="1565090"/>
                  </a:lnTo>
                  <a:lnTo>
                    <a:pt x="3097689" y="1460750"/>
                  </a:lnTo>
                  <a:lnTo>
                    <a:pt x="3238493" y="1565090"/>
                  </a:lnTo>
                  <a:lnTo>
                    <a:pt x="3379297" y="1356411"/>
                  </a:lnTo>
                  <a:lnTo>
                    <a:pt x="3520101" y="1356411"/>
                  </a:lnTo>
                </a:path>
              </a:pathLst>
            </a:custGeom>
            <a:ln w="27101" cap="flat">
              <a:solidFill>
                <a:srgbClr val="0058AB">
                  <a:alpha val="100000"/>
                </a:srgbClr>
              </a:solidFill>
              <a:prstDash val="solid"/>
              <a:round/>
            </a:ln>
          </p:spPr>
          <p:txBody>
            <a:bodyPr/>
            <a:lstStyle/>
            <a:p/>
          </p:txBody>
        </p:sp>
        <p:sp>
          <p:nvSpPr>
            <p:cNvPr id="23" name="pl23"/>
            <p:cNvSpPr/>
            <p:nvPr/>
          </p:nvSpPr>
          <p:spPr>
            <a:xfrm>
              <a:off x="767459" y="4846918"/>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2655792"/>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47484" y="3594846"/>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351504" y="3907864"/>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055525" y="3699185"/>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618741" y="3803525"/>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22761" y="3594846"/>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3594846"/>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56840" y="258922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887193" y="261804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33" name="pg33"/>
            <p:cNvSpPr/>
            <p:nvPr/>
          </p:nvSpPr>
          <p:spPr>
            <a:xfrm>
              <a:off x="1588995"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19349" y="355710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5" name="pg35"/>
            <p:cNvSpPr/>
            <p:nvPr/>
          </p:nvSpPr>
          <p:spPr>
            <a:xfrm>
              <a:off x="2293016" y="38412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23369" y="387012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7" name="pg37"/>
            <p:cNvSpPr/>
            <p:nvPr/>
          </p:nvSpPr>
          <p:spPr>
            <a:xfrm>
              <a:off x="2997036" y="36326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27389" y="366144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9" name="pg39"/>
            <p:cNvSpPr/>
            <p:nvPr/>
          </p:nvSpPr>
          <p:spPr>
            <a:xfrm>
              <a:off x="3560252" y="37369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590606" y="3768251"/>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1" name="pg41"/>
            <p:cNvSpPr/>
            <p:nvPr/>
          </p:nvSpPr>
          <p:spPr>
            <a:xfrm>
              <a:off x="4264273"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94626" y="355710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3" name="pg43"/>
            <p:cNvSpPr/>
            <p:nvPr/>
          </p:nvSpPr>
          <p:spPr>
            <a:xfrm>
              <a:off x="4405077"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355710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5" name="tx45"/>
            <p:cNvSpPr/>
            <p:nvPr/>
          </p:nvSpPr>
          <p:spPr>
            <a:xfrm>
              <a:off x="4523855" y="428615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407874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7" name="tx47"/>
            <p:cNvSpPr/>
            <p:nvPr/>
          </p:nvSpPr>
          <p:spPr>
            <a:xfrm>
              <a:off x="641260" y="48042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376088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271749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6" name="tx56"/>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7" name="tx57"/>
            <p:cNvSpPr/>
            <p:nvPr/>
          </p:nvSpPr>
          <p:spPr>
            <a:xfrm rot="-5400000">
              <a:off x="-262662"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58" name="pl58"/>
            <p:cNvSpPr/>
            <p:nvPr/>
          </p:nvSpPr>
          <p:spPr>
            <a:xfrm>
              <a:off x="162830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62830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39846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16092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895405" y="6120905"/>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Bolivia</a:t>
              </a:r>
            </a:p>
          </p:txBody>
        </p:sp>
        <p:sp>
          <p:nvSpPr>
            <p:cNvPr id="63" name="tx63"/>
            <p:cNvSpPr/>
            <p:nvPr/>
          </p:nvSpPr>
          <p:spPr>
            <a:xfrm>
              <a:off x="266556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428022"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5" name="tx65"/>
            <p:cNvSpPr/>
            <p:nvPr/>
          </p:nvSpPr>
          <p:spPr>
            <a:xfrm>
              <a:off x="2233515" y="1629976"/>
              <a:ext cx="93999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DTP3</a:t>
              </a:r>
            </a:p>
          </p:txBody>
        </p:sp>
        <p:sp>
          <p:nvSpPr>
            <p:cNvPr id="66" name="pl66"/>
            <p:cNvSpPr/>
            <p:nvPr/>
          </p:nvSpPr>
          <p:spPr>
            <a:xfrm>
              <a:off x="5132709" y="432522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28182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223843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484691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380352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276013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3907864"/>
              <a:ext cx="3520101" cy="1252072"/>
            </a:xfrm>
            <a:custGeom>
              <a:avLst/>
              <a:pathLst>
                <a:path w="3520101" h="1252072">
                  <a:moveTo>
                    <a:pt x="0" y="0"/>
                  </a:moveTo>
                  <a:lnTo>
                    <a:pt x="140804" y="626036"/>
                  </a:lnTo>
                  <a:lnTo>
                    <a:pt x="281608" y="626036"/>
                  </a:lnTo>
                  <a:lnTo>
                    <a:pt x="422412" y="939054"/>
                  </a:lnTo>
                  <a:lnTo>
                    <a:pt x="563216" y="1147732"/>
                  </a:lnTo>
                  <a:lnTo>
                    <a:pt x="704020" y="521696"/>
                  </a:lnTo>
                  <a:lnTo>
                    <a:pt x="844824" y="1043393"/>
                  </a:lnTo>
                  <a:lnTo>
                    <a:pt x="985628" y="1043393"/>
                  </a:lnTo>
                  <a:lnTo>
                    <a:pt x="1126432" y="521696"/>
                  </a:lnTo>
                  <a:lnTo>
                    <a:pt x="1267236" y="521696"/>
                  </a:lnTo>
                  <a:lnTo>
                    <a:pt x="1408040" y="0"/>
                  </a:lnTo>
                  <a:lnTo>
                    <a:pt x="1548844" y="730375"/>
                  </a:lnTo>
                  <a:lnTo>
                    <a:pt x="1689648" y="417357"/>
                  </a:lnTo>
                  <a:lnTo>
                    <a:pt x="1830452" y="1043393"/>
                  </a:lnTo>
                  <a:lnTo>
                    <a:pt x="1971256" y="626036"/>
                  </a:lnTo>
                  <a:lnTo>
                    <a:pt x="2112061" y="730375"/>
                  </a:lnTo>
                  <a:lnTo>
                    <a:pt x="2252865" y="1043393"/>
                  </a:lnTo>
                  <a:lnTo>
                    <a:pt x="2393669" y="0"/>
                  </a:lnTo>
                  <a:lnTo>
                    <a:pt x="2534473" y="939054"/>
                  </a:lnTo>
                  <a:lnTo>
                    <a:pt x="2675277" y="730375"/>
                  </a:lnTo>
                  <a:lnTo>
                    <a:pt x="2816081" y="313018"/>
                  </a:lnTo>
                  <a:lnTo>
                    <a:pt x="2956885" y="939054"/>
                  </a:lnTo>
                  <a:lnTo>
                    <a:pt x="3097689" y="104339"/>
                  </a:lnTo>
                  <a:lnTo>
                    <a:pt x="3238493" y="313018"/>
                  </a:lnTo>
                  <a:lnTo>
                    <a:pt x="3379297" y="1252072"/>
                  </a:lnTo>
                  <a:lnTo>
                    <a:pt x="3520101" y="1252072"/>
                  </a:lnTo>
                </a:path>
              </a:pathLst>
            </a:custGeom>
            <a:ln w="27101" cap="flat">
              <a:solidFill>
                <a:srgbClr val="0058AB">
                  <a:alpha val="80000"/>
                </a:srgbClr>
              </a:solidFill>
              <a:prstDash val="solid"/>
              <a:round/>
            </a:ln>
          </p:spPr>
          <p:txBody>
            <a:bodyPr/>
            <a:lstStyle/>
            <a:p/>
          </p:txBody>
        </p:sp>
        <p:sp>
          <p:nvSpPr>
            <p:cNvPr id="80" name="pl80"/>
            <p:cNvSpPr/>
            <p:nvPr/>
          </p:nvSpPr>
          <p:spPr>
            <a:xfrm>
              <a:off x="5308715" y="3386167"/>
              <a:ext cx="3520101" cy="939054"/>
            </a:xfrm>
            <a:custGeom>
              <a:avLst/>
              <a:pathLst>
                <a:path w="3520101" h="939054">
                  <a:moveTo>
                    <a:pt x="0" y="0"/>
                  </a:moveTo>
                  <a:lnTo>
                    <a:pt x="140804" y="104339"/>
                  </a:lnTo>
                  <a:lnTo>
                    <a:pt x="281608" y="104339"/>
                  </a:lnTo>
                  <a:lnTo>
                    <a:pt x="422412" y="208678"/>
                  </a:lnTo>
                  <a:lnTo>
                    <a:pt x="563216" y="313018"/>
                  </a:lnTo>
                  <a:lnTo>
                    <a:pt x="704020" y="313018"/>
                  </a:lnTo>
                  <a:lnTo>
                    <a:pt x="844824" y="417357"/>
                  </a:lnTo>
                  <a:lnTo>
                    <a:pt x="985628" y="521696"/>
                  </a:lnTo>
                  <a:lnTo>
                    <a:pt x="1126432" y="626036"/>
                  </a:lnTo>
                  <a:lnTo>
                    <a:pt x="1267236" y="730375"/>
                  </a:lnTo>
                  <a:lnTo>
                    <a:pt x="1408040" y="834714"/>
                  </a:lnTo>
                  <a:lnTo>
                    <a:pt x="1548844" y="834714"/>
                  </a:lnTo>
                  <a:lnTo>
                    <a:pt x="1689648" y="834714"/>
                  </a:lnTo>
                  <a:lnTo>
                    <a:pt x="1830452" y="834714"/>
                  </a:lnTo>
                  <a:lnTo>
                    <a:pt x="1971256" y="834714"/>
                  </a:lnTo>
                  <a:lnTo>
                    <a:pt x="2112061" y="939054"/>
                  </a:lnTo>
                  <a:lnTo>
                    <a:pt x="2252865" y="834714"/>
                  </a:lnTo>
                  <a:lnTo>
                    <a:pt x="2393669" y="834714"/>
                  </a:lnTo>
                  <a:lnTo>
                    <a:pt x="2534473" y="939054"/>
                  </a:lnTo>
                  <a:lnTo>
                    <a:pt x="2675277" y="939054"/>
                  </a:lnTo>
                  <a:lnTo>
                    <a:pt x="2816081" y="939054"/>
                  </a:lnTo>
                  <a:lnTo>
                    <a:pt x="2956885" y="834714"/>
                  </a:lnTo>
                  <a:lnTo>
                    <a:pt x="3097689" y="730375"/>
                  </a:lnTo>
                  <a:lnTo>
                    <a:pt x="3238493" y="730375"/>
                  </a:lnTo>
                  <a:lnTo>
                    <a:pt x="3379297" y="834714"/>
                  </a:lnTo>
                  <a:lnTo>
                    <a:pt x="3520101" y="834714"/>
                  </a:lnTo>
                </a:path>
              </a:pathLst>
            </a:custGeom>
            <a:ln w="27101" cap="flat">
              <a:solidFill>
                <a:srgbClr val="1CABE2">
                  <a:alpha val="80000"/>
                </a:srgbClr>
              </a:solidFill>
              <a:prstDash val="solid"/>
              <a:round/>
            </a:ln>
          </p:spPr>
          <p:txBody>
            <a:bodyPr/>
            <a:lstStyle/>
            <a:p/>
          </p:txBody>
        </p:sp>
        <p:sp>
          <p:nvSpPr>
            <p:cNvPr id="81" name="pl81"/>
            <p:cNvSpPr/>
            <p:nvPr/>
          </p:nvSpPr>
          <p:spPr>
            <a:xfrm>
              <a:off x="5308715" y="4116543"/>
              <a:ext cx="3520101" cy="834714"/>
            </a:xfrm>
            <a:custGeom>
              <a:avLst/>
              <a:pathLst>
                <a:path w="3520101" h="834714">
                  <a:moveTo>
                    <a:pt x="0" y="417357"/>
                  </a:moveTo>
                  <a:lnTo>
                    <a:pt x="140804" y="730375"/>
                  </a:lnTo>
                  <a:lnTo>
                    <a:pt x="281608" y="417357"/>
                  </a:lnTo>
                  <a:lnTo>
                    <a:pt x="422412" y="417357"/>
                  </a:lnTo>
                  <a:lnTo>
                    <a:pt x="563216" y="417357"/>
                  </a:lnTo>
                  <a:lnTo>
                    <a:pt x="704020" y="208678"/>
                  </a:lnTo>
                  <a:lnTo>
                    <a:pt x="844824" y="521696"/>
                  </a:lnTo>
                  <a:lnTo>
                    <a:pt x="985628" y="626036"/>
                  </a:lnTo>
                  <a:lnTo>
                    <a:pt x="1126432" y="521696"/>
                  </a:lnTo>
                  <a:lnTo>
                    <a:pt x="1267236" y="521696"/>
                  </a:lnTo>
                  <a:lnTo>
                    <a:pt x="1408040" y="417357"/>
                  </a:lnTo>
                  <a:lnTo>
                    <a:pt x="1548844" y="521696"/>
                  </a:lnTo>
                  <a:lnTo>
                    <a:pt x="1689648" y="626036"/>
                  </a:lnTo>
                  <a:lnTo>
                    <a:pt x="1830452" y="521696"/>
                  </a:lnTo>
                  <a:lnTo>
                    <a:pt x="1971256" y="521696"/>
                  </a:lnTo>
                  <a:lnTo>
                    <a:pt x="2112061" y="417357"/>
                  </a:lnTo>
                  <a:lnTo>
                    <a:pt x="2252865" y="521696"/>
                  </a:lnTo>
                  <a:lnTo>
                    <a:pt x="2393669" y="0"/>
                  </a:lnTo>
                  <a:lnTo>
                    <a:pt x="2534473" y="834714"/>
                  </a:lnTo>
                  <a:lnTo>
                    <a:pt x="2675277" y="730375"/>
                  </a:lnTo>
                  <a:lnTo>
                    <a:pt x="2816081" y="521696"/>
                  </a:lnTo>
                  <a:lnTo>
                    <a:pt x="2956885" y="730375"/>
                  </a:lnTo>
                  <a:lnTo>
                    <a:pt x="3097689" y="0"/>
                  </a:lnTo>
                  <a:lnTo>
                    <a:pt x="3238493" y="417357"/>
                  </a:lnTo>
                  <a:lnTo>
                    <a:pt x="3379297" y="834714"/>
                  </a:lnTo>
                  <a:lnTo>
                    <a:pt x="3520101" y="313018"/>
                  </a:lnTo>
                </a:path>
              </a:pathLst>
            </a:custGeom>
            <a:ln w="27101" cap="flat">
              <a:solidFill>
                <a:srgbClr val="00833D">
                  <a:alpha val="80000"/>
                </a:srgbClr>
              </a:solidFill>
              <a:prstDash val="solid"/>
              <a:round/>
            </a:ln>
          </p:spPr>
          <p:txBody>
            <a:bodyPr/>
            <a:lstStyle/>
            <a:p/>
          </p:txBody>
        </p:sp>
        <p:sp>
          <p:nvSpPr>
            <p:cNvPr id="82" name="pl82"/>
            <p:cNvSpPr/>
            <p:nvPr/>
          </p:nvSpPr>
          <p:spPr>
            <a:xfrm>
              <a:off x="5308715" y="3907864"/>
              <a:ext cx="3520101" cy="1252072"/>
            </a:xfrm>
            <a:custGeom>
              <a:avLst/>
              <a:pathLst>
                <a:path w="3520101" h="1252072">
                  <a:moveTo>
                    <a:pt x="0" y="0"/>
                  </a:moveTo>
                  <a:lnTo>
                    <a:pt x="140804" y="626036"/>
                  </a:lnTo>
                  <a:lnTo>
                    <a:pt x="281608" y="626036"/>
                  </a:lnTo>
                  <a:lnTo>
                    <a:pt x="422412" y="939054"/>
                  </a:lnTo>
                  <a:lnTo>
                    <a:pt x="563216" y="1147732"/>
                  </a:lnTo>
                  <a:lnTo>
                    <a:pt x="704020" y="521696"/>
                  </a:lnTo>
                  <a:lnTo>
                    <a:pt x="844824" y="1043393"/>
                  </a:lnTo>
                  <a:lnTo>
                    <a:pt x="985628" y="1043393"/>
                  </a:lnTo>
                  <a:lnTo>
                    <a:pt x="1126432" y="521696"/>
                  </a:lnTo>
                  <a:lnTo>
                    <a:pt x="1267236" y="521696"/>
                  </a:lnTo>
                  <a:lnTo>
                    <a:pt x="1408040" y="0"/>
                  </a:lnTo>
                  <a:lnTo>
                    <a:pt x="1548844" y="730375"/>
                  </a:lnTo>
                  <a:lnTo>
                    <a:pt x="1689648" y="417357"/>
                  </a:lnTo>
                  <a:lnTo>
                    <a:pt x="1830452" y="1043393"/>
                  </a:lnTo>
                  <a:lnTo>
                    <a:pt x="1971256" y="626036"/>
                  </a:lnTo>
                  <a:lnTo>
                    <a:pt x="2112061" y="730375"/>
                  </a:lnTo>
                  <a:lnTo>
                    <a:pt x="2252865" y="1043393"/>
                  </a:lnTo>
                  <a:lnTo>
                    <a:pt x="2393669" y="0"/>
                  </a:lnTo>
                  <a:lnTo>
                    <a:pt x="2534473" y="939054"/>
                  </a:lnTo>
                  <a:lnTo>
                    <a:pt x="2675277" y="730375"/>
                  </a:lnTo>
                  <a:lnTo>
                    <a:pt x="2816081" y="313018"/>
                  </a:lnTo>
                  <a:lnTo>
                    <a:pt x="2956885" y="939054"/>
                  </a:lnTo>
                  <a:lnTo>
                    <a:pt x="3097689" y="104339"/>
                  </a:lnTo>
                  <a:lnTo>
                    <a:pt x="3238493" y="313018"/>
                  </a:lnTo>
                  <a:lnTo>
                    <a:pt x="3379297" y="1252072"/>
                  </a:lnTo>
                  <a:lnTo>
                    <a:pt x="3520101" y="1252072"/>
                  </a:lnTo>
                </a:path>
              </a:pathLst>
            </a:custGeom>
            <a:ln w="43362" cap="flat">
              <a:solidFill>
                <a:srgbClr val="000000">
                  <a:alpha val="100000"/>
                </a:srgbClr>
              </a:solidFill>
              <a:prstDash val="solid"/>
              <a:round/>
            </a:ln>
          </p:spPr>
          <p:txBody>
            <a:bodyPr/>
            <a:lstStyle/>
            <a:p/>
          </p:txBody>
        </p:sp>
        <p:sp>
          <p:nvSpPr>
            <p:cNvPr id="83" name="pl83"/>
            <p:cNvSpPr/>
            <p:nvPr/>
          </p:nvSpPr>
          <p:spPr>
            <a:xfrm>
              <a:off x="5308715" y="3907864"/>
              <a:ext cx="3520101" cy="1252072"/>
            </a:xfrm>
            <a:custGeom>
              <a:avLst/>
              <a:pathLst>
                <a:path w="3520101" h="1252072">
                  <a:moveTo>
                    <a:pt x="0" y="0"/>
                  </a:moveTo>
                  <a:lnTo>
                    <a:pt x="140804" y="626036"/>
                  </a:lnTo>
                  <a:lnTo>
                    <a:pt x="281608" y="626036"/>
                  </a:lnTo>
                  <a:lnTo>
                    <a:pt x="422412" y="939054"/>
                  </a:lnTo>
                  <a:lnTo>
                    <a:pt x="563216" y="1147732"/>
                  </a:lnTo>
                  <a:lnTo>
                    <a:pt x="704020" y="521696"/>
                  </a:lnTo>
                  <a:lnTo>
                    <a:pt x="844824" y="1043393"/>
                  </a:lnTo>
                  <a:lnTo>
                    <a:pt x="985628" y="1043393"/>
                  </a:lnTo>
                  <a:lnTo>
                    <a:pt x="1126432" y="521696"/>
                  </a:lnTo>
                  <a:lnTo>
                    <a:pt x="1267236" y="521696"/>
                  </a:lnTo>
                  <a:lnTo>
                    <a:pt x="1408040" y="0"/>
                  </a:lnTo>
                  <a:lnTo>
                    <a:pt x="1548844" y="730375"/>
                  </a:lnTo>
                  <a:lnTo>
                    <a:pt x="1689648" y="417357"/>
                  </a:lnTo>
                  <a:lnTo>
                    <a:pt x="1830452" y="1043393"/>
                  </a:lnTo>
                  <a:lnTo>
                    <a:pt x="1971256" y="626036"/>
                  </a:lnTo>
                  <a:lnTo>
                    <a:pt x="2112061" y="730375"/>
                  </a:lnTo>
                  <a:lnTo>
                    <a:pt x="2252865" y="1043393"/>
                  </a:lnTo>
                  <a:lnTo>
                    <a:pt x="2393669" y="0"/>
                  </a:lnTo>
                  <a:lnTo>
                    <a:pt x="2534473" y="939054"/>
                  </a:lnTo>
                  <a:lnTo>
                    <a:pt x="2675277" y="730375"/>
                  </a:lnTo>
                  <a:lnTo>
                    <a:pt x="2816081" y="313018"/>
                  </a:lnTo>
                  <a:lnTo>
                    <a:pt x="2956885" y="939054"/>
                  </a:lnTo>
                  <a:lnTo>
                    <a:pt x="3097689" y="104339"/>
                  </a:lnTo>
                  <a:lnTo>
                    <a:pt x="3238493" y="313018"/>
                  </a:lnTo>
                  <a:lnTo>
                    <a:pt x="3379297" y="1252072"/>
                  </a:lnTo>
                  <a:lnTo>
                    <a:pt x="3520101" y="1252072"/>
                  </a:lnTo>
                </a:path>
              </a:pathLst>
            </a:custGeom>
            <a:ln w="27101" cap="flat">
              <a:solidFill>
                <a:srgbClr val="0058AB">
                  <a:alpha val="100000"/>
                </a:srgbClr>
              </a:solidFill>
              <a:prstDash val="solid"/>
              <a:round/>
            </a:ln>
          </p:spPr>
          <p:txBody>
            <a:bodyPr/>
            <a:lstStyle/>
            <a:p/>
          </p:txBody>
        </p:sp>
        <p:sp>
          <p:nvSpPr>
            <p:cNvPr id="84" name="pl84"/>
            <p:cNvSpPr/>
            <p:nvPr/>
          </p:nvSpPr>
          <p:spPr>
            <a:xfrm>
              <a:off x="5132709" y="4846918"/>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3594846"/>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12735" y="4116543"/>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16755" y="3594846"/>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20776" y="4325221"/>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983992" y="4325221"/>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8012" y="4846918"/>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4846918"/>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50226"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80579" y="355710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94" name="pg94"/>
            <p:cNvSpPr/>
            <p:nvPr/>
          </p:nvSpPr>
          <p:spPr>
            <a:xfrm>
              <a:off x="5954246" y="404997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84600" y="4080330"/>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96" name="pg96"/>
            <p:cNvSpPr/>
            <p:nvPr/>
          </p:nvSpPr>
          <p:spPr>
            <a:xfrm>
              <a:off x="6658267"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688620" y="355710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98" name="pg98"/>
            <p:cNvSpPr/>
            <p:nvPr/>
          </p:nvSpPr>
          <p:spPr>
            <a:xfrm>
              <a:off x="7362287" y="42586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392640" y="42887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0" name="pg100"/>
            <p:cNvSpPr/>
            <p:nvPr/>
          </p:nvSpPr>
          <p:spPr>
            <a:xfrm>
              <a:off x="7925503" y="42586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955857" y="42887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2" name="pg102"/>
            <p:cNvSpPr/>
            <p:nvPr/>
          </p:nvSpPr>
          <p:spPr>
            <a:xfrm>
              <a:off x="8612677" y="4780352"/>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43031" y="4809125"/>
              <a:ext cx="89963"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4" name="pg104"/>
            <p:cNvSpPr/>
            <p:nvPr/>
          </p:nvSpPr>
          <p:spPr>
            <a:xfrm>
              <a:off x="8753481" y="4780352"/>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783835" y="4809125"/>
              <a:ext cx="89963"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6" name="tx106"/>
            <p:cNvSpPr/>
            <p:nvPr/>
          </p:nvSpPr>
          <p:spPr>
            <a:xfrm>
              <a:off x="8889106" y="41804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889106" y="439076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08" name="tx108"/>
            <p:cNvSpPr/>
            <p:nvPr/>
          </p:nvSpPr>
          <p:spPr>
            <a:xfrm>
              <a:off x="5006511" y="48042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376088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0" name="tx110"/>
            <p:cNvSpPr/>
            <p:nvPr/>
          </p:nvSpPr>
          <p:spPr>
            <a:xfrm>
              <a:off x="4942943" y="271749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1" name="tx11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8" name="tx118"/>
            <p:cNvSpPr/>
            <p:nvPr/>
          </p:nvSpPr>
          <p:spPr>
            <a:xfrm rot="-5400000">
              <a:off x="4102588"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119" name="pl119"/>
            <p:cNvSpPr/>
            <p:nvPr/>
          </p:nvSpPr>
          <p:spPr>
            <a:xfrm>
              <a:off x="599355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99355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76371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52617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260656" y="6120905"/>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Bolivia</a:t>
              </a:r>
            </a:p>
          </p:txBody>
        </p:sp>
        <p:sp>
          <p:nvSpPr>
            <p:cNvPr id="124" name="tx124"/>
            <p:cNvSpPr/>
            <p:nvPr/>
          </p:nvSpPr>
          <p:spPr>
            <a:xfrm>
              <a:off x="703081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793273"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6" name="tx126"/>
            <p:cNvSpPr/>
            <p:nvPr/>
          </p:nvSpPr>
          <p:spPr>
            <a:xfrm>
              <a:off x="6581837" y="1628562"/>
              <a:ext cx="97385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MCV1</a:t>
              </a:r>
            </a:p>
          </p:txBody>
        </p:sp>
        <p:sp>
          <p:nvSpPr>
            <p:cNvPr id="127" name="tx127"/>
            <p:cNvSpPr/>
            <p:nvPr/>
          </p:nvSpPr>
          <p:spPr>
            <a:xfrm>
              <a:off x="4407982"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28" name="tx128"/>
            <p:cNvSpPr/>
            <p:nvPr/>
          </p:nvSpPr>
          <p:spPr>
            <a:xfrm>
              <a:off x="5472758" y="6517265"/>
              <a:ext cx="353206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Clasificación del abandono: &lt;5 % = bajo, 5-10 % = medio, &gt;10 % = alto</a:t>
              </a:r>
            </a:p>
          </p:txBody>
        </p:sp>
        <p:sp>
          <p:nvSpPr>
            <p:cNvPr id="129" name="tx129"/>
            <p:cNvSpPr/>
            <p:nvPr/>
          </p:nvSpPr>
          <p:spPr>
            <a:xfrm>
              <a:off x="2933633" y="1343644"/>
              <a:ext cx="3551053"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Abandono de la vacunación, Bolivia, 2000-2025</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Las tasas de abandono muestran el porcentaje de niños que recibieron la DTP1, pero no la DTP3/MCV1. Las tasas de abandono bajas indican una alta retención de niños en los programas de inmunización.
Este gráfico muestra las tendencias en las tasas de abandono entre la DTP1 y la DTP3, y entre la DTP1 y la MCV1.
En 2025, el 9 % de los niños que recibieron la primera dosis de DTP no recibieron la tercera dosis de DTP (izquierda), y el -3 % de los niños que recibieron la primera dosis de DTP no recibieron la primera dosis de MCV (derecha).
La tasa media de abandono de la DTP indica una capacidad moderada para administrar una serie completa de vacunas en las primeras etapas de la vida. La baja tasa de abandono de la DTP-MCV indica una buena retención en los programas de inmunización y la capacidad de administrar un ciclo completo de vacunas durante la primera infancia (hasta un año).
En 2025, el abandono de la DTP en Bolivia fue superior a la tasa mundial, mientras que el abandono de la DTP-MCV fue inferior a la tasa mundial.</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50" i="0" b="0" u="none">
                <a:solidFill>
                  <a:srgbClr val="000000">
                    <a:alpha val="100000"/>
                  </a:srgbClr>
                </a:solidFill>
                <a:latin typeface="Arial"/>
                <a:cs typeface="Arial"/>
                <a:ea typeface="Arial"/>
                <a:sym typeface="Arial"/>
              </a:rPr>
              <a:t>En 2025, la tasa de abandono de la serie DTP1-DTP3 fue moderada (9 %) y la de la serie DTP1-MCV1 fue baja (-3 %) en Bolivia, lo que indica una capacidad moderada para administrar la serie primaria en una fase temprana, pero una buena capacidad para completar el ciclo completo de vacunación durante la primera infancia.</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263029"/>
            </a:xfrm>
            <a:custGeom>
              <a:avLst/>
              <a:pathLst>
                <a:path w="2135265" h="263029">
                  <a:moveTo>
                    <a:pt x="0" y="59393"/>
                  </a:moveTo>
                  <a:lnTo>
                    <a:pt x="85410" y="76363"/>
                  </a:lnTo>
                  <a:lnTo>
                    <a:pt x="170821" y="50909"/>
                  </a:lnTo>
                  <a:lnTo>
                    <a:pt x="256231" y="25454"/>
                  </a:lnTo>
                  <a:lnTo>
                    <a:pt x="341642" y="110302"/>
                  </a:lnTo>
                  <a:lnTo>
                    <a:pt x="427053" y="93333"/>
                  </a:lnTo>
                  <a:lnTo>
                    <a:pt x="512463" y="101818"/>
                  </a:lnTo>
                  <a:lnTo>
                    <a:pt x="597874" y="101818"/>
                  </a:lnTo>
                  <a:lnTo>
                    <a:pt x="683284" y="76363"/>
                  </a:lnTo>
                  <a:lnTo>
                    <a:pt x="768695" y="50909"/>
                  </a:lnTo>
                  <a:lnTo>
                    <a:pt x="854106" y="8484"/>
                  </a:lnTo>
                  <a:lnTo>
                    <a:pt x="939516" y="0"/>
                  </a:lnTo>
                  <a:lnTo>
                    <a:pt x="1024927" y="0"/>
                  </a:lnTo>
                  <a:lnTo>
                    <a:pt x="1110337" y="67878"/>
                  </a:lnTo>
                  <a:lnTo>
                    <a:pt x="1195748" y="59393"/>
                  </a:lnTo>
                  <a:lnTo>
                    <a:pt x="1281159" y="0"/>
                  </a:lnTo>
                  <a:lnTo>
                    <a:pt x="1366569" y="25454"/>
                  </a:lnTo>
                  <a:lnTo>
                    <a:pt x="1451980" y="50909"/>
                  </a:lnTo>
                  <a:lnTo>
                    <a:pt x="1537390" y="76363"/>
                  </a:lnTo>
                  <a:lnTo>
                    <a:pt x="1622801" y="161211"/>
                  </a:lnTo>
                  <a:lnTo>
                    <a:pt x="1708212" y="144242"/>
                  </a:lnTo>
                  <a:lnTo>
                    <a:pt x="1793622" y="178181"/>
                  </a:lnTo>
                  <a:lnTo>
                    <a:pt x="1879033" y="195151"/>
                  </a:lnTo>
                  <a:lnTo>
                    <a:pt x="1964443" y="212120"/>
                  </a:lnTo>
                  <a:lnTo>
                    <a:pt x="2049854" y="263029"/>
                  </a:lnTo>
                  <a:lnTo>
                    <a:pt x="2135265" y="263029"/>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4002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31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0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806749"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148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1" name="tx51"/>
            <p:cNvSpPr/>
            <p:nvPr/>
          </p:nvSpPr>
          <p:spPr>
            <a:xfrm>
              <a:off x="3223926" y="21185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52" name="tx52"/>
            <p:cNvSpPr/>
            <p:nvPr/>
          </p:nvSpPr>
          <p:spPr>
            <a:xfrm>
              <a:off x="2624645" y="19678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53" name="tx53"/>
            <p:cNvSpPr/>
            <p:nvPr/>
          </p:nvSpPr>
          <p:spPr>
            <a:xfrm>
              <a:off x="3051698" y="20696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3309793"/>
              <a:ext cx="768695" cy="212120"/>
            </a:xfrm>
            <a:custGeom>
              <a:avLst/>
              <a:pathLst>
                <a:path w="768695" h="212120">
                  <a:moveTo>
                    <a:pt x="0" y="0"/>
                  </a:moveTo>
                  <a:lnTo>
                    <a:pt x="85410" y="16969"/>
                  </a:lnTo>
                  <a:lnTo>
                    <a:pt x="170821" y="33939"/>
                  </a:lnTo>
                  <a:lnTo>
                    <a:pt x="256231" y="101818"/>
                  </a:lnTo>
                  <a:lnTo>
                    <a:pt x="341642" y="118787"/>
                  </a:lnTo>
                  <a:lnTo>
                    <a:pt x="427053" y="152727"/>
                  </a:lnTo>
                  <a:lnTo>
                    <a:pt x="512463" y="152727"/>
                  </a:lnTo>
                  <a:lnTo>
                    <a:pt x="597874" y="178181"/>
                  </a:lnTo>
                  <a:lnTo>
                    <a:pt x="683284" y="212120"/>
                  </a:lnTo>
                  <a:lnTo>
                    <a:pt x="768695" y="212120"/>
                  </a:lnTo>
                </a:path>
              </a:pathLst>
            </a:custGeom>
            <a:ln w="27101" cap="flat">
              <a:solidFill>
                <a:srgbClr val="1CABE2">
                  <a:alpha val="100000"/>
                </a:srgbClr>
              </a:solidFill>
              <a:prstDash val="solid"/>
              <a:round/>
            </a:ln>
          </p:spPr>
          <p:txBody>
            <a:bodyPr/>
            <a:lstStyle/>
            <a:p/>
          </p:txBody>
        </p:sp>
        <p:sp>
          <p:nvSpPr>
            <p:cNvPr id="74" name="pt74"/>
            <p:cNvSpPr/>
            <p:nvPr/>
          </p:nvSpPr>
          <p:spPr>
            <a:xfrm>
              <a:off x="2404623"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90034"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575444"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660855"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746266"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831676"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917087"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02498"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87908"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321747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85" name="tx85"/>
            <p:cNvSpPr/>
            <p:nvPr/>
          </p:nvSpPr>
          <p:spPr>
            <a:xfrm>
              <a:off x="3223926" y="34296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86" name="tx86"/>
            <p:cNvSpPr/>
            <p:nvPr/>
          </p:nvSpPr>
          <p:spPr>
            <a:xfrm>
              <a:off x="2624645" y="32704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87" name="tx87"/>
            <p:cNvSpPr/>
            <p:nvPr/>
          </p:nvSpPr>
          <p:spPr>
            <a:xfrm>
              <a:off x="3051698" y="33807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88" name="pl88"/>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1739389" y="4637879"/>
              <a:ext cx="1451980" cy="339393"/>
            </a:xfrm>
            <a:custGeom>
              <a:avLst/>
              <a:pathLst>
                <a:path w="1451980" h="339393">
                  <a:moveTo>
                    <a:pt x="0" y="339393"/>
                  </a:moveTo>
                  <a:lnTo>
                    <a:pt x="85410" y="127272"/>
                  </a:lnTo>
                  <a:lnTo>
                    <a:pt x="170821" y="33939"/>
                  </a:lnTo>
                  <a:lnTo>
                    <a:pt x="256231" y="0"/>
                  </a:lnTo>
                  <a:lnTo>
                    <a:pt x="341642" y="0"/>
                  </a:lnTo>
                  <a:lnTo>
                    <a:pt x="427053" y="59393"/>
                  </a:lnTo>
                  <a:lnTo>
                    <a:pt x="512463" y="50909"/>
                  </a:lnTo>
                  <a:lnTo>
                    <a:pt x="597874" y="16969"/>
                  </a:lnTo>
                  <a:lnTo>
                    <a:pt x="683284" y="33939"/>
                  </a:lnTo>
                  <a:lnTo>
                    <a:pt x="768695" y="59393"/>
                  </a:lnTo>
                  <a:lnTo>
                    <a:pt x="854106" y="33939"/>
                  </a:lnTo>
                  <a:lnTo>
                    <a:pt x="939516" y="110302"/>
                  </a:lnTo>
                  <a:lnTo>
                    <a:pt x="1024927" y="144242"/>
                  </a:lnTo>
                  <a:lnTo>
                    <a:pt x="1110337" y="169696"/>
                  </a:lnTo>
                  <a:lnTo>
                    <a:pt x="1195748" y="169696"/>
                  </a:lnTo>
                  <a:lnTo>
                    <a:pt x="1281159" y="178181"/>
                  </a:lnTo>
                  <a:lnTo>
                    <a:pt x="1366569" y="246060"/>
                  </a:lnTo>
                  <a:lnTo>
                    <a:pt x="1451980" y="246060"/>
                  </a:lnTo>
                </a:path>
              </a:pathLst>
            </a:custGeom>
            <a:ln w="27101" cap="flat">
              <a:solidFill>
                <a:srgbClr val="1CABE2">
                  <a:alpha val="100000"/>
                </a:srgbClr>
              </a:solidFill>
              <a:prstDash val="solid"/>
              <a:round/>
            </a:ln>
          </p:spPr>
          <p:txBody>
            <a:bodyPr/>
            <a:lstStyle/>
            <a:p/>
          </p:txBody>
        </p:sp>
        <p:sp>
          <p:nvSpPr>
            <p:cNvPr id="108" name="pt108"/>
            <p:cNvSpPr/>
            <p:nvPr/>
          </p:nvSpPr>
          <p:spPr>
            <a:xfrm>
              <a:off x="1721338" y="49592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9" name="pt109"/>
            <p:cNvSpPr/>
            <p:nvPr/>
          </p:nvSpPr>
          <p:spPr>
            <a:xfrm>
              <a:off x="1806749" y="47471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1892160"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1977570"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062981"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148391" y="46792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4" name="pt114"/>
            <p:cNvSpPr/>
            <p:nvPr/>
          </p:nvSpPr>
          <p:spPr>
            <a:xfrm>
              <a:off x="2233802"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319213"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404623" y="46537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2490034"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2575444" y="46537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2660855" y="473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2746266" y="47640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2831676" y="47895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2917087" y="47895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3002498" y="47980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3087908" y="486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173319" y="486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tx126"/>
            <p:cNvSpPr/>
            <p:nvPr/>
          </p:nvSpPr>
          <p:spPr>
            <a:xfrm>
              <a:off x="1587459" y="48850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127" name="tx127"/>
            <p:cNvSpPr/>
            <p:nvPr/>
          </p:nvSpPr>
          <p:spPr>
            <a:xfrm>
              <a:off x="3223926" y="47916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28" name="tx128"/>
            <p:cNvSpPr/>
            <p:nvPr/>
          </p:nvSpPr>
          <p:spPr>
            <a:xfrm>
              <a:off x="2624645" y="460702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29" name="tx129"/>
            <p:cNvSpPr/>
            <p:nvPr/>
          </p:nvSpPr>
          <p:spPr>
            <a:xfrm>
              <a:off x="3051698" y="47427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30" name="pl130"/>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1" name="pl131"/>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2" name="pl132"/>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4" name="pl134"/>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5" name="pl135"/>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6" name="pl136"/>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8" name="pl138"/>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0" name="pl140"/>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1" name="pl141"/>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2" name="pl142"/>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3850292" y="1956252"/>
              <a:ext cx="2135265" cy="279999"/>
            </a:xfrm>
            <a:custGeom>
              <a:avLst/>
              <a:pathLst>
                <a:path w="2135265" h="279999">
                  <a:moveTo>
                    <a:pt x="0" y="50909"/>
                  </a:moveTo>
                  <a:lnTo>
                    <a:pt x="85410" y="59393"/>
                  </a:lnTo>
                  <a:lnTo>
                    <a:pt x="170821" y="33939"/>
                  </a:lnTo>
                  <a:lnTo>
                    <a:pt x="256231" y="16969"/>
                  </a:lnTo>
                  <a:lnTo>
                    <a:pt x="341642" y="84848"/>
                  </a:lnTo>
                  <a:lnTo>
                    <a:pt x="427053" y="42424"/>
                  </a:lnTo>
                  <a:lnTo>
                    <a:pt x="512463" y="93333"/>
                  </a:lnTo>
                  <a:lnTo>
                    <a:pt x="597874" y="110302"/>
                  </a:lnTo>
                  <a:lnTo>
                    <a:pt x="683284" y="16969"/>
                  </a:lnTo>
                  <a:lnTo>
                    <a:pt x="768695" y="8484"/>
                  </a:lnTo>
                  <a:lnTo>
                    <a:pt x="854106" y="8484"/>
                  </a:lnTo>
                  <a:lnTo>
                    <a:pt x="939516" y="0"/>
                  </a:lnTo>
                  <a:lnTo>
                    <a:pt x="1024927" y="8484"/>
                  </a:lnTo>
                  <a:lnTo>
                    <a:pt x="1110337" y="101818"/>
                  </a:lnTo>
                  <a:lnTo>
                    <a:pt x="1195748" y="50909"/>
                  </a:lnTo>
                  <a:lnTo>
                    <a:pt x="1281159" y="8484"/>
                  </a:lnTo>
                  <a:lnTo>
                    <a:pt x="1366569" y="42424"/>
                  </a:lnTo>
                  <a:lnTo>
                    <a:pt x="1451980" y="59393"/>
                  </a:lnTo>
                  <a:lnTo>
                    <a:pt x="1537390" y="76363"/>
                  </a:lnTo>
                  <a:lnTo>
                    <a:pt x="1622801" y="144242"/>
                  </a:lnTo>
                  <a:lnTo>
                    <a:pt x="1708212" y="161211"/>
                  </a:lnTo>
                  <a:lnTo>
                    <a:pt x="1793622" y="195151"/>
                  </a:lnTo>
                  <a:lnTo>
                    <a:pt x="1879033" y="195151"/>
                  </a:lnTo>
                  <a:lnTo>
                    <a:pt x="1964443" y="220605"/>
                  </a:lnTo>
                  <a:lnTo>
                    <a:pt x="2049854" y="279999"/>
                  </a:lnTo>
                  <a:lnTo>
                    <a:pt x="2135265" y="279999"/>
                  </a:lnTo>
                </a:path>
              </a:pathLst>
            </a:custGeom>
            <a:ln w="27101" cap="flat">
              <a:solidFill>
                <a:srgbClr val="1CABE2">
                  <a:alpha val="100000"/>
                </a:srgbClr>
              </a:solidFill>
              <a:prstDash val="solid"/>
              <a:round/>
            </a:ln>
          </p:spPr>
          <p:txBody>
            <a:bodyPr/>
            <a:lstStyle/>
            <a:p/>
          </p:txBody>
        </p:sp>
        <p:sp>
          <p:nvSpPr>
            <p:cNvPr id="150" name="pt150"/>
            <p:cNvSpPr/>
            <p:nvPr/>
          </p:nvSpPr>
          <p:spPr>
            <a:xfrm>
              <a:off x="3832241"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3917652"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00306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08847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173883"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25929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344705"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430115"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51552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60093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686347"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77175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85716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942579"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027989"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11340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19881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284221"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369632"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455042"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540453"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5625864"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711274"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796685"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882095"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967506"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tx176"/>
            <p:cNvSpPr/>
            <p:nvPr/>
          </p:nvSpPr>
          <p:spPr>
            <a:xfrm>
              <a:off x="3698362" y="19148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77" name="tx177"/>
            <p:cNvSpPr/>
            <p:nvPr/>
          </p:nvSpPr>
          <p:spPr>
            <a:xfrm>
              <a:off x="6018113" y="214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178" name="tx178"/>
            <p:cNvSpPr/>
            <p:nvPr/>
          </p:nvSpPr>
          <p:spPr>
            <a:xfrm>
              <a:off x="5418832" y="19593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79" name="tx179"/>
            <p:cNvSpPr/>
            <p:nvPr/>
          </p:nvSpPr>
          <p:spPr>
            <a:xfrm>
              <a:off x="5845885" y="209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180" name="pl180"/>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2" name="pl182"/>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5" name="pl185"/>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6" name="pl186"/>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7" name="pl187"/>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8" name="pl188"/>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9" name="pl189"/>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0" name="pl190"/>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1" name="pl191"/>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2" name="pl192"/>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3850292" y="3284338"/>
              <a:ext cx="2135265" cy="246060"/>
            </a:xfrm>
            <a:custGeom>
              <a:avLst/>
              <a:pathLst>
                <a:path w="2135265" h="246060">
                  <a:moveTo>
                    <a:pt x="0" y="101818"/>
                  </a:moveTo>
                  <a:lnTo>
                    <a:pt x="85410" y="67878"/>
                  </a:lnTo>
                  <a:lnTo>
                    <a:pt x="170821" y="42424"/>
                  </a:lnTo>
                  <a:lnTo>
                    <a:pt x="256231" y="0"/>
                  </a:lnTo>
                  <a:lnTo>
                    <a:pt x="341642" y="50909"/>
                  </a:lnTo>
                  <a:lnTo>
                    <a:pt x="427053" y="59393"/>
                  </a:lnTo>
                  <a:lnTo>
                    <a:pt x="512463" y="67878"/>
                  </a:lnTo>
                  <a:lnTo>
                    <a:pt x="597874" y="84848"/>
                  </a:lnTo>
                  <a:lnTo>
                    <a:pt x="683284" y="33939"/>
                  </a:lnTo>
                  <a:lnTo>
                    <a:pt x="768695" y="25454"/>
                  </a:lnTo>
                  <a:lnTo>
                    <a:pt x="854106" y="67878"/>
                  </a:lnTo>
                  <a:lnTo>
                    <a:pt x="939516" y="0"/>
                  </a:lnTo>
                  <a:lnTo>
                    <a:pt x="1024927" y="33939"/>
                  </a:lnTo>
                  <a:lnTo>
                    <a:pt x="1110337" y="76363"/>
                  </a:lnTo>
                  <a:lnTo>
                    <a:pt x="1195748" y="59393"/>
                  </a:lnTo>
                  <a:lnTo>
                    <a:pt x="1281159" y="8484"/>
                  </a:lnTo>
                  <a:lnTo>
                    <a:pt x="1366569" y="16969"/>
                  </a:lnTo>
                  <a:lnTo>
                    <a:pt x="1451980" y="110302"/>
                  </a:lnTo>
                  <a:lnTo>
                    <a:pt x="1537390" y="59393"/>
                  </a:lnTo>
                  <a:lnTo>
                    <a:pt x="1622801" y="144242"/>
                  </a:lnTo>
                  <a:lnTo>
                    <a:pt x="1708212" y="186666"/>
                  </a:lnTo>
                  <a:lnTo>
                    <a:pt x="1793622" y="178181"/>
                  </a:lnTo>
                  <a:lnTo>
                    <a:pt x="1879033" y="229090"/>
                  </a:lnTo>
                  <a:lnTo>
                    <a:pt x="1964443" y="237575"/>
                  </a:lnTo>
                  <a:lnTo>
                    <a:pt x="2049854" y="246060"/>
                  </a:lnTo>
                  <a:lnTo>
                    <a:pt x="2135265" y="246060"/>
                  </a:lnTo>
                </a:path>
              </a:pathLst>
            </a:custGeom>
            <a:ln w="27101" cap="flat">
              <a:solidFill>
                <a:srgbClr val="1CABE2">
                  <a:alpha val="100000"/>
                </a:srgbClr>
              </a:solidFill>
              <a:prstDash val="solid"/>
              <a:round/>
            </a:ln>
          </p:spPr>
          <p:txBody>
            <a:bodyPr/>
            <a:lstStyle/>
            <a:p/>
          </p:txBody>
        </p:sp>
        <p:sp>
          <p:nvSpPr>
            <p:cNvPr id="200" name="pt200"/>
            <p:cNvSpPr/>
            <p:nvPr/>
          </p:nvSpPr>
          <p:spPr>
            <a:xfrm>
              <a:off x="3832241"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3917652"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003062"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088473"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173883"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259294"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344705"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430115"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515526"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4600936"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4686347"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4771758"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4857168"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4942579"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027989"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113400"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198811"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284221"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369632"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455042"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540453"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5625864"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5711274"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5796685"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5882095"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5967506"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tx226"/>
            <p:cNvSpPr/>
            <p:nvPr/>
          </p:nvSpPr>
          <p:spPr>
            <a:xfrm>
              <a:off x="3698362" y="32938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27" name="tx227"/>
            <p:cNvSpPr/>
            <p:nvPr/>
          </p:nvSpPr>
          <p:spPr>
            <a:xfrm>
              <a:off x="6018113" y="34381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228" name="tx228"/>
            <p:cNvSpPr/>
            <p:nvPr/>
          </p:nvSpPr>
          <p:spPr>
            <a:xfrm>
              <a:off x="5418832" y="32874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229" name="tx229"/>
            <p:cNvSpPr/>
            <p:nvPr/>
          </p:nvSpPr>
          <p:spPr>
            <a:xfrm>
              <a:off x="5845885" y="3389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230" name="pl230"/>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2" name="pl232"/>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3" name="pl233"/>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4" name="pl234"/>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5" name="pl235"/>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6" name="pl236"/>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8" name="pl238"/>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9" name="pl239"/>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0" name="pl240"/>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1" name="pl241"/>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2" name="pl242"/>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4191934" y="4620909"/>
              <a:ext cx="1793622" cy="593938"/>
            </a:xfrm>
            <a:custGeom>
              <a:avLst/>
              <a:pathLst>
                <a:path w="1793622" h="593938">
                  <a:moveTo>
                    <a:pt x="0" y="593938"/>
                  </a:moveTo>
                  <a:lnTo>
                    <a:pt x="85410" y="76363"/>
                  </a:lnTo>
                  <a:lnTo>
                    <a:pt x="170821" y="50909"/>
                  </a:lnTo>
                  <a:lnTo>
                    <a:pt x="256231" y="0"/>
                  </a:lnTo>
                  <a:lnTo>
                    <a:pt x="341642" y="42424"/>
                  </a:lnTo>
                  <a:lnTo>
                    <a:pt x="427053" y="178181"/>
                  </a:lnTo>
                  <a:lnTo>
                    <a:pt x="512463" y="161211"/>
                  </a:lnTo>
                  <a:lnTo>
                    <a:pt x="597874" y="8484"/>
                  </a:lnTo>
                  <a:lnTo>
                    <a:pt x="683284" y="25454"/>
                  </a:lnTo>
                  <a:lnTo>
                    <a:pt x="768695" y="84848"/>
                  </a:lnTo>
                  <a:lnTo>
                    <a:pt x="854106" y="169696"/>
                  </a:lnTo>
                  <a:lnTo>
                    <a:pt x="939516" y="42424"/>
                  </a:lnTo>
                  <a:lnTo>
                    <a:pt x="1024927" y="33939"/>
                  </a:lnTo>
                  <a:lnTo>
                    <a:pt x="1110337" y="93333"/>
                  </a:lnTo>
                  <a:lnTo>
                    <a:pt x="1195748" y="76363"/>
                  </a:lnTo>
                  <a:lnTo>
                    <a:pt x="1281159" y="135757"/>
                  </a:lnTo>
                  <a:lnTo>
                    <a:pt x="1366569" y="178181"/>
                  </a:lnTo>
                  <a:lnTo>
                    <a:pt x="1451980" y="186666"/>
                  </a:lnTo>
                  <a:lnTo>
                    <a:pt x="1537390" y="220605"/>
                  </a:lnTo>
                  <a:lnTo>
                    <a:pt x="1622801" y="220605"/>
                  </a:lnTo>
                  <a:lnTo>
                    <a:pt x="1708212" y="229090"/>
                  </a:lnTo>
                  <a:lnTo>
                    <a:pt x="1793622" y="229090"/>
                  </a:lnTo>
                </a:path>
              </a:pathLst>
            </a:custGeom>
            <a:ln w="27101" cap="flat">
              <a:solidFill>
                <a:srgbClr val="1CABE2">
                  <a:alpha val="100000"/>
                </a:srgbClr>
              </a:solidFill>
              <a:prstDash val="solid"/>
              <a:round/>
            </a:ln>
          </p:spPr>
          <p:txBody>
            <a:bodyPr/>
            <a:lstStyle/>
            <a:p/>
          </p:txBody>
        </p:sp>
        <p:sp>
          <p:nvSpPr>
            <p:cNvPr id="250" name="pt250"/>
            <p:cNvSpPr/>
            <p:nvPr/>
          </p:nvSpPr>
          <p:spPr>
            <a:xfrm>
              <a:off x="4173883" y="51967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4259294"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4344705"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4430115" y="46028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4515526" y="46452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5" name="pt255"/>
            <p:cNvSpPr/>
            <p:nvPr/>
          </p:nvSpPr>
          <p:spPr>
            <a:xfrm>
              <a:off x="4600936" y="478104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6" name="pt256"/>
            <p:cNvSpPr/>
            <p:nvPr/>
          </p:nvSpPr>
          <p:spPr>
            <a:xfrm>
              <a:off x="4686347" y="47640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4771758"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4857168"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4942579"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5027989" y="47725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5113400"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5198811" y="463679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3" name="pt263"/>
            <p:cNvSpPr/>
            <p:nvPr/>
          </p:nvSpPr>
          <p:spPr>
            <a:xfrm>
              <a:off x="5284221"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5369632"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5455042" y="47386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5540453"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5625864" y="47895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5711274" y="482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5796685" y="482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5882095" y="48319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5967506" y="48319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tx272"/>
            <p:cNvSpPr/>
            <p:nvPr/>
          </p:nvSpPr>
          <p:spPr>
            <a:xfrm>
              <a:off x="4040004" y="512253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a:t>
              </a:r>
            </a:p>
          </p:txBody>
        </p:sp>
        <p:sp>
          <p:nvSpPr>
            <p:cNvPr id="273" name="tx273"/>
            <p:cNvSpPr/>
            <p:nvPr/>
          </p:nvSpPr>
          <p:spPr>
            <a:xfrm>
              <a:off x="6018113" y="47577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274" name="tx274"/>
            <p:cNvSpPr/>
            <p:nvPr/>
          </p:nvSpPr>
          <p:spPr>
            <a:xfrm>
              <a:off x="5418832" y="4617894"/>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275" name="tx275"/>
            <p:cNvSpPr/>
            <p:nvPr/>
          </p:nvSpPr>
          <p:spPr>
            <a:xfrm>
              <a:off x="5845885" y="47088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276" name="pl276"/>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0" name="pl280"/>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1" name="pl281"/>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2" name="pl282"/>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6" name="pl286"/>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7" name="pl287"/>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8" name="pl288"/>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6644479" y="1981707"/>
              <a:ext cx="2135265" cy="305454"/>
            </a:xfrm>
            <a:custGeom>
              <a:avLst/>
              <a:pathLst>
                <a:path w="2135265" h="305454">
                  <a:moveTo>
                    <a:pt x="0" y="169696"/>
                  </a:moveTo>
                  <a:lnTo>
                    <a:pt x="85410" y="203636"/>
                  </a:lnTo>
                  <a:lnTo>
                    <a:pt x="170821" y="152727"/>
                  </a:lnTo>
                  <a:lnTo>
                    <a:pt x="256231" y="59393"/>
                  </a:lnTo>
                  <a:lnTo>
                    <a:pt x="341642" y="93333"/>
                  </a:lnTo>
                  <a:lnTo>
                    <a:pt x="427053" y="84848"/>
                  </a:lnTo>
                  <a:lnTo>
                    <a:pt x="512463" y="101818"/>
                  </a:lnTo>
                  <a:lnTo>
                    <a:pt x="597874" y="93333"/>
                  </a:lnTo>
                  <a:lnTo>
                    <a:pt x="683284" y="59393"/>
                  </a:lnTo>
                  <a:lnTo>
                    <a:pt x="768695" y="16969"/>
                  </a:lnTo>
                  <a:lnTo>
                    <a:pt x="854106" y="33939"/>
                  </a:lnTo>
                  <a:lnTo>
                    <a:pt x="939516" y="0"/>
                  </a:lnTo>
                  <a:lnTo>
                    <a:pt x="1024927" y="16969"/>
                  </a:lnTo>
                  <a:lnTo>
                    <a:pt x="1110337" y="76363"/>
                  </a:lnTo>
                  <a:lnTo>
                    <a:pt x="1195748" y="84848"/>
                  </a:lnTo>
                  <a:lnTo>
                    <a:pt x="1281159" y="50909"/>
                  </a:lnTo>
                  <a:lnTo>
                    <a:pt x="1366569" y="67878"/>
                  </a:lnTo>
                  <a:lnTo>
                    <a:pt x="1451980" y="93333"/>
                  </a:lnTo>
                  <a:lnTo>
                    <a:pt x="1537390" y="101818"/>
                  </a:lnTo>
                  <a:lnTo>
                    <a:pt x="1622801" y="169696"/>
                  </a:lnTo>
                  <a:lnTo>
                    <a:pt x="1708212" y="229090"/>
                  </a:lnTo>
                  <a:lnTo>
                    <a:pt x="1793622" y="212120"/>
                  </a:lnTo>
                  <a:lnTo>
                    <a:pt x="1879033" y="220605"/>
                  </a:lnTo>
                  <a:lnTo>
                    <a:pt x="1964443" y="237575"/>
                  </a:lnTo>
                  <a:lnTo>
                    <a:pt x="2049854" y="305454"/>
                  </a:lnTo>
                  <a:lnTo>
                    <a:pt x="2135265" y="305454"/>
                  </a:lnTo>
                </a:path>
              </a:pathLst>
            </a:custGeom>
            <a:ln w="27101" cap="flat">
              <a:solidFill>
                <a:srgbClr val="1CABE2">
                  <a:alpha val="100000"/>
                </a:srgbClr>
              </a:solidFill>
              <a:prstDash val="solid"/>
              <a:round/>
            </a:ln>
          </p:spPr>
          <p:txBody>
            <a:bodyPr/>
            <a:lstStyle/>
            <a:p/>
          </p:txBody>
        </p:sp>
        <p:sp>
          <p:nvSpPr>
            <p:cNvPr id="296" name="pt296"/>
            <p:cNvSpPr/>
            <p:nvPr/>
          </p:nvSpPr>
          <p:spPr>
            <a:xfrm>
              <a:off x="6626428"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6711839"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6797249"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6882660"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6968071"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053481"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138892"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224302"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309713"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39512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48053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56594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65135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7736766"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7822177"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7907587"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7992998"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8078408"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8163819"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8249230"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8334640"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8420051"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pt318"/>
            <p:cNvSpPr/>
            <p:nvPr/>
          </p:nvSpPr>
          <p:spPr>
            <a:xfrm>
              <a:off x="8505461"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9" name="pt319"/>
            <p:cNvSpPr/>
            <p:nvPr/>
          </p:nvSpPr>
          <p:spPr>
            <a:xfrm>
              <a:off x="8590872"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0" name="pt320"/>
            <p:cNvSpPr/>
            <p:nvPr/>
          </p:nvSpPr>
          <p:spPr>
            <a:xfrm>
              <a:off x="8676283" y="2269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1" name="pt321"/>
            <p:cNvSpPr/>
            <p:nvPr/>
          </p:nvSpPr>
          <p:spPr>
            <a:xfrm>
              <a:off x="8761693" y="2269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2" name="tx322"/>
            <p:cNvSpPr/>
            <p:nvPr/>
          </p:nvSpPr>
          <p:spPr>
            <a:xfrm>
              <a:off x="6492549" y="206032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323" name="tx323"/>
            <p:cNvSpPr/>
            <p:nvPr/>
          </p:nvSpPr>
          <p:spPr>
            <a:xfrm>
              <a:off x="8812300" y="21948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324" name="tx324"/>
            <p:cNvSpPr/>
            <p:nvPr/>
          </p:nvSpPr>
          <p:spPr>
            <a:xfrm>
              <a:off x="8213020" y="201144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325" name="tx325"/>
            <p:cNvSpPr/>
            <p:nvPr/>
          </p:nvSpPr>
          <p:spPr>
            <a:xfrm>
              <a:off x="8640073" y="21460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326" name="pl326"/>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7" name="pl327"/>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8" name="pl328"/>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9" name="pl329"/>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0" name="pl330"/>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1" name="pl331"/>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2" name="pl332"/>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3" name="pl333"/>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4" name="pl334"/>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5" name="pl335"/>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6" name="pl336"/>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7" name="pl337"/>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8" name="pl338"/>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9" name="pl339"/>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0" name="pl340"/>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1" name="pl341"/>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2" name="pl342"/>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3" name="pl343"/>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4" name="pl344"/>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5" name="pl345"/>
            <p:cNvSpPr/>
            <p:nvPr/>
          </p:nvSpPr>
          <p:spPr>
            <a:xfrm>
              <a:off x="8181870" y="3581308"/>
              <a:ext cx="597874" cy="195151"/>
            </a:xfrm>
            <a:custGeom>
              <a:avLst/>
              <a:pathLst>
                <a:path w="597874" h="195151">
                  <a:moveTo>
                    <a:pt x="0" y="195151"/>
                  </a:moveTo>
                  <a:lnTo>
                    <a:pt x="85410" y="144242"/>
                  </a:lnTo>
                  <a:lnTo>
                    <a:pt x="170821" y="127272"/>
                  </a:lnTo>
                  <a:lnTo>
                    <a:pt x="256231" y="42424"/>
                  </a:lnTo>
                  <a:lnTo>
                    <a:pt x="341642" y="101818"/>
                  </a:lnTo>
                  <a:lnTo>
                    <a:pt x="427053" y="93333"/>
                  </a:lnTo>
                  <a:lnTo>
                    <a:pt x="512463" y="0"/>
                  </a:lnTo>
                  <a:lnTo>
                    <a:pt x="597874" y="0"/>
                  </a:lnTo>
                </a:path>
              </a:pathLst>
            </a:custGeom>
            <a:ln w="27101" cap="flat">
              <a:solidFill>
                <a:srgbClr val="1CABE2">
                  <a:alpha val="100000"/>
                </a:srgbClr>
              </a:solidFill>
              <a:prstDash val="solid"/>
              <a:round/>
            </a:ln>
          </p:spPr>
          <p:txBody>
            <a:bodyPr/>
            <a:lstStyle/>
            <a:p/>
          </p:txBody>
        </p:sp>
        <p:sp>
          <p:nvSpPr>
            <p:cNvPr id="346" name="pt346"/>
            <p:cNvSpPr/>
            <p:nvPr/>
          </p:nvSpPr>
          <p:spPr>
            <a:xfrm>
              <a:off x="8163819" y="375840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7" name="pt347"/>
            <p:cNvSpPr/>
            <p:nvPr/>
          </p:nvSpPr>
          <p:spPr>
            <a:xfrm>
              <a:off x="8249230" y="37074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8" name="pt348"/>
            <p:cNvSpPr/>
            <p:nvPr/>
          </p:nvSpPr>
          <p:spPr>
            <a:xfrm>
              <a:off x="8334640" y="369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9" name="pt349"/>
            <p:cNvSpPr/>
            <p:nvPr/>
          </p:nvSpPr>
          <p:spPr>
            <a:xfrm>
              <a:off x="8420051"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0" name="pt350"/>
            <p:cNvSpPr/>
            <p:nvPr/>
          </p:nvSpPr>
          <p:spPr>
            <a:xfrm>
              <a:off x="8505461" y="366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1" name="pt351"/>
            <p:cNvSpPr/>
            <p:nvPr/>
          </p:nvSpPr>
          <p:spPr>
            <a:xfrm>
              <a:off x="8590872" y="365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2" name="pt352"/>
            <p:cNvSpPr/>
            <p:nvPr/>
          </p:nvSpPr>
          <p:spPr>
            <a:xfrm>
              <a:off x="8676283"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3" name="pt353"/>
            <p:cNvSpPr/>
            <p:nvPr/>
          </p:nvSpPr>
          <p:spPr>
            <a:xfrm>
              <a:off x="8761693"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4" name="tx354"/>
            <p:cNvSpPr/>
            <p:nvPr/>
          </p:nvSpPr>
          <p:spPr>
            <a:xfrm>
              <a:off x="8029940" y="368414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355" name="tx355"/>
            <p:cNvSpPr/>
            <p:nvPr/>
          </p:nvSpPr>
          <p:spPr>
            <a:xfrm>
              <a:off x="8812300" y="34890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356" name="tx356"/>
            <p:cNvSpPr/>
            <p:nvPr/>
          </p:nvSpPr>
          <p:spPr>
            <a:xfrm>
              <a:off x="8213020" y="3585872"/>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357" name="tx357"/>
            <p:cNvSpPr/>
            <p:nvPr/>
          </p:nvSpPr>
          <p:spPr>
            <a:xfrm>
              <a:off x="8640073" y="34401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358" name="tx358"/>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59" name="tx359"/>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60" name="tx360"/>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61" name="tx361"/>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62" name="tx362"/>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63" name="tx363"/>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64" name="tx364"/>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65" name="tx365"/>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66" name="tx366"/>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67" name="tx367"/>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68" name="tx368"/>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69" name="tx369"/>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70" name="tx370"/>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71" name="tx371"/>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72" name="tx372"/>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73" name="tx373"/>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74" name="tx374"/>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75" name="tx375"/>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76" name="tx376"/>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77" name="tx377"/>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78" name="tx378"/>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79" name="tx379"/>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80" name="tx380"/>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81" name="tx381"/>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82" name="tx382"/>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83" name="tx383"/>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84" name="tx384"/>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85" name="tx385"/>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86" name="tx386"/>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87" name="tx387"/>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88" name="tx388"/>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89" name="tx389"/>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90" name="tx390"/>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91" name="tx391"/>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92" name="tx392"/>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3" name="tx393"/>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94" name="tx394"/>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95" name="tx395"/>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96" name="tx396"/>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97" name="tx397"/>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98" name="tx398"/>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9" name="tx399"/>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00" name="tx400"/>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01" name="tx401"/>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02" name="tx402"/>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03" name="tx403"/>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04" name="tx404"/>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05" name="tx405"/>
            <p:cNvSpPr/>
            <p:nvPr/>
          </p:nvSpPr>
          <p:spPr>
            <a:xfrm rot="-5400000">
              <a:off x="-60286" y="356666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406" name="pt406"/>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7" name="pt407"/>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8" name="tx408"/>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409" name="tx409"/>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410" name="tx410"/>
            <p:cNvSpPr/>
            <p:nvPr/>
          </p:nvSpPr>
          <p:spPr>
            <a:xfrm>
              <a:off x="2289954" y="1342252"/>
              <a:ext cx="525593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las vacunas infantiles recomendadas, Bolivia, 2000-2025</a:t>
              </a:r>
            </a:p>
          </p:txBody>
        </p:sp>
        <p:sp>
          <p:nvSpPr>
            <p:cNvPr id="411" name="tx411"/>
            <p:cNvSpPr/>
            <p:nvPr/>
          </p:nvSpPr>
          <p:spPr>
            <a:xfrm>
              <a:off x="4477571" y="647379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412" name="tx412"/>
            <p:cNvSpPr/>
            <p:nvPr/>
          </p:nvSpPr>
          <p:spPr>
            <a:xfrm>
              <a:off x="4327994" y="6586855"/>
              <a:ext cx="474641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etiquetas de datos se muestran para 2000 (o el primer año del informe), 2019 y 2025.</a:t>
              </a:r>
            </a:p>
          </p:txBody>
        </p:sp>
      </p:grpSp>
      <p:sp>
        <p:nvSpPr>
          <p:cNvPr id="41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en la cobertura de determinadas vacunas rutinarias básicas recomendadas en la infancia.
En 2025, la DTP3 presentó la cobertura más baja (59 %), seguida de la MCV2 (61 %).
En comparación con 2019, la cobertura de siete vacunas disminuyó (BCG, DTP1, DTP3, IPV1, MCV1, ROTAC y YFV) y la de una vacuna aumentó (MCV2).
En comparación con 2024, la cobertura de ocho vacunas se mantuvo constante (BCG, DTP1, DTP3, IPV1, MCV1, MCV2, ROTAC y YFV).</a:t>
            </a:r>
          </a:p>
        </p:txBody>
      </p:sp>
      <p:sp>
        <p:nvSpPr>
          <p:cNvPr id="41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Bolivia registró su cobertura más baja en la vacuna DTP3 (59 %), mientras que la mayoría de las demás vacunas sistemáticas se situaron entre el 61 % y el 68 %; la cobertura de 7 antígenos disminuyó desde 2019, y la de 8 antígenos se mantuvo constante desde 2024.</a:t>
            </a:r>
          </a:p>
        </p:txBody>
      </p:sp>
      <p:grpSp xmlns:pic="http://schemas.openxmlformats.org/drawingml/2006/picture">
        <p:nvGrpSpPr>
          <p:cNvPr id="415" name=""/>
          <p:cNvGrpSpPr/>
          <p:nvPr/>
        </p:nvGrpSpPr>
        <p:grpSpPr>
          <a:xfrm>
            <a:off x="292608" y="1097280"/>
            <a:ext cx="8595360" cy="28575"/>
            <a:chOff x="292608" y="1097280"/>
            <a:chExt cx="8595360" cy="28575"/>
          </a:xfrm>
        </p:grpSpPr>
        <p:sp>
          <p:nvSpPr>
            <p:cNvPr id="41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1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120597"/>
              <a:ext cx="6518190" cy="1708186"/>
            </a:xfrm>
            <a:custGeom>
              <a:avLst/>
              <a:pathLst>
                <a:path w="6518190" h="1708186">
                  <a:moveTo>
                    <a:pt x="0" y="948992"/>
                  </a:moveTo>
                  <a:lnTo>
                    <a:pt x="260727" y="1138790"/>
                  </a:lnTo>
                  <a:lnTo>
                    <a:pt x="521455" y="854093"/>
                  </a:lnTo>
                  <a:lnTo>
                    <a:pt x="782182" y="332147"/>
                  </a:lnTo>
                  <a:lnTo>
                    <a:pt x="1042910" y="521945"/>
                  </a:lnTo>
                  <a:lnTo>
                    <a:pt x="1303638" y="474496"/>
                  </a:lnTo>
                  <a:lnTo>
                    <a:pt x="1564365" y="569395"/>
                  </a:lnTo>
                  <a:lnTo>
                    <a:pt x="1825093" y="521945"/>
                  </a:lnTo>
                  <a:lnTo>
                    <a:pt x="2085820" y="332147"/>
                  </a:lnTo>
                  <a:lnTo>
                    <a:pt x="2346548" y="94899"/>
                  </a:lnTo>
                  <a:lnTo>
                    <a:pt x="2607276" y="189798"/>
                  </a:lnTo>
                  <a:lnTo>
                    <a:pt x="2868003" y="0"/>
                  </a:lnTo>
                  <a:lnTo>
                    <a:pt x="3128731" y="94899"/>
                  </a:lnTo>
                  <a:lnTo>
                    <a:pt x="3389458" y="427046"/>
                  </a:lnTo>
                  <a:lnTo>
                    <a:pt x="3650186" y="474496"/>
                  </a:lnTo>
                  <a:lnTo>
                    <a:pt x="3910914" y="284697"/>
                  </a:lnTo>
                  <a:lnTo>
                    <a:pt x="4171641" y="379596"/>
                  </a:lnTo>
                  <a:lnTo>
                    <a:pt x="4432369" y="521945"/>
                  </a:lnTo>
                  <a:lnTo>
                    <a:pt x="4693096" y="569395"/>
                  </a:lnTo>
                  <a:lnTo>
                    <a:pt x="4953824" y="948992"/>
                  </a:lnTo>
                  <a:lnTo>
                    <a:pt x="5214552" y="1281139"/>
                  </a:lnTo>
                  <a:lnTo>
                    <a:pt x="5475279" y="1186240"/>
                  </a:lnTo>
                  <a:lnTo>
                    <a:pt x="5736007" y="1233689"/>
                  </a:lnTo>
                  <a:lnTo>
                    <a:pt x="5996734" y="1328589"/>
                  </a:lnTo>
                  <a:lnTo>
                    <a:pt x="6257462" y="1708186"/>
                  </a:lnTo>
                  <a:lnTo>
                    <a:pt x="6518190" y="1708186"/>
                  </a:lnTo>
                </a:path>
              </a:pathLst>
            </a:custGeom>
            <a:ln w="27101" cap="flat">
              <a:solidFill>
                <a:srgbClr val="1C86EE">
                  <a:alpha val="100000"/>
                </a:srgbClr>
              </a:solidFill>
              <a:prstDash val="solid"/>
              <a:round/>
            </a:ln>
          </p:spPr>
          <p:txBody>
            <a:bodyPr/>
            <a:lstStyle/>
            <a:p/>
          </p:txBody>
        </p:sp>
        <p:sp>
          <p:nvSpPr>
            <p:cNvPr id="39" name="pl39"/>
            <p:cNvSpPr/>
            <p:nvPr/>
          </p:nvSpPr>
          <p:spPr>
            <a:xfrm>
              <a:off x="1135255" y="1120597"/>
              <a:ext cx="6518190" cy="1708186"/>
            </a:xfrm>
            <a:custGeom>
              <a:avLst/>
              <a:pathLst>
                <a:path w="6518190" h="1708186">
                  <a:moveTo>
                    <a:pt x="0" y="854093"/>
                  </a:moveTo>
                  <a:lnTo>
                    <a:pt x="260727" y="854093"/>
                  </a:lnTo>
                  <a:lnTo>
                    <a:pt x="521455" y="854093"/>
                  </a:lnTo>
                  <a:lnTo>
                    <a:pt x="782182" y="711744"/>
                  </a:lnTo>
                  <a:lnTo>
                    <a:pt x="1042910" y="521945"/>
                  </a:lnTo>
                  <a:lnTo>
                    <a:pt x="1303638" y="474496"/>
                  </a:lnTo>
                  <a:lnTo>
                    <a:pt x="1564365" y="569395"/>
                  </a:lnTo>
                  <a:lnTo>
                    <a:pt x="1825093" y="521945"/>
                  </a:lnTo>
                  <a:lnTo>
                    <a:pt x="2085820" y="332147"/>
                  </a:lnTo>
                  <a:lnTo>
                    <a:pt x="2346548" y="94899"/>
                  </a:lnTo>
                  <a:lnTo>
                    <a:pt x="2607276" y="189798"/>
                  </a:lnTo>
                  <a:lnTo>
                    <a:pt x="2868003" y="0"/>
                  </a:lnTo>
                  <a:lnTo>
                    <a:pt x="3128731" y="94899"/>
                  </a:lnTo>
                  <a:lnTo>
                    <a:pt x="3389458" y="379596"/>
                  </a:lnTo>
                  <a:lnTo>
                    <a:pt x="3650186" y="474496"/>
                  </a:lnTo>
                  <a:lnTo>
                    <a:pt x="3910914" y="284697"/>
                  </a:lnTo>
                  <a:lnTo>
                    <a:pt x="4171641" y="379596"/>
                  </a:lnTo>
                  <a:lnTo>
                    <a:pt x="4432369" y="521945"/>
                  </a:lnTo>
                  <a:lnTo>
                    <a:pt x="4693096" y="569395"/>
                  </a:lnTo>
                  <a:lnTo>
                    <a:pt x="4953824" y="948992"/>
                  </a:lnTo>
                  <a:lnTo>
                    <a:pt x="5214552" y="1281139"/>
                  </a:lnTo>
                  <a:lnTo>
                    <a:pt x="5475279" y="1186240"/>
                  </a:lnTo>
                  <a:lnTo>
                    <a:pt x="5736007" y="1233689"/>
                  </a:lnTo>
                  <a:lnTo>
                    <a:pt x="5996734" y="1328589"/>
                  </a:lnTo>
                  <a:lnTo>
                    <a:pt x="6257462" y="1708186"/>
                  </a:lnTo>
                  <a:lnTo>
                    <a:pt x="6518190" y="1708186"/>
                  </a:lnTo>
                </a:path>
              </a:pathLst>
            </a:custGeom>
            <a:ln w="27101" cap="flat">
              <a:solidFill>
                <a:srgbClr val="80BD41">
                  <a:alpha val="100000"/>
                </a:srgbClr>
              </a:solidFill>
              <a:prstDash val="solid"/>
              <a:round/>
            </a:ln>
          </p:spPr>
          <p:txBody>
            <a:bodyPr/>
            <a:lstStyle/>
            <a:p/>
          </p:txBody>
        </p:sp>
        <p:sp>
          <p:nvSpPr>
            <p:cNvPr id="40" name="pl40"/>
            <p:cNvSpPr/>
            <p:nvPr/>
          </p:nvSpPr>
          <p:spPr>
            <a:xfrm>
              <a:off x="1135255" y="1120597"/>
              <a:ext cx="6518190" cy="1708186"/>
            </a:xfrm>
            <a:custGeom>
              <a:avLst/>
              <a:pathLst>
                <a:path w="6518190" h="1708186">
                  <a:moveTo>
                    <a:pt x="0" y="854093"/>
                  </a:moveTo>
                  <a:lnTo>
                    <a:pt x="260727" y="854093"/>
                  </a:lnTo>
                  <a:lnTo>
                    <a:pt x="521455" y="854093"/>
                  </a:lnTo>
                  <a:lnTo>
                    <a:pt x="782182" y="711744"/>
                  </a:lnTo>
                  <a:lnTo>
                    <a:pt x="1042910" y="521945"/>
                  </a:lnTo>
                  <a:lnTo>
                    <a:pt x="1303638" y="474496"/>
                  </a:lnTo>
                  <a:lnTo>
                    <a:pt x="1564365" y="569395"/>
                  </a:lnTo>
                  <a:lnTo>
                    <a:pt x="1825093" y="521945"/>
                  </a:lnTo>
                  <a:lnTo>
                    <a:pt x="2085820" y="332147"/>
                  </a:lnTo>
                  <a:lnTo>
                    <a:pt x="2346548" y="94899"/>
                  </a:lnTo>
                  <a:lnTo>
                    <a:pt x="2607276" y="189798"/>
                  </a:lnTo>
                  <a:lnTo>
                    <a:pt x="2868003" y="0"/>
                  </a:lnTo>
                  <a:lnTo>
                    <a:pt x="3128731" y="94899"/>
                  </a:lnTo>
                  <a:lnTo>
                    <a:pt x="3389458" y="379596"/>
                  </a:lnTo>
                  <a:lnTo>
                    <a:pt x="3650186" y="474496"/>
                  </a:lnTo>
                  <a:lnTo>
                    <a:pt x="3910914" y="284697"/>
                  </a:lnTo>
                  <a:lnTo>
                    <a:pt x="4171641" y="379596"/>
                  </a:lnTo>
                  <a:lnTo>
                    <a:pt x="4432369" y="521945"/>
                  </a:lnTo>
                  <a:lnTo>
                    <a:pt x="4693096" y="569395"/>
                  </a:lnTo>
                  <a:lnTo>
                    <a:pt x="4953824" y="948992"/>
                  </a:lnTo>
                  <a:lnTo>
                    <a:pt x="5214552" y="1281139"/>
                  </a:lnTo>
                  <a:lnTo>
                    <a:pt x="5475279" y="1186240"/>
                  </a:lnTo>
                  <a:lnTo>
                    <a:pt x="5736007" y="1233689"/>
                  </a:lnTo>
                  <a:lnTo>
                    <a:pt x="5996734" y="1328589"/>
                  </a:lnTo>
                  <a:lnTo>
                    <a:pt x="6257462" y="1708186"/>
                  </a:lnTo>
                  <a:lnTo>
                    <a:pt x="6518190" y="1708186"/>
                  </a:lnTo>
                </a:path>
              </a:pathLst>
            </a:custGeom>
            <a:ln w="27101" cap="flat">
              <a:solidFill>
                <a:srgbClr val="EE00EE">
                  <a:alpha val="100000"/>
                </a:srgbClr>
              </a:solidFill>
              <a:prstDash val="solid"/>
              <a:round/>
            </a:ln>
          </p:spPr>
          <p:txBody>
            <a:bodyPr/>
            <a:lstStyle/>
            <a:p/>
          </p:txBody>
        </p:sp>
        <p:sp>
          <p:nvSpPr>
            <p:cNvPr id="41" name="pl41"/>
            <p:cNvSpPr/>
            <p:nvPr/>
          </p:nvSpPr>
          <p:spPr>
            <a:xfrm>
              <a:off x="5567624" y="2117039"/>
              <a:ext cx="2085820" cy="2419930"/>
            </a:xfrm>
            <a:custGeom>
              <a:avLst/>
              <a:pathLst>
                <a:path w="2085820" h="2419930">
                  <a:moveTo>
                    <a:pt x="0" y="427046"/>
                  </a:moveTo>
                  <a:lnTo>
                    <a:pt x="260727" y="664294"/>
                  </a:lnTo>
                  <a:lnTo>
                    <a:pt x="521455" y="332147"/>
                  </a:lnTo>
                  <a:lnTo>
                    <a:pt x="782182" y="2419930"/>
                  </a:lnTo>
                  <a:lnTo>
                    <a:pt x="1042910" y="1897984"/>
                  </a:lnTo>
                  <a:lnTo>
                    <a:pt x="1303638" y="1328589"/>
                  </a:lnTo>
                  <a:lnTo>
                    <a:pt x="1564365" y="0"/>
                  </a:lnTo>
                  <a:lnTo>
                    <a:pt x="1825093" y="0"/>
                  </a:lnTo>
                  <a:lnTo>
                    <a:pt x="2085820" y="332147"/>
                  </a:lnTo>
                </a:path>
              </a:pathLst>
            </a:custGeom>
            <a:ln w="27101" cap="flat">
              <a:solidFill>
                <a:srgbClr val="6A3D9A">
                  <a:alpha val="100000"/>
                </a:srgbClr>
              </a:solidFill>
              <a:prstDash val="solid"/>
              <a:round/>
            </a:ln>
          </p:spPr>
          <p:txBody>
            <a:bodyPr/>
            <a:lstStyle/>
            <a:p/>
          </p:txBody>
        </p:sp>
        <p:sp>
          <p:nvSpPr>
            <p:cNvPr id="42" name="pl42"/>
            <p:cNvSpPr/>
            <p:nvPr/>
          </p:nvSpPr>
          <p:spPr>
            <a:xfrm>
              <a:off x="5306897" y="1215496"/>
              <a:ext cx="2346548" cy="1186240"/>
            </a:xfrm>
            <a:custGeom>
              <a:avLst/>
              <a:pathLst>
                <a:path w="2346548" h="1186240">
                  <a:moveTo>
                    <a:pt x="0" y="0"/>
                  </a:moveTo>
                  <a:lnTo>
                    <a:pt x="260727" y="94899"/>
                  </a:lnTo>
                  <a:lnTo>
                    <a:pt x="521455" y="189798"/>
                  </a:lnTo>
                  <a:lnTo>
                    <a:pt x="782182" y="569395"/>
                  </a:lnTo>
                  <a:lnTo>
                    <a:pt x="1042910" y="664294"/>
                  </a:lnTo>
                  <a:lnTo>
                    <a:pt x="1303638" y="854093"/>
                  </a:lnTo>
                  <a:lnTo>
                    <a:pt x="1564365" y="854093"/>
                  </a:lnTo>
                  <a:lnTo>
                    <a:pt x="1825093" y="996441"/>
                  </a:lnTo>
                  <a:lnTo>
                    <a:pt x="2085820" y="1186240"/>
                  </a:lnTo>
                  <a:lnTo>
                    <a:pt x="2346548" y="1186240"/>
                  </a:lnTo>
                </a:path>
              </a:pathLst>
            </a:custGeom>
            <a:ln w="27101" cap="flat">
              <a:solidFill>
                <a:srgbClr val="E31A1C">
                  <a:alpha val="100000"/>
                </a:srgbClr>
              </a:solidFill>
              <a:prstDash val="solid"/>
              <a:round/>
            </a:ln>
          </p:spPr>
          <p:txBody>
            <a:bodyPr/>
            <a:lstStyle/>
            <a:p/>
          </p:txBody>
        </p:sp>
        <p:sp>
          <p:nvSpPr>
            <p:cNvPr id="43" name="pl43"/>
            <p:cNvSpPr/>
            <p:nvPr/>
          </p:nvSpPr>
          <p:spPr>
            <a:xfrm>
              <a:off x="6610535" y="2211938"/>
              <a:ext cx="1042910" cy="616844"/>
            </a:xfrm>
            <a:custGeom>
              <a:avLst/>
              <a:pathLst>
                <a:path w="1042910" h="616844">
                  <a:moveTo>
                    <a:pt x="0" y="47449"/>
                  </a:moveTo>
                  <a:lnTo>
                    <a:pt x="260727" y="0"/>
                  </a:lnTo>
                  <a:lnTo>
                    <a:pt x="521455" y="237248"/>
                  </a:lnTo>
                  <a:lnTo>
                    <a:pt x="782182" y="616844"/>
                  </a:lnTo>
                  <a:lnTo>
                    <a:pt x="1042910" y="616844"/>
                  </a:lnTo>
                </a:path>
              </a:pathLst>
            </a:custGeom>
            <a:ln w="27101" cap="flat">
              <a:solidFill>
                <a:srgbClr val="FF7F00">
                  <a:alpha val="100000"/>
                </a:srgbClr>
              </a:solidFill>
              <a:prstDash val="solid"/>
              <a:round/>
            </a:ln>
          </p:spPr>
          <p:txBody>
            <a:bodyPr/>
            <a:lstStyle/>
            <a:p/>
          </p:txBody>
        </p:sp>
        <p:sp>
          <p:nvSpPr>
            <p:cNvPr id="44" name="pl44"/>
            <p:cNvSpPr/>
            <p:nvPr/>
          </p:nvSpPr>
          <p:spPr>
            <a:xfrm>
              <a:off x="1135255" y="1073148"/>
              <a:ext cx="6518190" cy="1376038"/>
            </a:xfrm>
            <a:custGeom>
              <a:avLst/>
              <a:pathLst>
                <a:path w="6518190" h="1376038">
                  <a:moveTo>
                    <a:pt x="0" y="569395"/>
                  </a:moveTo>
                  <a:lnTo>
                    <a:pt x="260727" y="379596"/>
                  </a:lnTo>
                  <a:lnTo>
                    <a:pt x="521455" y="237248"/>
                  </a:lnTo>
                  <a:lnTo>
                    <a:pt x="782182" y="0"/>
                  </a:lnTo>
                  <a:lnTo>
                    <a:pt x="1042910" y="284697"/>
                  </a:lnTo>
                  <a:lnTo>
                    <a:pt x="1303638" y="332147"/>
                  </a:lnTo>
                  <a:lnTo>
                    <a:pt x="1564365" y="379596"/>
                  </a:lnTo>
                  <a:lnTo>
                    <a:pt x="1825093" y="474496"/>
                  </a:lnTo>
                  <a:lnTo>
                    <a:pt x="2085820" y="189798"/>
                  </a:lnTo>
                  <a:lnTo>
                    <a:pt x="2346548" y="142348"/>
                  </a:lnTo>
                  <a:lnTo>
                    <a:pt x="2607276" y="379596"/>
                  </a:lnTo>
                  <a:lnTo>
                    <a:pt x="2868003" y="0"/>
                  </a:lnTo>
                  <a:lnTo>
                    <a:pt x="3128731" y="189798"/>
                  </a:lnTo>
                  <a:lnTo>
                    <a:pt x="3389458" y="427046"/>
                  </a:lnTo>
                  <a:lnTo>
                    <a:pt x="3650186" y="332147"/>
                  </a:lnTo>
                  <a:lnTo>
                    <a:pt x="3910914" y="47449"/>
                  </a:lnTo>
                  <a:lnTo>
                    <a:pt x="4171641" y="94899"/>
                  </a:lnTo>
                  <a:lnTo>
                    <a:pt x="4432369" y="616844"/>
                  </a:lnTo>
                  <a:lnTo>
                    <a:pt x="4693096" y="332147"/>
                  </a:lnTo>
                  <a:lnTo>
                    <a:pt x="4953824" y="806643"/>
                  </a:lnTo>
                  <a:lnTo>
                    <a:pt x="5214552" y="1043891"/>
                  </a:lnTo>
                  <a:lnTo>
                    <a:pt x="5475279" y="996441"/>
                  </a:lnTo>
                  <a:lnTo>
                    <a:pt x="5736007" y="1281139"/>
                  </a:lnTo>
                  <a:lnTo>
                    <a:pt x="5996734" y="1328589"/>
                  </a:lnTo>
                  <a:lnTo>
                    <a:pt x="6257462" y="1376038"/>
                  </a:lnTo>
                  <a:lnTo>
                    <a:pt x="6518190" y="1376038"/>
                  </a:lnTo>
                </a:path>
              </a:pathLst>
            </a:custGeom>
            <a:ln w="27101" cap="flat">
              <a:solidFill>
                <a:srgbClr val="FFC20E">
                  <a:alpha val="100000"/>
                </a:srgbClr>
              </a:solidFill>
              <a:prstDash val="solid"/>
              <a:round/>
            </a:ln>
          </p:spPr>
          <p:txBody>
            <a:bodyPr/>
            <a:lstStyle/>
            <a:p/>
          </p:txBody>
        </p:sp>
        <p:sp>
          <p:nvSpPr>
            <p:cNvPr id="45" name="pl45"/>
            <p:cNvSpPr/>
            <p:nvPr/>
          </p:nvSpPr>
          <p:spPr>
            <a:xfrm>
              <a:off x="5828352" y="2733884"/>
              <a:ext cx="1825093" cy="1091341"/>
            </a:xfrm>
            <a:custGeom>
              <a:avLst/>
              <a:pathLst>
                <a:path w="1825093" h="1091341">
                  <a:moveTo>
                    <a:pt x="0" y="1091341"/>
                  </a:moveTo>
                  <a:lnTo>
                    <a:pt x="260727" y="806643"/>
                  </a:lnTo>
                  <a:lnTo>
                    <a:pt x="521455" y="711744"/>
                  </a:lnTo>
                  <a:lnTo>
                    <a:pt x="782182" y="237248"/>
                  </a:lnTo>
                  <a:lnTo>
                    <a:pt x="1042910" y="569395"/>
                  </a:lnTo>
                  <a:lnTo>
                    <a:pt x="1303638" y="521945"/>
                  </a:lnTo>
                  <a:lnTo>
                    <a:pt x="1564365" y="0"/>
                  </a:lnTo>
                  <a:lnTo>
                    <a:pt x="1825093" y="0"/>
                  </a:lnTo>
                </a:path>
              </a:pathLst>
            </a:custGeom>
            <a:ln w="27101" cap="flat">
              <a:solidFill>
                <a:srgbClr val="008B00">
                  <a:alpha val="100000"/>
                </a:srgbClr>
              </a:solidFill>
              <a:prstDash val="solid"/>
              <a:round/>
            </a:ln>
          </p:spPr>
          <p:txBody>
            <a:bodyPr/>
            <a:lstStyle/>
            <a:p/>
          </p:txBody>
        </p:sp>
        <p:sp>
          <p:nvSpPr>
            <p:cNvPr id="46" name="pl46"/>
            <p:cNvSpPr/>
            <p:nvPr/>
          </p:nvSpPr>
          <p:spPr>
            <a:xfrm>
              <a:off x="4785441" y="1500194"/>
              <a:ext cx="2868003" cy="1470937"/>
            </a:xfrm>
            <a:custGeom>
              <a:avLst/>
              <a:pathLst>
                <a:path w="2868003" h="1470937">
                  <a:moveTo>
                    <a:pt x="0" y="1470937"/>
                  </a:moveTo>
                  <a:lnTo>
                    <a:pt x="260727" y="47449"/>
                  </a:lnTo>
                  <a:lnTo>
                    <a:pt x="521455" y="0"/>
                  </a:lnTo>
                  <a:lnTo>
                    <a:pt x="782182" y="189798"/>
                  </a:lnTo>
                  <a:lnTo>
                    <a:pt x="1042910" y="189798"/>
                  </a:lnTo>
                  <a:lnTo>
                    <a:pt x="1303638" y="569395"/>
                  </a:lnTo>
                  <a:lnTo>
                    <a:pt x="1564365" y="901542"/>
                  </a:lnTo>
                  <a:lnTo>
                    <a:pt x="1825093" y="806643"/>
                  </a:lnTo>
                  <a:lnTo>
                    <a:pt x="2085820" y="854093"/>
                  </a:lnTo>
                  <a:lnTo>
                    <a:pt x="2346548" y="901542"/>
                  </a:lnTo>
                  <a:lnTo>
                    <a:pt x="2607276" y="1328589"/>
                  </a:lnTo>
                  <a:lnTo>
                    <a:pt x="2868003" y="1328589"/>
                  </a:lnTo>
                </a:path>
              </a:pathLst>
            </a:custGeom>
            <a:ln w="27101" cap="flat">
              <a:solidFill>
                <a:srgbClr val="9A32CD">
                  <a:alpha val="100000"/>
                </a:srgbClr>
              </a:solidFill>
              <a:prstDash val="solid"/>
              <a:round/>
            </a:ln>
          </p:spPr>
          <p:txBody>
            <a:bodyPr/>
            <a:lstStyle/>
            <a:p/>
          </p:txBody>
        </p:sp>
        <p:sp>
          <p:nvSpPr>
            <p:cNvPr id="47" name="pl47"/>
            <p:cNvSpPr/>
            <p:nvPr/>
          </p:nvSpPr>
          <p:spPr>
            <a:xfrm>
              <a:off x="3221076" y="1310396"/>
              <a:ext cx="4432369" cy="1897984"/>
            </a:xfrm>
            <a:custGeom>
              <a:avLst/>
              <a:pathLst>
                <a:path w="4432369" h="1897984">
                  <a:moveTo>
                    <a:pt x="0" y="1897984"/>
                  </a:moveTo>
                  <a:lnTo>
                    <a:pt x="260727" y="711744"/>
                  </a:lnTo>
                  <a:lnTo>
                    <a:pt x="521455" y="189798"/>
                  </a:lnTo>
                  <a:lnTo>
                    <a:pt x="782182" y="0"/>
                  </a:lnTo>
                  <a:lnTo>
                    <a:pt x="1042910" y="0"/>
                  </a:lnTo>
                  <a:lnTo>
                    <a:pt x="1303638" y="332147"/>
                  </a:lnTo>
                  <a:lnTo>
                    <a:pt x="1564365" y="284697"/>
                  </a:lnTo>
                  <a:lnTo>
                    <a:pt x="1825093" y="94899"/>
                  </a:lnTo>
                  <a:lnTo>
                    <a:pt x="2085820" y="189798"/>
                  </a:lnTo>
                  <a:lnTo>
                    <a:pt x="2346548" y="332147"/>
                  </a:lnTo>
                  <a:lnTo>
                    <a:pt x="2607276" y="189798"/>
                  </a:lnTo>
                  <a:lnTo>
                    <a:pt x="2868003" y="616844"/>
                  </a:lnTo>
                  <a:lnTo>
                    <a:pt x="3128731" y="806643"/>
                  </a:lnTo>
                  <a:lnTo>
                    <a:pt x="3389458" y="948992"/>
                  </a:lnTo>
                  <a:lnTo>
                    <a:pt x="3650186" y="948992"/>
                  </a:lnTo>
                  <a:lnTo>
                    <a:pt x="3910914" y="996441"/>
                  </a:lnTo>
                  <a:lnTo>
                    <a:pt x="4171641" y="1376038"/>
                  </a:lnTo>
                  <a:lnTo>
                    <a:pt x="4432369" y="1376038"/>
                  </a:lnTo>
                </a:path>
              </a:pathLst>
            </a:custGeom>
            <a:ln w="27101" cap="flat">
              <a:solidFill>
                <a:srgbClr val="836FFF">
                  <a:alpha val="100000"/>
                </a:srgbClr>
              </a:solidFill>
              <a:prstDash val="solid"/>
              <a:round/>
            </a:ln>
          </p:spPr>
          <p:txBody>
            <a:bodyPr/>
            <a:lstStyle/>
            <a:p/>
          </p:txBody>
        </p:sp>
        <p:sp>
          <p:nvSpPr>
            <p:cNvPr id="48" name="pl48"/>
            <p:cNvSpPr/>
            <p:nvPr/>
          </p:nvSpPr>
          <p:spPr>
            <a:xfrm>
              <a:off x="1135255" y="1073148"/>
              <a:ext cx="6518190" cy="1376038"/>
            </a:xfrm>
            <a:custGeom>
              <a:avLst/>
              <a:pathLst>
                <a:path w="6518190" h="1376038">
                  <a:moveTo>
                    <a:pt x="0" y="569395"/>
                  </a:moveTo>
                  <a:lnTo>
                    <a:pt x="260727" y="379596"/>
                  </a:lnTo>
                  <a:lnTo>
                    <a:pt x="521455" y="237248"/>
                  </a:lnTo>
                  <a:lnTo>
                    <a:pt x="782182" y="0"/>
                  </a:lnTo>
                  <a:lnTo>
                    <a:pt x="1042910" y="284697"/>
                  </a:lnTo>
                  <a:lnTo>
                    <a:pt x="1303638" y="332147"/>
                  </a:lnTo>
                  <a:lnTo>
                    <a:pt x="1564365" y="379596"/>
                  </a:lnTo>
                  <a:lnTo>
                    <a:pt x="1825093" y="474496"/>
                  </a:lnTo>
                  <a:lnTo>
                    <a:pt x="2085820" y="189798"/>
                  </a:lnTo>
                  <a:lnTo>
                    <a:pt x="2346548" y="142348"/>
                  </a:lnTo>
                  <a:lnTo>
                    <a:pt x="2607276" y="379596"/>
                  </a:lnTo>
                  <a:lnTo>
                    <a:pt x="2868003" y="0"/>
                  </a:lnTo>
                  <a:lnTo>
                    <a:pt x="3128731" y="189798"/>
                  </a:lnTo>
                  <a:lnTo>
                    <a:pt x="3389458" y="427046"/>
                  </a:lnTo>
                  <a:lnTo>
                    <a:pt x="3650186" y="332147"/>
                  </a:lnTo>
                  <a:lnTo>
                    <a:pt x="3910914" y="47449"/>
                  </a:lnTo>
                  <a:lnTo>
                    <a:pt x="4171641" y="94899"/>
                  </a:lnTo>
                  <a:lnTo>
                    <a:pt x="4432369" y="616844"/>
                  </a:lnTo>
                  <a:lnTo>
                    <a:pt x="4693096" y="332147"/>
                  </a:lnTo>
                  <a:lnTo>
                    <a:pt x="4953824" y="806643"/>
                  </a:lnTo>
                  <a:lnTo>
                    <a:pt x="5214552" y="1043891"/>
                  </a:lnTo>
                  <a:lnTo>
                    <a:pt x="5475279" y="996441"/>
                  </a:lnTo>
                  <a:lnTo>
                    <a:pt x="5736007" y="1281139"/>
                  </a:lnTo>
                  <a:lnTo>
                    <a:pt x="5996734" y="1328589"/>
                  </a:lnTo>
                  <a:lnTo>
                    <a:pt x="6257462" y="1376038"/>
                  </a:lnTo>
                  <a:lnTo>
                    <a:pt x="6518190" y="1376038"/>
                  </a:lnTo>
                </a:path>
              </a:pathLst>
            </a:custGeom>
            <a:ln w="27101" cap="flat">
              <a:solidFill>
                <a:srgbClr val="FB9A99">
                  <a:alpha val="100000"/>
                </a:srgbClr>
              </a:solidFill>
              <a:prstDash val="solid"/>
              <a:round/>
            </a:ln>
          </p:spPr>
          <p:txBody>
            <a:bodyPr/>
            <a:lstStyle/>
            <a:p/>
          </p:txBody>
        </p:sp>
        <p:sp>
          <p:nvSpPr>
            <p:cNvPr id="49" name="pl49"/>
            <p:cNvSpPr/>
            <p:nvPr/>
          </p:nvSpPr>
          <p:spPr>
            <a:xfrm>
              <a:off x="7661098" y="1361119"/>
              <a:ext cx="763928" cy="1030296"/>
            </a:xfrm>
            <a:custGeom>
              <a:avLst/>
              <a:pathLst>
                <a:path w="763928" h="1030296">
                  <a:moveTo>
                    <a:pt x="763928" y="0"/>
                  </a:moveTo>
                  <a:lnTo>
                    <a:pt x="0" y="1030296"/>
                  </a:lnTo>
                </a:path>
              </a:pathLst>
            </a:custGeom>
          </p:spPr>
          <p:txBody>
            <a:bodyPr/>
            <a:lstStyle/>
            <a:p/>
          </p:txBody>
        </p:sp>
        <p:sp>
          <p:nvSpPr>
            <p:cNvPr id="50" name="pl50"/>
            <p:cNvSpPr/>
            <p:nvPr/>
          </p:nvSpPr>
          <p:spPr>
            <a:xfrm>
              <a:off x="7668567" y="2145835"/>
              <a:ext cx="714378" cy="297063"/>
            </a:xfrm>
            <a:custGeom>
              <a:avLst/>
              <a:pathLst>
                <a:path w="714378" h="297063">
                  <a:moveTo>
                    <a:pt x="714378" y="0"/>
                  </a:moveTo>
                  <a:lnTo>
                    <a:pt x="0" y="297063"/>
                  </a:lnTo>
                </a:path>
              </a:pathLst>
            </a:custGeom>
          </p:spPr>
          <p:txBody>
            <a:bodyPr/>
            <a:lstStyle/>
            <a:p/>
          </p:txBody>
        </p:sp>
        <p:sp>
          <p:nvSpPr>
            <p:cNvPr id="51" name="pl51"/>
            <p:cNvSpPr/>
            <p:nvPr/>
          </p:nvSpPr>
          <p:spPr>
            <a:xfrm>
              <a:off x="7664664" y="1886731"/>
              <a:ext cx="694196" cy="553509"/>
            </a:xfrm>
            <a:custGeom>
              <a:avLst/>
              <a:pathLst>
                <a:path w="694196" h="553509">
                  <a:moveTo>
                    <a:pt x="694196" y="0"/>
                  </a:moveTo>
                  <a:lnTo>
                    <a:pt x="0" y="553509"/>
                  </a:lnTo>
                </a:path>
              </a:pathLst>
            </a:custGeom>
          </p:spPr>
          <p:txBody>
            <a:bodyPr/>
            <a:lstStyle/>
            <a:p/>
          </p:txBody>
        </p:sp>
        <p:sp>
          <p:nvSpPr>
            <p:cNvPr id="52" name="pl52"/>
            <p:cNvSpPr/>
            <p:nvPr/>
          </p:nvSpPr>
          <p:spPr>
            <a:xfrm>
              <a:off x="7661390" y="1626050"/>
              <a:ext cx="631041" cy="812902"/>
            </a:xfrm>
            <a:custGeom>
              <a:avLst/>
              <a:pathLst>
                <a:path w="631041" h="812902">
                  <a:moveTo>
                    <a:pt x="631041" y="0"/>
                  </a:moveTo>
                  <a:lnTo>
                    <a:pt x="0" y="812902"/>
                  </a:lnTo>
                </a:path>
              </a:pathLst>
            </a:custGeom>
          </p:spPr>
          <p:txBody>
            <a:bodyPr/>
            <a:lstStyle/>
            <a:p/>
          </p:txBody>
        </p:sp>
        <p:sp>
          <p:nvSpPr>
            <p:cNvPr id="53" name="pl53"/>
            <p:cNvSpPr/>
            <p:nvPr/>
          </p:nvSpPr>
          <p:spPr>
            <a:xfrm>
              <a:off x="7668715" y="2404972"/>
              <a:ext cx="684059" cy="275316"/>
            </a:xfrm>
            <a:custGeom>
              <a:avLst/>
              <a:pathLst>
                <a:path w="684059" h="275316">
                  <a:moveTo>
                    <a:pt x="684059" y="0"/>
                  </a:moveTo>
                  <a:lnTo>
                    <a:pt x="0" y="275316"/>
                  </a:lnTo>
                </a:path>
              </a:pathLst>
            </a:custGeom>
          </p:spPr>
          <p:txBody>
            <a:bodyPr/>
            <a:lstStyle/>
            <a:p/>
          </p:txBody>
        </p:sp>
        <p:sp>
          <p:nvSpPr>
            <p:cNvPr id="54" name="pl54"/>
            <p:cNvSpPr/>
            <p:nvPr/>
          </p:nvSpPr>
          <p:spPr>
            <a:xfrm>
              <a:off x="7671320" y="2657378"/>
              <a:ext cx="687540" cy="74567"/>
            </a:xfrm>
            <a:custGeom>
              <a:avLst/>
              <a:pathLst>
                <a:path w="687540" h="74567">
                  <a:moveTo>
                    <a:pt x="687540" y="0"/>
                  </a:moveTo>
                  <a:lnTo>
                    <a:pt x="0" y="74567"/>
                  </a:lnTo>
                </a:path>
              </a:pathLst>
            </a:custGeom>
          </p:spPr>
          <p:txBody>
            <a:bodyPr/>
            <a:lstStyle/>
            <a:p/>
          </p:txBody>
        </p:sp>
        <p:sp>
          <p:nvSpPr>
            <p:cNvPr id="55" name="pl55"/>
            <p:cNvSpPr/>
            <p:nvPr/>
          </p:nvSpPr>
          <p:spPr>
            <a:xfrm>
              <a:off x="7660302" y="2839323"/>
              <a:ext cx="722643" cy="1110798"/>
            </a:xfrm>
            <a:custGeom>
              <a:avLst/>
              <a:pathLst>
                <a:path w="722643" h="1110798">
                  <a:moveTo>
                    <a:pt x="722643" y="1110798"/>
                  </a:moveTo>
                  <a:lnTo>
                    <a:pt x="0" y="0"/>
                  </a:lnTo>
                </a:path>
              </a:pathLst>
            </a:custGeom>
          </p:spPr>
          <p:txBody>
            <a:bodyPr/>
            <a:lstStyle/>
            <a:p/>
          </p:txBody>
        </p:sp>
        <p:sp>
          <p:nvSpPr>
            <p:cNvPr id="56" name="pl56"/>
            <p:cNvSpPr/>
            <p:nvPr/>
          </p:nvSpPr>
          <p:spPr>
            <a:xfrm>
              <a:off x="7671218" y="2831062"/>
              <a:ext cx="657365" cy="84279"/>
            </a:xfrm>
            <a:custGeom>
              <a:avLst/>
              <a:pathLst>
                <a:path w="657365" h="84279">
                  <a:moveTo>
                    <a:pt x="657365" y="84279"/>
                  </a:moveTo>
                  <a:lnTo>
                    <a:pt x="0" y="0"/>
                  </a:lnTo>
                </a:path>
              </a:pathLst>
            </a:custGeom>
          </p:spPr>
          <p:txBody>
            <a:bodyPr/>
            <a:lstStyle/>
            <a:p/>
          </p:txBody>
        </p:sp>
        <p:sp>
          <p:nvSpPr>
            <p:cNvPr id="57" name="pl57"/>
            <p:cNvSpPr/>
            <p:nvPr/>
          </p:nvSpPr>
          <p:spPr>
            <a:xfrm>
              <a:off x="7668360" y="2835263"/>
              <a:ext cx="768734" cy="333983"/>
            </a:xfrm>
            <a:custGeom>
              <a:avLst/>
              <a:pathLst>
                <a:path w="768734" h="333983">
                  <a:moveTo>
                    <a:pt x="768734" y="333983"/>
                  </a:moveTo>
                  <a:lnTo>
                    <a:pt x="0" y="0"/>
                  </a:lnTo>
                </a:path>
              </a:pathLst>
            </a:custGeom>
          </p:spPr>
          <p:txBody>
            <a:bodyPr/>
            <a:lstStyle/>
            <a:p/>
          </p:txBody>
        </p:sp>
        <p:sp>
          <p:nvSpPr>
            <p:cNvPr id="58" name="pl58"/>
            <p:cNvSpPr/>
            <p:nvPr/>
          </p:nvSpPr>
          <p:spPr>
            <a:xfrm>
              <a:off x="7662182" y="2838760"/>
              <a:ext cx="744847" cy="850575"/>
            </a:xfrm>
            <a:custGeom>
              <a:avLst/>
              <a:pathLst>
                <a:path w="744847" h="850575">
                  <a:moveTo>
                    <a:pt x="744847" y="850575"/>
                  </a:moveTo>
                  <a:lnTo>
                    <a:pt x="0" y="0"/>
                  </a:lnTo>
                </a:path>
              </a:pathLst>
            </a:custGeom>
          </p:spPr>
          <p:txBody>
            <a:bodyPr/>
            <a:lstStyle/>
            <a:p/>
          </p:txBody>
        </p:sp>
        <p:sp>
          <p:nvSpPr>
            <p:cNvPr id="59" name="pl59"/>
            <p:cNvSpPr/>
            <p:nvPr/>
          </p:nvSpPr>
          <p:spPr>
            <a:xfrm>
              <a:off x="7664421" y="2837847"/>
              <a:ext cx="718524" cy="593371"/>
            </a:xfrm>
            <a:custGeom>
              <a:avLst/>
              <a:pathLst>
                <a:path w="718524" h="593371">
                  <a:moveTo>
                    <a:pt x="718524" y="593371"/>
                  </a:moveTo>
                  <a:lnTo>
                    <a:pt x="0" y="0"/>
                  </a:lnTo>
                </a:path>
              </a:pathLst>
            </a:custGeom>
          </p:spPr>
          <p:txBody>
            <a:bodyPr/>
            <a:lstStyle/>
            <a:p/>
          </p:txBody>
        </p:sp>
        <p:sp>
          <p:nvSpPr>
            <p:cNvPr id="60" name="pg60"/>
            <p:cNvSpPr/>
            <p:nvPr/>
          </p:nvSpPr>
          <p:spPr>
            <a:xfrm>
              <a:off x="8356446" y="1271019"/>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1312557"/>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68%</a:t>
              </a:r>
            </a:p>
          </p:txBody>
        </p:sp>
        <p:sp>
          <p:nvSpPr>
            <p:cNvPr id="62" name="pg62"/>
            <p:cNvSpPr/>
            <p:nvPr/>
          </p:nvSpPr>
          <p:spPr>
            <a:xfrm>
              <a:off x="8314365" y="205481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3" name="tx63"/>
            <p:cNvSpPr/>
            <p:nvPr/>
          </p:nvSpPr>
          <p:spPr>
            <a:xfrm>
              <a:off x="8337225" y="209634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67%</a:t>
              </a:r>
            </a:p>
          </p:txBody>
        </p:sp>
        <p:sp>
          <p:nvSpPr>
            <p:cNvPr id="64" name="pg64"/>
            <p:cNvSpPr/>
            <p:nvPr/>
          </p:nvSpPr>
          <p:spPr>
            <a:xfrm>
              <a:off x="8290281" y="179463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5" name="tx65"/>
            <p:cNvSpPr/>
            <p:nvPr/>
          </p:nvSpPr>
          <p:spPr>
            <a:xfrm>
              <a:off x="8313141" y="183617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67%</a:t>
              </a:r>
            </a:p>
          </p:txBody>
        </p:sp>
        <p:sp>
          <p:nvSpPr>
            <p:cNvPr id="66" name="pg66"/>
            <p:cNvSpPr/>
            <p:nvPr/>
          </p:nvSpPr>
          <p:spPr>
            <a:xfrm>
              <a:off x="8223851" y="1534626"/>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7" name="tx67"/>
            <p:cNvSpPr/>
            <p:nvPr/>
          </p:nvSpPr>
          <p:spPr>
            <a:xfrm>
              <a:off x="8246711" y="1576164"/>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67%</a:t>
              </a:r>
            </a:p>
          </p:txBody>
        </p:sp>
        <p:sp>
          <p:nvSpPr>
            <p:cNvPr id="68" name="pg68"/>
            <p:cNvSpPr/>
            <p:nvPr/>
          </p:nvSpPr>
          <p:spPr>
            <a:xfrm>
              <a:off x="8284194" y="2313820"/>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9" name="tx69"/>
            <p:cNvSpPr/>
            <p:nvPr/>
          </p:nvSpPr>
          <p:spPr>
            <a:xfrm>
              <a:off x="8307054" y="2355359"/>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62%</a:t>
              </a:r>
            </a:p>
          </p:txBody>
        </p:sp>
        <p:sp>
          <p:nvSpPr>
            <p:cNvPr id="70" name="pg70"/>
            <p:cNvSpPr/>
            <p:nvPr/>
          </p:nvSpPr>
          <p:spPr>
            <a:xfrm>
              <a:off x="8290281" y="257169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1" name="tx71"/>
            <p:cNvSpPr/>
            <p:nvPr/>
          </p:nvSpPr>
          <p:spPr>
            <a:xfrm>
              <a:off x="8313141" y="261322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61%</a:t>
              </a:r>
            </a:p>
          </p:txBody>
        </p:sp>
        <p:sp>
          <p:nvSpPr>
            <p:cNvPr id="72" name="pg72"/>
            <p:cNvSpPr/>
            <p:nvPr/>
          </p:nvSpPr>
          <p:spPr>
            <a:xfrm>
              <a:off x="8314365" y="387101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73" name="tx73"/>
            <p:cNvSpPr/>
            <p:nvPr/>
          </p:nvSpPr>
          <p:spPr>
            <a:xfrm>
              <a:off x="8337225" y="391255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59%</a:t>
              </a:r>
            </a:p>
          </p:txBody>
        </p:sp>
        <p:sp>
          <p:nvSpPr>
            <p:cNvPr id="74" name="pg74"/>
            <p:cNvSpPr/>
            <p:nvPr/>
          </p:nvSpPr>
          <p:spPr>
            <a:xfrm>
              <a:off x="8260004" y="283259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5" name="tx75"/>
            <p:cNvSpPr/>
            <p:nvPr/>
          </p:nvSpPr>
          <p:spPr>
            <a:xfrm>
              <a:off x="8282864" y="285545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59%</a:t>
              </a:r>
            </a:p>
          </p:txBody>
        </p:sp>
        <p:sp>
          <p:nvSpPr>
            <p:cNvPr id="76" name="pg76"/>
            <p:cNvSpPr/>
            <p:nvPr/>
          </p:nvSpPr>
          <p:spPr>
            <a:xfrm>
              <a:off x="8368515" y="309096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7" name="tx77"/>
            <p:cNvSpPr/>
            <p:nvPr/>
          </p:nvSpPr>
          <p:spPr>
            <a:xfrm>
              <a:off x="8391375" y="3132503"/>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59%</a:t>
              </a:r>
            </a:p>
          </p:txBody>
        </p:sp>
        <p:sp>
          <p:nvSpPr>
            <p:cNvPr id="78" name="pg78"/>
            <p:cNvSpPr/>
            <p:nvPr/>
          </p:nvSpPr>
          <p:spPr>
            <a:xfrm>
              <a:off x="8338449" y="3611091"/>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9" name="tx79"/>
            <p:cNvSpPr/>
            <p:nvPr/>
          </p:nvSpPr>
          <p:spPr>
            <a:xfrm>
              <a:off x="8361309" y="3652629"/>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59%</a:t>
              </a:r>
            </a:p>
          </p:txBody>
        </p:sp>
        <p:sp>
          <p:nvSpPr>
            <p:cNvPr id="80" name="pg80"/>
            <p:cNvSpPr/>
            <p:nvPr/>
          </p:nvSpPr>
          <p:spPr>
            <a:xfrm>
              <a:off x="8314365" y="335398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81" name="tx81"/>
            <p:cNvSpPr/>
            <p:nvPr/>
          </p:nvSpPr>
          <p:spPr>
            <a:xfrm>
              <a:off x="8337225" y="339552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59%</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60286" y="319027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07" name="tx107"/>
            <p:cNvSpPr/>
            <p:nvPr/>
          </p:nvSpPr>
          <p:spPr>
            <a:xfrm>
              <a:off x="3479911" y="401416"/>
              <a:ext cx="287178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Cobertura vacunal (%), Bolivia, 2000-2025</a:t>
              </a:r>
            </a:p>
          </p:txBody>
        </p:sp>
        <p:sp>
          <p:nvSpPr>
            <p:cNvPr id="108" name="tx108"/>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09" name="tx109"/>
            <p:cNvSpPr/>
            <p:nvPr/>
          </p:nvSpPr>
          <p:spPr>
            <a:xfrm>
              <a:off x="1109546" y="6568567"/>
              <a:ext cx="796486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números que aparecen en las burbujas de las etiquetas de datos se refieren a la cobertura vacunal en el último año para el que se dispone de estimaciones.</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en la cobertura de 10 vacunas (serie completa).
En 2025, la DTP3, la HepB3, la Hib3 y la IPVC presentaban la cobertura más baja de todas las vacunas (59 %), seguidas de la MCV2 (61 %).
La cobertura de 7 vacunas disminuyó (DTP3, HEPB3, HIB3, IPV1, MCV1, ROTAC y RUBELLA), la de 1 vacuna se mantuvo igual (HPVC) y la de 1 vacuna aumentó (MCV2) en comparación con la cobertura respectiva de 2019.
La cobertura de nueve vacunas se mantuvo igual (DTP3, HEPB3, HIB3, IPV1, IPVC, MCV1, MCV2, ROTAC y RUBELLA) y la de una vacuna disminuyó (HPVC) en comparación con la cobertura respectiva de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2403" y="887626"/>
              <a:ext cx="1011029" cy="0"/>
            </a:xfrm>
            <a:custGeom>
              <a:avLst/>
              <a:pathLst>
                <a:path w="1011029" h="0">
                  <a:moveTo>
                    <a:pt x="0" y="0"/>
                  </a:moveTo>
                  <a:lnTo>
                    <a:pt x="0" y="0"/>
                  </a:lnTo>
                  <a:lnTo>
                    <a:pt x="433298" y="0"/>
                  </a:lnTo>
                  <a:lnTo>
                    <a:pt x="577731" y="0"/>
                  </a:lnTo>
                  <a:lnTo>
                    <a:pt x="722164" y="0"/>
                  </a:lnTo>
                  <a:lnTo>
                    <a:pt x="866596" y="0"/>
                  </a:lnTo>
                  <a:lnTo>
                    <a:pt x="1011029" y="0"/>
                  </a:lnTo>
                </a:path>
              </a:pathLst>
            </a:custGeom>
            <a:ln w="116535" cap="flat">
              <a:solidFill>
                <a:srgbClr val="E8E8E8">
                  <a:alpha val="100000"/>
                </a:srgbClr>
              </a:solidFill>
              <a:prstDash val="solid"/>
              <a:round/>
            </a:ln>
          </p:spPr>
          <p:txBody>
            <a:bodyPr/>
            <a:lstStyle/>
            <a:p/>
          </p:txBody>
        </p:sp>
        <p:sp>
          <p:nvSpPr>
            <p:cNvPr id="22" name="pl22"/>
            <p:cNvSpPr/>
            <p:nvPr/>
          </p:nvSpPr>
          <p:spPr>
            <a:xfrm>
              <a:off x="6185754" y="1266641"/>
              <a:ext cx="1155462" cy="0"/>
            </a:xfrm>
            <a:custGeom>
              <a:avLst/>
              <a:pathLst>
                <a:path w="1155462" h="0">
                  <a:moveTo>
                    <a:pt x="0" y="0"/>
                  </a:moveTo>
                  <a:lnTo>
                    <a:pt x="0" y="0"/>
                  </a:lnTo>
                  <a:lnTo>
                    <a:pt x="505514" y="0"/>
                  </a:lnTo>
                  <a:lnTo>
                    <a:pt x="722164" y="0"/>
                  </a:lnTo>
                  <a:lnTo>
                    <a:pt x="722164" y="0"/>
                  </a:lnTo>
                  <a:lnTo>
                    <a:pt x="1011029" y="0"/>
                  </a:lnTo>
                  <a:lnTo>
                    <a:pt x="1155462" y="0"/>
                  </a:lnTo>
                </a:path>
              </a:pathLst>
            </a:custGeom>
            <a:ln w="116535" cap="flat">
              <a:solidFill>
                <a:srgbClr val="E8E8E8">
                  <a:alpha val="100000"/>
                </a:srgbClr>
              </a:solidFill>
              <a:prstDash val="solid"/>
              <a:round/>
            </a:ln>
          </p:spPr>
          <p:txBody>
            <a:bodyPr/>
            <a:lstStyle/>
            <a:p/>
          </p:txBody>
        </p:sp>
        <p:sp>
          <p:nvSpPr>
            <p:cNvPr id="23" name="pl23"/>
            <p:cNvSpPr/>
            <p:nvPr/>
          </p:nvSpPr>
          <p:spPr>
            <a:xfrm>
              <a:off x="5752456" y="1645655"/>
              <a:ext cx="1155462" cy="0"/>
            </a:xfrm>
            <a:custGeom>
              <a:avLst/>
              <a:pathLst>
                <a:path w="1155462" h="0">
                  <a:moveTo>
                    <a:pt x="0" y="0"/>
                  </a:moveTo>
                  <a:lnTo>
                    <a:pt x="0" y="0"/>
                  </a:lnTo>
                  <a:lnTo>
                    <a:pt x="577731" y="0"/>
                  </a:lnTo>
                  <a:lnTo>
                    <a:pt x="649947" y="0"/>
                  </a:lnTo>
                  <a:lnTo>
                    <a:pt x="722164" y="0"/>
                  </a:lnTo>
                  <a:lnTo>
                    <a:pt x="794380" y="0"/>
                  </a:lnTo>
                  <a:lnTo>
                    <a:pt x="1155462" y="0"/>
                  </a:lnTo>
                </a:path>
              </a:pathLst>
            </a:custGeom>
            <a:ln w="116535" cap="flat">
              <a:solidFill>
                <a:srgbClr val="E8E8E8">
                  <a:alpha val="100000"/>
                </a:srgbClr>
              </a:solidFill>
              <a:prstDash val="solid"/>
              <a:round/>
            </a:ln>
          </p:spPr>
          <p:txBody>
            <a:bodyPr/>
            <a:lstStyle/>
            <a:p/>
          </p:txBody>
        </p:sp>
        <p:sp>
          <p:nvSpPr>
            <p:cNvPr id="24" name="pl24"/>
            <p:cNvSpPr/>
            <p:nvPr/>
          </p:nvSpPr>
          <p:spPr>
            <a:xfrm>
              <a:off x="5752456" y="2024670"/>
              <a:ext cx="1155462" cy="0"/>
            </a:xfrm>
            <a:custGeom>
              <a:avLst/>
              <a:pathLst>
                <a:path w="1155462" h="0">
                  <a:moveTo>
                    <a:pt x="0" y="0"/>
                  </a:moveTo>
                  <a:lnTo>
                    <a:pt x="0" y="0"/>
                  </a:lnTo>
                  <a:lnTo>
                    <a:pt x="577731" y="0"/>
                  </a:lnTo>
                  <a:lnTo>
                    <a:pt x="649947" y="0"/>
                  </a:lnTo>
                  <a:lnTo>
                    <a:pt x="722164" y="0"/>
                  </a:lnTo>
                  <a:lnTo>
                    <a:pt x="794380" y="0"/>
                  </a:lnTo>
                  <a:lnTo>
                    <a:pt x="1155462" y="0"/>
                  </a:lnTo>
                </a:path>
              </a:pathLst>
            </a:custGeom>
            <a:ln w="116535" cap="flat">
              <a:solidFill>
                <a:srgbClr val="E8E8E8">
                  <a:alpha val="100000"/>
                </a:srgbClr>
              </a:solidFill>
              <a:prstDash val="solid"/>
              <a:round/>
            </a:ln>
          </p:spPr>
          <p:txBody>
            <a:bodyPr/>
            <a:lstStyle/>
            <a:p/>
          </p:txBody>
        </p:sp>
        <p:sp>
          <p:nvSpPr>
            <p:cNvPr id="25" name="pl25"/>
            <p:cNvSpPr/>
            <p:nvPr/>
          </p:nvSpPr>
          <p:spPr>
            <a:xfrm>
              <a:off x="5752456" y="2403685"/>
              <a:ext cx="1155462" cy="0"/>
            </a:xfrm>
            <a:custGeom>
              <a:avLst/>
              <a:pathLst>
                <a:path w="1155462" h="0">
                  <a:moveTo>
                    <a:pt x="0" y="0"/>
                  </a:moveTo>
                  <a:lnTo>
                    <a:pt x="0" y="0"/>
                  </a:lnTo>
                  <a:lnTo>
                    <a:pt x="577731" y="0"/>
                  </a:lnTo>
                  <a:lnTo>
                    <a:pt x="649947" y="0"/>
                  </a:lnTo>
                  <a:lnTo>
                    <a:pt x="722164" y="0"/>
                  </a:lnTo>
                  <a:lnTo>
                    <a:pt x="794380" y="0"/>
                  </a:lnTo>
                  <a:lnTo>
                    <a:pt x="1155462" y="0"/>
                  </a:lnTo>
                </a:path>
              </a:pathLst>
            </a:custGeom>
            <a:ln w="116535" cap="flat">
              <a:solidFill>
                <a:srgbClr val="E8E8E8">
                  <a:alpha val="100000"/>
                </a:srgbClr>
              </a:solidFill>
              <a:prstDash val="solid"/>
              <a:round/>
            </a:ln>
          </p:spPr>
          <p:txBody>
            <a:bodyPr/>
            <a:lstStyle/>
            <a:p/>
          </p:txBody>
        </p:sp>
        <p:sp>
          <p:nvSpPr>
            <p:cNvPr id="26" name="pl26"/>
            <p:cNvSpPr/>
            <p:nvPr/>
          </p:nvSpPr>
          <p:spPr>
            <a:xfrm>
              <a:off x="6402403" y="2782699"/>
              <a:ext cx="938813" cy="0"/>
            </a:xfrm>
            <a:custGeom>
              <a:avLst/>
              <a:pathLst>
                <a:path w="938813" h="0">
                  <a:moveTo>
                    <a:pt x="0" y="0"/>
                  </a:moveTo>
                  <a:lnTo>
                    <a:pt x="0" y="0"/>
                  </a:lnTo>
                  <a:lnTo>
                    <a:pt x="288865" y="0"/>
                  </a:lnTo>
                  <a:lnTo>
                    <a:pt x="505514" y="0"/>
                  </a:lnTo>
                  <a:lnTo>
                    <a:pt x="505514" y="0"/>
                  </a:lnTo>
                  <a:lnTo>
                    <a:pt x="794380" y="0"/>
                  </a:lnTo>
                  <a:lnTo>
                    <a:pt x="938813" y="0"/>
                  </a:lnTo>
                </a:path>
              </a:pathLst>
            </a:custGeom>
            <a:ln w="116535" cap="flat">
              <a:solidFill>
                <a:srgbClr val="E8E8E8">
                  <a:alpha val="100000"/>
                </a:srgbClr>
              </a:solidFill>
              <a:prstDash val="solid"/>
              <a:round/>
            </a:ln>
          </p:spPr>
          <p:txBody>
            <a:bodyPr/>
            <a:lstStyle/>
            <a:p/>
          </p:txBody>
        </p:sp>
        <p:sp>
          <p:nvSpPr>
            <p:cNvPr id="27" name="pl27"/>
            <p:cNvSpPr/>
            <p:nvPr/>
          </p:nvSpPr>
          <p:spPr>
            <a:xfrm>
              <a:off x="6330187" y="3161714"/>
              <a:ext cx="866596" cy="0"/>
            </a:xfrm>
            <a:custGeom>
              <a:avLst/>
              <a:pathLst>
                <a:path w="866596" h="0">
                  <a:moveTo>
                    <a:pt x="0" y="0"/>
                  </a:moveTo>
                  <a:lnTo>
                    <a:pt x="0" y="0"/>
                  </a:lnTo>
                  <a:lnTo>
                    <a:pt x="72216" y="0"/>
                  </a:lnTo>
                  <a:lnTo>
                    <a:pt x="144432" y="0"/>
                  </a:lnTo>
                  <a:lnTo>
                    <a:pt x="505514" y="0"/>
                  </a:lnTo>
                  <a:lnTo>
                    <a:pt x="577731" y="0"/>
                  </a:lnTo>
                  <a:lnTo>
                    <a:pt x="866596" y="0"/>
                  </a:lnTo>
                </a:path>
              </a:pathLst>
            </a:custGeom>
            <a:ln w="116535" cap="flat">
              <a:solidFill>
                <a:srgbClr val="E8E8E8">
                  <a:alpha val="100000"/>
                </a:srgbClr>
              </a:solidFill>
              <a:prstDash val="solid"/>
              <a:round/>
            </a:ln>
          </p:spPr>
          <p:txBody>
            <a:bodyPr/>
            <a:lstStyle/>
            <a:p/>
          </p:txBody>
        </p:sp>
        <p:sp>
          <p:nvSpPr>
            <p:cNvPr id="28" name="pl28"/>
            <p:cNvSpPr/>
            <p:nvPr/>
          </p:nvSpPr>
          <p:spPr>
            <a:xfrm>
              <a:off x="4669210" y="3540728"/>
              <a:ext cx="1227678" cy="0"/>
            </a:xfrm>
            <a:custGeom>
              <a:avLst/>
              <a:pathLst>
                <a:path w="1227678" h="0">
                  <a:moveTo>
                    <a:pt x="0" y="0"/>
                  </a:moveTo>
                  <a:lnTo>
                    <a:pt x="144432" y="0"/>
                  </a:lnTo>
                  <a:lnTo>
                    <a:pt x="361082" y="0"/>
                  </a:lnTo>
                  <a:lnTo>
                    <a:pt x="433298" y="0"/>
                  </a:lnTo>
                  <a:lnTo>
                    <a:pt x="866596" y="0"/>
                  </a:lnTo>
                  <a:lnTo>
                    <a:pt x="1227678" y="0"/>
                  </a:lnTo>
                  <a:lnTo>
                    <a:pt x="1227678" y="0"/>
                  </a:lnTo>
                </a:path>
              </a:pathLst>
            </a:custGeom>
            <a:ln w="116535" cap="flat">
              <a:solidFill>
                <a:srgbClr val="E8E8E8">
                  <a:alpha val="100000"/>
                </a:srgbClr>
              </a:solidFill>
              <a:prstDash val="solid"/>
              <a:round/>
            </a:ln>
          </p:spPr>
          <p:txBody>
            <a:bodyPr/>
            <a:lstStyle/>
            <a:p/>
          </p:txBody>
        </p:sp>
        <p:sp>
          <p:nvSpPr>
            <p:cNvPr id="29" name="pl29"/>
            <p:cNvSpPr/>
            <p:nvPr/>
          </p:nvSpPr>
          <p:spPr>
            <a:xfrm>
              <a:off x="5752456" y="3919743"/>
              <a:ext cx="1155462" cy="0"/>
            </a:xfrm>
            <a:custGeom>
              <a:avLst/>
              <a:pathLst>
                <a:path w="1155462" h="0">
                  <a:moveTo>
                    <a:pt x="0" y="0"/>
                  </a:moveTo>
                  <a:lnTo>
                    <a:pt x="0" y="0"/>
                  </a:lnTo>
                  <a:lnTo>
                    <a:pt x="649947" y="0"/>
                  </a:lnTo>
                  <a:lnTo>
                    <a:pt x="649947" y="0"/>
                  </a:lnTo>
                  <a:lnTo>
                    <a:pt x="722164" y="0"/>
                  </a:lnTo>
                  <a:lnTo>
                    <a:pt x="794380" y="0"/>
                  </a:lnTo>
                  <a:lnTo>
                    <a:pt x="1155462" y="0"/>
                  </a:lnTo>
                </a:path>
              </a:pathLst>
            </a:custGeom>
            <a:ln w="116535" cap="flat">
              <a:solidFill>
                <a:srgbClr val="E8E8E8">
                  <a:alpha val="100000"/>
                </a:srgbClr>
              </a:solidFill>
              <a:prstDash val="solid"/>
              <a:round/>
            </a:ln>
          </p:spPr>
          <p:txBody>
            <a:bodyPr/>
            <a:lstStyle/>
            <a:p/>
          </p:txBody>
        </p:sp>
        <p:sp>
          <p:nvSpPr>
            <p:cNvPr id="30" name="pl30"/>
            <p:cNvSpPr/>
            <p:nvPr/>
          </p:nvSpPr>
          <p:spPr>
            <a:xfrm>
              <a:off x="6330187" y="4298757"/>
              <a:ext cx="866596" cy="0"/>
            </a:xfrm>
            <a:custGeom>
              <a:avLst/>
              <a:pathLst>
                <a:path w="866596" h="0">
                  <a:moveTo>
                    <a:pt x="0" y="0"/>
                  </a:moveTo>
                  <a:lnTo>
                    <a:pt x="0" y="0"/>
                  </a:lnTo>
                  <a:lnTo>
                    <a:pt x="72216" y="0"/>
                  </a:lnTo>
                  <a:lnTo>
                    <a:pt x="144432" y="0"/>
                  </a:lnTo>
                  <a:lnTo>
                    <a:pt x="505514" y="0"/>
                  </a:lnTo>
                  <a:lnTo>
                    <a:pt x="577731" y="0"/>
                  </a:lnTo>
                  <a:lnTo>
                    <a:pt x="866596" y="0"/>
                  </a:lnTo>
                </a:path>
              </a:pathLst>
            </a:custGeom>
            <a:ln w="116535" cap="flat">
              <a:solidFill>
                <a:srgbClr val="E8E8E8">
                  <a:alpha val="100000"/>
                </a:srgbClr>
              </a:solidFill>
              <a:prstDash val="solid"/>
              <a:round/>
            </a:ln>
          </p:spPr>
          <p:txBody>
            <a:bodyPr/>
            <a:lstStyle/>
            <a:p/>
          </p:txBody>
        </p:sp>
        <p:sp>
          <p:nvSpPr>
            <p:cNvPr id="31" name="pl31"/>
            <p:cNvSpPr/>
            <p:nvPr/>
          </p:nvSpPr>
          <p:spPr>
            <a:xfrm>
              <a:off x="5969105" y="4677772"/>
              <a:ext cx="1155462" cy="0"/>
            </a:xfrm>
            <a:custGeom>
              <a:avLst/>
              <a:pathLst>
                <a:path w="1155462" h="0">
                  <a:moveTo>
                    <a:pt x="0" y="0"/>
                  </a:moveTo>
                  <a:lnTo>
                    <a:pt x="0" y="0"/>
                  </a:lnTo>
                  <a:lnTo>
                    <a:pt x="577731" y="0"/>
                  </a:lnTo>
                  <a:lnTo>
                    <a:pt x="649947" y="0"/>
                  </a:lnTo>
                  <a:lnTo>
                    <a:pt x="649947" y="0"/>
                  </a:lnTo>
                  <a:lnTo>
                    <a:pt x="866596" y="0"/>
                  </a:lnTo>
                  <a:lnTo>
                    <a:pt x="1155462" y="0"/>
                  </a:lnTo>
                </a:path>
              </a:pathLst>
            </a:custGeom>
            <a:ln w="116535" cap="flat">
              <a:solidFill>
                <a:srgbClr val="E8E8E8">
                  <a:alpha val="100000"/>
                </a:srgbClr>
              </a:solidFill>
              <a:prstDash val="solid"/>
              <a:round/>
            </a:ln>
          </p:spPr>
          <p:txBody>
            <a:bodyPr/>
            <a:lstStyle/>
            <a:p/>
          </p:txBody>
        </p:sp>
        <p:sp>
          <p:nvSpPr>
            <p:cNvPr id="32" name="pl32"/>
            <p:cNvSpPr/>
            <p:nvPr/>
          </p:nvSpPr>
          <p:spPr>
            <a:xfrm>
              <a:off x="6257971" y="5056787"/>
              <a:ext cx="794380" cy="0"/>
            </a:xfrm>
            <a:custGeom>
              <a:avLst/>
              <a:pathLst>
                <a:path w="794380" h="0">
                  <a:moveTo>
                    <a:pt x="0" y="0"/>
                  </a:moveTo>
                  <a:lnTo>
                    <a:pt x="0" y="0"/>
                  </a:lnTo>
                  <a:lnTo>
                    <a:pt x="72216" y="0"/>
                  </a:lnTo>
                  <a:lnTo>
                    <a:pt x="72216" y="0"/>
                  </a:lnTo>
                  <a:lnTo>
                    <a:pt x="361082" y="0"/>
                  </a:lnTo>
                  <a:lnTo>
                    <a:pt x="433298" y="0"/>
                  </a:lnTo>
                  <a:lnTo>
                    <a:pt x="794380" y="0"/>
                  </a:lnTo>
                </a:path>
              </a:pathLst>
            </a:custGeom>
            <a:ln w="116535" cap="flat">
              <a:solidFill>
                <a:srgbClr val="E8E8E8">
                  <a:alpha val="100000"/>
                </a:srgbClr>
              </a:solidFill>
              <a:prstDash val="solid"/>
              <a:round/>
            </a:ln>
          </p:spPr>
          <p:txBody>
            <a:bodyPr/>
            <a:lstStyle/>
            <a:p/>
          </p:txBody>
        </p:sp>
        <p:sp>
          <p:nvSpPr>
            <p:cNvPr id="33" name="pt33"/>
            <p:cNvSpPr/>
            <p:nvPr/>
          </p:nvSpPr>
          <p:spPr>
            <a:xfrm>
              <a:off x="726450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40893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120068"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975635"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683120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39790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39790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33671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19228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903418"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903418"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68676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18125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18125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903418"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39790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54233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47012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325687"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574795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74795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90341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39790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54233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47012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32568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74795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74795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90341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39790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54233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47012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32568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74795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74795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33671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19228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903418"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903418"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68676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39790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39790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19228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83120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903418"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47012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39790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32568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32568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466471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80914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531307"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02579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09800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89238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89238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90341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39790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54233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47012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39790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74795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74795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19228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83120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90341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47012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39790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32568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32568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20068"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83120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61455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61455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54233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96460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6460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04785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668676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61455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32568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632568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625347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625347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206233"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6339636"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6339636"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278449"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6122987"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6122987"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6845151"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5689688"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5689688"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6845151"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5689688"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5689688"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6845151"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5689688"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5689688"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278449"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6339636"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6339636"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134016"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6267419"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6267419"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4606442"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5834121"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5834121"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6845151"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5689688"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5689688"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7134016"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6267419"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6267419"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7061800"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5906337"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5906337"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6989583"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6195203"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6195203"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746885" y="4980323"/>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54" name="tx154"/>
            <p:cNvSpPr/>
            <p:nvPr/>
          </p:nvSpPr>
          <p:spPr>
            <a:xfrm>
              <a:off x="600004" y="459727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5" name="tx155"/>
            <p:cNvSpPr/>
            <p:nvPr/>
          </p:nvSpPr>
          <p:spPr>
            <a:xfrm>
              <a:off x="508103" y="422035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56" name="tx156"/>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57" name="tx157"/>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8" name="tx158"/>
            <p:cNvSpPr/>
            <p:nvPr/>
          </p:nvSpPr>
          <p:spPr>
            <a:xfrm>
              <a:off x="609275" y="308121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9" name="tx159"/>
            <p:cNvSpPr/>
            <p:nvPr/>
          </p:nvSpPr>
          <p:spPr>
            <a:xfrm>
              <a:off x="710044" y="270575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60" name="tx160"/>
            <p:cNvSpPr/>
            <p:nvPr/>
          </p:nvSpPr>
          <p:spPr>
            <a:xfrm>
              <a:off x="728424" y="232464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1" name="tx161"/>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63865" y="550344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130606" y="398022"/>
              <a:ext cx="315896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 Bolivia, 2019-2025</a:t>
              </a:r>
            </a:p>
          </p:txBody>
        </p:sp>
        <p:sp>
          <p:nvSpPr>
            <p:cNvPr id="178" name="tx178"/>
            <p:cNvSpPr/>
            <p:nvPr/>
          </p:nvSpPr>
          <p:spPr>
            <a:xfrm>
              <a:off x="4477571" y="62141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79" name="tx179"/>
            <p:cNvSpPr/>
            <p:nvPr/>
          </p:nvSpPr>
          <p:spPr>
            <a:xfrm>
              <a:off x="2091266" y="6327165"/>
              <a:ext cx="698314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barra gris abarca la cobertura de la vacuna en todos los años 2019-2025 y los puntos representan la cobertura en años específicos.</a:t>
              </a:r>
            </a:p>
          </p:txBody>
        </p:sp>
        <p:sp>
          <p:nvSpPr>
            <p:cNvPr id="180" name="tx180"/>
            <p:cNvSpPr/>
            <p:nvPr/>
          </p:nvSpPr>
          <p:spPr>
            <a:xfrm>
              <a:off x="5054707" y="6470021"/>
              <a:ext cx="401970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Se muestra la cobertura de las vacunas con datos de todos los años 2019-2025.</a:t>
              </a:r>
            </a:p>
          </p:txBody>
        </p:sp>
        <p:sp>
          <p:nvSpPr>
            <p:cNvPr id="181" name="tx181"/>
            <p:cNvSpPr/>
            <p:nvPr/>
          </p:nvSpPr>
          <p:spPr>
            <a:xfrm>
              <a:off x="2961662" y="6568567"/>
              <a:ext cx="61127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nombres de las vacunas se colorean según si la cobertura es inferior (rojo), igual (azul) o superior (verde) a la de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el rango de cobertura en todos los años desde 2019 hasta 2025 (barras grises) y la cobertura en años específicos (puntos), por vacuna. El gráfico se puede utilizar para evaluar la recuperación hasta los niveles previos a la pandemia.
La cobertura de la DTP1 disminuyó entre 2019 (81 %) y 2024 (65 %). La cobertura de la DTP1 se mantuvo igual en 2025 (65 %) con respecto a 2024, y fue inferior a la de 2019. Entre 2019 y 2025, la cobertura de la DTP1 alcanzó su nivel más bajo en 2024 y 2025 (65 %).
En 2024, 11 vacunas tuvieron una cobertura inferior a la de 2019.
En 2025, 11 vacunas tuvieron una cobertura inferior a la de 2019.
En 2025, ninguna vacuna tuvo una cobertura inferior a la de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31953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944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06932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4421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191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399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56888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437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1867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319538" y="2899911"/>
              <a:ext cx="2999135" cy="519461"/>
            </a:xfrm>
            <a:custGeom>
              <a:avLst/>
              <a:pathLst>
                <a:path w="2999135" h="519461">
                  <a:moveTo>
                    <a:pt x="0" y="82020"/>
                  </a:moveTo>
                  <a:lnTo>
                    <a:pt x="374891" y="218720"/>
                  </a:lnTo>
                  <a:lnTo>
                    <a:pt x="749783" y="0"/>
                  </a:lnTo>
                  <a:lnTo>
                    <a:pt x="1124675" y="519461"/>
                  </a:lnTo>
                  <a:lnTo>
                    <a:pt x="1499567" y="519461"/>
                  </a:lnTo>
                  <a:lnTo>
                    <a:pt x="1874459" y="82020"/>
                  </a:lnTo>
                  <a:lnTo>
                    <a:pt x="2249351" y="82020"/>
                  </a:lnTo>
                  <a:lnTo>
                    <a:pt x="2624243" y="82020"/>
                  </a:lnTo>
                  <a:lnTo>
                    <a:pt x="2999135" y="273400"/>
                  </a:lnTo>
                </a:path>
              </a:pathLst>
            </a:custGeom>
            <a:ln w="29811" cap="flat">
              <a:solidFill>
                <a:srgbClr val="FF0000">
                  <a:alpha val="100000"/>
                </a:srgbClr>
              </a:solidFill>
              <a:prstDash val="solid"/>
              <a:round/>
            </a:ln>
          </p:spPr>
          <p:txBody>
            <a:bodyPr/>
            <a:lstStyle/>
            <a:p/>
          </p:txBody>
        </p:sp>
        <p:sp>
          <p:nvSpPr>
            <p:cNvPr id="27" name="pl27"/>
            <p:cNvSpPr/>
            <p:nvPr/>
          </p:nvSpPr>
          <p:spPr>
            <a:xfrm>
              <a:off x="1319538" y="2981931"/>
              <a:ext cx="2999135" cy="1394344"/>
            </a:xfrm>
            <a:custGeom>
              <a:avLst/>
              <a:pathLst>
                <a:path w="2999135" h="1394344">
                  <a:moveTo>
                    <a:pt x="0" y="246060"/>
                  </a:moveTo>
                  <a:lnTo>
                    <a:pt x="374891" y="382761"/>
                  </a:lnTo>
                  <a:lnTo>
                    <a:pt x="749783" y="191380"/>
                  </a:lnTo>
                  <a:lnTo>
                    <a:pt x="1124675" y="1394344"/>
                  </a:lnTo>
                  <a:lnTo>
                    <a:pt x="1499567" y="1093603"/>
                  </a:lnTo>
                  <a:lnTo>
                    <a:pt x="1874459" y="765522"/>
                  </a:lnTo>
                  <a:lnTo>
                    <a:pt x="2249351" y="0"/>
                  </a:lnTo>
                  <a:lnTo>
                    <a:pt x="2624243" y="0"/>
                  </a:lnTo>
                  <a:lnTo>
                    <a:pt x="2999135" y="191380"/>
                  </a:lnTo>
                </a:path>
              </a:pathLst>
            </a:custGeom>
            <a:ln w="29811" cap="flat">
              <a:solidFill>
                <a:srgbClr val="0058AB">
                  <a:alpha val="100000"/>
                </a:srgbClr>
              </a:solidFill>
              <a:prstDash val="solid"/>
              <a:round/>
            </a:ln>
          </p:spPr>
          <p:txBody>
            <a:bodyPr/>
            <a:lstStyle/>
            <a:p/>
          </p:txBody>
        </p:sp>
        <p:sp>
          <p:nvSpPr>
            <p:cNvPr id="28" name="pt28"/>
            <p:cNvSpPr/>
            <p:nvPr/>
          </p:nvSpPr>
          <p:spPr>
            <a:xfrm>
              <a:off x="1294712" y="29571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669604" y="30938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2044495" y="2875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2419387" y="33945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2794279" y="33945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3169171" y="29571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3544063" y="29571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3918955" y="29571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4293847" y="31484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294712" y="32031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1669604" y="33398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2044495" y="31484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2419387" y="435145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2794279" y="40507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3169171" y="372262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3544063" y="29571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3918955" y="29571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4293847" y="31484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tx46"/>
            <p:cNvSpPr/>
            <p:nvPr/>
          </p:nvSpPr>
          <p:spPr>
            <a:xfrm>
              <a:off x="1319538" y="32976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65</a:t>
              </a:r>
            </a:p>
          </p:txBody>
        </p:sp>
        <p:sp>
          <p:nvSpPr>
            <p:cNvPr id="47" name="tx47"/>
            <p:cNvSpPr/>
            <p:nvPr/>
          </p:nvSpPr>
          <p:spPr>
            <a:xfrm>
              <a:off x="1694430" y="34343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60</a:t>
              </a:r>
            </a:p>
          </p:txBody>
        </p:sp>
        <p:sp>
          <p:nvSpPr>
            <p:cNvPr id="48" name="tx48"/>
            <p:cNvSpPr/>
            <p:nvPr/>
          </p:nvSpPr>
          <p:spPr>
            <a:xfrm>
              <a:off x="2069321" y="32429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67</a:t>
              </a:r>
            </a:p>
          </p:txBody>
        </p:sp>
        <p:sp>
          <p:nvSpPr>
            <p:cNvPr id="49" name="tx49"/>
            <p:cNvSpPr/>
            <p:nvPr/>
          </p:nvSpPr>
          <p:spPr>
            <a:xfrm>
              <a:off x="2444213" y="444585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23</a:t>
              </a:r>
            </a:p>
          </p:txBody>
        </p:sp>
        <p:sp>
          <p:nvSpPr>
            <p:cNvPr id="50" name="tx50"/>
            <p:cNvSpPr/>
            <p:nvPr/>
          </p:nvSpPr>
          <p:spPr>
            <a:xfrm>
              <a:off x="2819105" y="414511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34</a:t>
              </a:r>
            </a:p>
          </p:txBody>
        </p:sp>
        <p:sp>
          <p:nvSpPr>
            <p:cNvPr id="51" name="tx51"/>
            <p:cNvSpPr/>
            <p:nvPr/>
          </p:nvSpPr>
          <p:spPr>
            <a:xfrm>
              <a:off x="3193997" y="381708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46</a:t>
              </a:r>
            </a:p>
          </p:txBody>
        </p:sp>
        <p:sp>
          <p:nvSpPr>
            <p:cNvPr id="52" name="tx52"/>
            <p:cNvSpPr/>
            <p:nvPr/>
          </p:nvSpPr>
          <p:spPr>
            <a:xfrm>
              <a:off x="3568889" y="305306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53" name="tx53"/>
            <p:cNvSpPr/>
            <p:nvPr/>
          </p:nvSpPr>
          <p:spPr>
            <a:xfrm>
              <a:off x="3943781" y="305306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54" name="tx54"/>
            <p:cNvSpPr/>
            <p:nvPr/>
          </p:nvSpPr>
          <p:spPr>
            <a:xfrm>
              <a:off x="4318673" y="32429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67</a:t>
              </a:r>
            </a:p>
          </p:txBody>
        </p:sp>
        <p:sp>
          <p:nvSpPr>
            <p:cNvPr id="55" name="tx55"/>
            <p:cNvSpPr/>
            <p:nvPr/>
          </p:nvSpPr>
          <p:spPr>
            <a:xfrm>
              <a:off x="1319538" y="2811215"/>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56" name="tx56"/>
            <p:cNvSpPr/>
            <p:nvPr/>
          </p:nvSpPr>
          <p:spPr>
            <a:xfrm>
              <a:off x="1694430" y="29464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57" name="tx57"/>
            <p:cNvSpPr/>
            <p:nvPr/>
          </p:nvSpPr>
          <p:spPr>
            <a:xfrm>
              <a:off x="2069321" y="2730116"/>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58" name="tx58"/>
            <p:cNvSpPr/>
            <p:nvPr/>
          </p:nvSpPr>
          <p:spPr>
            <a:xfrm>
              <a:off x="2444213" y="32471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59" name="tx59"/>
            <p:cNvSpPr/>
            <p:nvPr/>
          </p:nvSpPr>
          <p:spPr>
            <a:xfrm>
              <a:off x="2819105" y="32471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60" name="tx60"/>
            <p:cNvSpPr/>
            <p:nvPr/>
          </p:nvSpPr>
          <p:spPr>
            <a:xfrm>
              <a:off x="3193997" y="2811215"/>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61" name="tx61"/>
            <p:cNvSpPr/>
            <p:nvPr/>
          </p:nvSpPr>
          <p:spPr>
            <a:xfrm>
              <a:off x="3568889" y="2811215"/>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62" name="tx62"/>
            <p:cNvSpPr/>
            <p:nvPr/>
          </p:nvSpPr>
          <p:spPr>
            <a:xfrm>
              <a:off x="3943781" y="2811215"/>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63" name="tx63"/>
            <p:cNvSpPr/>
            <p:nvPr/>
          </p:nvSpPr>
          <p:spPr>
            <a:xfrm>
              <a:off x="4318673" y="300109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64" name="pl64"/>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65" name="tx65"/>
            <p:cNvSpPr/>
            <p:nvPr/>
          </p:nvSpPr>
          <p:spPr>
            <a:xfrm>
              <a:off x="3129477" y="1858275"/>
              <a:ext cx="878823"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Se cambió a un</a:t>
              </a:r>
            </a:p>
          </p:txBody>
        </p:sp>
        <p:sp>
          <p:nvSpPr>
            <p:cNvPr id="66" name="tx66"/>
            <p:cNvSpPr/>
            <p:nvPr/>
          </p:nvSpPr>
          <p:spPr>
            <a:xfrm>
              <a:off x="2974845" y="2016496"/>
              <a:ext cx="1188088" cy="11751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programa de 1 dosis.</a:t>
              </a:r>
            </a:p>
          </p:txBody>
        </p:sp>
        <p:sp>
          <p:nvSpPr>
            <p:cNvPr id="67" name="rc67"/>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68" name="pl68"/>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9" name="pl69"/>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0" name="pl70"/>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1" name="pl71"/>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2" name="pl72"/>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3" name="pl73"/>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4" name="pl74"/>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5" name="pl75"/>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6" name="pl76"/>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7" name="pl77"/>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8" name="pl78"/>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9" name="pl79"/>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0" name="pl80"/>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1" name="pl81"/>
            <p:cNvSpPr/>
            <p:nvPr/>
          </p:nvSpPr>
          <p:spPr>
            <a:xfrm>
              <a:off x="551293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88782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26272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63761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0125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38739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776228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1371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851207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137181" y="3337353"/>
              <a:ext cx="374891" cy="136700"/>
            </a:xfrm>
            <a:custGeom>
              <a:avLst/>
              <a:pathLst>
                <a:path w="374891" h="136700">
                  <a:moveTo>
                    <a:pt x="0" y="136700"/>
                  </a:moveTo>
                  <a:lnTo>
                    <a:pt x="374891" y="0"/>
                  </a:lnTo>
                </a:path>
              </a:pathLst>
            </a:custGeom>
            <a:ln w="29811" cap="flat">
              <a:solidFill>
                <a:srgbClr val="FF0000">
                  <a:alpha val="100000"/>
                </a:srgbClr>
              </a:solidFill>
              <a:prstDash val="solid"/>
              <a:round/>
            </a:ln>
          </p:spPr>
          <p:txBody>
            <a:bodyPr/>
            <a:lstStyle/>
            <a:p/>
          </p:txBody>
        </p:sp>
        <p:sp>
          <p:nvSpPr>
            <p:cNvPr id="91" name="pl91"/>
            <p:cNvSpPr/>
            <p:nvPr/>
          </p:nvSpPr>
          <p:spPr>
            <a:xfrm>
              <a:off x="8137181" y="3337353"/>
              <a:ext cx="374891" cy="136700"/>
            </a:xfrm>
            <a:custGeom>
              <a:avLst/>
              <a:pathLst>
                <a:path w="374891" h="136700">
                  <a:moveTo>
                    <a:pt x="0" y="136700"/>
                  </a:moveTo>
                  <a:lnTo>
                    <a:pt x="374891" y="0"/>
                  </a:lnTo>
                </a:path>
              </a:pathLst>
            </a:custGeom>
            <a:ln w="29811" cap="flat">
              <a:solidFill>
                <a:srgbClr val="0058AB">
                  <a:alpha val="100000"/>
                </a:srgbClr>
              </a:solidFill>
              <a:prstDash val="solid"/>
              <a:round/>
            </a:ln>
          </p:spPr>
          <p:txBody>
            <a:bodyPr/>
            <a:lstStyle/>
            <a:p/>
          </p:txBody>
        </p:sp>
        <p:sp>
          <p:nvSpPr>
            <p:cNvPr id="92" name="pt92"/>
            <p:cNvSpPr/>
            <p:nvPr/>
          </p:nvSpPr>
          <p:spPr>
            <a:xfrm>
              <a:off x="8112355" y="34492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3" name="pt93"/>
            <p:cNvSpPr/>
            <p:nvPr/>
          </p:nvSpPr>
          <p:spPr>
            <a:xfrm>
              <a:off x="8487247" y="33125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4" name="pt94"/>
            <p:cNvSpPr/>
            <p:nvPr/>
          </p:nvSpPr>
          <p:spPr>
            <a:xfrm>
              <a:off x="8112355" y="34492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95" name="pt95"/>
            <p:cNvSpPr/>
            <p:nvPr/>
          </p:nvSpPr>
          <p:spPr>
            <a:xfrm>
              <a:off x="8487247" y="33125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96" name="tx96"/>
            <p:cNvSpPr/>
            <p:nvPr/>
          </p:nvSpPr>
          <p:spPr>
            <a:xfrm>
              <a:off x="8137181" y="35436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97" name="tx97"/>
            <p:cNvSpPr/>
            <p:nvPr/>
          </p:nvSpPr>
          <p:spPr>
            <a:xfrm>
              <a:off x="8512073" y="34069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98" name="tx98"/>
            <p:cNvSpPr/>
            <p:nvPr/>
          </p:nvSpPr>
          <p:spPr>
            <a:xfrm>
              <a:off x="8137181" y="33018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99" name="tx99"/>
            <p:cNvSpPr/>
            <p:nvPr/>
          </p:nvSpPr>
          <p:spPr>
            <a:xfrm>
              <a:off x="8512073" y="31651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61</a:t>
              </a:r>
            </a:p>
          </p:txBody>
        </p:sp>
        <p:sp>
          <p:nvSpPr>
            <p:cNvPr id="100" name="pl100"/>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01" name="tx101"/>
            <p:cNvSpPr/>
            <p:nvPr/>
          </p:nvSpPr>
          <p:spPr>
            <a:xfrm>
              <a:off x="7322877" y="1858275"/>
              <a:ext cx="878823"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Se cambió a un</a:t>
              </a:r>
            </a:p>
          </p:txBody>
        </p:sp>
        <p:sp>
          <p:nvSpPr>
            <p:cNvPr id="102" name="tx102"/>
            <p:cNvSpPr/>
            <p:nvPr/>
          </p:nvSpPr>
          <p:spPr>
            <a:xfrm>
              <a:off x="7168245" y="2016496"/>
              <a:ext cx="1188088" cy="11751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programa de 1 dosis.</a:t>
              </a:r>
            </a:p>
          </p:txBody>
        </p:sp>
        <p:sp>
          <p:nvSpPr>
            <p:cNvPr id="103" name="rc103"/>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04" name="tx104"/>
            <p:cNvSpPr/>
            <p:nvPr/>
          </p:nvSpPr>
          <p:spPr>
            <a:xfrm>
              <a:off x="2605599" y="1659866"/>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Chicas</a:t>
              </a:r>
            </a:p>
          </p:txBody>
        </p:sp>
        <p:sp>
          <p:nvSpPr>
            <p:cNvPr id="105" name="tx105"/>
            <p:cNvSpPr/>
            <p:nvPr/>
          </p:nvSpPr>
          <p:spPr>
            <a:xfrm>
              <a:off x="6798999" y="1659866"/>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Chicos</a:t>
              </a:r>
            </a:p>
          </p:txBody>
        </p:sp>
        <p:sp>
          <p:nvSpPr>
            <p:cNvPr id="106" name="tx106"/>
            <p:cNvSpPr/>
            <p:nvPr/>
          </p:nvSpPr>
          <p:spPr>
            <a:xfrm rot="-5400000">
              <a:off x="119153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07" name="tx107"/>
            <p:cNvSpPr/>
            <p:nvPr/>
          </p:nvSpPr>
          <p:spPr>
            <a:xfrm rot="-5400000">
              <a:off x="15664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08" name="tx108"/>
            <p:cNvSpPr/>
            <p:nvPr/>
          </p:nvSpPr>
          <p:spPr>
            <a:xfrm rot="-5400000">
              <a:off x="194132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09" name="tx109"/>
            <p:cNvSpPr/>
            <p:nvPr/>
          </p:nvSpPr>
          <p:spPr>
            <a:xfrm rot="-5400000">
              <a:off x="231621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10" name="tx110"/>
            <p:cNvSpPr/>
            <p:nvPr/>
          </p:nvSpPr>
          <p:spPr>
            <a:xfrm rot="-5400000">
              <a:off x="26911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11" name="tx111"/>
            <p:cNvSpPr/>
            <p:nvPr/>
          </p:nvSpPr>
          <p:spPr>
            <a:xfrm rot="-5400000">
              <a:off x="306599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12" name="tx112"/>
            <p:cNvSpPr/>
            <p:nvPr/>
          </p:nvSpPr>
          <p:spPr>
            <a:xfrm rot="-5400000">
              <a:off x="3440860"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13" name="tx113"/>
            <p:cNvSpPr/>
            <p:nvPr/>
          </p:nvSpPr>
          <p:spPr>
            <a:xfrm rot="-5400000">
              <a:off x="38157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14" name="tx114"/>
            <p:cNvSpPr/>
            <p:nvPr/>
          </p:nvSpPr>
          <p:spPr>
            <a:xfrm rot="-5400000">
              <a:off x="419067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15" name="tx115"/>
            <p:cNvSpPr/>
            <p:nvPr/>
          </p:nvSpPr>
          <p:spPr>
            <a:xfrm rot="-5400000">
              <a:off x="538493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16" name="tx116"/>
            <p:cNvSpPr/>
            <p:nvPr/>
          </p:nvSpPr>
          <p:spPr>
            <a:xfrm rot="-5400000">
              <a:off x="57598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17" name="tx117"/>
            <p:cNvSpPr/>
            <p:nvPr/>
          </p:nvSpPr>
          <p:spPr>
            <a:xfrm rot="-5400000">
              <a:off x="613472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18" name="tx118"/>
            <p:cNvSpPr/>
            <p:nvPr/>
          </p:nvSpPr>
          <p:spPr>
            <a:xfrm rot="-5400000">
              <a:off x="650961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19" name="tx119"/>
            <p:cNvSpPr/>
            <p:nvPr/>
          </p:nvSpPr>
          <p:spPr>
            <a:xfrm rot="-5400000">
              <a:off x="68845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20" name="tx120"/>
            <p:cNvSpPr/>
            <p:nvPr/>
          </p:nvSpPr>
          <p:spPr>
            <a:xfrm rot="-5400000">
              <a:off x="725939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21" name="tx121"/>
            <p:cNvSpPr/>
            <p:nvPr/>
          </p:nvSpPr>
          <p:spPr>
            <a:xfrm rot="-5400000">
              <a:off x="7634259"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22" name="tx122"/>
            <p:cNvSpPr/>
            <p:nvPr/>
          </p:nvSpPr>
          <p:spPr>
            <a:xfrm rot="-5400000">
              <a:off x="80091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23" name="tx123"/>
            <p:cNvSpPr/>
            <p:nvPr/>
          </p:nvSpPr>
          <p:spPr>
            <a:xfrm rot="-5400000">
              <a:off x="838407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24" name="tx12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25" name="tx12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26" name="tx12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27" name="tx12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28" name="tx12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29" name="tx12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30" name="tx130"/>
            <p:cNvSpPr/>
            <p:nvPr/>
          </p:nvSpPr>
          <p:spPr>
            <a:xfrm rot="-5400000">
              <a:off x="-60286" y="357254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1" name="pl13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32" name="pl13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33" name="tx13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34" name="tx13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35" name="tx135"/>
            <p:cNvSpPr/>
            <p:nvPr/>
          </p:nvSpPr>
          <p:spPr>
            <a:xfrm>
              <a:off x="757200" y="1330710"/>
              <a:ext cx="677435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contra el virus del papiloma humano (VPH) (%), Bolivia, 2017-2025</a:t>
              </a:r>
            </a:p>
          </p:txBody>
        </p:sp>
        <p:sp>
          <p:nvSpPr>
            <p:cNvPr id="136" name="tx136"/>
            <p:cNvSpPr/>
            <p:nvPr/>
          </p:nvSpPr>
          <p:spPr>
            <a:xfrm>
              <a:off x="4477571" y="647379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37" name="tx137"/>
            <p:cNvSpPr/>
            <p:nvPr/>
          </p:nvSpPr>
          <p:spPr>
            <a:xfrm>
              <a:off x="-878177" y="6587782"/>
              <a:ext cx="9952588"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Para algunos países, si la vacuna contra el VPH está en el calendario, pero el país no comunicó datos en un año determinado, no se elaboran estimaciones de la cobertura del programa contra el VPH.</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El primer año para el que se disponen estimaciones de la cobertura del programa contra el VPH en Bolivia fue 2017.
En 2025, la cobertura del programa con la primera dosis (HPV1) entre las niñas fue del 67 %. En 2025, la cobertura del programa con la última dosis (HPVc) entre las niñas fue del 67 %.</a:t>
            </a:r>
          </a:p>
        </p:txBody>
      </p:sp>
      <p:sp>
        <p:nvSpPr>
          <p:cNvPr id="13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última dosis de la vacuna contra el VPH entre las niñas descendió al 67 %, mientras que entre los niños aumentó hasta el 61 %, tras el cambio a una dosis única en 2023.</a:t>
            </a:r>
          </a:p>
        </p:txBody>
      </p:sp>
      <p:grpSp xmlns:pic="http://schemas.openxmlformats.org/drawingml/2006/picture">
        <p:nvGrpSpPr>
          <p:cNvPr id="140" name=""/>
          <p:cNvGrpSpPr/>
          <p:nvPr/>
        </p:nvGrpSpPr>
        <p:grpSpPr>
          <a:xfrm>
            <a:off x="292608" y="1005840"/>
            <a:ext cx="8595360" cy="28575"/>
            <a:chOff x="292608" y="1005840"/>
            <a:chExt cx="8595360" cy="28575"/>
          </a:xfrm>
        </p:grpSpPr>
        <p:sp>
          <p:nvSpPr>
            <p:cNvPr id="14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892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544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196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8484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9135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066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7183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70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02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67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326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5005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091354"/>
              <a:ext cx="6481656" cy="1142632"/>
            </a:xfrm>
            <a:custGeom>
              <a:avLst/>
              <a:pathLst>
                <a:path w="6481656" h="1142632">
                  <a:moveTo>
                    <a:pt x="0" y="634795"/>
                  </a:moveTo>
                  <a:lnTo>
                    <a:pt x="259266" y="761754"/>
                  </a:lnTo>
                  <a:lnTo>
                    <a:pt x="518532" y="571316"/>
                  </a:lnTo>
                  <a:lnTo>
                    <a:pt x="777798" y="222178"/>
                  </a:lnTo>
                  <a:lnTo>
                    <a:pt x="1037065" y="349137"/>
                  </a:lnTo>
                  <a:lnTo>
                    <a:pt x="1296331" y="317397"/>
                  </a:lnTo>
                  <a:lnTo>
                    <a:pt x="1555597" y="380877"/>
                  </a:lnTo>
                  <a:lnTo>
                    <a:pt x="1814863" y="349137"/>
                  </a:lnTo>
                  <a:lnTo>
                    <a:pt x="2074130" y="222178"/>
                  </a:lnTo>
                  <a:lnTo>
                    <a:pt x="2333396" y="63479"/>
                  </a:lnTo>
                  <a:lnTo>
                    <a:pt x="2592662" y="126959"/>
                  </a:lnTo>
                  <a:lnTo>
                    <a:pt x="2851928" y="0"/>
                  </a:lnTo>
                  <a:lnTo>
                    <a:pt x="3111195" y="63479"/>
                  </a:lnTo>
                  <a:lnTo>
                    <a:pt x="3370461" y="285658"/>
                  </a:lnTo>
                  <a:lnTo>
                    <a:pt x="3629727" y="317397"/>
                  </a:lnTo>
                  <a:lnTo>
                    <a:pt x="3888994" y="190438"/>
                  </a:lnTo>
                  <a:lnTo>
                    <a:pt x="4148260" y="253918"/>
                  </a:lnTo>
                  <a:lnTo>
                    <a:pt x="4407526" y="349137"/>
                  </a:lnTo>
                  <a:lnTo>
                    <a:pt x="4666792" y="380877"/>
                  </a:lnTo>
                  <a:lnTo>
                    <a:pt x="4926059" y="634795"/>
                  </a:lnTo>
                  <a:lnTo>
                    <a:pt x="5185325" y="856974"/>
                  </a:lnTo>
                  <a:lnTo>
                    <a:pt x="5444591" y="793494"/>
                  </a:lnTo>
                  <a:lnTo>
                    <a:pt x="5703857" y="825234"/>
                  </a:lnTo>
                  <a:lnTo>
                    <a:pt x="5963124" y="888714"/>
                  </a:lnTo>
                  <a:lnTo>
                    <a:pt x="6222390" y="1142632"/>
                  </a:lnTo>
                  <a:lnTo>
                    <a:pt x="6481656" y="1142632"/>
                  </a:lnTo>
                </a:path>
              </a:pathLst>
            </a:custGeom>
            <a:ln w="27101" cap="flat">
              <a:solidFill>
                <a:srgbClr val="F8766D">
                  <a:alpha val="100000"/>
                </a:srgbClr>
              </a:solidFill>
              <a:prstDash val="solid"/>
              <a:round/>
            </a:ln>
          </p:spPr>
          <p:txBody>
            <a:bodyPr/>
            <a:lstStyle/>
            <a:p/>
          </p:txBody>
        </p:sp>
        <p:sp>
          <p:nvSpPr>
            <p:cNvPr id="28" name="pl28"/>
            <p:cNvSpPr/>
            <p:nvPr/>
          </p:nvSpPr>
          <p:spPr>
            <a:xfrm>
              <a:off x="6105812" y="3170507"/>
              <a:ext cx="1814863" cy="730015"/>
            </a:xfrm>
            <a:custGeom>
              <a:avLst/>
              <a:pathLst>
                <a:path w="1814863" h="730015">
                  <a:moveTo>
                    <a:pt x="0" y="730015"/>
                  </a:moveTo>
                  <a:lnTo>
                    <a:pt x="259266" y="539576"/>
                  </a:lnTo>
                  <a:lnTo>
                    <a:pt x="518532" y="476096"/>
                  </a:lnTo>
                  <a:lnTo>
                    <a:pt x="777798" y="158698"/>
                  </a:lnTo>
                  <a:lnTo>
                    <a:pt x="1037065" y="380877"/>
                  </a:lnTo>
                  <a:lnTo>
                    <a:pt x="1296331" y="349137"/>
                  </a:lnTo>
                  <a:lnTo>
                    <a:pt x="1555597" y="0"/>
                  </a:lnTo>
                  <a:lnTo>
                    <a:pt x="1814863" y="0"/>
                  </a:lnTo>
                </a:path>
              </a:pathLst>
            </a:custGeom>
            <a:ln w="27101" cap="flat">
              <a:solidFill>
                <a:srgbClr val="7CAE00">
                  <a:alpha val="100000"/>
                </a:srgbClr>
              </a:solidFill>
              <a:prstDash val="solid"/>
              <a:round/>
            </a:ln>
          </p:spPr>
          <p:txBody>
            <a:bodyPr/>
            <a:lstStyle/>
            <a:p/>
          </p:txBody>
        </p:sp>
        <p:sp>
          <p:nvSpPr>
            <p:cNvPr id="29" name="pl29"/>
            <p:cNvSpPr/>
            <p:nvPr/>
          </p:nvSpPr>
          <p:spPr>
            <a:xfrm>
              <a:off x="5068747" y="2345273"/>
              <a:ext cx="2851928" cy="983933"/>
            </a:xfrm>
            <a:custGeom>
              <a:avLst/>
              <a:pathLst>
                <a:path w="2851928" h="983933">
                  <a:moveTo>
                    <a:pt x="0" y="983933"/>
                  </a:moveTo>
                  <a:lnTo>
                    <a:pt x="259266" y="31739"/>
                  </a:lnTo>
                  <a:lnTo>
                    <a:pt x="518532" y="0"/>
                  </a:lnTo>
                  <a:lnTo>
                    <a:pt x="777798" y="126959"/>
                  </a:lnTo>
                  <a:lnTo>
                    <a:pt x="1037065" y="126959"/>
                  </a:lnTo>
                  <a:lnTo>
                    <a:pt x="1296331" y="380877"/>
                  </a:lnTo>
                  <a:lnTo>
                    <a:pt x="1555597" y="603055"/>
                  </a:lnTo>
                  <a:lnTo>
                    <a:pt x="1814863" y="539576"/>
                  </a:lnTo>
                  <a:lnTo>
                    <a:pt x="2074130" y="571316"/>
                  </a:lnTo>
                  <a:lnTo>
                    <a:pt x="2333396" y="603055"/>
                  </a:lnTo>
                  <a:lnTo>
                    <a:pt x="2592662" y="888714"/>
                  </a:lnTo>
                  <a:lnTo>
                    <a:pt x="2851928" y="888714"/>
                  </a:lnTo>
                </a:path>
              </a:pathLst>
            </a:custGeom>
            <a:ln w="27101" cap="flat">
              <a:solidFill>
                <a:srgbClr val="00BFC4">
                  <a:alpha val="100000"/>
                </a:srgbClr>
              </a:solidFill>
              <a:prstDash val="solid"/>
              <a:round/>
            </a:ln>
          </p:spPr>
          <p:txBody>
            <a:bodyPr/>
            <a:lstStyle/>
            <a:p/>
          </p:txBody>
        </p:sp>
        <p:sp>
          <p:nvSpPr>
            <p:cNvPr id="30" name="pl30"/>
            <p:cNvSpPr/>
            <p:nvPr/>
          </p:nvSpPr>
          <p:spPr>
            <a:xfrm>
              <a:off x="5846545" y="2757890"/>
              <a:ext cx="2074130" cy="1618729"/>
            </a:xfrm>
            <a:custGeom>
              <a:avLst/>
              <a:pathLst>
                <a:path w="2074130" h="1618729">
                  <a:moveTo>
                    <a:pt x="0" y="285658"/>
                  </a:moveTo>
                  <a:lnTo>
                    <a:pt x="259266" y="444357"/>
                  </a:lnTo>
                  <a:lnTo>
                    <a:pt x="518532" y="222178"/>
                  </a:lnTo>
                  <a:lnTo>
                    <a:pt x="777798" y="1618729"/>
                  </a:lnTo>
                  <a:lnTo>
                    <a:pt x="1037065" y="1269591"/>
                  </a:lnTo>
                  <a:lnTo>
                    <a:pt x="1296331" y="888714"/>
                  </a:lnTo>
                  <a:lnTo>
                    <a:pt x="1555597" y="0"/>
                  </a:lnTo>
                  <a:lnTo>
                    <a:pt x="1814863" y="0"/>
                  </a:lnTo>
                  <a:lnTo>
                    <a:pt x="2074130" y="222178"/>
                  </a:lnTo>
                </a:path>
              </a:pathLst>
            </a:custGeom>
            <a:ln w="27101" cap="flat">
              <a:solidFill>
                <a:srgbClr val="C77CFF">
                  <a:alpha val="100000"/>
                </a:srgbClr>
              </a:solidFill>
              <a:prstDash val="solid"/>
              <a:round/>
            </a:ln>
          </p:spPr>
          <p:txBody>
            <a:bodyPr/>
            <a:lstStyle/>
            <a:p/>
          </p:txBody>
        </p:sp>
        <p:sp>
          <p:nvSpPr>
            <p:cNvPr id="31" name="pl31"/>
            <p:cNvSpPr/>
            <p:nvPr/>
          </p:nvSpPr>
          <p:spPr>
            <a:xfrm>
              <a:off x="803816" y="2250053"/>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319561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313213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319561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94169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68777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6067435" y="386214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5030370" y="329083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808169" y="300517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27948" y="2710891"/>
              <a:ext cx="251994" cy="261627"/>
            </a:xfrm>
            <a:custGeom>
              <a:avLst/>
              <a:pathLst>
                <a:path w="251994" h="261627">
                  <a:moveTo>
                    <a:pt x="251994" y="0"/>
                  </a:moveTo>
                  <a:lnTo>
                    <a:pt x="0" y="261627"/>
                  </a:lnTo>
                </a:path>
              </a:pathLst>
            </a:custGeom>
          </p:spPr>
          <p:txBody>
            <a:bodyPr/>
            <a:lstStyle/>
            <a:p/>
          </p:txBody>
        </p:sp>
        <p:sp>
          <p:nvSpPr>
            <p:cNvPr id="41" name="pl41"/>
            <p:cNvSpPr/>
            <p:nvPr/>
          </p:nvSpPr>
          <p:spPr>
            <a:xfrm>
              <a:off x="7930644" y="2988978"/>
              <a:ext cx="249297" cy="174549"/>
            </a:xfrm>
            <a:custGeom>
              <a:avLst/>
              <a:pathLst>
                <a:path w="249297" h="174549">
                  <a:moveTo>
                    <a:pt x="249297" y="0"/>
                  </a:moveTo>
                  <a:lnTo>
                    <a:pt x="0" y="174549"/>
                  </a:lnTo>
                </a:path>
              </a:pathLst>
            </a:custGeom>
          </p:spPr>
          <p:txBody>
            <a:bodyPr/>
            <a:lstStyle/>
            <a:p/>
          </p:txBody>
        </p:sp>
        <p:sp>
          <p:nvSpPr>
            <p:cNvPr id="42" name="pl42"/>
            <p:cNvSpPr/>
            <p:nvPr/>
          </p:nvSpPr>
          <p:spPr>
            <a:xfrm>
              <a:off x="7928440" y="3241449"/>
              <a:ext cx="251501" cy="241706"/>
            </a:xfrm>
            <a:custGeom>
              <a:avLst/>
              <a:pathLst>
                <a:path w="251501" h="241706">
                  <a:moveTo>
                    <a:pt x="251501" y="241706"/>
                  </a:moveTo>
                  <a:lnTo>
                    <a:pt x="0" y="0"/>
                  </a:lnTo>
                </a:path>
              </a:pathLst>
            </a:custGeom>
          </p:spPr>
          <p:txBody>
            <a:bodyPr/>
            <a:lstStyle/>
            <a:p/>
          </p:txBody>
        </p:sp>
        <p:sp>
          <p:nvSpPr>
            <p:cNvPr id="43" name="pl43"/>
            <p:cNvSpPr/>
            <p:nvPr/>
          </p:nvSpPr>
          <p:spPr>
            <a:xfrm>
              <a:off x="7939982" y="3234015"/>
              <a:ext cx="239959" cy="353"/>
            </a:xfrm>
            <a:custGeom>
              <a:avLst/>
              <a:pathLst>
                <a:path w="239959" h="353">
                  <a:moveTo>
                    <a:pt x="239959" y="353"/>
                  </a:moveTo>
                  <a:lnTo>
                    <a:pt x="0" y="0"/>
                  </a:lnTo>
                </a:path>
              </a:pathLst>
            </a:custGeom>
          </p:spPr>
          <p:txBody>
            <a:bodyPr/>
            <a:lstStyle/>
            <a:p/>
          </p:txBody>
        </p:sp>
        <p:sp>
          <p:nvSpPr>
            <p:cNvPr id="44" name="pg44"/>
            <p:cNvSpPr/>
            <p:nvPr/>
          </p:nvSpPr>
          <p:spPr>
            <a:xfrm>
              <a:off x="8111362" y="259577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5" name="tx45"/>
            <p:cNvSpPr/>
            <p:nvPr/>
          </p:nvSpPr>
          <p:spPr>
            <a:xfrm>
              <a:off x="8134222" y="263661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67%</a:t>
              </a:r>
            </a:p>
          </p:txBody>
        </p:sp>
        <p:sp>
          <p:nvSpPr>
            <p:cNvPr id="46" name="pg46"/>
            <p:cNvSpPr/>
            <p:nvPr/>
          </p:nvSpPr>
          <p:spPr>
            <a:xfrm>
              <a:off x="8111362" y="286914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34222" y="290999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61%</a:t>
              </a:r>
            </a:p>
          </p:txBody>
        </p:sp>
        <p:sp>
          <p:nvSpPr>
            <p:cNvPr id="48" name="pg48"/>
            <p:cNvSpPr/>
            <p:nvPr/>
          </p:nvSpPr>
          <p:spPr>
            <a:xfrm>
              <a:off x="8111362" y="341737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9" name="tx49"/>
            <p:cNvSpPr/>
            <p:nvPr/>
          </p:nvSpPr>
          <p:spPr>
            <a:xfrm>
              <a:off x="8134222" y="345821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59%</a:t>
              </a:r>
            </a:p>
          </p:txBody>
        </p:sp>
        <p:sp>
          <p:nvSpPr>
            <p:cNvPr id="50" name="pg50"/>
            <p:cNvSpPr/>
            <p:nvPr/>
          </p:nvSpPr>
          <p:spPr>
            <a:xfrm>
              <a:off x="8111362" y="314338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1" name="tx51"/>
            <p:cNvSpPr/>
            <p:nvPr/>
          </p:nvSpPr>
          <p:spPr>
            <a:xfrm>
              <a:off x="8134222" y="318422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59%</a:t>
              </a:r>
            </a:p>
          </p:txBody>
        </p:sp>
        <p:sp>
          <p:nvSpPr>
            <p:cNvPr id="52" name="pg52"/>
            <p:cNvSpPr/>
            <p:nvPr/>
          </p:nvSpPr>
          <p:spPr>
            <a:xfrm>
              <a:off x="1142296" y="271084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8016" y="275619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75</a:t>
              </a:r>
            </a:p>
          </p:txBody>
        </p:sp>
        <p:sp>
          <p:nvSpPr>
            <p:cNvPr id="54" name="pg54"/>
            <p:cNvSpPr/>
            <p:nvPr/>
          </p:nvSpPr>
          <p:spPr>
            <a:xfrm>
              <a:off x="5809834" y="388557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5855554" y="392932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38</a:t>
              </a:r>
            </a:p>
          </p:txBody>
        </p:sp>
        <p:sp>
          <p:nvSpPr>
            <p:cNvPr id="56" name="pg56"/>
            <p:cNvSpPr/>
            <p:nvPr/>
          </p:nvSpPr>
          <p:spPr>
            <a:xfrm>
              <a:off x="4772867" y="331420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818587" y="33580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56</a:t>
              </a:r>
            </a:p>
          </p:txBody>
        </p:sp>
        <p:sp>
          <p:nvSpPr>
            <p:cNvPr id="58" name="pg58"/>
            <p:cNvSpPr/>
            <p:nvPr/>
          </p:nvSpPr>
          <p:spPr>
            <a:xfrm>
              <a:off x="5909820" y="287742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5955540" y="29212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65</a:t>
              </a:r>
            </a:p>
          </p:txBody>
        </p:sp>
        <p:sp>
          <p:nvSpPr>
            <p:cNvPr id="60" name="tx60"/>
            <p:cNvSpPr/>
            <p:nvPr/>
          </p:nvSpPr>
          <p:spPr>
            <a:xfrm>
              <a:off x="663492" y="5054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197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7849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1501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5153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18805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1979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60286" y="345409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1663544" y="1330629"/>
              <a:ext cx="6551138"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ODS 3.b.1: Proporción de la población objetivo cubierta por todas las vacunas incluidas </a:t>
              </a:r>
            </a:p>
          </p:txBody>
        </p:sp>
        <p:sp>
          <p:nvSpPr>
            <p:cNvPr id="88" name="tx88"/>
            <p:cNvSpPr/>
            <p:nvPr/>
          </p:nvSpPr>
          <p:spPr>
            <a:xfrm>
              <a:off x="3275606" y="1513317"/>
              <a:ext cx="332701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 su programa nacional, Bolivia, 2000-2025</a:t>
              </a:r>
            </a:p>
          </p:txBody>
        </p:sp>
        <p:sp>
          <p:nvSpPr>
            <p:cNvPr id="89" name="tx89"/>
            <p:cNvSpPr/>
            <p:nvPr/>
          </p:nvSpPr>
          <p:spPr>
            <a:xfrm>
              <a:off x="4477571" y="6353093"/>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90" name="tx90"/>
            <p:cNvSpPr/>
            <p:nvPr/>
          </p:nvSpPr>
          <p:spPr>
            <a:xfrm>
              <a:off x="2160297" y="6466099"/>
              <a:ext cx="691411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cuatro indicadores de cobertura de vacunación que contribuyen al indicador 3.b.1 de los ODS son: DTP3, MCV2, PCVC y HPVc. </a:t>
              </a:r>
            </a:p>
          </p:txBody>
        </p:sp>
        <p:sp>
          <p:nvSpPr>
            <p:cNvPr id="91" name="tx91"/>
            <p:cNvSpPr/>
            <p:nvPr/>
          </p:nvSpPr>
          <p:spPr>
            <a:xfrm>
              <a:off x="2314677" y="6586855"/>
              <a:ext cx="67597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El objetivo mundial de la Agenda de Inmunización 2030 (IA2030) es alcanzar una cobertura del 90 % para los cuatro antígenos en 2030.</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Cuatro indicadores de cobertura vacunal contribuyen al Objetivo de Desarrollo Sostenible 3, indicador b.1: DTP3, PCV3, MCV2 y VPH.
La meta mundial de IA2030 es alcanzar una cobertura del 90 % para los cuatro antígenos para 2030.
Bolivia cuenta con las cuatro vacunas de los ODS.
En 2025, Bolivia había alcanzado una cobertura de al menos el 90 % en ninguna de las cuatro vacunas.</a:t>
            </a:r>
          </a:p>
        </p:txBody>
      </p:sp>
      <p:sp>
        <p:nvSpPr>
          <p:cNvPr id="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ninguna vacuna relacionada con los ODS alcanzó el objetivo de cobertura del 90 % establecido por los ODS.</a:t>
            </a:r>
          </a:p>
        </p:txBody>
      </p:sp>
      <p:grpSp xmlns:pic="http://schemas.openxmlformats.org/drawingml/2006/picture">
        <p:nvGrpSpPr>
          <p:cNvPr id="94" name=""/>
          <p:cNvGrpSpPr/>
          <p:nvPr/>
        </p:nvGrpSpPr>
        <p:grpSpPr>
          <a:xfrm>
            <a:off x="292608" y="914400"/>
            <a:ext cx="8595360" cy="28575"/>
            <a:chOff x="292608" y="914400"/>
            <a:chExt cx="8595360" cy="28575"/>
          </a:xfrm>
        </p:grpSpPr>
        <p:sp>
          <p:nvSpPr>
            <p:cNvPr id="9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Definiciones de términos de inmunización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50" i="0" b="1" u="none">
                <a:solidFill>
                  <a:srgbClr val="FFFFFF">
                    <a:alpha val="100000"/>
                  </a:srgbClr>
                </a:solidFill>
                <a:latin typeface="Aptos (Body)"/>
                <a:cs typeface="Aptos (Body)"/>
                <a:ea typeface="Aptos (Body)"/>
                <a:sym typeface="Aptos (Body)"/>
              </a:rPr>
              <a:t>Cobertura vacunal
</a:t>
            </a:r>
            <a:r>
              <a:rPr cap="none" sz="1250" i="0" b="0" u="none">
                <a:solidFill>
                  <a:srgbClr val="FFFFFF">
                    <a:alpha val="100000"/>
                  </a:srgbClr>
                </a:solidFill>
                <a:latin typeface="Aptos (Body)"/>
                <a:cs typeface="Aptos (Body)"/>
                <a:ea typeface="Aptos (Body)"/>
                <a:sym typeface="Aptos (Body)"/>
              </a:rPr>
              <a:t>Porcentaje de lactantes (niños menores de un año) que recibieron determinadas dosis de vacunas. Por ejemplo, la cobertura de DTP3 es el porcentaje de lactantes que recibieron las tres dosis de la vacuna contra la difteria, el tétanos y la tos ferina (DTP o el equivalente según el esquema de vacunación del país).  
</a:t>
            </a:r>
            <a:r>
              <a:rPr cap="none" sz="1250" i="0" b="0" u="none">
                <a:solidFill>
                  <a:srgbClr val="FFFFFF">
                    <a:alpha val="100000"/>
                  </a:srgbClr>
                </a:solidFill>
                <a:latin typeface="Aptos (Body)"/>
                <a:cs typeface="Aptos (Body)"/>
                <a:ea typeface="Aptos (Body)"/>
                <a:sym typeface="Aptos (Body)"/>
              </a:rPr>
              <a:t>
</a:t>
            </a:r>
            <a:r>
              <a:rPr cap="none" sz="1250" i="0" b="0" u="none">
                <a:solidFill>
                  <a:srgbClr val="FFFFFF">
                    <a:alpha val="100000"/>
                  </a:srgbClr>
                </a:solidFill>
                <a:latin typeface="Aptos (Body)"/>
                <a:cs typeface="Aptos (Body)"/>
                <a:ea typeface="Aptos (Body)"/>
                <a:sym typeface="Aptos (Body)"/>
              </a:rPr>
              <a:t>Sin vacunar – Lactante que no ha recibido la primera dosis de una serie de vacunas. El término «dosis cero» se utiliza para describir a los niños no vacunados con DTP1.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Sub-vacunado
</a:t>
            </a:r>
            <a:r>
              <a:rPr cap="none" sz="1250" i="0" b="0" u="none">
                <a:solidFill>
                  <a:srgbClr val="FFFFFF">
                    <a:alpha val="100000"/>
                  </a:srgbClr>
                </a:solidFill>
                <a:latin typeface="Aptos (Body)"/>
                <a:cs typeface="Aptos (Body)"/>
                <a:ea typeface="Aptos (Body)"/>
                <a:sym typeface="Aptos (Body)"/>
              </a:rPr>
              <a:t>Lactante que ha recibido algunas pero no todas las dosis de vacunas recomendadas en el esquema de vacunación regular o calendario nacional.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Dosis de vacuna
</a:t>
            </a:r>
            <a:r>
              <a:rPr cap="none" sz="1250" i="0" b="0" u="none">
                <a:solidFill>
                  <a:srgbClr val="FFFFFF">
                    <a:alpha val="100000"/>
                  </a:srgbClr>
                </a:solidFill>
                <a:latin typeface="Aptos (Body)"/>
                <a:cs typeface="Aptos (Body)"/>
                <a:ea typeface="Aptos (Body)"/>
                <a:sym typeface="Aptos (Body)"/>
              </a:rPr>
              <a:t>•  Bacilo de Calmette-Guerin (BCG): vacuna contra la tuberculosis
</a:t>
            </a:r>
            <a:r>
              <a:rPr cap="none" sz="1250" i="0" b="0" u="none">
                <a:solidFill>
                  <a:srgbClr val="FFFFFF">
                    <a:alpha val="100000"/>
                  </a:srgbClr>
                </a:solidFill>
                <a:latin typeface="Aptos (Body)"/>
                <a:cs typeface="Aptos (Body)"/>
                <a:ea typeface="Aptos (Body)"/>
                <a:sym typeface="Aptos (Body)"/>
              </a:rPr>
              <a:t>•  Dosis de nacimiento contra la hepatitis B, administrada en las 24 horas siguientes al nacimiento (HepBB)
</a:t>
            </a:r>
            <a:r>
              <a:rPr cap="none" sz="1250" i="0" b="0" u="none">
                <a:solidFill>
                  <a:srgbClr val="FFFFFF">
                    <a:alpha val="100000"/>
                  </a:srgbClr>
                </a:solidFill>
                <a:latin typeface="Aptos (Body)"/>
                <a:cs typeface="Aptos (Body)"/>
                <a:ea typeface="Aptos (Body)"/>
                <a:sym typeface="Aptos (Body)"/>
              </a:rPr>
              <a:t>•  Vacuna contra la difteria, el tétanos y la tos ferina, primera dosis (DTP1) y tercera dosis (DTP3)
</a:t>
            </a:r>
            <a:r>
              <a:rPr cap="none" sz="1250" i="0" b="0" u="none">
                <a:solidFill>
                  <a:srgbClr val="FFFFFF">
                    <a:alpha val="100000"/>
                  </a:srgbClr>
                </a:solidFill>
                <a:latin typeface="Aptos (Body)"/>
                <a:cs typeface="Aptos (Body)"/>
                <a:ea typeface="Aptos (Body)"/>
                <a:sym typeface="Aptos (Body)"/>
              </a:rPr>
              <a:t>•  Vacuna contra la hepatitis B, tercera dosis (HepB3)
</a:t>
            </a:r>
            <a:r>
              <a:rPr cap="none" sz="1250" i="0" b="0" u="none">
                <a:solidFill>
                  <a:srgbClr val="FFFFFF">
                    <a:alpha val="100000"/>
                  </a:srgbClr>
                </a:solidFill>
                <a:latin typeface="Aptos (Body)"/>
                <a:cs typeface="Aptos (Body)"/>
                <a:ea typeface="Aptos (Body)"/>
                <a:sym typeface="Aptos (Body)"/>
              </a:rPr>
              <a:t>•  Vacuna contra Haemophilus influenzae tipo b, tercera dosis (Hib3)
</a:t>
            </a:r>
            <a:r>
              <a:rPr cap="none" sz="1250" i="0" b="0" u="none">
                <a:solidFill>
                  <a:srgbClr val="FFFFFF">
                    <a:alpha val="100000"/>
                  </a:srgbClr>
                </a:solidFill>
                <a:latin typeface="Aptos (Body)"/>
                <a:cs typeface="Aptos (Body)"/>
                <a:ea typeface="Aptos (Body)"/>
                <a:sym typeface="Aptos (Body)"/>
              </a:rPr>
              <a:t>•  Vacuna antipoliomielítica inactivada, primera dosis (IPV1) y última dosis (IPVC) 
</a:t>
            </a:r>
            <a:r>
              <a:rPr cap="none" sz="1250" i="0" b="0" u="none">
                <a:solidFill>
                  <a:srgbClr val="FFFFFF">
                    <a:alpha val="100000"/>
                  </a:srgbClr>
                </a:solidFill>
                <a:latin typeface="Aptos (Body)"/>
                <a:cs typeface="Aptos (Body)"/>
                <a:ea typeface="Aptos (Body)"/>
                <a:sym typeface="Aptos (Body)"/>
              </a:rPr>
              <a:t>•  Vacuna que contiene sarampión, primera dosis (MCV1) y segunda dosis (MCV2)
</a:t>
            </a:r>
            <a:r>
              <a:rPr cap="none" sz="1250" i="0" b="0" u="none">
                <a:solidFill>
                  <a:srgbClr val="FFFFFF">
                    <a:alpha val="100000"/>
                  </a:srgbClr>
                </a:solidFill>
                <a:latin typeface="Aptos (Body)"/>
                <a:cs typeface="Aptos (Body)"/>
                <a:ea typeface="Aptos (Body)"/>
                <a:sym typeface="Aptos (Body)"/>
              </a:rPr>
              <a:t>•  Vacuna contra el rotavirus, última dosis (RotaC)
</a:t>
            </a:r>
            <a:r>
              <a:rPr cap="none" sz="1250" i="0" b="0" u="none">
                <a:solidFill>
                  <a:srgbClr val="FFFFFF">
                    <a:alpha val="100000"/>
                  </a:srgbClr>
                </a:solidFill>
                <a:latin typeface="Aptos (Body)"/>
                <a:cs typeface="Aptos (Body)"/>
                <a:ea typeface="Aptos (Body)"/>
                <a:sym typeface="Aptos (Body)"/>
              </a:rPr>
              <a:t>•  Vacuna antineumocócica, última dosis (PCVC)
</a:t>
            </a:r>
            <a:r>
              <a:rPr cap="none" sz="1250" i="0" b="0" u="none">
                <a:solidFill>
                  <a:srgbClr val="FFFFFF">
                    <a:alpha val="100000"/>
                  </a:srgbClr>
                </a:solidFill>
                <a:latin typeface="Aptos (Body)"/>
                <a:cs typeface="Aptos (Body)"/>
                <a:ea typeface="Aptos (Body)"/>
                <a:sym typeface="Aptos (Body)"/>
              </a:rPr>
              <a:t>•  Vacuna contra la fiebre amarilla (YFV) 
</a:t>
            </a:r>
            <a:r>
              <a:rPr cap="none" sz="1250" i="0" b="0" u="none">
                <a:solidFill>
                  <a:srgbClr val="FFFFFF">
                    <a:alpha val="100000"/>
                  </a:srgbClr>
                </a:solidFill>
                <a:latin typeface="Aptos (Body)"/>
                <a:cs typeface="Aptos (Body)"/>
                <a:ea typeface="Aptos (Body)"/>
                <a:sym typeface="Aptos (Body)"/>
              </a:rPr>
              <a:t>•  Vacuna meningocócica A (MengA) 
</a:t>
            </a:r>
            <a:r>
              <a:rPr cap="none" sz="1250" i="0" b="0" u="none">
                <a:solidFill>
                  <a:srgbClr val="FFFFFF">
                    <a:alpha val="100000"/>
                  </a:srgbClr>
                </a:solidFill>
                <a:latin typeface="Aptos (Body)"/>
                <a:cs typeface="Aptos (Body)"/>
                <a:ea typeface="Aptos (Body)"/>
                <a:sym typeface="Aptos (Body)"/>
              </a:rPr>
              <a:t>•  Vacuna contra el virus del papiloma humano, primera dosis (HPV1) y última dosis (HPVc): vacuna para proteger contra ciertos tipos de virus del papiloma humano que pueden provocar cáncer o verrugas genitales.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La Agenda de Inmunización 2030 (IA2030)
</a:t>
            </a:r>
            <a:r>
              <a:rPr cap="none" sz="1250" i="0" b="0" u="none">
                <a:solidFill>
                  <a:srgbClr val="FFFFFF">
                    <a:alpha val="100000"/>
                  </a:srgbClr>
                </a:solidFill>
                <a:latin typeface="Aptos (Body)"/>
                <a:cs typeface="Aptos (Body)"/>
                <a:ea typeface="Aptos (Body)"/>
                <a:sym typeface="Aptos (Body)"/>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articular la inmunización con otros servicios sanitarios.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Recursos adicionales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Recursos adicionales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Se pueden consultar más fuentes de información sobre vacunación en:
Los perfiles interactivos de los países de la WUENIC se pueden consultar en:</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Cuestionario breve de retroalimentación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minutos)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
Le rogamos que dedique unos minutos a completar esta breve encuesta y nos haga llegar su opinión:</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Conceptos clave</a:t>
            </a:r>
          </a:p>
        </p:txBody>
      </p:sp>
      <p:sp>
        <p:nvSpPr>
          <p:cNvPr id="3" name="body"/>
          <p:cNvSpPr>
            <a:spLocks noGrp="1"/>
          </p:cNvSpPr>
          <p:nvPr>
            <p:ph/>
          </p:nvPr>
        </p:nvSpPr>
        <p:spPr>
          <a:xfrm>
            <a:off x="411480" y="886968"/>
            <a:ext cx="4855464" cy="5449824"/>
          </a:xfrm>
          <a:solidFill>
            <a:srgbClr val="203864">
              <a:alpha val="100000"/>
            </a:srgbClr>
          </a:solidFill>
        </p:spPr>
        <p:txBody>
          <a:bodyPr/>
          <a:lstStyle/>
          <a:p>
            <a:pPr algn="l" marL="0" marR="0">
              <a:lnSpc>
                <a:spcPct val="100000"/>
              </a:lnSpc>
              <a:spcBef>
                <a:spcPts val="0"/>
              </a:spcBef>
              <a:spcAft>
                <a:spcPts val="0"/>
              </a:spcAft>
              <a:buNone/>
            </a:pPr>
            <a:r>
              <a:rPr cap="none" sz="1450" i="0" b="0" u="none">
                <a:solidFill>
                  <a:srgbClr val="FFFFFF">
                    <a:alpha val="100000"/>
                  </a:srgbClr>
                </a:solidFill>
                <a:latin typeface="Aptos (Body)"/>
                <a:cs typeface="Aptos (Body)"/>
                <a:ea typeface="Aptos (Body)"/>
                <a:sym typeface="Aptos (Body)"/>
              </a:rPr>
              <a:t>•  La Organización Mundial de la Salud (OMS) proporciona recomendaciones mundiales sobre vacunas, que los países adaptan en función de sus necesidades locales. Se utilizan vacunas que contienen DTP, polio y sarampión en todos los países.
•  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
•  La DTP3 es un indicador ampliamente utilizado para medir el rendimiento de los programas de inmunización. Refleja la capacidad de un país para prestar servicios de inmunización sistemática y garantiza que los niños estén protegidos contra enfermedades prevenibles. La cobertura de DTP3 se supervisa a nivel mundial y sirve como medida clave de los esfuerzos de vacunación de un país.</a:t>
            </a:r>
          </a:p>
        </p:txBody>
      </p:sp>
      <p:sp>
        <p:nvSpPr>
          <p:cNvPr id="4" name="body"/>
          <p:cNvSpPr>
            <a:spLocks noGrp="1"/>
          </p:cNvSpPr>
          <p:nvPr>
            <p:ph/>
          </p:nvPr>
        </p:nvSpPr>
        <p:spPr>
          <a:xfrm>
            <a:off x="5788152" y="886968"/>
            <a:ext cx="5806440" cy="5669280"/>
          </a:xfrm>
          <a:solidFill>
            <a:srgbClr val="203864">
              <a:alpha val="100000"/>
            </a:srgbClr>
          </a:solidFill>
        </p:spPr>
        <p:txBody>
          <a:bodyPr/>
          <a:lstStyle/>
          <a:p>
            <a:pPr algn="l" marL="0" marR="0">
              <a:lnSpc>
                <a:spcPct val="100000"/>
              </a:lnSpc>
              <a:spcBef>
                <a:spcPts val="0"/>
              </a:spcBef>
              <a:spcAft>
                <a:spcPts val="0"/>
              </a:spcAft>
              <a:buNone/>
            </a:pPr>
            <a:r>
              <a:rPr cap="none" sz="1450" i="0" b="0" u="none">
                <a:solidFill>
                  <a:srgbClr val="FFFFFF">
                    <a:alpha val="100000"/>
                  </a:srgbClr>
                </a:solidFill>
                <a:latin typeface="Aptos (Body)"/>
                <a:cs typeface="Aptos (Body)"/>
                <a:ea typeface="Aptos (Body)"/>
                <a:sym typeface="Aptos (Body)"/>
              </a:rPr>
              <a:t>•  El porcentaje de deserción o de abandono de la DTP1-DTP3 miden el porcentaje de niños que recibieron la DTP1 pero no la DTP3, representa a los niños con vacunación incompleta, indicando brechas en la prestación de los servicios y en el seguimiento.
•  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
•  La vacuna contra el VPH protege contra tipos específicos del virus del papiloma humano (VPH) y se utiliza para medir el ciclo de vida de la vacunación.
•  Otros indicadores clave son el PCVC y el MCV2, que se utilizan para supervisar los Objetivos de Desarrollo Sostenible (ODS).
•  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Mensajes clave</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cobertura de la DTP1 se mantuvo constante en el 65 % entre 2024 y 2025.
• La cobertura de la DTP3 se mantuvo constante en el 59 % entre 2024 y 2025.
• En 2025 había aproximadamente el mismo número de niños que no habían recibido ninguna dosis. Esto deja a 89 000 niños sin vacunar, vulnerables a enfermedades prevenibles mediante vacunación, y a otros 15 000 con protección incompleta.
• Bolivia representaba el 9,2 % de los niños sin ninguna dosis en América Latina y el Caribe (LACR) y el 0,7 % de los niños sin ninguna dosis a nivel mundial.
• La cobertura de la primera dosis de la vacuna contra el sarampión (MCV1) se mantuvo constante en el 67 % entre 2024 y 2025. Hubo 84 000 niños que no recibieron la primera dosis de la vacuna contra el sarampión.
• La cobertura de la segunda dosis de la vacuna contra el sarampión (MCV2) se mantuvo constante en el 61 % entre 2024 y 2025.
• La cobertura de la última dosis de la vacuna contra el VPH (HPVc) entre las niñas disminuyó del 74 % al 67 % en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Calendario de vacunación,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muestra el calendario nacional de inmunización 2025 para los servicios rutinarios en Bolivia, notificado a través del Formulario Conjunto de Notificación sobre Inmunización (JRF) de la OMS/UNICEF.
Cada fila corresponde a una vacuna o vacuna combinada, indicando si se administra a nivel nacional o subnacional. El calendario indica el número de dosis y las edades recomendadas para su administración. Solo se incluyen las vacunas infantiles y adolescentes pertinentes para WUENIC.</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Años de introducción de la vacuna</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muestra el año en que se introdujo cada vacuna en Bolivia. Si se ha suspendido una vacuna, no se muestra el año de introducción, pero si se suspendió y posteriormente se reintrodujo, se indica el año de reintroducción. Los años de introducción pueden reflejar la implantación a nivel nacional, la implantación parcial (subnacional) o la introducción dirigida a grupos de riesgo específicos o zonas de alto riesgo, tal y como se indica en los encabezados de las columnas.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Agotamiento de las existencias de vacunas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presenta los desabastecimientos de vacunas infantiles relevantes para la WUENIC a nivel nacional y subnacional durante los últimos cinco años. Cuando se dispone de ella, se indica en meses la duración de los desabastecimientos a nivel nacional. Solo se muestran las vacunas que han sufrido desabastecimiento durante el período especificado.
Un desabastecimiento se refiere a un período en el que los puntos de almacenamiento y distribución de vacunas (por ejemplo, almacenes nacionales o distritales) se agotan por completo, incluidas las reservas de seguridad, y no pueden suministrar vacunas a los almacenes o centros de nivel inferior. Es importante señalar que los desabastecimientos a nivel de los centros pueden seguir produciéndose incluso cuando los almacenes de nivel superior tienen existencias. Los desabastecimientos, especialmente los prolongados, pueden afectar negativamente a la cobertura de inmunización.</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P7TF5XRZ5TZD-1674051314-8197</_dlc_DocId>
    <_dlc_DocIdUrl xmlns="5ce71423-0d49-4a04-8822-86064e799dcd">
      <Url>https://unicef.sharepoint.com/teams/DAPM-DataComm/_layouts/15/DocIdRedir.aspx?ID=P7TF5XRZ5TZD-1674051314-8197</Url>
      <Description>P7TF5XRZ5TZD-1674051314-8197</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B2BA992B-F3CB-4D18-B1FC-F30788CF8026}"/>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2026-07-11T19:05:25Z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a9903d85-a51b-4575-b552-7f5360c16440</vt:lpwstr>
  </property>
</Properties>
</file>