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525e0cc2728e804587a873d7685c3dd27de1ba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cc1232e193aea0f8b77bfa83e0a347285b5686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3c2d3d6fc8c0e550fba7fe705cdbdbc4a4f10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2210379"/>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221037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2210379"/>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221037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221037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1266997"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1578050"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8" name="rc118"/>
            <p:cNvSpPr/>
            <p:nvPr/>
          </p:nvSpPr>
          <p:spPr>
            <a:xfrm>
              <a:off x="1889102"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2200154"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2511207"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2822259"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3133311"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344436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4" name="rc124"/>
            <p:cNvSpPr/>
            <p:nvPr/>
          </p:nvSpPr>
          <p:spPr>
            <a:xfrm>
              <a:off x="3755416"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4066468"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2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73"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4999625"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531067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562173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1" name="rc131"/>
            <p:cNvSpPr/>
            <p:nvPr/>
          </p:nvSpPr>
          <p:spPr>
            <a:xfrm>
              <a:off x="5932782"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6243834"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3" name="rc133"/>
            <p:cNvSpPr/>
            <p:nvPr/>
          </p:nvSpPr>
          <p:spPr>
            <a:xfrm>
              <a:off x="6554887"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4" name="rc134"/>
            <p:cNvSpPr/>
            <p:nvPr/>
          </p:nvSpPr>
          <p:spPr>
            <a:xfrm>
              <a:off x="6865939"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7176991"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5621730" y="4037565"/>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2" name="rc142"/>
            <p:cNvSpPr/>
            <p:nvPr/>
          </p:nvSpPr>
          <p:spPr>
            <a:xfrm>
              <a:off x="5932782"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6243834"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4" name="rc144"/>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7176991" y="403756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7488044" y="403756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8" name="rc148"/>
            <p:cNvSpPr/>
            <p:nvPr/>
          </p:nvSpPr>
          <p:spPr>
            <a:xfrm>
              <a:off x="7799096"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7488044" y="429859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3" name="rc153"/>
            <p:cNvSpPr/>
            <p:nvPr/>
          </p:nvSpPr>
          <p:spPr>
            <a:xfrm>
              <a:off x="7799096"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4" name="rc154"/>
            <p:cNvSpPr/>
            <p:nvPr/>
          </p:nvSpPr>
          <p:spPr>
            <a:xfrm>
              <a:off x="8110148"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5" name="rc155"/>
            <p:cNvSpPr/>
            <p:nvPr/>
          </p:nvSpPr>
          <p:spPr>
            <a:xfrm>
              <a:off x="8421201"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8732253"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955945"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126699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1578050"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188910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220015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251120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282225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313331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3755416"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406646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37752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4688573"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999625"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531067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30"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82"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6243834"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655488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686593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7" name="rc177"/>
            <p:cNvSpPr/>
            <p:nvPr/>
          </p:nvSpPr>
          <p:spPr>
            <a:xfrm>
              <a:off x="717699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8" name="rc178"/>
            <p:cNvSpPr/>
            <p:nvPr/>
          </p:nvSpPr>
          <p:spPr>
            <a:xfrm>
              <a:off x="7488044"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7799096"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0" name="rc180"/>
            <p:cNvSpPr/>
            <p:nvPr/>
          </p:nvSpPr>
          <p:spPr>
            <a:xfrm>
              <a:off x="8110148"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8421201"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2" name="rc182"/>
            <p:cNvSpPr/>
            <p:nvPr/>
          </p:nvSpPr>
          <p:spPr>
            <a:xfrm>
              <a:off x="8732253"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3" name="rc183"/>
            <p:cNvSpPr/>
            <p:nvPr/>
          </p:nvSpPr>
          <p:spPr>
            <a:xfrm>
              <a:off x="2511207"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4" name="rc184"/>
            <p:cNvSpPr/>
            <p:nvPr/>
          </p:nvSpPr>
          <p:spPr>
            <a:xfrm>
              <a:off x="2822259"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3133311"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6" name="rc186"/>
            <p:cNvSpPr/>
            <p:nvPr/>
          </p:nvSpPr>
          <p:spPr>
            <a:xfrm>
              <a:off x="3444364"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3755416"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8" name="rc188"/>
            <p:cNvSpPr/>
            <p:nvPr/>
          </p:nvSpPr>
          <p:spPr>
            <a:xfrm>
              <a:off x="4066468"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437752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508167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508167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508167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508167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4" name="rc204"/>
            <p:cNvSpPr/>
            <p:nvPr/>
          </p:nvSpPr>
          <p:spPr>
            <a:xfrm>
              <a:off x="8421201" y="3515512"/>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05" name="rc205"/>
            <p:cNvSpPr/>
            <p:nvPr/>
          </p:nvSpPr>
          <p:spPr>
            <a:xfrm>
              <a:off x="8732253" y="351551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6" name="rc206"/>
            <p:cNvSpPr/>
            <p:nvPr/>
          </p:nvSpPr>
          <p:spPr>
            <a:xfrm>
              <a:off x="955945"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126699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1578050"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9" name="rc209"/>
            <p:cNvSpPr/>
            <p:nvPr/>
          </p:nvSpPr>
          <p:spPr>
            <a:xfrm>
              <a:off x="188910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220015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251120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282225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313331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8732253" y="3776538"/>
              <a:ext cx="311052"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33" name="rc233"/>
            <p:cNvSpPr/>
            <p:nvPr/>
          </p:nvSpPr>
          <p:spPr>
            <a:xfrm>
              <a:off x="6243834"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4" name="rc234"/>
            <p:cNvSpPr/>
            <p:nvPr/>
          </p:nvSpPr>
          <p:spPr>
            <a:xfrm>
              <a:off x="6554887"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39" y="534269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6" name="rc236"/>
            <p:cNvSpPr/>
            <p:nvPr/>
          </p:nvSpPr>
          <p:spPr>
            <a:xfrm>
              <a:off x="7176991" y="534269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4"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38" name="rc238"/>
            <p:cNvSpPr/>
            <p:nvPr/>
          </p:nvSpPr>
          <p:spPr>
            <a:xfrm>
              <a:off x="7799096" y="534269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9" name="rc239"/>
            <p:cNvSpPr/>
            <p:nvPr/>
          </p:nvSpPr>
          <p:spPr>
            <a:xfrm>
              <a:off x="8110148"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0" name="rc240"/>
            <p:cNvSpPr/>
            <p:nvPr/>
          </p:nvSpPr>
          <p:spPr>
            <a:xfrm>
              <a:off x="8421201" y="534269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1" name="rc241"/>
            <p:cNvSpPr/>
            <p:nvPr/>
          </p:nvSpPr>
          <p:spPr>
            <a:xfrm>
              <a:off x="8732253" y="534269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2" name="tx242"/>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3" name="tx243"/>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5" name="tx245"/>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8" name="tx248"/>
            <p:cNvSpPr/>
            <p:nvPr/>
          </p:nvSpPr>
          <p:spPr>
            <a:xfrm>
              <a:off x="289640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320745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1" name="tx251"/>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445166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5" name="tx255"/>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6006925"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9" name="tx259"/>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0" name="tx260"/>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2" name="tx262"/>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3" name="tx263"/>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4" name="tx264"/>
            <p:cNvSpPr/>
            <p:nvPr/>
          </p:nvSpPr>
          <p:spPr>
            <a:xfrm>
              <a:off x="789433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5" name="tx265"/>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7" name="tx267"/>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8" name="tx268"/>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3" name="tx273"/>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6" name="tx286"/>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89" name="tx289"/>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0" name="tx290"/>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2" name="tx292"/>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3" name="tx293"/>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4" name="tx294"/>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5" name="tx295"/>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7" name="tx297"/>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0" name="tx300"/>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2" name="tx312"/>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3" name="tx313"/>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5" name="tx315"/>
            <p:cNvSpPr/>
            <p:nvPr/>
          </p:nvSpPr>
          <p:spPr>
            <a:xfrm>
              <a:off x="758328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6" name="tx316"/>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9" name="tx319"/>
            <p:cNvSpPr/>
            <p:nvPr/>
          </p:nvSpPr>
          <p:spPr>
            <a:xfrm>
              <a:off x="882748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0" name="tx320"/>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1" name="tx321"/>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1" name="tx341"/>
            <p:cNvSpPr/>
            <p:nvPr/>
          </p:nvSpPr>
          <p:spPr>
            <a:xfrm>
              <a:off x="758328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2" name="tx342"/>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4" name="tx344"/>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5" name="tx345"/>
            <p:cNvSpPr/>
            <p:nvPr/>
          </p:nvSpPr>
          <p:spPr>
            <a:xfrm>
              <a:off x="882748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6" name="tx34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7" name="tx347"/>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8" name="tx348"/>
            <p:cNvSpPr/>
            <p:nvPr/>
          </p:nvSpPr>
          <p:spPr>
            <a:xfrm>
              <a:off x="7583280" y="23030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9" name="tx349"/>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1" name="tx35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2" name="tx35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3" name="tx353"/>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0" name="tx370"/>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3" name="tx373"/>
            <p:cNvSpPr/>
            <p:nvPr/>
          </p:nvSpPr>
          <p:spPr>
            <a:xfrm>
              <a:off x="758328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4" name="tx374"/>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5" name="tx375"/>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7" name="tx377"/>
            <p:cNvSpPr/>
            <p:nvPr/>
          </p:nvSpPr>
          <p:spPr>
            <a:xfrm>
              <a:off x="882748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8" name="tx378"/>
            <p:cNvSpPr/>
            <p:nvPr/>
          </p:nvSpPr>
          <p:spPr>
            <a:xfrm>
              <a:off x="6028019"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0" name="tx380"/>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3" name="tx383"/>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5" name="tx385"/>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6" name="tx386"/>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8" name="tx388"/>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0" name="tx390"/>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1" name="tx391"/>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2" name="tx392"/>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6" name="tx396"/>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289640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3" name="tx403"/>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6" name="tx406"/>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1" name="tx411"/>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4" name="tx414"/>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5" name="tx415"/>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6" name="tx416"/>
            <p:cNvSpPr/>
            <p:nvPr/>
          </p:nvSpPr>
          <p:spPr>
            <a:xfrm>
              <a:off x="820538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7" name="tx417"/>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9" name="tx419"/>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0" name="tx420"/>
            <p:cNvSpPr/>
            <p:nvPr/>
          </p:nvSpPr>
          <p:spPr>
            <a:xfrm>
              <a:off x="289640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3" name="tx423"/>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4" name="tx424"/>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5" name="tx425"/>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6" name="tx426"/>
            <p:cNvSpPr/>
            <p:nvPr/>
          </p:nvSpPr>
          <p:spPr>
            <a:xfrm>
              <a:off x="478380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8" name="tx428"/>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2" name="tx432"/>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7583280"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6" name="tx436"/>
            <p:cNvSpPr/>
            <p:nvPr/>
          </p:nvSpPr>
          <p:spPr>
            <a:xfrm>
              <a:off x="7894332"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7" name="tx437"/>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8" name="tx438"/>
            <p:cNvSpPr/>
            <p:nvPr/>
          </p:nvSpPr>
          <p:spPr>
            <a:xfrm>
              <a:off x="8516437"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9" name="tx439"/>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8827489"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1" name="tx441"/>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5" name="tx455"/>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6" name="tx456"/>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9" name="tx459"/>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0" name="tx460"/>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2" name="tx462"/>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3" name="tx463"/>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4" name="tx464"/>
            <p:cNvSpPr/>
            <p:nvPr/>
          </p:nvSpPr>
          <p:spPr>
            <a:xfrm>
              <a:off x="820538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6" name="tx466"/>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7" name="tx467"/>
            <p:cNvSpPr/>
            <p:nvPr/>
          </p:nvSpPr>
          <p:spPr>
            <a:xfrm>
              <a:off x="696117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68" name="tx468"/>
            <p:cNvSpPr/>
            <p:nvPr/>
          </p:nvSpPr>
          <p:spPr>
            <a:xfrm>
              <a:off x="8516437"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69" name="tx469"/>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0" name="tx470"/>
            <p:cNvSpPr/>
            <p:nvPr/>
          </p:nvSpPr>
          <p:spPr>
            <a:xfrm>
              <a:off x="6650123" y="23018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71" name="tx471"/>
            <p:cNvSpPr/>
            <p:nvPr/>
          </p:nvSpPr>
          <p:spPr>
            <a:xfrm>
              <a:off x="5747111" y="41302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72" name="tx472"/>
            <p:cNvSpPr/>
            <p:nvPr/>
          </p:nvSpPr>
          <p:spPr>
            <a:xfrm>
              <a:off x="8516437"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73" name="tx473"/>
            <p:cNvSpPr/>
            <p:nvPr/>
          </p:nvSpPr>
          <p:spPr>
            <a:xfrm>
              <a:off x="882748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74" name="tx474"/>
            <p:cNvSpPr/>
            <p:nvPr/>
          </p:nvSpPr>
          <p:spPr>
            <a:xfrm>
              <a:off x="6339071"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75" name="tx475"/>
            <p:cNvSpPr/>
            <p:nvPr/>
          </p:nvSpPr>
          <p:spPr>
            <a:xfrm>
              <a:off x="6650123"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76" name="tx476"/>
            <p:cNvSpPr/>
            <p:nvPr/>
          </p:nvSpPr>
          <p:spPr>
            <a:xfrm>
              <a:off x="7272228"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77" name="tx477"/>
            <p:cNvSpPr/>
            <p:nvPr/>
          </p:nvSpPr>
          <p:spPr>
            <a:xfrm>
              <a:off x="7613425"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8" name="tx478"/>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79" name="tx479"/>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0" name="tx48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81" name="tx48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82" name="tx48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83" name="tx48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84" name="tx48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85" name="tx48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86" name="tx48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87" name="tx48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8" name="tx48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9" name="tx48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90" name="tx49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91" name="tx49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92" name="tx49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93" name="tx49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94" name="tx49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95" name="tx49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96" name="tx49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97" name="tx49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8" name="tx49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9" name="tx49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00" name="tx50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01" name="tx50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02" name="tx50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03" name="tx50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04" name="tx50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05" name="tx50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06" name="tx506"/>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07" name="tx507"/>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8" name="tx508"/>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9" name="tx509"/>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10" name="tx510"/>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11" name="tx511"/>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12" name="tx512"/>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13" name="tx513"/>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14" name="tx514"/>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15" name="tx515"/>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16" name="tx516"/>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17" name="tx517"/>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8" name="tx518"/>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19" name="tx519"/>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0" name="tx52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21" name="pic521"/>
            <p:cNvPicPr/>
            <p:nvPr/>
          </p:nvPicPr>
          <p:blipFill>
            <a:blip r:embed="rId2" cstate="print"/>
            <a:stretch>
              <a:fillRect/>
            </a:stretch>
          </p:blipFill>
          <p:spPr>
            <a:xfrm>
              <a:off x="4653227" y="5838594"/>
              <a:ext cx="2160000" cy="219455"/>
            </a:xfrm>
            <a:prstGeom prst="rect">
              <a:avLst/>
            </a:prstGeom>
          </p:spPr>
        </p:pic>
        <p:sp>
          <p:nvSpPr>
            <p:cNvPr id="522" name="pl52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4" name="pl52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5" name="pl52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6" name="pl52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7" name="pl52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8" name="pl52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pl52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0" name="pl53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1" name="pl53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2" name="pl53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3" name="pl53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4" name="tx53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35" name="tx53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36" name="tx53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37" name="tx53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38" name="tx53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9" name="tx53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0" name="tx540"/>
            <p:cNvSpPr/>
            <p:nvPr/>
          </p:nvSpPr>
          <p:spPr>
            <a:xfrm>
              <a:off x="924840" y="1332266"/>
              <a:ext cx="27771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Belize, 2000-2025</a:t>
              </a:r>
            </a:p>
          </p:txBody>
        </p:sp>
        <p:sp>
          <p:nvSpPr>
            <p:cNvPr id="541" name="tx54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42" name="tx54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43" name="tx54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14 (7%) vaccines in the schedule achieved coverage of 90% or more. Vaccine coverage ranged from 17% to 91%.
Since 2001, estimates have been made for 8 new vaccines. RotaC is the newest vaccine reported (2025), which achieved 17% coverage in 2025.
In 2025, Belize did not report any stockouts of vaccines or supplies.</a:t>
            </a:r>
          </a:p>
        </p:txBody>
      </p:sp>
      <p:sp>
        <p:nvSpPr>
          <p:cNvPr id="5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six antigens, remained unchanged for two, and declined for six, indicating limited improvement in routine immunization performance; one achieved at least 90% coverage.</a:t>
            </a:r>
          </a:p>
        </p:txBody>
      </p:sp>
      <p:grpSp xmlns:pic="http://schemas.openxmlformats.org/drawingml/2006/picture">
        <p:nvGrpSpPr>
          <p:cNvPr id="546" name=""/>
          <p:cNvGrpSpPr/>
          <p:nvPr/>
        </p:nvGrpSpPr>
        <p:grpSpPr>
          <a:xfrm>
            <a:off x="292608" y="1005840"/>
            <a:ext cx="8595360" cy="28575"/>
            <a:chOff x="292608" y="1005840"/>
            <a:chExt cx="8595360" cy="28575"/>
          </a:xfrm>
        </p:grpSpPr>
        <p:sp>
          <p:nvSpPr>
            <p:cNvPr id="5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4"/>
            </a:xfrm>
            <a:custGeom>
              <a:avLst/>
              <a:pathLst>
                <a:path w="6481656" h="798054">
                  <a:moveTo>
                    <a:pt x="0" y="119708"/>
                  </a:moveTo>
                  <a:lnTo>
                    <a:pt x="259266" y="79805"/>
                  </a:lnTo>
                  <a:lnTo>
                    <a:pt x="518532" y="79805"/>
                  </a:lnTo>
                  <a:lnTo>
                    <a:pt x="777798" y="39902"/>
                  </a:lnTo>
                  <a:lnTo>
                    <a:pt x="1037065" y="39902"/>
                  </a:lnTo>
                  <a:lnTo>
                    <a:pt x="1296331" y="39902"/>
                  </a:lnTo>
                  <a:lnTo>
                    <a:pt x="1555597" y="39902"/>
                  </a:lnTo>
                  <a:lnTo>
                    <a:pt x="1814863" y="39902"/>
                  </a:lnTo>
                  <a:lnTo>
                    <a:pt x="2074130" y="39902"/>
                  </a:lnTo>
                  <a:lnTo>
                    <a:pt x="2333396" y="0"/>
                  </a:lnTo>
                  <a:lnTo>
                    <a:pt x="2592662" y="0"/>
                  </a:lnTo>
                  <a:lnTo>
                    <a:pt x="2851928" y="39902"/>
                  </a:lnTo>
                  <a:lnTo>
                    <a:pt x="3111195" y="0"/>
                  </a:lnTo>
                  <a:lnTo>
                    <a:pt x="3370461" y="119708"/>
                  </a:lnTo>
                  <a:lnTo>
                    <a:pt x="3629727" y="119708"/>
                  </a:lnTo>
                  <a:lnTo>
                    <a:pt x="3888994" y="79805"/>
                  </a:lnTo>
                  <a:lnTo>
                    <a:pt x="4148260" y="39902"/>
                  </a:lnTo>
                  <a:lnTo>
                    <a:pt x="4407526" y="399027"/>
                  </a:lnTo>
                  <a:lnTo>
                    <a:pt x="4666792" y="79805"/>
                  </a:lnTo>
                  <a:lnTo>
                    <a:pt x="4926059" y="0"/>
                  </a:lnTo>
                  <a:lnTo>
                    <a:pt x="5185325" y="798054"/>
                  </a:lnTo>
                  <a:lnTo>
                    <a:pt x="5444591" y="638443"/>
                  </a:lnTo>
                  <a:lnTo>
                    <a:pt x="5703857" y="319221"/>
                  </a:lnTo>
                  <a:lnTo>
                    <a:pt x="5963124" y="558638"/>
                  </a:lnTo>
                  <a:lnTo>
                    <a:pt x="6222390" y="399027"/>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758151"/>
            </a:xfrm>
            <a:custGeom>
              <a:avLst/>
              <a:pathLst>
                <a:path w="6481656" h="758151">
                  <a:moveTo>
                    <a:pt x="0" y="279319"/>
                  </a:moveTo>
                  <a:lnTo>
                    <a:pt x="259266" y="79805"/>
                  </a:lnTo>
                  <a:lnTo>
                    <a:pt x="518532" y="359124"/>
                  </a:lnTo>
                  <a:lnTo>
                    <a:pt x="777798" y="79805"/>
                  </a:lnTo>
                  <a:lnTo>
                    <a:pt x="1037065" y="39902"/>
                  </a:lnTo>
                  <a:lnTo>
                    <a:pt x="1296331" y="79805"/>
                  </a:lnTo>
                  <a:lnTo>
                    <a:pt x="1555597" y="0"/>
                  </a:lnTo>
                  <a:lnTo>
                    <a:pt x="1814863" y="79805"/>
                  </a:lnTo>
                  <a:lnTo>
                    <a:pt x="2074130" y="159610"/>
                  </a:lnTo>
                  <a:lnTo>
                    <a:pt x="2333396" y="39902"/>
                  </a:lnTo>
                  <a:lnTo>
                    <a:pt x="2592662" y="79805"/>
                  </a:lnTo>
                  <a:lnTo>
                    <a:pt x="2851928" y="119708"/>
                  </a:lnTo>
                  <a:lnTo>
                    <a:pt x="3111195" y="0"/>
                  </a:lnTo>
                  <a:lnTo>
                    <a:pt x="3370461" y="119708"/>
                  </a:lnTo>
                  <a:lnTo>
                    <a:pt x="3629727" y="119708"/>
                  </a:lnTo>
                  <a:lnTo>
                    <a:pt x="3888994" y="159610"/>
                  </a:lnTo>
                  <a:lnTo>
                    <a:pt x="4148260" y="119708"/>
                  </a:lnTo>
                  <a:lnTo>
                    <a:pt x="4407526" y="399027"/>
                  </a:lnTo>
                  <a:lnTo>
                    <a:pt x="4666792" y="79805"/>
                  </a:lnTo>
                  <a:lnTo>
                    <a:pt x="4926059" y="0"/>
                  </a:lnTo>
                  <a:lnTo>
                    <a:pt x="5185325" y="758151"/>
                  </a:lnTo>
                  <a:lnTo>
                    <a:pt x="5444591" y="598540"/>
                  </a:lnTo>
                  <a:lnTo>
                    <a:pt x="5703857" y="558638"/>
                  </a:lnTo>
                  <a:lnTo>
                    <a:pt x="5963124" y="518735"/>
                  </a:lnTo>
                  <a:lnTo>
                    <a:pt x="6222390" y="399027"/>
                  </a:lnTo>
                  <a:lnTo>
                    <a:pt x="6481656" y="59854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798054"/>
            </a:xfrm>
            <a:custGeom>
              <a:avLst/>
              <a:pathLst>
                <a:path w="6481656" h="798054">
                  <a:moveTo>
                    <a:pt x="0" y="119708"/>
                  </a:moveTo>
                  <a:lnTo>
                    <a:pt x="259266" y="199513"/>
                  </a:lnTo>
                  <a:lnTo>
                    <a:pt x="518532" y="438929"/>
                  </a:lnTo>
                  <a:lnTo>
                    <a:pt x="777798" y="119708"/>
                  </a:lnTo>
                  <a:lnTo>
                    <a:pt x="1037065" y="79805"/>
                  </a:lnTo>
                  <a:lnTo>
                    <a:pt x="1296331" y="159610"/>
                  </a:lnTo>
                  <a:lnTo>
                    <a:pt x="1555597" y="0"/>
                  </a:lnTo>
                  <a:lnTo>
                    <a:pt x="1814863" y="119708"/>
                  </a:lnTo>
                  <a:lnTo>
                    <a:pt x="2074130" y="119708"/>
                  </a:lnTo>
                  <a:lnTo>
                    <a:pt x="2333396" y="79805"/>
                  </a:lnTo>
                  <a:lnTo>
                    <a:pt x="2592662" y="39902"/>
                  </a:lnTo>
                  <a:lnTo>
                    <a:pt x="2851928" y="39902"/>
                  </a:lnTo>
                  <a:lnTo>
                    <a:pt x="3111195" y="119708"/>
                  </a:lnTo>
                  <a:lnTo>
                    <a:pt x="3370461" y="0"/>
                  </a:lnTo>
                  <a:lnTo>
                    <a:pt x="3629727" y="159610"/>
                  </a:lnTo>
                  <a:lnTo>
                    <a:pt x="3888994" y="119708"/>
                  </a:lnTo>
                  <a:lnTo>
                    <a:pt x="4148260" y="159610"/>
                  </a:lnTo>
                  <a:lnTo>
                    <a:pt x="4407526" y="359124"/>
                  </a:lnTo>
                  <a:lnTo>
                    <a:pt x="4666792" y="79805"/>
                  </a:lnTo>
                  <a:lnTo>
                    <a:pt x="4926059" y="119708"/>
                  </a:lnTo>
                  <a:lnTo>
                    <a:pt x="5185325" y="678346"/>
                  </a:lnTo>
                  <a:lnTo>
                    <a:pt x="5444591" y="798054"/>
                  </a:lnTo>
                  <a:lnTo>
                    <a:pt x="5703857" y="718249"/>
                  </a:lnTo>
                  <a:lnTo>
                    <a:pt x="5963124" y="239416"/>
                  </a:lnTo>
                  <a:lnTo>
                    <a:pt x="6222390" y="598540"/>
                  </a:lnTo>
                  <a:lnTo>
                    <a:pt x="6481656" y="438929"/>
                  </a:lnTo>
                </a:path>
              </a:pathLst>
            </a:custGeom>
            <a:ln w="27101" cap="flat">
              <a:solidFill>
                <a:srgbClr val="00BFC4">
                  <a:alpha val="100000"/>
                </a:srgbClr>
              </a:solidFill>
              <a:prstDash val="solid"/>
              <a:round/>
            </a:ln>
          </p:spPr>
          <p:txBody>
            <a:bodyPr/>
            <a:lstStyle/>
            <a:p/>
          </p:txBody>
        </p:sp>
        <p:sp>
          <p:nvSpPr>
            <p:cNvPr id="31" name="pl31"/>
            <p:cNvSpPr/>
            <p:nvPr/>
          </p:nvSpPr>
          <p:spPr>
            <a:xfrm>
              <a:off x="2735350" y="1358515"/>
              <a:ext cx="5185325" cy="837957"/>
            </a:xfrm>
            <a:custGeom>
              <a:avLst/>
              <a:pathLst>
                <a:path w="5185325" h="837957">
                  <a:moveTo>
                    <a:pt x="0" y="438929"/>
                  </a:moveTo>
                  <a:lnTo>
                    <a:pt x="259266" y="239416"/>
                  </a:lnTo>
                  <a:lnTo>
                    <a:pt x="518532" y="359124"/>
                  </a:lnTo>
                  <a:lnTo>
                    <a:pt x="777798" y="319221"/>
                  </a:lnTo>
                  <a:lnTo>
                    <a:pt x="1037065" y="239416"/>
                  </a:lnTo>
                  <a:lnTo>
                    <a:pt x="1296331" y="279319"/>
                  </a:lnTo>
                  <a:lnTo>
                    <a:pt x="1555597" y="0"/>
                  </a:lnTo>
                  <a:lnTo>
                    <a:pt x="1814863" y="199513"/>
                  </a:lnTo>
                  <a:lnTo>
                    <a:pt x="2074130" y="239416"/>
                  </a:lnTo>
                  <a:lnTo>
                    <a:pt x="2333396" y="239416"/>
                  </a:lnTo>
                  <a:lnTo>
                    <a:pt x="2592662" y="119708"/>
                  </a:lnTo>
                  <a:lnTo>
                    <a:pt x="2851928" y="79805"/>
                  </a:lnTo>
                  <a:lnTo>
                    <a:pt x="3111195" y="399027"/>
                  </a:lnTo>
                  <a:lnTo>
                    <a:pt x="3370461" y="279319"/>
                  </a:lnTo>
                  <a:lnTo>
                    <a:pt x="3629727" y="119708"/>
                  </a:lnTo>
                  <a:lnTo>
                    <a:pt x="3888994" y="438929"/>
                  </a:lnTo>
                  <a:lnTo>
                    <a:pt x="4148260" y="837957"/>
                  </a:lnTo>
                  <a:lnTo>
                    <a:pt x="4407526" y="837957"/>
                  </a:lnTo>
                  <a:lnTo>
                    <a:pt x="4666792" y="399027"/>
                  </a:lnTo>
                  <a:lnTo>
                    <a:pt x="4926059" y="598540"/>
                  </a:lnTo>
                  <a:lnTo>
                    <a:pt x="5185325"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394" y="1392912"/>
              <a:ext cx="249547" cy="235740"/>
            </a:xfrm>
            <a:custGeom>
              <a:avLst/>
              <a:pathLst>
                <a:path w="249547" h="235740">
                  <a:moveTo>
                    <a:pt x="249547" y="0"/>
                  </a:moveTo>
                  <a:lnTo>
                    <a:pt x="0" y="235740"/>
                  </a:lnTo>
                </a:path>
              </a:pathLst>
            </a:custGeom>
          </p:spPr>
          <p:txBody>
            <a:bodyPr/>
            <a:lstStyle/>
            <a:p/>
          </p:txBody>
        </p:sp>
        <p:sp>
          <p:nvSpPr>
            <p:cNvPr id="42" name="pl42"/>
            <p:cNvSpPr/>
            <p:nvPr/>
          </p:nvSpPr>
          <p:spPr>
            <a:xfrm>
              <a:off x="7937646" y="1652231"/>
              <a:ext cx="242295" cy="61127"/>
            </a:xfrm>
            <a:custGeom>
              <a:avLst/>
              <a:pathLst>
                <a:path w="242295" h="61127">
                  <a:moveTo>
                    <a:pt x="242295" y="0"/>
                  </a:moveTo>
                  <a:lnTo>
                    <a:pt x="0" y="61127"/>
                  </a:lnTo>
                </a:path>
              </a:pathLst>
            </a:custGeom>
          </p:spPr>
          <p:txBody>
            <a:bodyPr/>
            <a:lstStyle/>
            <a:p/>
          </p:txBody>
        </p:sp>
        <p:sp>
          <p:nvSpPr>
            <p:cNvPr id="43" name="pl43"/>
            <p:cNvSpPr/>
            <p:nvPr/>
          </p:nvSpPr>
          <p:spPr>
            <a:xfrm>
              <a:off x="7934275" y="1764853"/>
              <a:ext cx="245666" cy="132066"/>
            </a:xfrm>
            <a:custGeom>
              <a:avLst/>
              <a:pathLst>
                <a:path w="245666" h="132066">
                  <a:moveTo>
                    <a:pt x="245666" y="132066"/>
                  </a:moveTo>
                  <a:lnTo>
                    <a:pt x="0" y="0"/>
                  </a:lnTo>
                </a:path>
              </a:pathLst>
            </a:custGeom>
          </p:spPr>
          <p:txBody>
            <a:bodyPr/>
            <a:lstStyle/>
            <a:p/>
          </p:txBody>
        </p:sp>
        <p:sp>
          <p:nvSpPr>
            <p:cNvPr id="44" name="pl44"/>
            <p:cNvSpPr/>
            <p:nvPr/>
          </p:nvSpPr>
          <p:spPr>
            <a:xfrm>
              <a:off x="7931407" y="1965844"/>
              <a:ext cx="248535" cy="203543"/>
            </a:xfrm>
            <a:custGeom>
              <a:avLst/>
              <a:pathLst>
                <a:path w="248535" h="203543">
                  <a:moveTo>
                    <a:pt x="248535" y="203543"/>
                  </a:moveTo>
                  <a:lnTo>
                    <a:pt x="0" y="0"/>
                  </a:lnTo>
                </a:path>
              </a:pathLst>
            </a:custGeom>
          </p:spPr>
          <p:txBody>
            <a:bodyPr/>
            <a:lstStyle/>
            <a:p/>
          </p:txBody>
        </p:sp>
        <p:sp>
          <p:nvSpPr>
            <p:cNvPr id="45" name="pg45"/>
            <p:cNvSpPr/>
            <p:nvPr/>
          </p:nvSpPr>
          <p:spPr>
            <a:xfrm>
              <a:off x="8111362" y="12797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13206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47" name="pg47"/>
            <p:cNvSpPr/>
            <p:nvPr/>
          </p:nvSpPr>
          <p:spPr>
            <a:xfrm>
              <a:off x="8111362" y="15541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5949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9" name="pg49"/>
            <p:cNvSpPr/>
            <p:nvPr/>
          </p:nvSpPr>
          <p:spPr>
            <a:xfrm>
              <a:off x="8111362" y="182829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6913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1013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1422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356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Belize,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but close to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022986"/>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4022986"/>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4022986"/>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3848126"/>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3631131"/>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2194327"/>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4654309"/>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4933879"/>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(83%)</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(89%)</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(86%)</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(91%)</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(75%)</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(17%)</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blz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18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34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451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2876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59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879093"/>
              <a:ext cx="239888" cy="236904"/>
            </a:xfrm>
            <a:prstGeom prst="rect">
              <a:avLst/>
            </a:prstGeom>
            <a:solidFill>
              <a:srgbClr val="1CABE2">
                <a:alpha val="85098"/>
              </a:srgbClr>
            </a:solidFill>
          </p:spPr>
          <p:txBody>
            <a:bodyPr/>
            <a:lstStyle/>
            <a:p/>
          </p:txBody>
        </p:sp>
        <p:sp>
          <p:nvSpPr>
            <p:cNvPr id="23" name="rc23"/>
            <p:cNvSpPr/>
            <p:nvPr/>
          </p:nvSpPr>
          <p:spPr>
            <a:xfrm>
              <a:off x="1562816" y="3937905"/>
              <a:ext cx="239888" cy="178092"/>
            </a:xfrm>
            <a:prstGeom prst="rect">
              <a:avLst/>
            </a:prstGeom>
            <a:solidFill>
              <a:srgbClr val="1CABE2">
                <a:alpha val="85098"/>
              </a:srgbClr>
            </a:solidFill>
          </p:spPr>
          <p:txBody>
            <a:bodyPr/>
            <a:lstStyle/>
            <a:p/>
          </p:txBody>
        </p:sp>
        <p:sp>
          <p:nvSpPr>
            <p:cNvPr id="24" name="rc24"/>
            <p:cNvSpPr/>
            <p:nvPr/>
          </p:nvSpPr>
          <p:spPr>
            <a:xfrm>
              <a:off x="1829360" y="3936248"/>
              <a:ext cx="239888" cy="179749"/>
            </a:xfrm>
            <a:prstGeom prst="rect">
              <a:avLst/>
            </a:prstGeom>
            <a:solidFill>
              <a:srgbClr val="1CABE2">
                <a:alpha val="85098"/>
              </a:srgbClr>
            </a:solidFill>
          </p:spPr>
          <p:txBody>
            <a:bodyPr/>
            <a:lstStyle/>
            <a:p/>
          </p:txBody>
        </p:sp>
        <p:sp>
          <p:nvSpPr>
            <p:cNvPr id="25" name="rc25"/>
            <p:cNvSpPr/>
            <p:nvPr/>
          </p:nvSpPr>
          <p:spPr>
            <a:xfrm>
              <a:off x="2095903" y="3995888"/>
              <a:ext cx="239888" cy="120108"/>
            </a:xfrm>
            <a:prstGeom prst="rect">
              <a:avLst/>
            </a:prstGeom>
            <a:solidFill>
              <a:srgbClr val="1CABE2">
                <a:alpha val="85098"/>
              </a:srgbClr>
            </a:solidFill>
          </p:spPr>
          <p:txBody>
            <a:bodyPr/>
            <a:lstStyle/>
            <a:p/>
          </p:txBody>
        </p:sp>
        <p:sp>
          <p:nvSpPr>
            <p:cNvPr id="26" name="rc26"/>
            <p:cNvSpPr/>
            <p:nvPr/>
          </p:nvSpPr>
          <p:spPr>
            <a:xfrm>
              <a:off x="2362446" y="3995060"/>
              <a:ext cx="239888" cy="120937"/>
            </a:xfrm>
            <a:prstGeom prst="rect">
              <a:avLst/>
            </a:prstGeom>
            <a:solidFill>
              <a:srgbClr val="1CABE2">
                <a:alpha val="85098"/>
              </a:srgbClr>
            </a:solidFill>
          </p:spPr>
          <p:txBody>
            <a:bodyPr/>
            <a:lstStyle/>
            <a:p/>
          </p:txBody>
        </p:sp>
        <p:sp>
          <p:nvSpPr>
            <p:cNvPr id="27" name="rc27"/>
            <p:cNvSpPr/>
            <p:nvPr/>
          </p:nvSpPr>
          <p:spPr>
            <a:xfrm>
              <a:off x="2628989" y="3994232"/>
              <a:ext cx="239888" cy="121765"/>
            </a:xfrm>
            <a:prstGeom prst="rect">
              <a:avLst/>
            </a:prstGeom>
            <a:solidFill>
              <a:srgbClr val="1CABE2">
                <a:alpha val="85098"/>
              </a:srgbClr>
            </a:solidFill>
          </p:spPr>
          <p:txBody>
            <a:bodyPr/>
            <a:lstStyle/>
            <a:p/>
          </p:txBody>
        </p:sp>
        <p:sp>
          <p:nvSpPr>
            <p:cNvPr id="28" name="rc28"/>
            <p:cNvSpPr/>
            <p:nvPr/>
          </p:nvSpPr>
          <p:spPr>
            <a:xfrm>
              <a:off x="2895532" y="3995888"/>
              <a:ext cx="239888" cy="120108"/>
            </a:xfrm>
            <a:prstGeom prst="rect">
              <a:avLst/>
            </a:prstGeom>
            <a:solidFill>
              <a:srgbClr val="1CABE2">
                <a:alpha val="85098"/>
              </a:srgbClr>
            </a:solidFill>
          </p:spPr>
          <p:txBody>
            <a:bodyPr/>
            <a:lstStyle/>
            <a:p/>
          </p:txBody>
        </p:sp>
        <p:sp>
          <p:nvSpPr>
            <p:cNvPr id="29" name="rc29"/>
            <p:cNvSpPr/>
            <p:nvPr/>
          </p:nvSpPr>
          <p:spPr>
            <a:xfrm>
              <a:off x="3162075" y="3997545"/>
              <a:ext cx="239888" cy="118452"/>
            </a:xfrm>
            <a:prstGeom prst="rect">
              <a:avLst/>
            </a:prstGeom>
            <a:solidFill>
              <a:srgbClr val="1CABE2">
                <a:alpha val="85098"/>
              </a:srgbClr>
            </a:solidFill>
          </p:spPr>
          <p:txBody>
            <a:bodyPr/>
            <a:lstStyle/>
            <a:p/>
          </p:txBody>
        </p:sp>
        <p:sp>
          <p:nvSpPr>
            <p:cNvPr id="30" name="rc30"/>
            <p:cNvSpPr/>
            <p:nvPr/>
          </p:nvSpPr>
          <p:spPr>
            <a:xfrm>
              <a:off x="3428618" y="3998373"/>
              <a:ext cx="239888" cy="117623"/>
            </a:xfrm>
            <a:prstGeom prst="rect">
              <a:avLst/>
            </a:prstGeom>
            <a:solidFill>
              <a:srgbClr val="1CABE2">
                <a:alpha val="85098"/>
              </a:srgbClr>
            </a:solidFill>
          </p:spPr>
          <p:txBody>
            <a:bodyPr/>
            <a:lstStyle/>
            <a:p/>
          </p:txBody>
        </p:sp>
        <p:sp>
          <p:nvSpPr>
            <p:cNvPr id="31" name="rc31"/>
            <p:cNvSpPr/>
            <p:nvPr/>
          </p:nvSpPr>
          <p:spPr>
            <a:xfrm>
              <a:off x="3695161" y="4058014"/>
              <a:ext cx="239888" cy="57983"/>
            </a:xfrm>
            <a:prstGeom prst="rect">
              <a:avLst/>
            </a:prstGeom>
            <a:solidFill>
              <a:srgbClr val="1CABE2">
                <a:alpha val="85098"/>
              </a:srgbClr>
            </a:solidFill>
          </p:spPr>
          <p:txBody>
            <a:bodyPr/>
            <a:lstStyle/>
            <a:p/>
          </p:txBody>
        </p:sp>
        <p:sp>
          <p:nvSpPr>
            <p:cNvPr id="32" name="rc32"/>
            <p:cNvSpPr/>
            <p:nvPr/>
          </p:nvSpPr>
          <p:spPr>
            <a:xfrm>
              <a:off x="3961705" y="4058842"/>
              <a:ext cx="239888" cy="57155"/>
            </a:xfrm>
            <a:prstGeom prst="rect">
              <a:avLst/>
            </a:prstGeom>
            <a:solidFill>
              <a:srgbClr val="1CABE2">
                <a:alpha val="85098"/>
              </a:srgbClr>
            </a:solidFill>
          </p:spPr>
          <p:txBody>
            <a:bodyPr/>
            <a:lstStyle/>
            <a:p/>
          </p:txBody>
        </p:sp>
        <p:sp>
          <p:nvSpPr>
            <p:cNvPr id="33" name="rc33"/>
            <p:cNvSpPr/>
            <p:nvPr/>
          </p:nvSpPr>
          <p:spPr>
            <a:xfrm>
              <a:off x="4228248" y="3998373"/>
              <a:ext cx="239888" cy="117623"/>
            </a:xfrm>
            <a:prstGeom prst="rect">
              <a:avLst/>
            </a:prstGeom>
            <a:solidFill>
              <a:srgbClr val="1CABE2">
                <a:alpha val="85098"/>
              </a:srgbClr>
            </a:solidFill>
          </p:spPr>
          <p:txBody>
            <a:bodyPr/>
            <a:lstStyle/>
            <a:p/>
          </p:txBody>
        </p:sp>
        <p:sp>
          <p:nvSpPr>
            <p:cNvPr id="34" name="rc34"/>
            <p:cNvSpPr/>
            <p:nvPr/>
          </p:nvSpPr>
          <p:spPr>
            <a:xfrm>
              <a:off x="4494791" y="4055529"/>
              <a:ext cx="239888" cy="60468"/>
            </a:xfrm>
            <a:prstGeom prst="rect">
              <a:avLst/>
            </a:prstGeom>
            <a:solidFill>
              <a:srgbClr val="1CABE2">
                <a:alpha val="85098"/>
              </a:srgbClr>
            </a:solidFill>
          </p:spPr>
          <p:txBody>
            <a:bodyPr/>
            <a:lstStyle/>
            <a:p/>
          </p:txBody>
        </p:sp>
        <p:sp>
          <p:nvSpPr>
            <p:cNvPr id="35" name="rc35"/>
            <p:cNvSpPr/>
            <p:nvPr/>
          </p:nvSpPr>
          <p:spPr>
            <a:xfrm>
              <a:off x="4761334" y="3869153"/>
              <a:ext cx="239888" cy="246844"/>
            </a:xfrm>
            <a:prstGeom prst="rect">
              <a:avLst/>
            </a:prstGeom>
            <a:solidFill>
              <a:srgbClr val="1CABE2">
                <a:alpha val="85098"/>
              </a:srgbClr>
            </a:solidFill>
          </p:spPr>
          <p:txBody>
            <a:bodyPr/>
            <a:lstStyle/>
            <a:p/>
          </p:txBody>
        </p:sp>
        <p:sp>
          <p:nvSpPr>
            <p:cNvPr id="36" name="rc36"/>
            <p:cNvSpPr/>
            <p:nvPr/>
          </p:nvSpPr>
          <p:spPr>
            <a:xfrm>
              <a:off x="5027877" y="3865011"/>
              <a:ext cx="239888" cy="250986"/>
            </a:xfrm>
            <a:prstGeom prst="rect">
              <a:avLst/>
            </a:prstGeom>
            <a:solidFill>
              <a:srgbClr val="1CABE2">
                <a:alpha val="85098"/>
              </a:srgbClr>
            </a:solidFill>
          </p:spPr>
          <p:txBody>
            <a:bodyPr/>
            <a:lstStyle/>
            <a:p/>
          </p:txBody>
        </p:sp>
        <p:sp>
          <p:nvSpPr>
            <p:cNvPr id="37" name="rc37"/>
            <p:cNvSpPr/>
            <p:nvPr/>
          </p:nvSpPr>
          <p:spPr>
            <a:xfrm>
              <a:off x="5294420" y="3926308"/>
              <a:ext cx="239888" cy="189689"/>
            </a:xfrm>
            <a:prstGeom prst="rect">
              <a:avLst/>
            </a:prstGeom>
            <a:solidFill>
              <a:srgbClr val="1CABE2">
                <a:alpha val="85098"/>
              </a:srgbClr>
            </a:solidFill>
          </p:spPr>
          <p:txBody>
            <a:bodyPr/>
            <a:lstStyle/>
            <a:p/>
          </p:txBody>
        </p:sp>
        <p:sp>
          <p:nvSpPr>
            <p:cNvPr id="38" name="rc38"/>
            <p:cNvSpPr/>
            <p:nvPr/>
          </p:nvSpPr>
          <p:spPr>
            <a:xfrm>
              <a:off x="5560963" y="3988433"/>
              <a:ext cx="239888" cy="127564"/>
            </a:xfrm>
            <a:prstGeom prst="rect">
              <a:avLst/>
            </a:prstGeom>
            <a:solidFill>
              <a:srgbClr val="1CABE2">
                <a:alpha val="85098"/>
              </a:srgbClr>
            </a:solidFill>
          </p:spPr>
          <p:txBody>
            <a:bodyPr/>
            <a:lstStyle/>
            <a:p/>
          </p:txBody>
        </p:sp>
        <p:sp>
          <p:nvSpPr>
            <p:cNvPr id="39" name="rc39"/>
            <p:cNvSpPr/>
            <p:nvPr/>
          </p:nvSpPr>
          <p:spPr>
            <a:xfrm>
              <a:off x="5827506" y="3399485"/>
              <a:ext cx="239888" cy="716512"/>
            </a:xfrm>
            <a:prstGeom prst="rect">
              <a:avLst/>
            </a:prstGeom>
            <a:solidFill>
              <a:srgbClr val="1CABE2">
                <a:alpha val="85098"/>
              </a:srgbClr>
            </a:solidFill>
          </p:spPr>
          <p:txBody>
            <a:bodyPr/>
            <a:lstStyle/>
            <a:p/>
          </p:txBody>
        </p:sp>
        <p:sp>
          <p:nvSpPr>
            <p:cNvPr id="40" name="rc40"/>
            <p:cNvSpPr/>
            <p:nvPr/>
          </p:nvSpPr>
          <p:spPr>
            <a:xfrm>
              <a:off x="6094049" y="3918024"/>
              <a:ext cx="239888" cy="197972"/>
            </a:xfrm>
            <a:prstGeom prst="rect">
              <a:avLst/>
            </a:prstGeom>
            <a:solidFill>
              <a:srgbClr val="1CABE2">
                <a:alpha val="85098"/>
              </a:srgbClr>
            </a:solidFill>
          </p:spPr>
          <p:txBody>
            <a:bodyPr/>
            <a:lstStyle/>
            <a:p/>
          </p:txBody>
        </p:sp>
        <p:sp>
          <p:nvSpPr>
            <p:cNvPr id="41" name="rc41"/>
            <p:cNvSpPr/>
            <p:nvPr/>
          </p:nvSpPr>
          <p:spPr>
            <a:xfrm>
              <a:off x="6360593" y="4054700"/>
              <a:ext cx="239888" cy="61296"/>
            </a:xfrm>
            <a:prstGeom prst="rect">
              <a:avLst/>
            </a:prstGeom>
            <a:solidFill>
              <a:srgbClr val="1CABE2">
                <a:alpha val="85098"/>
              </a:srgbClr>
            </a:solidFill>
          </p:spPr>
          <p:txBody>
            <a:bodyPr/>
            <a:lstStyle/>
            <a:p/>
          </p:txBody>
        </p:sp>
        <p:sp>
          <p:nvSpPr>
            <p:cNvPr id="42" name="rc42"/>
            <p:cNvSpPr/>
            <p:nvPr/>
          </p:nvSpPr>
          <p:spPr>
            <a:xfrm>
              <a:off x="6627136" y="2879289"/>
              <a:ext cx="239888" cy="1236708"/>
            </a:xfrm>
            <a:prstGeom prst="rect">
              <a:avLst/>
            </a:prstGeom>
            <a:solidFill>
              <a:srgbClr val="1CABE2">
                <a:alpha val="85098"/>
              </a:srgbClr>
            </a:solidFill>
          </p:spPr>
          <p:txBody>
            <a:bodyPr/>
            <a:lstStyle/>
            <a:p/>
          </p:txBody>
        </p:sp>
        <p:sp>
          <p:nvSpPr>
            <p:cNvPr id="43" name="rc43"/>
            <p:cNvSpPr/>
            <p:nvPr/>
          </p:nvSpPr>
          <p:spPr>
            <a:xfrm>
              <a:off x="6893679" y="3203169"/>
              <a:ext cx="239888" cy="912828"/>
            </a:xfrm>
            <a:prstGeom prst="rect">
              <a:avLst/>
            </a:prstGeom>
            <a:solidFill>
              <a:srgbClr val="1CABE2">
                <a:alpha val="85098"/>
              </a:srgbClr>
            </a:solidFill>
          </p:spPr>
          <p:txBody>
            <a:bodyPr/>
            <a:lstStyle/>
            <a:p/>
          </p:txBody>
        </p:sp>
        <p:sp>
          <p:nvSpPr>
            <p:cNvPr id="44" name="rc44"/>
            <p:cNvSpPr/>
            <p:nvPr/>
          </p:nvSpPr>
          <p:spPr>
            <a:xfrm>
              <a:off x="7160222" y="3598286"/>
              <a:ext cx="239888" cy="517711"/>
            </a:xfrm>
            <a:prstGeom prst="rect">
              <a:avLst/>
            </a:prstGeom>
            <a:solidFill>
              <a:srgbClr val="1CABE2">
                <a:alpha val="85098"/>
              </a:srgbClr>
            </a:solidFill>
          </p:spPr>
          <p:txBody>
            <a:bodyPr/>
            <a:lstStyle/>
            <a:p/>
          </p:txBody>
        </p:sp>
        <p:sp>
          <p:nvSpPr>
            <p:cNvPr id="45" name="rc45"/>
            <p:cNvSpPr/>
            <p:nvPr/>
          </p:nvSpPr>
          <p:spPr>
            <a:xfrm>
              <a:off x="7426765" y="3202341"/>
              <a:ext cx="239888" cy="913656"/>
            </a:xfrm>
            <a:prstGeom prst="rect">
              <a:avLst/>
            </a:prstGeom>
            <a:solidFill>
              <a:srgbClr val="1CABE2">
                <a:alpha val="85098"/>
              </a:srgbClr>
            </a:solidFill>
          </p:spPr>
          <p:txBody>
            <a:bodyPr/>
            <a:lstStyle/>
            <a:p/>
          </p:txBody>
        </p:sp>
        <p:sp>
          <p:nvSpPr>
            <p:cNvPr id="46" name="rc46"/>
            <p:cNvSpPr/>
            <p:nvPr/>
          </p:nvSpPr>
          <p:spPr>
            <a:xfrm>
              <a:off x="7693308" y="3435104"/>
              <a:ext cx="239888" cy="680893"/>
            </a:xfrm>
            <a:prstGeom prst="rect">
              <a:avLst/>
            </a:prstGeom>
            <a:solidFill>
              <a:srgbClr val="1CABE2">
                <a:alpha val="85098"/>
              </a:srgbClr>
            </a:solidFill>
          </p:spPr>
          <p:txBody>
            <a:bodyPr/>
            <a:lstStyle/>
            <a:p/>
          </p:txBody>
        </p:sp>
        <p:sp>
          <p:nvSpPr>
            <p:cNvPr id="47" name="rc47"/>
            <p:cNvSpPr/>
            <p:nvPr/>
          </p:nvSpPr>
          <p:spPr>
            <a:xfrm>
              <a:off x="7959851" y="3435932"/>
              <a:ext cx="239888" cy="680065"/>
            </a:xfrm>
            <a:prstGeom prst="rect">
              <a:avLst/>
            </a:prstGeom>
            <a:solidFill>
              <a:srgbClr val="1CABE2">
                <a:alpha val="85098"/>
              </a:srgbClr>
            </a:solidFill>
          </p:spPr>
          <p:txBody>
            <a:bodyPr/>
            <a:lstStyle/>
            <a:p/>
          </p:txBody>
        </p:sp>
        <p:sp>
          <p:nvSpPr>
            <p:cNvPr id="48" name="rc48"/>
            <p:cNvSpPr/>
            <p:nvPr/>
          </p:nvSpPr>
          <p:spPr>
            <a:xfrm>
              <a:off x="1296273" y="3583376"/>
              <a:ext cx="239888" cy="295716"/>
            </a:xfrm>
            <a:prstGeom prst="rect">
              <a:avLst/>
            </a:prstGeom>
            <a:solidFill>
              <a:srgbClr val="B3B3B3">
                <a:alpha val="85098"/>
              </a:srgbClr>
            </a:solidFill>
          </p:spPr>
          <p:txBody>
            <a:bodyPr/>
            <a:lstStyle/>
            <a:p/>
          </p:txBody>
        </p:sp>
        <p:sp>
          <p:nvSpPr>
            <p:cNvPr id="49" name="rc49"/>
            <p:cNvSpPr/>
            <p:nvPr/>
          </p:nvSpPr>
          <p:spPr>
            <a:xfrm>
              <a:off x="1562816" y="3878264"/>
              <a:ext cx="239888" cy="59640"/>
            </a:xfrm>
            <a:prstGeom prst="rect">
              <a:avLst/>
            </a:prstGeom>
            <a:solidFill>
              <a:srgbClr val="B3B3B3">
                <a:alpha val="85098"/>
              </a:srgbClr>
            </a:solidFill>
          </p:spPr>
          <p:txBody>
            <a:bodyPr/>
            <a:lstStyle/>
            <a:p/>
          </p:txBody>
        </p:sp>
        <p:sp>
          <p:nvSpPr>
            <p:cNvPr id="50" name="rc50"/>
            <p:cNvSpPr/>
            <p:nvPr/>
          </p:nvSpPr>
          <p:spPr>
            <a:xfrm>
              <a:off x="1829360" y="3458297"/>
              <a:ext cx="239888" cy="477950"/>
            </a:xfrm>
            <a:prstGeom prst="rect">
              <a:avLst/>
            </a:prstGeom>
            <a:solidFill>
              <a:srgbClr val="B3B3B3">
                <a:alpha val="85098"/>
              </a:srgbClr>
            </a:solidFill>
          </p:spPr>
          <p:txBody>
            <a:bodyPr/>
            <a:lstStyle/>
            <a:p/>
          </p:txBody>
        </p:sp>
        <p:sp>
          <p:nvSpPr>
            <p:cNvPr id="51" name="rc51"/>
            <p:cNvSpPr/>
            <p:nvPr/>
          </p:nvSpPr>
          <p:spPr>
            <a:xfrm>
              <a:off x="2095903" y="3875779"/>
              <a:ext cx="239888" cy="120108"/>
            </a:xfrm>
            <a:prstGeom prst="rect">
              <a:avLst/>
            </a:prstGeom>
            <a:solidFill>
              <a:srgbClr val="B3B3B3">
                <a:alpha val="85098"/>
              </a:srgbClr>
            </a:solidFill>
          </p:spPr>
          <p:txBody>
            <a:bodyPr/>
            <a:lstStyle/>
            <a:p/>
          </p:txBody>
        </p:sp>
        <p:sp>
          <p:nvSpPr>
            <p:cNvPr id="52" name="rc52"/>
            <p:cNvSpPr/>
            <p:nvPr/>
          </p:nvSpPr>
          <p:spPr>
            <a:xfrm>
              <a:off x="2362446" y="3934591"/>
              <a:ext cx="239888" cy="60468"/>
            </a:xfrm>
            <a:prstGeom prst="rect">
              <a:avLst/>
            </a:prstGeom>
            <a:solidFill>
              <a:srgbClr val="B3B3B3">
                <a:alpha val="85098"/>
              </a:srgbClr>
            </a:solidFill>
          </p:spPr>
          <p:txBody>
            <a:bodyPr/>
            <a:lstStyle/>
            <a:p/>
          </p:txBody>
        </p:sp>
        <p:sp>
          <p:nvSpPr>
            <p:cNvPr id="53" name="rc53"/>
            <p:cNvSpPr/>
            <p:nvPr/>
          </p:nvSpPr>
          <p:spPr>
            <a:xfrm>
              <a:off x="2628989" y="3872466"/>
              <a:ext cx="239888" cy="121765"/>
            </a:xfrm>
            <a:prstGeom prst="rect">
              <a:avLst/>
            </a:prstGeom>
            <a:solidFill>
              <a:srgbClr val="B3B3B3">
                <a:alpha val="85098"/>
              </a:srgbClr>
            </a:solidFill>
          </p:spPr>
          <p:txBody>
            <a:bodyPr/>
            <a:lstStyle/>
            <a:p/>
          </p:txBody>
        </p:sp>
        <p:sp>
          <p:nvSpPr>
            <p:cNvPr id="54" name="rc54"/>
            <p:cNvSpPr/>
            <p:nvPr/>
          </p:nvSpPr>
          <p:spPr>
            <a:xfrm>
              <a:off x="2895532" y="3995888"/>
              <a:ext cx="239888" cy="0"/>
            </a:xfrm>
            <a:prstGeom prst="rect">
              <a:avLst/>
            </a:prstGeom>
            <a:solidFill>
              <a:srgbClr val="B3B3B3">
                <a:alpha val="85098"/>
              </a:srgbClr>
            </a:solidFill>
          </p:spPr>
          <p:txBody>
            <a:bodyPr/>
            <a:lstStyle/>
            <a:p/>
          </p:txBody>
        </p:sp>
        <p:sp>
          <p:nvSpPr>
            <p:cNvPr id="55" name="rc55"/>
            <p:cNvSpPr/>
            <p:nvPr/>
          </p:nvSpPr>
          <p:spPr>
            <a:xfrm>
              <a:off x="3162075" y="3879921"/>
              <a:ext cx="239888" cy="117623"/>
            </a:xfrm>
            <a:prstGeom prst="rect">
              <a:avLst/>
            </a:prstGeom>
            <a:solidFill>
              <a:srgbClr val="B3B3B3">
                <a:alpha val="85098"/>
              </a:srgbClr>
            </a:solidFill>
          </p:spPr>
          <p:txBody>
            <a:bodyPr/>
            <a:lstStyle/>
            <a:p/>
          </p:txBody>
        </p:sp>
        <p:sp>
          <p:nvSpPr>
            <p:cNvPr id="56" name="rc56"/>
            <p:cNvSpPr/>
            <p:nvPr/>
          </p:nvSpPr>
          <p:spPr>
            <a:xfrm>
              <a:off x="3428618" y="3763125"/>
              <a:ext cx="239888" cy="235247"/>
            </a:xfrm>
            <a:prstGeom prst="rect">
              <a:avLst/>
            </a:prstGeom>
            <a:solidFill>
              <a:srgbClr val="B3B3B3">
                <a:alpha val="85098"/>
              </a:srgbClr>
            </a:solidFill>
          </p:spPr>
          <p:txBody>
            <a:bodyPr/>
            <a:lstStyle/>
            <a:p/>
          </p:txBody>
        </p:sp>
        <p:sp>
          <p:nvSpPr>
            <p:cNvPr id="57" name="rc57"/>
            <p:cNvSpPr/>
            <p:nvPr/>
          </p:nvSpPr>
          <p:spPr>
            <a:xfrm>
              <a:off x="3695161" y="3942046"/>
              <a:ext cx="239888" cy="115967"/>
            </a:xfrm>
            <a:prstGeom prst="rect">
              <a:avLst/>
            </a:prstGeom>
            <a:solidFill>
              <a:srgbClr val="B3B3B3">
                <a:alpha val="85098"/>
              </a:srgbClr>
            </a:solidFill>
          </p:spPr>
          <p:txBody>
            <a:bodyPr/>
            <a:lstStyle/>
            <a:p/>
          </p:txBody>
        </p:sp>
        <p:sp>
          <p:nvSpPr>
            <p:cNvPr id="58" name="rc58"/>
            <p:cNvSpPr/>
            <p:nvPr/>
          </p:nvSpPr>
          <p:spPr>
            <a:xfrm>
              <a:off x="3961705" y="3885719"/>
              <a:ext cx="239888" cy="173122"/>
            </a:xfrm>
            <a:prstGeom prst="rect">
              <a:avLst/>
            </a:prstGeom>
            <a:solidFill>
              <a:srgbClr val="B3B3B3">
                <a:alpha val="85098"/>
              </a:srgbClr>
            </a:solidFill>
          </p:spPr>
          <p:txBody>
            <a:bodyPr/>
            <a:lstStyle/>
            <a:p/>
          </p:txBody>
        </p:sp>
        <p:sp>
          <p:nvSpPr>
            <p:cNvPr id="59" name="rc59"/>
            <p:cNvSpPr/>
            <p:nvPr/>
          </p:nvSpPr>
          <p:spPr>
            <a:xfrm>
              <a:off x="4228248" y="3821937"/>
              <a:ext cx="239888" cy="176435"/>
            </a:xfrm>
            <a:prstGeom prst="rect">
              <a:avLst/>
            </a:prstGeom>
            <a:solidFill>
              <a:srgbClr val="B3B3B3">
                <a:alpha val="85098"/>
              </a:srgbClr>
            </a:solidFill>
          </p:spPr>
          <p:txBody>
            <a:bodyPr/>
            <a:lstStyle/>
            <a:p/>
          </p:txBody>
        </p:sp>
        <p:sp>
          <p:nvSpPr>
            <p:cNvPr id="60" name="rc60"/>
            <p:cNvSpPr/>
            <p:nvPr/>
          </p:nvSpPr>
          <p:spPr>
            <a:xfrm>
              <a:off x="4494791" y="3995888"/>
              <a:ext cx="239888" cy="59640"/>
            </a:xfrm>
            <a:prstGeom prst="rect">
              <a:avLst/>
            </a:prstGeom>
            <a:solidFill>
              <a:srgbClr val="B3B3B3">
                <a:alpha val="85098"/>
              </a:srgbClr>
            </a:solidFill>
          </p:spPr>
          <p:txBody>
            <a:bodyPr/>
            <a:lstStyle/>
            <a:p/>
          </p:txBody>
        </p:sp>
        <p:sp>
          <p:nvSpPr>
            <p:cNvPr id="61" name="rc61"/>
            <p:cNvSpPr/>
            <p:nvPr/>
          </p:nvSpPr>
          <p:spPr>
            <a:xfrm>
              <a:off x="4761334" y="3807856"/>
              <a:ext cx="239888" cy="61296"/>
            </a:xfrm>
            <a:prstGeom prst="rect">
              <a:avLst/>
            </a:prstGeom>
            <a:solidFill>
              <a:srgbClr val="B3B3B3">
                <a:alpha val="85098"/>
              </a:srgbClr>
            </a:solidFill>
          </p:spPr>
          <p:txBody>
            <a:bodyPr/>
            <a:lstStyle/>
            <a:p/>
          </p:txBody>
        </p:sp>
        <p:sp>
          <p:nvSpPr>
            <p:cNvPr id="62" name="rc62"/>
            <p:cNvSpPr/>
            <p:nvPr/>
          </p:nvSpPr>
          <p:spPr>
            <a:xfrm>
              <a:off x="5027877" y="3802057"/>
              <a:ext cx="239888" cy="62953"/>
            </a:xfrm>
            <a:prstGeom prst="rect">
              <a:avLst/>
            </a:prstGeom>
            <a:solidFill>
              <a:srgbClr val="B3B3B3">
                <a:alpha val="85098"/>
              </a:srgbClr>
            </a:solidFill>
          </p:spPr>
          <p:txBody>
            <a:bodyPr/>
            <a:lstStyle/>
            <a:p/>
          </p:txBody>
        </p:sp>
        <p:sp>
          <p:nvSpPr>
            <p:cNvPr id="63" name="rc63"/>
            <p:cNvSpPr/>
            <p:nvPr/>
          </p:nvSpPr>
          <p:spPr>
            <a:xfrm>
              <a:off x="5294420" y="3735790"/>
              <a:ext cx="239888" cy="190517"/>
            </a:xfrm>
            <a:prstGeom prst="rect">
              <a:avLst/>
            </a:prstGeom>
            <a:solidFill>
              <a:srgbClr val="B3B3B3">
                <a:alpha val="85098"/>
              </a:srgbClr>
            </a:solidFill>
          </p:spPr>
          <p:txBody>
            <a:bodyPr/>
            <a:lstStyle/>
            <a:p/>
          </p:txBody>
        </p:sp>
        <p:sp>
          <p:nvSpPr>
            <p:cNvPr id="64" name="rc64"/>
            <p:cNvSpPr/>
            <p:nvPr/>
          </p:nvSpPr>
          <p:spPr>
            <a:xfrm>
              <a:off x="5560963" y="3797087"/>
              <a:ext cx="239888" cy="191346"/>
            </a:xfrm>
            <a:prstGeom prst="rect">
              <a:avLst/>
            </a:prstGeom>
            <a:solidFill>
              <a:srgbClr val="B3B3B3">
                <a:alpha val="85098"/>
              </a:srgbClr>
            </a:solidFill>
          </p:spPr>
          <p:txBody>
            <a:bodyPr/>
            <a:lstStyle/>
            <a:p/>
          </p:txBody>
        </p:sp>
        <p:sp>
          <p:nvSpPr>
            <p:cNvPr id="65" name="rc65"/>
            <p:cNvSpPr/>
            <p:nvPr/>
          </p:nvSpPr>
          <p:spPr>
            <a:xfrm>
              <a:off x="5827506" y="3334875"/>
              <a:ext cx="239888" cy="64610"/>
            </a:xfrm>
            <a:prstGeom prst="rect">
              <a:avLst/>
            </a:prstGeom>
            <a:solidFill>
              <a:srgbClr val="B3B3B3">
                <a:alpha val="85098"/>
              </a:srgbClr>
            </a:solidFill>
          </p:spPr>
          <p:txBody>
            <a:bodyPr/>
            <a:lstStyle/>
            <a:p/>
          </p:txBody>
        </p:sp>
        <p:sp>
          <p:nvSpPr>
            <p:cNvPr id="66" name="rc66"/>
            <p:cNvSpPr/>
            <p:nvPr/>
          </p:nvSpPr>
          <p:spPr>
            <a:xfrm>
              <a:off x="6094049" y="3852586"/>
              <a:ext cx="239888" cy="65438"/>
            </a:xfrm>
            <a:prstGeom prst="rect">
              <a:avLst/>
            </a:prstGeom>
            <a:solidFill>
              <a:srgbClr val="B3B3B3">
                <a:alpha val="85098"/>
              </a:srgbClr>
            </a:solidFill>
          </p:spPr>
          <p:txBody>
            <a:bodyPr/>
            <a:lstStyle/>
            <a:p/>
          </p:txBody>
        </p:sp>
        <p:sp>
          <p:nvSpPr>
            <p:cNvPr id="67" name="rc67"/>
            <p:cNvSpPr/>
            <p:nvPr/>
          </p:nvSpPr>
          <p:spPr>
            <a:xfrm>
              <a:off x="6360593" y="3993403"/>
              <a:ext cx="239888" cy="61296"/>
            </a:xfrm>
            <a:prstGeom prst="rect">
              <a:avLst/>
            </a:prstGeom>
            <a:solidFill>
              <a:srgbClr val="B3B3B3">
                <a:alpha val="85098"/>
              </a:srgbClr>
            </a:solidFill>
          </p:spPr>
          <p:txBody>
            <a:bodyPr/>
            <a:lstStyle/>
            <a:p/>
          </p:txBody>
        </p:sp>
        <p:sp>
          <p:nvSpPr>
            <p:cNvPr id="68" name="rc68"/>
            <p:cNvSpPr/>
            <p:nvPr/>
          </p:nvSpPr>
          <p:spPr>
            <a:xfrm>
              <a:off x="6627136" y="2879289"/>
              <a:ext cx="239888" cy="0"/>
            </a:xfrm>
            <a:prstGeom prst="rect">
              <a:avLst/>
            </a:prstGeom>
            <a:solidFill>
              <a:srgbClr val="B3B3B3">
                <a:alpha val="85098"/>
              </a:srgbClr>
            </a:solidFill>
          </p:spPr>
          <p:txBody>
            <a:bodyPr/>
            <a:lstStyle/>
            <a:p/>
          </p:txBody>
        </p:sp>
        <p:sp>
          <p:nvSpPr>
            <p:cNvPr id="69" name="rc69"/>
            <p:cNvSpPr/>
            <p:nvPr/>
          </p:nvSpPr>
          <p:spPr>
            <a:xfrm>
              <a:off x="6893679" y="3203169"/>
              <a:ext cx="239888" cy="0"/>
            </a:xfrm>
            <a:prstGeom prst="rect">
              <a:avLst/>
            </a:prstGeom>
            <a:solidFill>
              <a:srgbClr val="B3B3B3">
                <a:alpha val="85098"/>
              </a:srgbClr>
            </a:solidFill>
          </p:spPr>
          <p:txBody>
            <a:bodyPr/>
            <a:lstStyle/>
            <a:p/>
          </p:txBody>
        </p:sp>
        <p:sp>
          <p:nvSpPr>
            <p:cNvPr id="70" name="rc70"/>
            <p:cNvSpPr/>
            <p:nvPr/>
          </p:nvSpPr>
          <p:spPr>
            <a:xfrm>
              <a:off x="7160222" y="3194886"/>
              <a:ext cx="239888" cy="403400"/>
            </a:xfrm>
            <a:prstGeom prst="rect">
              <a:avLst/>
            </a:prstGeom>
            <a:solidFill>
              <a:srgbClr val="B3B3B3">
                <a:alpha val="85098"/>
              </a:srgbClr>
            </a:solidFill>
          </p:spPr>
          <p:txBody>
            <a:bodyPr/>
            <a:lstStyle/>
            <a:p/>
          </p:txBody>
        </p:sp>
        <p:sp>
          <p:nvSpPr>
            <p:cNvPr id="71" name="rc71"/>
            <p:cNvSpPr/>
            <p:nvPr/>
          </p:nvSpPr>
          <p:spPr>
            <a:xfrm>
              <a:off x="7426765" y="3202341"/>
              <a:ext cx="239888" cy="0"/>
            </a:xfrm>
            <a:prstGeom prst="rect">
              <a:avLst/>
            </a:prstGeom>
            <a:solidFill>
              <a:srgbClr val="B3B3B3">
                <a:alpha val="85098"/>
              </a:srgbClr>
            </a:solidFill>
          </p:spPr>
          <p:txBody>
            <a:bodyPr/>
            <a:lstStyle/>
            <a:p/>
          </p:txBody>
        </p:sp>
        <p:sp>
          <p:nvSpPr>
            <p:cNvPr id="72" name="rc72"/>
            <p:cNvSpPr/>
            <p:nvPr/>
          </p:nvSpPr>
          <p:spPr>
            <a:xfrm>
              <a:off x="7693308" y="3372978"/>
              <a:ext cx="239888" cy="62125"/>
            </a:xfrm>
            <a:prstGeom prst="rect">
              <a:avLst/>
            </a:prstGeom>
            <a:solidFill>
              <a:srgbClr val="B3B3B3">
                <a:alpha val="85098"/>
              </a:srgbClr>
            </a:solidFill>
          </p:spPr>
          <p:txBody>
            <a:bodyPr/>
            <a:lstStyle/>
            <a:p/>
          </p:txBody>
        </p:sp>
        <p:sp>
          <p:nvSpPr>
            <p:cNvPr id="73" name="rc73"/>
            <p:cNvSpPr/>
            <p:nvPr/>
          </p:nvSpPr>
          <p:spPr>
            <a:xfrm>
              <a:off x="7959851" y="3064837"/>
              <a:ext cx="239888" cy="371095"/>
            </a:xfrm>
            <a:prstGeom prst="rect">
              <a:avLst/>
            </a:prstGeom>
            <a:solidFill>
              <a:srgbClr val="B3B3B3">
                <a:alpha val="85098"/>
              </a:srgbClr>
            </a:solidFill>
          </p:spPr>
          <p:txBody>
            <a:bodyPr/>
            <a:lstStyle/>
            <a:p/>
          </p:txBody>
        </p:sp>
        <p:sp>
          <p:nvSpPr>
            <p:cNvPr id="74" name="pl74"/>
            <p:cNvSpPr/>
            <p:nvPr/>
          </p:nvSpPr>
          <p:spPr>
            <a:xfrm>
              <a:off x="1416218" y="2075428"/>
              <a:ext cx="6663577" cy="412236"/>
            </a:xfrm>
            <a:custGeom>
              <a:avLst/>
              <a:pathLst>
                <a:path w="6663577" h="412236">
                  <a:moveTo>
                    <a:pt x="0" y="61835"/>
                  </a:moveTo>
                  <a:lnTo>
                    <a:pt x="266543" y="41223"/>
                  </a:lnTo>
                  <a:lnTo>
                    <a:pt x="533086" y="41223"/>
                  </a:lnTo>
                  <a:lnTo>
                    <a:pt x="799629" y="20611"/>
                  </a:lnTo>
                  <a:lnTo>
                    <a:pt x="1066172" y="20611"/>
                  </a:lnTo>
                  <a:lnTo>
                    <a:pt x="1332715" y="20611"/>
                  </a:lnTo>
                  <a:lnTo>
                    <a:pt x="1599258" y="20611"/>
                  </a:lnTo>
                  <a:lnTo>
                    <a:pt x="1865801" y="20611"/>
                  </a:lnTo>
                  <a:lnTo>
                    <a:pt x="2132344" y="20611"/>
                  </a:lnTo>
                  <a:lnTo>
                    <a:pt x="2398888" y="0"/>
                  </a:lnTo>
                  <a:lnTo>
                    <a:pt x="2665431" y="0"/>
                  </a:lnTo>
                  <a:lnTo>
                    <a:pt x="2931974" y="20611"/>
                  </a:lnTo>
                  <a:lnTo>
                    <a:pt x="3198517" y="0"/>
                  </a:lnTo>
                  <a:lnTo>
                    <a:pt x="3465060" y="61835"/>
                  </a:lnTo>
                  <a:lnTo>
                    <a:pt x="3731603" y="61835"/>
                  </a:lnTo>
                  <a:lnTo>
                    <a:pt x="3998146" y="41223"/>
                  </a:lnTo>
                  <a:lnTo>
                    <a:pt x="4264689" y="20611"/>
                  </a:lnTo>
                  <a:lnTo>
                    <a:pt x="4531233" y="206118"/>
                  </a:lnTo>
                  <a:lnTo>
                    <a:pt x="4797776" y="41223"/>
                  </a:lnTo>
                  <a:lnTo>
                    <a:pt x="5064319" y="0"/>
                  </a:lnTo>
                  <a:lnTo>
                    <a:pt x="5330862" y="412236"/>
                  </a:lnTo>
                  <a:lnTo>
                    <a:pt x="5597405" y="329788"/>
                  </a:lnTo>
                  <a:lnTo>
                    <a:pt x="5863948" y="164894"/>
                  </a:lnTo>
                  <a:lnTo>
                    <a:pt x="6130491" y="288565"/>
                  </a:lnTo>
                  <a:lnTo>
                    <a:pt x="6397034" y="206118"/>
                  </a:lnTo>
                  <a:lnTo>
                    <a:pt x="6663577" y="206118"/>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96040"/>
              <a:ext cx="6663577" cy="391624"/>
            </a:xfrm>
            <a:custGeom>
              <a:avLst/>
              <a:pathLst>
                <a:path w="6663577" h="391624">
                  <a:moveTo>
                    <a:pt x="0" y="144282"/>
                  </a:moveTo>
                  <a:lnTo>
                    <a:pt x="266543" y="41223"/>
                  </a:lnTo>
                  <a:lnTo>
                    <a:pt x="533086" y="185506"/>
                  </a:lnTo>
                  <a:lnTo>
                    <a:pt x="799629" y="41223"/>
                  </a:lnTo>
                  <a:lnTo>
                    <a:pt x="1066172" y="20611"/>
                  </a:lnTo>
                  <a:lnTo>
                    <a:pt x="1332715" y="41223"/>
                  </a:lnTo>
                  <a:lnTo>
                    <a:pt x="1599258" y="0"/>
                  </a:lnTo>
                  <a:lnTo>
                    <a:pt x="1865801" y="41223"/>
                  </a:lnTo>
                  <a:lnTo>
                    <a:pt x="2132344" y="82447"/>
                  </a:lnTo>
                  <a:lnTo>
                    <a:pt x="2398888" y="20611"/>
                  </a:lnTo>
                  <a:lnTo>
                    <a:pt x="2665431" y="41223"/>
                  </a:lnTo>
                  <a:lnTo>
                    <a:pt x="2931974" y="61835"/>
                  </a:lnTo>
                  <a:lnTo>
                    <a:pt x="3198517" y="0"/>
                  </a:lnTo>
                  <a:lnTo>
                    <a:pt x="3465060" y="61835"/>
                  </a:lnTo>
                  <a:lnTo>
                    <a:pt x="3731603" y="61835"/>
                  </a:lnTo>
                  <a:lnTo>
                    <a:pt x="3998146" y="82447"/>
                  </a:lnTo>
                  <a:lnTo>
                    <a:pt x="4264689" y="61835"/>
                  </a:lnTo>
                  <a:lnTo>
                    <a:pt x="4531233" y="206118"/>
                  </a:lnTo>
                  <a:lnTo>
                    <a:pt x="4797776" y="41223"/>
                  </a:lnTo>
                  <a:lnTo>
                    <a:pt x="5064319" y="0"/>
                  </a:lnTo>
                  <a:lnTo>
                    <a:pt x="5330862" y="391624"/>
                  </a:lnTo>
                  <a:lnTo>
                    <a:pt x="5597405" y="309177"/>
                  </a:lnTo>
                  <a:lnTo>
                    <a:pt x="5863948" y="288565"/>
                  </a:lnTo>
                  <a:lnTo>
                    <a:pt x="6130491" y="267953"/>
                  </a:lnTo>
                  <a:lnTo>
                    <a:pt x="6397034" y="206118"/>
                  </a:lnTo>
                  <a:lnTo>
                    <a:pt x="6663577" y="309177"/>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6953334"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21987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86420"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7752963"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1950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135592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88" name="tx88"/>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9" name="tx89"/>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0" name="tx90"/>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6686790"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3" name="tx93"/>
            <p:cNvSpPr/>
            <p:nvPr/>
          </p:nvSpPr>
          <p:spPr>
            <a:xfrm>
              <a:off x="695333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4" name="tx94"/>
            <p:cNvSpPr/>
            <p:nvPr/>
          </p:nvSpPr>
          <p:spPr>
            <a:xfrm>
              <a:off x="721987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5" name="tx95"/>
            <p:cNvSpPr/>
            <p:nvPr/>
          </p:nvSpPr>
          <p:spPr>
            <a:xfrm>
              <a:off x="748642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6" name="tx96"/>
            <p:cNvSpPr/>
            <p:nvPr/>
          </p:nvSpPr>
          <p:spPr>
            <a:xfrm>
              <a:off x="7752963"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7" name="tx97"/>
            <p:cNvSpPr/>
            <p:nvPr/>
          </p:nvSpPr>
          <p:spPr>
            <a:xfrm>
              <a:off x="8019506"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8" name="tx98"/>
            <p:cNvSpPr/>
            <p:nvPr/>
          </p:nvSpPr>
          <p:spPr>
            <a:xfrm>
              <a:off x="6671731" y="34572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6938274" y="36204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0" name="tx100"/>
            <p:cNvSpPr/>
            <p:nvPr/>
          </p:nvSpPr>
          <p:spPr>
            <a:xfrm>
              <a:off x="7471361" y="36200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1354420" y="346666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2" name="tx102"/>
            <p:cNvSpPr/>
            <p:nvPr/>
          </p:nvSpPr>
          <p:spPr>
            <a:xfrm>
              <a:off x="2641931" y="375442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3" name="tx103"/>
            <p:cNvSpPr/>
            <p:nvPr/>
          </p:nvSpPr>
          <p:spPr>
            <a:xfrm>
              <a:off x="3974647" y="376768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4" name="tx104"/>
            <p:cNvSpPr/>
            <p:nvPr/>
          </p:nvSpPr>
          <p:spPr>
            <a:xfrm>
              <a:off x="5307362" y="361775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373535" y="387536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6671731" y="27612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7" name="tx107"/>
            <p:cNvSpPr/>
            <p:nvPr/>
          </p:nvSpPr>
          <p:spPr>
            <a:xfrm>
              <a:off x="6938274" y="30864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8" name="tx108"/>
            <p:cNvSpPr/>
            <p:nvPr/>
          </p:nvSpPr>
          <p:spPr>
            <a:xfrm>
              <a:off x="7204817" y="30781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9" name="tx109"/>
            <p:cNvSpPr/>
            <p:nvPr/>
          </p:nvSpPr>
          <p:spPr>
            <a:xfrm>
              <a:off x="7471361" y="30856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0" name="tx110"/>
            <p:cNvSpPr/>
            <p:nvPr/>
          </p:nvSpPr>
          <p:spPr>
            <a:xfrm>
              <a:off x="7751454" y="325626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1" name="tx111"/>
            <p:cNvSpPr/>
            <p:nvPr/>
          </p:nvSpPr>
          <p:spPr>
            <a:xfrm>
              <a:off x="8004447" y="29467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2" name="tx11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717597" y="323725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4" name="tx114"/>
            <p:cNvSpPr/>
            <p:nvPr/>
          </p:nvSpPr>
          <p:spPr>
            <a:xfrm>
              <a:off x="717597" y="240891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2000-2025</a:t>
              </a:r>
            </a:p>
          </p:txBody>
        </p:sp>
        <p:sp>
          <p:nvSpPr>
            <p:cNvPr id="143" name="pl143"/>
            <p:cNvSpPr/>
            <p:nvPr/>
          </p:nvSpPr>
          <p:spPr>
            <a:xfrm>
              <a:off x="26562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37633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09637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0163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363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726143"/>
              <a:ext cx="402566" cy="119033"/>
            </a:xfrm>
            <a:prstGeom prst="rect">
              <a:avLst/>
            </a:prstGeom>
            <a:solidFill>
              <a:srgbClr val="1CABE2">
                <a:alpha val="85098"/>
              </a:srgbClr>
            </a:solidFill>
          </p:spPr>
          <p:txBody>
            <a:bodyPr/>
            <a:lstStyle/>
            <a:p/>
          </p:txBody>
        </p:sp>
        <p:sp>
          <p:nvSpPr>
            <p:cNvPr id="153" name="rc153"/>
            <p:cNvSpPr/>
            <p:nvPr/>
          </p:nvSpPr>
          <p:spPr>
            <a:xfrm>
              <a:off x="1296273" y="5577352"/>
              <a:ext cx="4471749" cy="119033"/>
            </a:xfrm>
            <a:prstGeom prst="rect">
              <a:avLst/>
            </a:prstGeom>
            <a:solidFill>
              <a:srgbClr val="1CABE2">
                <a:alpha val="85098"/>
              </a:srgbClr>
            </a:solidFill>
          </p:spPr>
          <p:txBody>
            <a:bodyPr/>
            <a:lstStyle/>
            <a:p/>
          </p:txBody>
        </p:sp>
        <p:sp>
          <p:nvSpPr>
            <p:cNvPr id="154" name="rc154"/>
            <p:cNvSpPr/>
            <p:nvPr/>
          </p:nvSpPr>
          <p:spPr>
            <a:xfrm>
              <a:off x="1296273" y="5428560"/>
              <a:ext cx="4466309" cy="119033"/>
            </a:xfrm>
            <a:prstGeom prst="rect">
              <a:avLst/>
            </a:prstGeom>
            <a:solidFill>
              <a:srgbClr val="1CABE2">
                <a:alpha val="85098"/>
              </a:srgbClr>
            </a:solidFill>
          </p:spPr>
          <p:txBody>
            <a:bodyPr/>
            <a:lstStyle/>
            <a:p/>
          </p:txBody>
        </p:sp>
        <p:sp>
          <p:nvSpPr>
            <p:cNvPr id="155" name="rc155"/>
            <p:cNvSpPr/>
            <p:nvPr/>
          </p:nvSpPr>
          <p:spPr>
            <a:xfrm>
              <a:off x="1698840" y="5726143"/>
              <a:ext cx="402566" cy="119033"/>
            </a:xfrm>
            <a:prstGeom prst="rect">
              <a:avLst/>
            </a:prstGeom>
            <a:solidFill>
              <a:srgbClr val="B3B3B3">
                <a:alpha val="85098"/>
              </a:srgbClr>
            </a:solidFill>
          </p:spPr>
          <p:txBody>
            <a:bodyPr/>
            <a:lstStyle/>
            <a:p/>
          </p:txBody>
        </p:sp>
        <p:sp>
          <p:nvSpPr>
            <p:cNvPr id="156" name="rc156"/>
            <p:cNvSpPr/>
            <p:nvPr/>
          </p:nvSpPr>
          <p:spPr>
            <a:xfrm>
              <a:off x="5768023" y="5577352"/>
              <a:ext cx="408006" cy="119033"/>
            </a:xfrm>
            <a:prstGeom prst="rect">
              <a:avLst/>
            </a:prstGeom>
            <a:solidFill>
              <a:srgbClr val="B3B3B3">
                <a:alpha val="85098"/>
              </a:srgbClr>
            </a:solidFill>
          </p:spPr>
          <p:txBody>
            <a:bodyPr/>
            <a:lstStyle/>
            <a:p/>
          </p:txBody>
        </p:sp>
        <p:sp>
          <p:nvSpPr>
            <p:cNvPr id="157" name="rc157"/>
            <p:cNvSpPr/>
            <p:nvPr/>
          </p:nvSpPr>
          <p:spPr>
            <a:xfrm>
              <a:off x="5762582" y="5428560"/>
              <a:ext cx="2437157" cy="119033"/>
            </a:xfrm>
            <a:prstGeom prst="rect">
              <a:avLst/>
            </a:prstGeom>
            <a:solidFill>
              <a:srgbClr val="B3B3B3">
                <a:alpha val="85098"/>
              </a:srgbClr>
            </a:solidFill>
          </p:spPr>
          <p:txBody>
            <a:bodyPr/>
            <a:lstStyle/>
            <a:p/>
          </p:txBody>
        </p:sp>
        <p:sp>
          <p:nvSpPr>
            <p:cNvPr id="158" name="tx158"/>
            <p:cNvSpPr/>
            <p:nvPr/>
          </p:nvSpPr>
          <p:spPr>
            <a:xfrm>
              <a:off x="2215542"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9" name="tx159"/>
            <p:cNvSpPr/>
            <p:nvPr/>
          </p:nvSpPr>
          <p:spPr>
            <a:xfrm>
              <a:off x="6241947"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0" name="tx160"/>
            <p:cNvSpPr/>
            <p:nvPr/>
          </p:nvSpPr>
          <p:spPr>
            <a:xfrm>
              <a:off x="8280112"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61" name="tx161"/>
            <p:cNvSpPr/>
            <p:nvPr/>
          </p:nvSpPr>
          <p:spPr>
            <a:xfrm>
              <a:off x="1383421"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3466230"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3" name="tx163"/>
            <p:cNvSpPr/>
            <p:nvPr/>
          </p:nvSpPr>
          <p:spPr>
            <a:xfrm>
              <a:off x="3463510"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4" name="tx164"/>
            <p:cNvSpPr/>
            <p:nvPr/>
          </p:nvSpPr>
          <p:spPr>
            <a:xfrm>
              <a:off x="178598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857890"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6867025"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1" name="tx171"/>
            <p:cNvSpPr/>
            <p:nvPr/>
          </p:nvSpPr>
          <p:spPr>
            <a:xfrm>
              <a:off x="3872625"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72" name="tx172"/>
            <p:cNvSpPr/>
            <p:nvPr/>
          </p:nvSpPr>
          <p:spPr>
            <a:xfrm>
              <a:off x="659266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5" name="tx17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Belize.
In 2025, DTP1 coverage in Belize remained constant 89%. There were &lt;1,000 children who missed out on any DTP vaccination (zero-dose children).
DTP3 coverage declined at at 83% in 2025, leaving 1,000 children vulnerable to vaccine-preventable diseases.</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89% and DTP3 was 83%, leaving 1,000 children un- or under-vaccinated, including &lt;1,000 zero-dose and &lt;500 with only partial protection.</a:t>
            </a:r>
          </a:p>
        </p:txBody>
      </p:sp>
      <p:grpSp xmlns:pic="http://schemas.openxmlformats.org/drawingml/2006/picture">
        <p:nvGrpSpPr>
          <p:cNvPr id="179" name=""/>
          <p:cNvGrpSpPr/>
          <p:nvPr/>
        </p:nvGrpSpPr>
        <p:grpSpPr>
          <a:xfrm>
            <a:off x="292608" y="1005840"/>
            <a:ext cx="8595360" cy="28575"/>
            <a:chOff x="292608" y="1005840"/>
            <a:chExt cx="8595360" cy="28575"/>
          </a:xfrm>
        </p:grpSpPr>
        <p:sp>
          <p:nvSpPr>
            <p:cNvPr id="18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6"/>
            </a:xfrm>
            <a:custGeom>
              <a:avLst/>
              <a:pathLst>
                <a:path w="3397293" h="437426">
                  <a:moveTo>
                    <a:pt x="0" y="65614"/>
                  </a:moveTo>
                  <a:lnTo>
                    <a:pt x="135891" y="43742"/>
                  </a:lnTo>
                  <a:lnTo>
                    <a:pt x="271783" y="43742"/>
                  </a:lnTo>
                  <a:lnTo>
                    <a:pt x="407675" y="21871"/>
                  </a:lnTo>
                  <a:lnTo>
                    <a:pt x="543566" y="21871"/>
                  </a:lnTo>
                  <a:lnTo>
                    <a:pt x="679458" y="21871"/>
                  </a:lnTo>
                  <a:lnTo>
                    <a:pt x="815350" y="21871"/>
                  </a:lnTo>
                  <a:lnTo>
                    <a:pt x="951242" y="21871"/>
                  </a:lnTo>
                  <a:lnTo>
                    <a:pt x="1087133" y="21871"/>
                  </a:lnTo>
                  <a:lnTo>
                    <a:pt x="1223025" y="0"/>
                  </a:lnTo>
                  <a:lnTo>
                    <a:pt x="1358917" y="0"/>
                  </a:lnTo>
                  <a:lnTo>
                    <a:pt x="1494809" y="21871"/>
                  </a:lnTo>
                  <a:lnTo>
                    <a:pt x="1630700" y="0"/>
                  </a:lnTo>
                  <a:lnTo>
                    <a:pt x="1766592" y="65614"/>
                  </a:lnTo>
                  <a:lnTo>
                    <a:pt x="1902484" y="65614"/>
                  </a:lnTo>
                  <a:lnTo>
                    <a:pt x="2038375" y="43742"/>
                  </a:lnTo>
                  <a:lnTo>
                    <a:pt x="2174267" y="21871"/>
                  </a:lnTo>
                  <a:lnTo>
                    <a:pt x="2310159" y="218713"/>
                  </a:lnTo>
                  <a:lnTo>
                    <a:pt x="2446051" y="43742"/>
                  </a:lnTo>
                  <a:lnTo>
                    <a:pt x="2581942" y="0"/>
                  </a:lnTo>
                  <a:lnTo>
                    <a:pt x="2717834" y="437426"/>
                  </a:lnTo>
                  <a:lnTo>
                    <a:pt x="2853726" y="349941"/>
                  </a:lnTo>
                  <a:lnTo>
                    <a:pt x="2989618" y="174970"/>
                  </a:lnTo>
                  <a:lnTo>
                    <a:pt x="3125509" y="306198"/>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6"/>
            </a:xfrm>
            <a:custGeom>
              <a:avLst/>
              <a:pathLst>
                <a:path w="3397293" h="437426">
                  <a:moveTo>
                    <a:pt x="0" y="65614"/>
                  </a:moveTo>
                  <a:lnTo>
                    <a:pt x="135891" y="43742"/>
                  </a:lnTo>
                  <a:lnTo>
                    <a:pt x="271783" y="43742"/>
                  </a:lnTo>
                  <a:lnTo>
                    <a:pt x="407675" y="21871"/>
                  </a:lnTo>
                  <a:lnTo>
                    <a:pt x="543566" y="21871"/>
                  </a:lnTo>
                  <a:lnTo>
                    <a:pt x="679458" y="21871"/>
                  </a:lnTo>
                  <a:lnTo>
                    <a:pt x="815350" y="21871"/>
                  </a:lnTo>
                  <a:lnTo>
                    <a:pt x="951242" y="21871"/>
                  </a:lnTo>
                  <a:lnTo>
                    <a:pt x="1087133" y="21871"/>
                  </a:lnTo>
                  <a:lnTo>
                    <a:pt x="1223025" y="0"/>
                  </a:lnTo>
                  <a:lnTo>
                    <a:pt x="1358917" y="0"/>
                  </a:lnTo>
                  <a:lnTo>
                    <a:pt x="1494809" y="21871"/>
                  </a:lnTo>
                  <a:lnTo>
                    <a:pt x="1630700" y="0"/>
                  </a:lnTo>
                  <a:lnTo>
                    <a:pt x="1766592" y="65614"/>
                  </a:lnTo>
                  <a:lnTo>
                    <a:pt x="1902484" y="65614"/>
                  </a:lnTo>
                  <a:lnTo>
                    <a:pt x="2038375" y="43742"/>
                  </a:lnTo>
                  <a:lnTo>
                    <a:pt x="2174267" y="21871"/>
                  </a:lnTo>
                  <a:lnTo>
                    <a:pt x="2310159" y="218713"/>
                  </a:lnTo>
                  <a:lnTo>
                    <a:pt x="2446051" y="43742"/>
                  </a:lnTo>
                  <a:lnTo>
                    <a:pt x="2581942" y="0"/>
                  </a:lnTo>
                  <a:lnTo>
                    <a:pt x="2717834" y="437426"/>
                  </a:lnTo>
                  <a:lnTo>
                    <a:pt x="2853726" y="349941"/>
                  </a:lnTo>
                  <a:lnTo>
                    <a:pt x="2989618" y="174970"/>
                  </a:lnTo>
                  <a:lnTo>
                    <a:pt x="3125509" y="306198"/>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6"/>
            </a:xfrm>
            <a:custGeom>
              <a:avLst/>
              <a:pathLst>
                <a:path w="3397293" h="437426">
                  <a:moveTo>
                    <a:pt x="0" y="65614"/>
                  </a:moveTo>
                  <a:lnTo>
                    <a:pt x="135891" y="43742"/>
                  </a:lnTo>
                  <a:lnTo>
                    <a:pt x="271783" y="43742"/>
                  </a:lnTo>
                  <a:lnTo>
                    <a:pt x="407675" y="21871"/>
                  </a:lnTo>
                  <a:lnTo>
                    <a:pt x="543566" y="21871"/>
                  </a:lnTo>
                  <a:lnTo>
                    <a:pt x="679458" y="21871"/>
                  </a:lnTo>
                  <a:lnTo>
                    <a:pt x="815350" y="21871"/>
                  </a:lnTo>
                  <a:lnTo>
                    <a:pt x="951242" y="21871"/>
                  </a:lnTo>
                  <a:lnTo>
                    <a:pt x="1087133" y="21871"/>
                  </a:lnTo>
                  <a:lnTo>
                    <a:pt x="1223025" y="0"/>
                  </a:lnTo>
                  <a:lnTo>
                    <a:pt x="1358917" y="0"/>
                  </a:lnTo>
                  <a:lnTo>
                    <a:pt x="1494809" y="21871"/>
                  </a:lnTo>
                  <a:lnTo>
                    <a:pt x="1630700" y="0"/>
                  </a:lnTo>
                  <a:lnTo>
                    <a:pt x="1766592" y="65614"/>
                  </a:lnTo>
                  <a:lnTo>
                    <a:pt x="1902484" y="65614"/>
                  </a:lnTo>
                  <a:lnTo>
                    <a:pt x="2038375" y="43742"/>
                  </a:lnTo>
                  <a:lnTo>
                    <a:pt x="2174267" y="21871"/>
                  </a:lnTo>
                  <a:lnTo>
                    <a:pt x="2310159" y="218713"/>
                  </a:lnTo>
                  <a:lnTo>
                    <a:pt x="2446051" y="43742"/>
                  </a:lnTo>
                  <a:lnTo>
                    <a:pt x="2581942" y="0"/>
                  </a:lnTo>
                  <a:lnTo>
                    <a:pt x="2717834" y="437426"/>
                  </a:lnTo>
                  <a:lnTo>
                    <a:pt x="2853726" y="349941"/>
                  </a:lnTo>
                  <a:lnTo>
                    <a:pt x="2989618" y="174970"/>
                  </a:lnTo>
                  <a:lnTo>
                    <a:pt x="3125509" y="306198"/>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5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20"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0" name="tx60"/>
            <p:cNvSpPr/>
            <p:nvPr/>
          </p:nvSpPr>
          <p:spPr>
            <a:xfrm>
              <a:off x="27661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60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563" y="1405107"/>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Belize, 2000-2025</a:t>
              </a:r>
            </a:p>
          </p:txBody>
        </p:sp>
        <p:sp>
          <p:nvSpPr>
            <p:cNvPr id="63" name="pl63"/>
            <p:cNvSpPr/>
            <p:nvPr/>
          </p:nvSpPr>
          <p:spPr>
            <a:xfrm>
              <a:off x="5267799" y="3779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95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93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92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995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394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793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192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39455"/>
              <a:ext cx="3397293" cy="1120239"/>
            </a:xfrm>
            <a:custGeom>
              <a:avLst/>
              <a:pathLst>
                <a:path w="3397293" h="1120239">
                  <a:moveTo>
                    <a:pt x="0" y="168035"/>
                  </a:moveTo>
                  <a:lnTo>
                    <a:pt x="135891" y="112023"/>
                  </a:lnTo>
                  <a:lnTo>
                    <a:pt x="271783" y="112023"/>
                  </a:lnTo>
                  <a:lnTo>
                    <a:pt x="407675" y="56011"/>
                  </a:lnTo>
                  <a:lnTo>
                    <a:pt x="543566" y="56011"/>
                  </a:lnTo>
                  <a:lnTo>
                    <a:pt x="679458" y="56011"/>
                  </a:lnTo>
                  <a:lnTo>
                    <a:pt x="815350" y="56011"/>
                  </a:lnTo>
                  <a:lnTo>
                    <a:pt x="951242" y="56011"/>
                  </a:lnTo>
                  <a:lnTo>
                    <a:pt x="1087133" y="56011"/>
                  </a:lnTo>
                  <a:lnTo>
                    <a:pt x="1223025" y="0"/>
                  </a:lnTo>
                  <a:lnTo>
                    <a:pt x="1358917" y="0"/>
                  </a:lnTo>
                  <a:lnTo>
                    <a:pt x="1494809" y="56011"/>
                  </a:lnTo>
                  <a:lnTo>
                    <a:pt x="1630700" y="0"/>
                  </a:lnTo>
                  <a:lnTo>
                    <a:pt x="1766592" y="168035"/>
                  </a:lnTo>
                  <a:lnTo>
                    <a:pt x="1902484" y="168035"/>
                  </a:lnTo>
                  <a:lnTo>
                    <a:pt x="2038375" y="112023"/>
                  </a:lnTo>
                  <a:lnTo>
                    <a:pt x="2174267" y="56011"/>
                  </a:lnTo>
                  <a:lnTo>
                    <a:pt x="2310159" y="560119"/>
                  </a:lnTo>
                  <a:lnTo>
                    <a:pt x="2446051" y="112023"/>
                  </a:lnTo>
                  <a:lnTo>
                    <a:pt x="2581942" y="0"/>
                  </a:lnTo>
                  <a:lnTo>
                    <a:pt x="2717834" y="1120239"/>
                  </a:lnTo>
                  <a:lnTo>
                    <a:pt x="2853726" y="896191"/>
                  </a:lnTo>
                  <a:lnTo>
                    <a:pt x="2989618" y="448095"/>
                  </a:lnTo>
                  <a:lnTo>
                    <a:pt x="3125509" y="784167"/>
                  </a:lnTo>
                  <a:lnTo>
                    <a:pt x="3261401" y="560119"/>
                  </a:lnTo>
                  <a:lnTo>
                    <a:pt x="3397293" y="56011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39455"/>
              <a:ext cx="3397293" cy="504107"/>
            </a:xfrm>
            <a:custGeom>
              <a:avLst/>
              <a:pathLst>
                <a:path w="3397293" h="504107">
                  <a:moveTo>
                    <a:pt x="0" y="504107"/>
                  </a:moveTo>
                  <a:lnTo>
                    <a:pt x="135891" y="448095"/>
                  </a:lnTo>
                  <a:lnTo>
                    <a:pt x="271783" y="448095"/>
                  </a:lnTo>
                  <a:lnTo>
                    <a:pt x="407675" y="392083"/>
                  </a:lnTo>
                  <a:lnTo>
                    <a:pt x="543566" y="336071"/>
                  </a:lnTo>
                  <a:lnTo>
                    <a:pt x="679458" y="280059"/>
                  </a:lnTo>
                  <a:lnTo>
                    <a:pt x="815350" y="224047"/>
                  </a:lnTo>
                  <a:lnTo>
                    <a:pt x="951242" y="224047"/>
                  </a:lnTo>
                  <a:lnTo>
                    <a:pt x="1087133" y="168035"/>
                  </a:lnTo>
                  <a:lnTo>
                    <a:pt x="1223025" y="112023"/>
                  </a:lnTo>
                  <a:lnTo>
                    <a:pt x="1358917" y="112023"/>
                  </a:lnTo>
                  <a:lnTo>
                    <a:pt x="1494809" y="56011"/>
                  </a:lnTo>
                  <a:lnTo>
                    <a:pt x="1630700" y="112023"/>
                  </a:lnTo>
                  <a:lnTo>
                    <a:pt x="1766592" y="112023"/>
                  </a:lnTo>
                  <a:lnTo>
                    <a:pt x="1902484" y="112023"/>
                  </a:lnTo>
                  <a:lnTo>
                    <a:pt x="2038375" y="112023"/>
                  </a:lnTo>
                  <a:lnTo>
                    <a:pt x="2174267" y="56011"/>
                  </a:lnTo>
                  <a:lnTo>
                    <a:pt x="2310159" y="56011"/>
                  </a:lnTo>
                  <a:lnTo>
                    <a:pt x="2446051" y="56011"/>
                  </a:lnTo>
                  <a:lnTo>
                    <a:pt x="2581942" y="0"/>
                  </a:lnTo>
                  <a:lnTo>
                    <a:pt x="2717834" y="168035"/>
                  </a:lnTo>
                  <a:lnTo>
                    <a:pt x="2853726" y="280059"/>
                  </a:lnTo>
                  <a:lnTo>
                    <a:pt x="2989618" y="112023"/>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323"/>
              <a:ext cx="3397293" cy="784167"/>
            </a:xfrm>
            <a:custGeom>
              <a:avLst/>
              <a:pathLst>
                <a:path w="3397293" h="784167">
                  <a:moveTo>
                    <a:pt x="0" y="56011"/>
                  </a:moveTo>
                  <a:lnTo>
                    <a:pt x="135891" y="112023"/>
                  </a:lnTo>
                  <a:lnTo>
                    <a:pt x="271783" y="56011"/>
                  </a:lnTo>
                  <a:lnTo>
                    <a:pt x="407675" y="56011"/>
                  </a:lnTo>
                  <a:lnTo>
                    <a:pt x="543566" y="56011"/>
                  </a:lnTo>
                  <a:lnTo>
                    <a:pt x="679458" y="0"/>
                  </a:lnTo>
                  <a:lnTo>
                    <a:pt x="815350" y="56011"/>
                  </a:lnTo>
                  <a:lnTo>
                    <a:pt x="951242" y="112023"/>
                  </a:lnTo>
                  <a:lnTo>
                    <a:pt x="1087133" y="0"/>
                  </a:lnTo>
                  <a:lnTo>
                    <a:pt x="1223025" y="56011"/>
                  </a:lnTo>
                  <a:lnTo>
                    <a:pt x="1358917" y="56011"/>
                  </a:lnTo>
                  <a:lnTo>
                    <a:pt x="1494809" y="56011"/>
                  </a:lnTo>
                  <a:lnTo>
                    <a:pt x="1630700" y="56011"/>
                  </a:lnTo>
                  <a:lnTo>
                    <a:pt x="1766592" y="168035"/>
                  </a:lnTo>
                  <a:lnTo>
                    <a:pt x="1902484" y="112023"/>
                  </a:lnTo>
                  <a:lnTo>
                    <a:pt x="2038375" y="56011"/>
                  </a:lnTo>
                  <a:lnTo>
                    <a:pt x="2174267" y="112023"/>
                  </a:lnTo>
                  <a:lnTo>
                    <a:pt x="2310159" y="224047"/>
                  </a:lnTo>
                  <a:lnTo>
                    <a:pt x="2446051" y="392083"/>
                  </a:lnTo>
                  <a:lnTo>
                    <a:pt x="2581942" y="616131"/>
                  </a:lnTo>
                  <a:lnTo>
                    <a:pt x="2717834" y="672143"/>
                  </a:lnTo>
                  <a:lnTo>
                    <a:pt x="2853726" y="784167"/>
                  </a:lnTo>
                  <a:lnTo>
                    <a:pt x="2989618" y="560119"/>
                  </a:lnTo>
                  <a:lnTo>
                    <a:pt x="3125509" y="560119"/>
                  </a:lnTo>
                  <a:lnTo>
                    <a:pt x="3261401" y="560119"/>
                  </a:lnTo>
                  <a:lnTo>
                    <a:pt x="3397293" y="448095"/>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3945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39455"/>
              <a:ext cx="3397293" cy="1120239"/>
            </a:xfrm>
            <a:custGeom>
              <a:avLst/>
              <a:pathLst>
                <a:path w="3397293" h="1120239">
                  <a:moveTo>
                    <a:pt x="0" y="168035"/>
                  </a:moveTo>
                  <a:lnTo>
                    <a:pt x="135891" y="112023"/>
                  </a:lnTo>
                  <a:lnTo>
                    <a:pt x="271783" y="112023"/>
                  </a:lnTo>
                  <a:lnTo>
                    <a:pt x="407675" y="56011"/>
                  </a:lnTo>
                  <a:lnTo>
                    <a:pt x="543566" y="56011"/>
                  </a:lnTo>
                  <a:lnTo>
                    <a:pt x="679458" y="56011"/>
                  </a:lnTo>
                  <a:lnTo>
                    <a:pt x="815350" y="56011"/>
                  </a:lnTo>
                  <a:lnTo>
                    <a:pt x="951242" y="56011"/>
                  </a:lnTo>
                  <a:lnTo>
                    <a:pt x="1087133" y="56011"/>
                  </a:lnTo>
                  <a:lnTo>
                    <a:pt x="1223025" y="0"/>
                  </a:lnTo>
                  <a:lnTo>
                    <a:pt x="1358917" y="0"/>
                  </a:lnTo>
                  <a:lnTo>
                    <a:pt x="1494809" y="56011"/>
                  </a:lnTo>
                  <a:lnTo>
                    <a:pt x="1630700" y="0"/>
                  </a:lnTo>
                  <a:lnTo>
                    <a:pt x="1766592" y="168035"/>
                  </a:lnTo>
                  <a:lnTo>
                    <a:pt x="1902484" y="168035"/>
                  </a:lnTo>
                  <a:lnTo>
                    <a:pt x="2038375" y="112023"/>
                  </a:lnTo>
                  <a:lnTo>
                    <a:pt x="2174267" y="56011"/>
                  </a:lnTo>
                  <a:lnTo>
                    <a:pt x="2310159" y="560119"/>
                  </a:lnTo>
                  <a:lnTo>
                    <a:pt x="2446051" y="112023"/>
                  </a:lnTo>
                  <a:lnTo>
                    <a:pt x="2581942" y="0"/>
                  </a:lnTo>
                  <a:lnTo>
                    <a:pt x="2717834" y="1120239"/>
                  </a:lnTo>
                  <a:lnTo>
                    <a:pt x="2853726" y="896191"/>
                  </a:lnTo>
                  <a:lnTo>
                    <a:pt x="2989618" y="448095"/>
                  </a:lnTo>
                  <a:lnTo>
                    <a:pt x="3125509" y="784167"/>
                  </a:lnTo>
                  <a:lnTo>
                    <a:pt x="3261401" y="560119"/>
                  </a:lnTo>
                  <a:lnTo>
                    <a:pt x="3397293" y="56011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45727"/>
              <a:ext cx="0" cy="761763"/>
            </a:xfrm>
            <a:custGeom>
              <a:avLst/>
              <a:pathLst>
                <a:path w="0" h="761763">
                  <a:moveTo>
                    <a:pt x="0" y="76176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45727"/>
              <a:ext cx="0" cy="649739"/>
            </a:xfrm>
            <a:custGeom>
              <a:avLst/>
              <a:pathLst>
                <a:path w="0" h="649739">
                  <a:moveTo>
                    <a:pt x="0" y="6497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45727"/>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45727"/>
              <a:ext cx="0" cy="705751"/>
            </a:xfrm>
            <a:custGeom>
              <a:avLst/>
              <a:pathLst>
                <a:path w="0" h="705751">
                  <a:moveTo>
                    <a:pt x="0" y="7057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45727"/>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45727"/>
              <a:ext cx="0" cy="1153847"/>
            </a:xfrm>
            <a:custGeom>
              <a:avLst/>
              <a:pathLst>
                <a:path w="0" h="1153847">
                  <a:moveTo>
                    <a:pt x="0" y="11538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45727"/>
              <a:ext cx="0" cy="1153847"/>
            </a:xfrm>
            <a:custGeom>
              <a:avLst/>
              <a:pathLst>
                <a:path w="0" h="1153847">
                  <a:moveTo>
                    <a:pt x="0" y="11538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39455"/>
              <a:ext cx="3397293" cy="1120239"/>
            </a:xfrm>
            <a:custGeom>
              <a:avLst/>
              <a:pathLst>
                <a:path w="3397293" h="1120239">
                  <a:moveTo>
                    <a:pt x="0" y="168035"/>
                  </a:moveTo>
                  <a:lnTo>
                    <a:pt x="135891" y="112023"/>
                  </a:lnTo>
                  <a:lnTo>
                    <a:pt x="271783" y="112023"/>
                  </a:lnTo>
                  <a:lnTo>
                    <a:pt x="407675" y="56011"/>
                  </a:lnTo>
                  <a:lnTo>
                    <a:pt x="543566" y="56011"/>
                  </a:lnTo>
                  <a:lnTo>
                    <a:pt x="679458" y="56011"/>
                  </a:lnTo>
                  <a:lnTo>
                    <a:pt x="815350" y="56011"/>
                  </a:lnTo>
                  <a:lnTo>
                    <a:pt x="951242" y="56011"/>
                  </a:lnTo>
                  <a:lnTo>
                    <a:pt x="1087133" y="56011"/>
                  </a:lnTo>
                  <a:lnTo>
                    <a:pt x="1223025" y="0"/>
                  </a:lnTo>
                  <a:lnTo>
                    <a:pt x="1358917" y="0"/>
                  </a:lnTo>
                  <a:lnTo>
                    <a:pt x="1494809" y="56011"/>
                  </a:lnTo>
                  <a:lnTo>
                    <a:pt x="1630700" y="0"/>
                  </a:lnTo>
                  <a:lnTo>
                    <a:pt x="1766592" y="168035"/>
                  </a:lnTo>
                  <a:lnTo>
                    <a:pt x="1902484" y="168035"/>
                  </a:lnTo>
                  <a:lnTo>
                    <a:pt x="2038375" y="112023"/>
                  </a:lnTo>
                  <a:lnTo>
                    <a:pt x="2174267" y="56011"/>
                  </a:lnTo>
                  <a:lnTo>
                    <a:pt x="2310159" y="560119"/>
                  </a:lnTo>
                  <a:lnTo>
                    <a:pt x="2446051" y="112023"/>
                  </a:lnTo>
                  <a:lnTo>
                    <a:pt x="2581942" y="0"/>
                  </a:lnTo>
                  <a:lnTo>
                    <a:pt x="2717834" y="1120239"/>
                  </a:lnTo>
                  <a:lnTo>
                    <a:pt x="2853726" y="896191"/>
                  </a:lnTo>
                  <a:lnTo>
                    <a:pt x="2989618" y="448095"/>
                  </a:lnTo>
                  <a:lnTo>
                    <a:pt x="3125509" y="784167"/>
                  </a:lnTo>
                  <a:lnTo>
                    <a:pt x="3261401" y="560119"/>
                  </a:lnTo>
                  <a:lnTo>
                    <a:pt x="3397293" y="560119"/>
                  </a:lnTo>
                </a:path>
              </a:pathLst>
            </a:custGeom>
            <a:ln w="27101" cap="flat">
              <a:solidFill>
                <a:srgbClr val="0058AB">
                  <a:alpha val="100000"/>
                </a:srgbClr>
              </a:solidFill>
              <a:prstDash val="solid"/>
              <a:round/>
            </a:ln>
          </p:spPr>
          <p:txBody>
            <a:bodyPr/>
            <a:lstStyle/>
            <a:p/>
          </p:txBody>
        </p:sp>
        <p:sp>
          <p:nvSpPr>
            <p:cNvPr id="92" name="tx92"/>
            <p:cNvSpPr/>
            <p:nvPr/>
          </p:nvSpPr>
          <p:spPr>
            <a:xfrm>
              <a:off x="5389469" y="22828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068928" y="22842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66436" y="2282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27845" y="22842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282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28288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756617" y="228288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902429" y="29563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7309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474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87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3272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671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766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766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157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5782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343719"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19" name="tx119"/>
            <p:cNvSpPr/>
            <p:nvPr/>
          </p:nvSpPr>
          <p:spPr>
            <a:xfrm>
              <a:off x="70828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452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078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9892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7706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520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0985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87998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6613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4427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59118"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7312657"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6549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464690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3" name="tx143"/>
            <p:cNvSpPr/>
            <p:nvPr/>
          </p:nvSpPr>
          <p:spPr>
            <a:xfrm>
              <a:off x="64283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4" name="tx144"/>
            <p:cNvSpPr/>
            <p:nvPr/>
          </p:nvSpPr>
          <p:spPr>
            <a:xfrm>
              <a:off x="820970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Belize (89%) was 1 percentage point lower than the global average (90%) and the same the average across all {regn_txt} countries.
National DTP1 coverage was 10 percentage points lower than in 2019 (99%).
The number of zero-dose children increased (ie. worsened) compared to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DTP1 coverage was 89% - this is 10 percentage points lower than in 2019 and 1 percentage point lower than the global average (90%).</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Belize ranked number 10 out of 33 countries for lowest DTP1 coverage (based on tied ranks).
Belize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F26A21">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Belize ranked number 21 out of 33 countries with 1,000 zero-dose children.
In 2025, Belize ranked number 22 out of 33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5343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8954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2565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2149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95759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09370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562497"/>
              <a:ext cx="204851" cy="1122890"/>
            </a:xfrm>
            <a:prstGeom prst="rect">
              <a:avLst/>
            </a:prstGeom>
            <a:solidFill>
              <a:srgbClr val="80BD41">
                <a:alpha val="100000"/>
              </a:srgbClr>
            </a:solidFill>
          </p:spPr>
          <p:txBody>
            <a:bodyPr/>
            <a:lstStyle/>
            <a:p/>
          </p:txBody>
        </p:sp>
        <p:sp>
          <p:nvSpPr>
            <p:cNvPr id="26" name="rc26"/>
            <p:cNvSpPr/>
            <p:nvPr/>
          </p:nvSpPr>
          <p:spPr>
            <a:xfrm>
              <a:off x="1271992" y="3451400"/>
              <a:ext cx="204851" cy="49414"/>
            </a:xfrm>
            <a:prstGeom prst="rect">
              <a:avLst/>
            </a:prstGeom>
            <a:solidFill>
              <a:srgbClr val="0058AB">
                <a:alpha val="100000"/>
              </a:srgbClr>
            </a:solidFill>
          </p:spPr>
          <p:txBody>
            <a:bodyPr/>
            <a:lstStyle/>
            <a:p/>
          </p:txBody>
        </p:sp>
        <p:sp>
          <p:nvSpPr>
            <p:cNvPr id="27" name="rc27"/>
            <p:cNvSpPr/>
            <p:nvPr/>
          </p:nvSpPr>
          <p:spPr>
            <a:xfrm>
              <a:off x="1271992" y="3500814"/>
              <a:ext cx="204851" cy="61682"/>
            </a:xfrm>
            <a:prstGeom prst="rect">
              <a:avLst/>
            </a:prstGeom>
            <a:solidFill>
              <a:srgbClr val="1CABE2">
                <a:alpha val="100000"/>
              </a:srgbClr>
            </a:solidFill>
          </p:spPr>
          <p:txBody>
            <a:bodyPr/>
            <a:lstStyle/>
            <a:p/>
          </p:txBody>
        </p:sp>
        <p:sp>
          <p:nvSpPr>
            <p:cNvPr id="28" name="rc28"/>
            <p:cNvSpPr/>
            <p:nvPr/>
          </p:nvSpPr>
          <p:spPr>
            <a:xfrm>
              <a:off x="1499604" y="3495458"/>
              <a:ext cx="204851" cy="1189928"/>
            </a:xfrm>
            <a:prstGeom prst="rect">
              <a:avLst/>
            </a:prstGeom>
            <a:solidFill>
              <a:srgbClr val="80BD41">
                <a:alpha val="100000"/>
              </a:srgbClr>
            </a:solidFill>
          </p:spPr>
          <p:txBody>
            <a:bodyPr/>
            <a:lstStyle/>
            <a:p/>
          </p:txBody>
        </p:sp>
        <p:sp>
          <p:nvSpPr>
            <p:cNvPr id="29" name="rc29"/>
            <p:cNvSpPr/>
            <p:nvPr/>
          </p:nvSpPr>
          <p:spPr>
            <a:xfrm>
              <a:off x="1499604" y="3445871"/>
              <a:ext cx="204851" cy="37147"/>
            </a:xfrm>
            <a:prstGeom prst="rect">
              <a:avLst/>
            </a:prstGeom>
            <a:solidFill>
              <a:srgbClr val="0058AB">
                <a:alpha val="100000"/>
              </a:srgbClr>
            </a:solidFill>
          </p:spPr>
          <p:txBody>
            <a:bodyPr/>
            <a:lstStyle/>
            <a:p/>
          </p:txBody>
        </p:sp>
        <p:sp>
          <p:nvSpPr>
            <p:cNvPr id="30" name="rc30"/>
            <p:cNvSpPr/>
            <p:nvPr/>
          </p:nvSpPr>
          <p:spPr>
            <a:xfrm>
              <a:off x="1499604" y="3483018"/>
              <a:ext cx="204851" cy="12440"/>
            </a:xfrm>
            <a:prstGeom prst="rect">
              <a:avLst/>
            </a:prstGeom>
            <a:solidFill>
              <a:srgbClr val="1CABE2">
                <a:alpha val="100000"/>
              </a:srgbClr>
            </a:solidFill>
          </p:spPr>
          <p:txBody>
            <a:bodyPr/>
            <a:lstStyle/>
            <a:p/>
          </p:txBody>
        </p:sp>
        <p:sp>
          <p:nvSpPr>
            <p:cNvPr id="31" name="rc31"/>
            <p:cNvSpPr/>
            <p:nvPr/>
          </p:nvSpPr>
          <p:spPr>
            <a:xfrm>
              <a:off x="1727217" y="3574937"/>
              <a:ext cx="204851" cy="1110450"/>
            </a:xfrm>
            <a:prstGeom prst="rect">
              <a:avLst/>
            </a:prstGeom>
            <a:solidFill>
              <a:srgbClr val="80BD41">
                <a:alpha val="100000"/>
              </a:srgbClr>
            </a:solidFill>
          </p:spPr>
          <p:txBody>
            <a:bodyPr/>
            <a:lstStyle/>
            <a:p/>
          </p:txBody>
        </p:sp>
        <p:sp>
          <p:nvSpPr>
            <p:cNvPr id="32" name="rc32"/>
            <p:cNvSpPr/>
            <p:nvPr/>
          </p:nvSpPr>
          <p:spPr>
            <a:xfrm>
              <a:off x="1727217" y="3437750"/>
              <a:ext cx="204851" cy="37493"/>
            </a:xfrm>
            <a:prstGeom prst="rect">
              <a:avLst/>
            </a:prstGeom>
            <a:solidFill>
              <a:srgbClr val="0058AB">
                <a:alpha val="100000"/>
              </a:srgbClr>
            </a:solidFill>
          </p:spPr>
          <p:txBody>
            <a:bodyPr/>
            <a:lstStyle/>
            <a:p/>
          </p:txBody>
        </p:sp>
        <p:sp>
          <p:nvSpPr>
            <p:cNvPr id="33" name="rc33"/>
            <p:cNvSpPr/>
            <p:nvPr/>
          </p:nvSpPr>
          <p:spPr>
            <a:xfrm>
              <a:off x="1727217" y="3475243"/>
              <a:ext cx="204851" cy="99693"/>
            </a:xfrm>
            <a:prstGeom prst="rect">
              <a:avLst/>
            </a:prstGeom>
            <a:solidFill>
              <a:srgbClr val="1CABE2">
                <a:alpha val="100000"/>
              </a:srgbClr>
            </a:solidFill>
          </p:spPr>
          <p:txBody>
            <a:bodyPr/>
            <a:lstStyle/>
            <a:p/>
          </p:txBody>
        </p:sp>
        <p:sp>
          <p:nvSpPr>
            <p:cNvPr id="34" name="rc34"/>
            <p:cNvSpPr/>
            <p:nvPr/>
          </p:nvSpPr>
          <p:spPr>
            <a:xfrm>
              <a:off x="1954829" y="3483882"/>
              <a:ext cx="204851" cy="1201504"/>
            </a:xfrm>
            <a:prstGeom prst="rect">
              <a:avLst/>
            </a:prstGeom>
            <a:solidFill>
              <a:srgbClr val="80BD41">
                <a:alpha val="100000"/>
              </a:srgbClr>
            </a:solidFill>
          </p:spPr>
          <p:txBody>
            <a:bodyPr/>
            <a:lstStyle/>
            <a:p/>
          </p:txBody>
        </p:sp>
        <p:sp>
          <p:nvSpPr>
            <p:cNvPr id="35" name="rc35"/>
            <p:cNvSpPr/>
            <p:nvPr/>
          </p:nvSpPr>
          <p:spPr>
            <a:xfrm>
              <a:off x="1954829" y="3433776"/>
              <a:ext cx="204851" cy="25052"/>
            </a:xfrm>
            <a:prstGeom prst="rect">
              <a:avLst/>
            </a:prstGeom>
            <a:solidFill>
              <a:srgbClr val="0058AB">
                <a:alpha val="100000"/>
              </a:srgbClr>
            </a:solidFill>
          </p:spPr>
          <p:txBody>
            <a:bodyPr/>
            <a:lstStyle/>
            <a:p/>
          </p:txBody>
        </p:sp>
        <p:sp>
          <p:nvSpPr>
            <p:cNvPr id="36" name="rc36"/>
            <p:cNvSpPr/>
            <p:nvPr/>
          </p:nvSpPr>
          <p:spPr>
            <a:xfrm>
              <a:off x="1954829" y="3458829"/>
              <a:ext cx="204851" cy="25052"/>
            </a:xfrm>
            <a:prstGeom prst="rect">
              <a:avLst/>
            </a:prstGeom>
            <a:solidFill>
              <a:srgbClr val="1CABE2">
                <a:alpha val="100000"/>
              </a:srgbClr>
            </a:solidFill>
          </p:spPr>
          <p:txBody>
            <a:bodyPr/>
            <a:lstStyle/>
            <a:p/>
          </p:txBody>
        </p:sp>
        <p:sp>
          <p:nvSpPr>
            <p:cNvPr id="37" name="rc37"/>
            <p:cNvSpPr/>
            <p:nvPr/>
          </p:nvSpPr>
          <p:spPr>
            <a:xfrm>
              <a:off x="2182442" y="3463321"/>
              <a:ext cx="204851" cy="1222065"/>
            </a:xfrm>
            <a:prstGeom prst="rect">
              <a:avLst/>
            </a:prstGeom>
            <a:solidFill>
              <a:srgbClr val="80BD41">
                <a:alpha val="100000"/>
              </a:srgbClr>
            </a:solidFill>
          </p:spPr>
          <p:txBody>
            <a:bodyPr/>
            <a:lstStyle/>
            <a:p/>
          </p:txBody>
        </p:sp>
        <p:sp>
          <p:nvSpPr>
            <p:cNvPr id="38" name="rc38"/>
            <p:cNvSpPr/>
            <p:nvPr/>
          </p:nvSpPr>
          <p:spPr>
            <a:xfrm>
              <a:off x="2182442" y="3425483"/>
              <a:ext cx="204851" cy="25225"/>
            </a:xfrm>
            <a:prstGeom prst="rect">
              <a:avLst/>
            </a:prstGeom>
            <a:solidFill>
              <a:srgbClr val="0058AB">
                <a:alpha val="100000"/>
              </a:srgbClr>
            </a:solidFill>
          </p:spPr>
          <p:txBody>
            <a:bodyPr/>
            <a:lstStyle/>
            <a:p/>
          </p:txBody>
        </p:sp>
        <p:sp>
          <p:nvSpPr>
            <p:cNvPr id="39" name="rc39"/>
            <p:cNvSpPr/>
            <p:nvPr/>
          </p:nvSpPr>
          <p:spPr>
            <a:xfrm>
              <a:off x="2182442" y="3450709"/>
              <a:ext cx="204851" cy="12612"/>
            </a:xfrm>
            <a:prstGeom prst="rect">
              <a:avLst/>
            </a:prstGeom>
            <a:solidFill>
              <a:srgbClr val="1CABE2">
                <a:alpha val="100000"/>
              </a:srgbClr>
            </a:solidFill>
          </p:spPr>
          <p:txBody>
            <a:bodyPr/>
            <a:lstStyle/>
            <a:p/>
          </p:txBody>
        </p:sp>
        <p:sp>
          <p:nvSpPr>
            <p:cNvPr id="40" name="rc40"/>
            <p:cNvSpPr/>
            <p:nvPr/>
          </p:nvSpPr>
          <p:spPr>
            <a:xfrm>
              <a:off x="2410055" y="3464704"/>
              <a:ext cx="204851" cy="1220683"/>
            </a:xfrm>
            <a:prstGeom prst="rect">
              <a:avLst/>
            </a:prstGeom>
            <a:solidFill>
              <a:srgbClr val="80BD41">
                <a:alpha val="100000"/>
              </a:srgbClr>
            </a:solidFill>
          </p:spPr>
          <p:txBody>
            <a:bodyPr/>
            <a:lstStyle/>
            <a:p/>
          </p:txBody>
        </p:sp>
        <p:sp>
          <p:nvSpPr>
            <p:cNvPr id="41" name="rc41"/>
            <p:cNvSpPr/>
            <p:nvPr/>
          </p:nvSpPr>
          <p:spPr>
            <a:xfrm>
              <a:off x="2410055" y="3413907"/>
              <a:ext cx="204851" cy="25398"/>
            </a:xfrm>
            <a:prstGeom prst="rect">
              <a:avLst/>
            </a:prstGeom>
            <a:solidFill>
              <a:srgbClr val="0058AB">
                <a:alpha val="100000"/>
              </a:srgbClr>
            </a:solidFill>
          </p:spPr>
          <p:txBody>
            <a:bodyPr/>
            <a:lstStyle/>
            <a:p/>
          </p:txBody>
        </p:sp>
        <p:sp>
          <p:nvSpPr>
            <p:cNvPr id="42" name="rc42"/>
            <p:cNvSpPr/>
            <p:nvPr/>
          </p:nvSpPr>
          <p:spPr>
            <a:xfrm>
              <a:off x="2410055" y="3439305"/>
              <a:ext cx="204851" cy="25398"/>
            </a:xfrm>
            <a:prstGeom prst="rect">
              <a:avLst/>
            </a:prstGeom>
            <a:solidFill>
              <a:srgbClr val="1CABE2">
                <a:alpha val="100000"/>
              </a:srgbClr>
            </a:solidFill>
          </p:spPr>
          <p:txBody>
            <a:bodyPr/>
            <a:lstStyle/>
            <a:p/>
          </p:txBody>
        </p:sp>
        <p:sp>
          <p:nvSpPr>
            <p:cNvPr id="43" name="rc43"/>
            <p:cNvSpPr/>
            <p:nvPr/>
          </p:nvSpPr>
          <p:spPr>
            <a:xfrm>
              <a:off x="2637667" y="3460211"/>
              <a:ext cx="204851" cy="1225175"/>
            </a:xfrm>
            <a:prstGeom prst="rect">
              <a:avLst/>
            </a:prstGeom>
            <a:solidFill>
              <a:srgbClr val="80BD41">
                <a:alpha val="100000"/>
              </a:srgbClr>
            </a:solidFill>
          </p:spPr>
          <p:txBody>
            <a:bodyPr/>
            <a:lstStyle/>
            <a:p/>
          </p:txBody>
        </p:sp>
        <p:sp>
          <p:nvSpPr>
            <p:cNvPr id="44" name="rc44"/>
            <p:cNvSpPr/>
            <p:nvPr/>
          </p:nvSpPr>
          <p:spPr>
            <a:xfrm>
              <a:off x="2637667" y="3435158"/>
              <a:ext cx="204851" cy="25052"/>
            </a:xfrm>
            <a:prstGeom prst="rect">
              <a:avLst/>
            </a:prstGeom>
            <a:solidFill>
              <a:srgbClr val="0058AB">
                <a:alpha val="100000"/>
              </a:srgbClr>
            </a:solidFill>
          </p:spPr>
          <p:txBody>
            <a:bodyPr/>
            <a:lstStyle/>
            <a:p/>
          </p:txBody>
        </p:sp>
        <p:sp>
          <p:nvSpPr>
            <p:cNvPr id="45" name="rc45"/>
            <p:cNvSpPr/>
            <p:nvPr/>
          </p:nvSpPr>
          <p:spPr>
            <a:xfrm>
              <a:off x="2637667" y="3460211"/>
              <a:ext cx="204851" cy="0"/>
            </a:xfrm>
            <a:prstGeom prst="rect">
              <a:avLst/>
            </a:prstGeom>
            <a:solidFill>
              <a:srgbClr val="1CABE2">
                <a:alpha val="100000"/>
              </a:srgbClr>
            </a:solidFill>
          </p:spPr>
          <p:txBody>
            <a:bodyPr/>
            <a:lstStyle/>
            <a:p/>
          </p:txBody>
        </p:sp>
        <p:sp>
          <p:nvSpPr>
            <p:cNvPr id="46" name="rc46"/>
            <p:cNvSpPr/>
            <p:nvPr/>
          </p:nvSpPr>
          <p:spPr>
            <a:xfrm>
              <a:off x="2865280" y="3502369"/>
              <a:ext cx="204851" cy="1183017"/>
            </a:xfrm>
            <a:prstGeom prst="rect">
              <a:avLst/>
            </a:prstGeom>
            <a:solidFill>
              <a:srgbClr val="80BD41">
                <a:alpha val="100000"/>
              </a:srgbClr>
            </a:solidFill>
          </p:spPr>
          <p:txBody>
            <a:bodyPr/>
            <a:lstStyle/>
            <a:p/>
          </p:txBody>
        </p:sp>
        <p:sp>
          <p:nvSpPr>
            <p:cNvPr id="47" name="rc47"/>
            <p:cNvSpPr/>
            <p:nvPr/>
          </p:nvSpPr>
          <p:spPr>
            <a:xfrm>
              <a:off x="2865280" y="3453127"/>
              <a:ext cx="204851" cy="24707"/>
            </a:xfrm>
            <a:prstGeom prst="rect">
              <a:avLst/>
            </a:prstGeom>
            <a:solidFill>
              <a:srgbClr val="0058AB">
                <a:alpha val="100000"/>
              </a:srgbClr>
            </a:solidFill>
          </p:spPr>
          <p:txBody>
            <a:bodyPr/>
            <a:lstStyle/>
            <a:p/>
          </p:txBody>
        </p:sp>
        <p:sp>
          <p:nvSpPr>
            <p:cNvPr id="48" name="rc48"/>
            <p:cNvSpPr/>
            <p:nvPr/>
          </p:nvSpPr>
          <p:spPr>
            <a:xfrm>
              <a:off x="2865280" y="3477835"/>
              <a:ext cx="204851" cy="24534"/>
            </a:xfrm>
            <a:prstGeom prst="rect">
              <a:avLst/>
            </a:prstGeom>
            <a:solidFill>
              <a:srgbClr val="1CABE2">
                <a:alpha val="100000"/>
              </a:srgbClr>
            </a:solidFill>
          </p:spPr>
          <p:txBody>
            <a:bodyPr/>
            <a:lstStyle/>
            <a:p/>
          </p:txBody>
        </p:sp>
        <p:sp>
          <p:nvSpPr>
            <p:cNvPr id="49" name="rc49"/>
            <p:cNvSpPr/>
            <p:nvPr/>
          </p:nvSpPr>
          <p:spPr>
            <a:xfrm>
              <a:off x="3092892" y="3531742"/>
              <a:ext cx="204851" cy="1153644"/>
            </a:xfrm>
            <a:prstGeom prst="rect">
              <a:avLst/>
            </a:prstGeom>
            <a:solidFill>
              <a:srgbClr val="80BD41">
                <a:alpha val="100000"/>
              </a:srgbClr>
            </a:solidFill>
          </p:spPr>
          <p:txBody>
            <a:bodyPr/>
            <a:lstStyle/>
            <a:p/>
          </p:txBody>
        </p:sp>
        <p:sp>
          <p:nvSpPr>
            <p:cNvPr id="50" name="rc50"/>
            <p:cNvSpPr/>
            <p:nvPr/>
          </p:nvSpPr>
          <p:spPr>
            <a:xfrm>
              <a:off x="3092892" y="3458138"/>
              <a:ext cx="204851" cy="24534"/>
            </a:xfrm>
            <a:prstGeom prst="rect">
              <a:avLst/>
            </a:prstGeom>
            <a:solidFill>
              <a:srgbClr val="0058AB">
                <a:alpha val="100000"/>
              </a:srgbClr>
            </a:solidFill>
          </p:spPr>
          <p:txBody>
            <a:bodyPr/>
            <a:lstStyle/>
            <a:p/>
          </p:txBody>
        </p:sp>
        <p:sp>
          <p:nvSpPr>
            <p:cNvPr id="51" name="rc51"/>
            <p:cNvSpPr/>
            <p:nvPr/>
          </p:nvSpPr>
          <p:spPr>
            <a:xfrm>
              <a:off x="3092892" y="3482673"/>
              <a:ext cx="204851" cy="49069"/>
            </a:xfrm>
            <a:prstGeom prst="rect">
              <a:avLst/>
            </a:prstGeom>
            <a:solidFill>
              <a:srgbClr val="1CABE2">
                <a:alpha val="100000"/>
              </a:srgbClr>
            </a:solidFill>
          </p:spPr>
          <p:txBody>
            <a:bodyPr/>
            <a:lstStyle/>
            <a:p/>
          </p:txBody>
        </p:sp>
        <p:sp>
          <p:nvSpPr>
            <p:cNvPr id="52" name="rc52"/>
            <p:cNvSpPr/>
            <p:nvPr/>
          </p:nvSpPr>
          <p:spPr>
            <a:xfrm>
              <a:off x="3320505" y="3510145"/>
              <a:ext cx="204851" cy="1175242"/>
            </a:xfrm>
            <a:prstGeom prst="rect">
              <a:avLst/>
            </a:prstGeom>
            <a:solidFill>
              <a:srgbClr val="80BD41">
                <a:alpha val="100000"/>
              </a:srgbClr>
            </a:solidFill>
          </p:spPr>
          <p:txBody>
            <a:bodyPr/>
            <a:lstStyle/>
            <a:p/>
          </p:txBody>
        </p:sp>
        <p:sp>
          <p:nvSpPr>
            <p:cNvPr id="53" name="rc53"/>
            <p:cNvSpPr/>
            <p:nvPr/>
          </p:nvSpPr>
          <p:spPr>
            <a:xfrm>
              <a:off x="3320505" y="3473861"/>
              <a:ext cx="204851" cy="12094"/>
            </a:xfrm>
            <a:prstGeom prst="rect">
              <a:avLst/>
            </a:prstGeom>
            <a:solidFill>
              <a:srgbClr val="0058AB">
                <a:alpha val="100000"/>
              </a:srgbClr>
            </a:solidFill>
          </p:spPr>
          <p:txBody>
            <a:bodyPr/>
            <a:lstStyle/>
            <a:p/>
          </p:txBody>
        </p:sp>
        <p:sp>
          <p:nvSpPr>
            <p:cNvPr id="54" name="rc54"/>
            <p:cNvSpPr/>
            <p:nvPr/>
          </p:nvSpPr>
          <p:spPr>
            <a:xfrm>
              <a:off x="3320505" y="3485955"/>
              <a:ext cx="204851" cy="24189"/>
            </a:xfrm>
            <a:prstGeom prst="rect">
              <a:avLst/>
            </a:prstGeom>
            <a:solidFill>
              <a:srgbClr val="1CABE2">
                <a:alpha val="100000"/>
              </a:srgbClr>
            </a:solidFill>
          </p:spPr>
          <p:txBody>
            <a:bodyPr/>
            <a:lstStyle/>
            <a:p/>
          </p:txBody>
        </p:sp>
        <p:sp>
          <p:nvSpPr>
            <p:cNvPr id="55" name="rc55"/>
            <p:cNvSpPr/>
            <p:nvPr/>
          </p:nvSpPr>
          <p:spPr>
            <a:xfrm>
              <a:off x="3548117" y="3534161"/>
              <a:ext cx="204851" cy="1151225"/>
            </a:xfrm>
            <a:prstGeom prst="rect">
              <a:avLst/>
            </a:prstGeom>
            <a:solidFill>
              <a:srgbClr val="80BD41">
                <a:alpha val="100000"/>
              </a:srgbClr>
            </a:solidFill>
          </p:spPr>
          <p:txBody>
            <a:bodyPr/>
            <a:lstStyle/>
            <a:p/>
          </p:txBody>
        </p:sp>
        <p:sp>
          <p:nvSpPr>
            <p:cNvPr id="56" name="rc56"/>
            <p:cNvSpPr/>
            <p:nvPr/>
          </p:nvSpPr>
          <p:spPr>
            <a:xfrm>
              <a:off x="3548117" y="3486128"/>
              <a:ext cx="204851" cy="11921"/>
            </a:xfrm>
            <a:prstGeom prst="rect">
              <a:avLst/>
            </a:prstGeom>
            <a:solidFill>
              <a:srgbClr val="0058AB">
                <a:alpha val="100000"/>
              </a:srgbClr>
            </a:solidFill>
          </p:spPr>
          <p:txBody>
            <a:bodyPr/>
            <a:lstStyle/>
            <a:p/>
          </p:txBody>
        </p:sp>
        <p:sp>
          <p:nvSpPr>
            <p:cNvPr id="57" name="rc57"/>
            <p:cNvSpPr/>
            <p:nvPr/>
          </p:nvSpPr>
          <p:spPr>
            <a:xfrm>
              <a:off x="3548117" y="3498050"/>
              <a:ext cx="204851" cy="36110"/>
            </a:xfrm>
            <a:prstGeom prst="rect">
              <a:avLst/>
            </a:prstGeom>
            <a:solidFill>
              <a:srgbClr val="1CABE2">
                <a:alpha val="100000"/>
              </a:srgbClr>
            </a:solidFill>
          </p:spPr>
          <p:txBody>
            <a:bodyPr/>
            <a:lstStyle/>
            <a:p/>
          </p:txBody>
        </p:sp>
        <p:sp>
          <p:nvSpPr>
            <p:cNvPr id="58" name="rc58"/>
            <p:cNvSpPr/>
            <p:nvPr/>
          </p:nvSpPr>
          <p:spPr>
            <a:xfrm>
              <a:off x="3775730" y="3518611"/>
              <a:ext cx="204851" cy="1166776"/>
            </a:xfrm>
            <a:prstGeom prst="rect">
              <a:avLst/>
            </a:prstGeom>
            <a:solidFill>
              <a:srgbClr val="80BD41">
                <a:alpha val="100000"/>
              </a:srgbClr>
            </a:solidFill>
          </p:spPr>
          <p:txBody>
            <a:bodyPr/>
            <a:lstStyle/>
            <a:p/>
          </p:txBody>
        </p:sp>
        <p:sp>
          <p:nvSpPr>
            <p:cNvPr id="59" name="rc59"/>
            <p:cNvSpPr/>
            <p:nvPr/>
          </p:nvSpPr>
          <p:spPr>
            <a:xfrm>
              <a:off x="3775730" y="3457274"/>
              <a:ext cx="204851" cy="24534"/>
            </a:xfrm>
            <a:prstGeom prst="rect">
              <a:avLst/>
            </a:prstGeom>
            <a:solidFill>
              <a:srgbClr val="0058AB">
                <a:alpha val="100000"/>
              </a:srgbClr>
            </a:solidFill>
          </p:spPr>
          <p:txBody>
            <a:bodyPr/>
            <a:lstStyle/>
            <a:p/>
          </p:txBody>
        </p:sp>
        <p:sp>
          <p:nvSpPr>
            <p:cNvPr id="60" name="rc60"/>
            <p:cNvSpPr/>
            <p:nvPr/>
          </p:nvSpPr>
          <p:spPr>
            <a:xfrm>
              <a:off x="3775730" y="3481809"/>
              <a:ext cx="204851" cy="36801"/>
            </a:xfrm>
            <a:prstGeom prst="rect">
              <a:avLst/>
            </a:prstGeom>
            <a:solidFill>
              <a:srgbClr val="1CABE2">
                <a:alpha val="100000"/>
              </a:srgbClr>
            </a:solidFill>
          </p:spPr>
          <p:txBody>
            <a:bodyPr/>
            <a:lstStyle/>
            <a:p/>
          </p:txBody>
        </p:sp>
        <p:sp>
          <p:nvSpPr>
            <p:cNvPr id="61" name="rc61"/>
            <p:cNvSpPr/>
            <p:nvPr/>
          </p:nvSpPr>
          <p:spPr>
            <a:xfrm>
              <a:off x="4003342" y="3455546"/>
              <a:ext cx="204851" cy="1229840"/>
            </a:xfrm>
            <a:prstGeom prst="rect">
              <a:avLst/>
            </a:prstGeom>
            <a:solidFill>
              <a:srgbClr val="80BD41">
                <a:alpha val="100000"/>
              </a:srgbClr>
            </a:solidFill>
          </p:spPr>
          <p:txBody>
            <a:bodyPr/>
            <a:lstStyle/>
            <a:p/>
          </p:txBody>
        </p:sp>
        <p:sp>
          <p:nvSpPr>
            <p:cNvPr id="62" name="rc62"/>
            <p:cNvSpPr/>
            <p:nvPr/>
          </p:nvSpPr>
          <p:spPr>
            <a:xfrm>
              <a:off x="4003342" y="3430493"/>
              <a:ext cx="204851" cy="12612"/>
            </a:xfrm>
            <a:prstGeom prst="rect">
              <a:avLst/>
            </a:prstGeom>
            <a:solidFill>
              <a:srgbClr val="0058AB">
                <a:alpha val="100000"/>
              </a:srgbClr>
            </a:solidFill>
          </p:spPr>
          <p:txBody>
            <a:bodyPr/>
            <a:lstStyle/>
            <a:p/>
          </p:txBody>
        </p:sp>
        <p:sp>
          <p:nvSpPr>
            <p:cNvPr id="63" name="rc63"/>
            <p:cNvSpPr/>
            <p:nvPr/>
          </p:nvSpPr>
          <p:spPr>
            <a:xfrm>
              <a:off x="4003342" y="3443106"/>
              <a:ext cx="204851" cy="12440"/>
            </a:xfrm>
            <a:prstGeom prst="rect">
              <a:avLst/>
            </a:prstGeom>
            <a:solidFill>
              <a:srgbClr val="1CABE2">
                <a:alpha val="100000"/>
              </a:srgbClr>
            </a:solidFill>
          </p:spPr>
          <p:txBody>
            <a:bodyPr/>
            <a:lstStyle/>
            <a:p/>
          </p:txBody>
        </p:sp>
        <p:sp>
          <p:nvSpPr>
            <p:cNvPr id="64" name="rc64"/>
            <p:cNvSpPr/>
            <p:nvPr/>
          </p:nvSpPr>
          <p:spPr>
            <a:xfrm>
              <a:off x="4230955" y="3464013"/>
              <a:ext cx="204851" cy="1221374"/>
            </a:xfrm>
            <a:prstGeom prst="rect">
              <a:avLst/>
            </a:prstGeom>
            <a:solidFill>
              <a:srgbClr val="80BD41">
                <a:alpha val="100000"/>
              </a:srgbClr>
            </a:solidFill>
          </p:spPr>
          <p:txBody>
            <a:bodyPr/>
            <a:lstStyle/>
            <a:p/>
          </p:txBody>
        </p:sp>
        <p:sp>
          <p:nvSpPr>
            <p:cNvPr id="65" name="rc65"/>
            <p:cNvSpPr/>
            <p:nvPr/>
          </p:nvSpPr>
          <p:spPr>
            <a:xfrm>
              <a:off x="4230955" y="3399739"/>
              <a:ext cx="204851" cy="51488"/>
            </a:xfrm>
            <a:prstGeom prst="rect">
              <a:avLst/>
            </a:prstGeom>
            <a:solidFill>
              <a:srgbClr val="0058AB">
                <a:alpha val="100000"/>
              </a:srgbClr>
            </a:solidFill>
          </p:spPr>
          <p:txBody>
            <a:bodyPr/>
            <a:lstStyle/>
            <a:p/>
          </p:txBody>
        </p:sp>
        <p:sp>
          <p:nvSpPr>
            <p:cNvPr id="66" name="rc66"/>
            <p:cNvSpPr/>
            <p:nvPr/>
          </p:nvSpPr>
          <p:spPr>
            <a:xfrm>
              <a:off x="4230955" y="3451227"/>
              <a:ext cx="204851" cy="12785"/>
            </a:xfrm>
            <a:prstGeom prst="rect">
              <a:avLst/>
            </a:prstGeom>
            <a:solidFill>
              <a:srgbClr val="1CABE2">
                <a:alpha val="100000"/>
              </a:srgbClr>
            </a:solidFill>
          </p:spPr>
          <p:txBody>
            <a:bodyPr/>
            <a:lstStyle/>
            <a:p/>
          </p:txBody>
        </p:sp>
        <p:sp>
          <p:nvSpPr>
            <p:cNvPr id="67" name="rc67"/>
            <p:cNvSpPr/>
            <p:nvPr/>
          </p:nvSpPr>
          <p:spPr>
            <a:xfrm>
              <a:off x="4458568" y="3442070"/>
              <a:ext cx="204851" cy="1243317"/>
            </a:xfrm>
            <a:prstGeom prst="rect">
              <a:avLst/>
            </a:prstGeom>
            <a:solidFill>
              <a:srgbClr val="80BD41">
                <a:alpha val="100000"/>
              </a:srgbClr>
            </a:solidFill>
          </p:spPr>
          <p:txBody>
            <a:bodyPr/>
            <a:lstStyle/>
            <a:p/>
          </p:txBody>
        </p:sp>
        <p:sp>
          <p:nvSpPr>
            <p:cNvPr id="68" name="rc68"/>
            <p:cNvSpPr/>
            <p:nvPr/>
          </p:nvSpPr>
          <p:spPr>
            <a:xfrm>
              <a:off x="4458568" y="3376586"/>
              <a:ext cx="204851" cy="52352"/>
            </a:xfrm>
            <a:prstGeom prst="rect">
              <a:avLst/>
            </a:prstGeom>
            <a:solidFill>
              <a:srgbClr val="0058AB">
                <a:alpha val="100000"/>
              </a:srgbClr>
            </a:solidFill>
          </p:spPr>
          <p:txBody>
            <a:bodyPr/>
            <a:lstStyle/>
            <a:p/>
          </p:txBody>
        </p:sp>
        <p:sp>
          <p:nvSpPr>
            <p:cNvPr id="69" name="rc69"/>
            <p:cNvSpPr/>
            <p:nvPr/>
          </p:nvSpPr>
          <p:spPr>
            <a:xfrm>
              <a:off x="4458568" y="3428938"/>
              <a:ext cx="204851" cy="13131"/>
            </a:xfrm>
            <a:prstGeom prst="rect">
              <a:avLst/>
            </a:prstGeom>
            <a:solidFill>
              <a:srgbClr val="1CABE2">
                <a:alpha val="100000"/>
              </a:srgbClr>
            </a:solidFill>
          </p:spPr>
          <p:txBody>
            <a:bodyPr/>
            <a:lstStyle/>
            <a:p/>
          </p:txBody>
        </p:sp>
        <p:sp>
          <p:nvSpPr>
            <p:cNvPr id="70" name="rc70"/>
            <p:cNvSpPr/>
            <p:nvPr/>
          </p:nvSpPr>
          <p:spPr>
            <a:xfrm>
              <a:off x="4686180" y="3443970"/>
              <a:ext cx="204851" cy="1241416"/>
            </a:xfrm>
            <a:prstGeom prst="rect">
              <a:avLst/>
            </a:prstGeom>
            <a:solidFill>
              <a:srgbClr val="80BD41">
                <a:alpha val="100000"/>
              </a:srgbClr>
            </a:solidFill>
          </p:spPr>
          <p:txBody>
            <a:bodyPr/>
            <a:lstStyle/>
            <a:p/>
          </p:txBody>
        </p:sp>
        <p:sp>
          <p:nvSpPr>
            <p:cNvPr id="71" name="rc71"/>
            <p:cNvSpPr/>
            <p:nvPr/>
          </p:nvSpPr>
          <p:spPr>
            <a:xfrm>
              <a:off x="4686180" y="3364665"/>
              <a:ext cx="204851" cy="39566"/>
            </a:xfrm>
            <a:prstGeom prst="rect">
              <a:avLst/>
            </a:prstGeom>
            <a:solidFill>
              <a:srgbClr val="0058AB">
                <a:alpha val="100000"/>
              </a:srgbClr>
            </a:solidFill>
          </p:spPr>
          <p:txBody>
            <a:bodyPr/>
            <a:lstStyle/>
            <a:p/>
          </p:txBody>
        </p:sp>
        <p:sp>
          <p:nvSpPr>
            <p:cNvPr id="72" name="rc72"/>
            <p:cNvSpPr/>
            <p:nvPr/>
          </p:nvSpPr>
          <p:spPr>
            <a:xfrm>
              <a:off x="4686180" y="3404231"/>
              <a:ext cx="204851" cy="39739"/>
            </a:xfrm>
            <a:prstGeom prst="rect">
              <a:avLst/>
            </a:prstGeom>
            <a:solidFill>
              <a:srgbClr val="1CABE2">
                <a:alpha val="100000"/>
              </a:srgbClr>
            </a:solidFill>
          </p:spPr>
          <p:txBody>
            <a:bodyPr/>
            <a:lstStyle/>
            <a:p/>
          </p:txBody>
        </p:sp>
        <p:sp>
          <p:nvSpPr>
            <p:cNvPr id="73" name="rc73"/>
            <p:cNvSpPr/>
            <p:nvPr/>
          </p:nvSpPr>
          <p:spPr>
            <a:xfrm>
              <a:off x="4913793" y="3419781"/>
              <a:ext cx="204851" cy="1265605"/>
            </a:xfrm>
            <a:prstGeom prst="rect">
              <a:avLst/>
            </a:prstGeom>
            <a:solidFill>
              <a:srgbClr val="80BD41">
                <a:alpha val="100000"/>
              </a:srgbClr>
            </a:solidFill>
          </p:spPr>
          <p:txBody>
            <a:bodyPr/>
            <a:lstStyle/>
            <a:p/>
          </p:txBody>
        </p:sp>
        <p:sp>
          <p:nvSpPr>
            <p:cNvPr id="74" name="rc74"/>
            <p:cNvSpPr/>
            <p:nvPr/>
          </p:nvSpPr>
          <p:spPr>
            <a:xfrm>
              <a:off x="4913793" y="3353261"/>
              <a:ext cx="204851" cy="26607"/>
            </a:xfrm>
            <a:prstGeom prst="rect">
              <a:avLst/>
            </a:prstGeom>
            <a:solidFill>
              <a:srgbClr val="0058AB">
                <a:alpha val="100000"/>
              </a:srgbClr>
            </a:solidFill>
          </p:spPr>
          <p:txBody>
            <a:bodyPr/>
            <a:lstStyle/>
            <a:p/>
          </p:txBody>
        </p:sp>
        <p:sp>
          <p:nvSpPr>
            <p:cNvPr id="75" name="rc75"/>
            <p:cNvSpPr/>
            <p:nvPr/>
          </p:nvSpPr>
          <p:spPr>
            <a:xfrm>
              <a:off x="4913793" y="3379869"/>
              <a:ext cx="204851" cy="39911"/>
            </a:xfrm>
            <a:prstGeom prst="rect">
              <a:avLst/>
            </a:prstGeom>
            <a:solidFill>
              <a:srgbClr val="1CABE2">
                <a:alpha val="100000"/>
              </a:srgbClr>
            </a:solidFill>
          </p:spPr>
          <p:txBody>
            <a:bodyPr/>
            <a:lstStyle/>
            <a:p/>
          </p:txBody>
        </p:sp>
        <p:sp>
          <p:nvSpPr>
            <p:cNvPr id="76" name="rc76"/>
            <p:cNvSpPr/>
            <p:nvPr/>
          </p:nvSpPr>
          <p:spPr>
            <a:xfrm>
              <a:off x="5141405" y="3490102"/>
              <a:ext cx="204851" cy="1195284"/>
            </a:xfrm>
            <a:prstGeom prst="rect">
              <a:avLst/>
            </a:prstGeom>
            <a:solidFill>
              <a:srgbClr val="80BD41">
                <a:alpha val="100000"/>
              </a:srgbClr>
            </a:solidFill>
          </p:spPr>
          <p:txBody>
            <a:bodyPr/>
            <a:lstStyle/>
            <a:p/>
          </p:txBody>
        </p:sp>
        <p:sp>
          <p:nvSpPr>
            <p:cNvPr id="77" name="rc77"/>
            <p:cNvSpPr/>
            <p:nvPr/>
          </p:nvSpPr>
          <p:spPr>
            <a:xfrm>
              <a:off x="5141405" y="3327172"/>
              <a:ext cx="204851" cy="149453"/>
            </a:xfrm>
            <a:prstGeom prst="rect">
              <a:avLst/>
            </a:prstGeom>
            <a:solidFill>
              <a:srgbClr val="0058AB">
                <a:alpha val="100000"/>
              </a:srgbClr>
            </a:solidFill>
          </p:spPr>
          <p:txBody>
            <a:bodyPr/>
            <a:lstStyle/>
            <a:p/>
          </p:txBody>
        </p:sp>
        <p:sp>
          <p:nvSpPr>
            <p:cNvPr id="78" name="rc78"/>
            <p:cNvSpPr/>
            <p:nvPr/>
          </p:nvSpPr>
          <p:spPr>
            <a:xfrm>
              <a:off x="5141405" y="3476625"/>
              <a:ext cx="204851" cy="13476"/>
            </a:xfrm>
            <a:prstGeom prst="rect">
              <a:avLst/>
            </a:prstGeom>
            <a:solidFill>
              <a:srgbClr val="1CABE2">
                <a:alpha val="100000"/>
              </a:srgbClr>
            </a:solidFill>
          </p:spPr>
          <p:txBody>
            <a:bodyPr/>
            <a:lstStyle/>
            <a:p/>
          </p:txBody>
        </p:sp>
        <p:sp>
          <p:nvSpPr>
            <p:cNvPr id="79" name="rc79"/>
            <p:cNvSpPr/>
            <p:nvPr/>
          </p:nvSpPr>
          <p:spPr>
            <a:xfrm>
              <a:off x="5369018" y="3365010"/>
              <a:ext cx="204851" cy="1320376"/>
            </a:xfrm>
            <a:prstGeom prst="rect">
              <a:avLst/>
            </a:prstGeom>
            <a:solidFill>
              <a:srgbClr val="80BD41">
                <a:alpha val="100000"/>
              </a:srgbClr>
            </a:solidFill>
          </p:spPr>
          <p:txBody>
            <a:bodyPr/>
            <a:lstStyle/>
            <a:p/>
          </p:txBody>
        </p:sp>
        <p:sp>
          <p:nvSpPr>
            <p:cNvPr id="80" name="rc80"/>
            <p:cNvSpPr/>
            <p:nvPr/>
          </p:nvSpPr>
          <p:spPr>
            <a:xfrm>
              <a:off x="5369018" y="3310067"/>
              <a:ext cx="204851" cy="41294"/>
            </a:xfrm>
            <a:prstGeom prst="rect">
              <a:avLst/>
            </a:prstGeom>
            <a:solidFill>
              <a:srgbClr val="0058AB">
                <a:alpha val="100000"/>
              </a:srgbClr>
            </a:solidFill>
          </p:spPr>
          <p:txBody>
            <a:bodyPr/>
            <a:lstStyle/>
            <a:p/>
          </p:txBody>
        </p:sp>
        <p:sp>
          <p:nvSpPr>
            <p:cNvPr id="81" name="rc81"/>
            <p:cNvSpPr/>
            <p:nvPr/>
          </p:nvSpPr>
          <p:spPr>
            <a:xfrm>
              <a:off x="5369018" y="3351361"/>
              <a:ext cx="204851" cy="13649"/>
            </a:xfrm>
            <a:prstGeom prst="rect">
              <a:avLst/>
            </a:prstGeom>
            <a:solidFill>
              <a:srgbClr val="1CABE2">
                <a:alpha val="100000"/>
              </a:srgbClr>
            </a:solidFill>
          </p:spPr>
          <p:txBody>
            <a:bodyPr/>
            <a:lstStyle/>
            <a:p/>
          </p:txBody>
        </p:sp>
        <p:sp>
          <p:nvSpPr>
            <p:cNvPr id="82" name="rc82"/>
            <p:cNvSpPr/>
            <p:nvPr/>
          </p:nvSpPr>
          <p:spPr>
            <a:xfrm>
              <a:off x="5596630" y="3434122"/>
              <a:ext cx="204851" cy="1251264"/>
            </a:xfrm>
            <a:prstGeom prst="rect">
              <a:avLst/>
            </a:prstGeom>
            <a:solidFill>
              <a:srgbClr val="80BD41">
                <a:alpha val="100000"/>
              </a:srgbClr>
            </a:solidFill>
          </p:spPr>
          <p:txBody>
            <a:bodyPr/>
            <a:lstStyle/>
            <a:p/>
          </p:txBody>
        </p:sp>
        <p:sp>
          <p:nvSpPr>
            <p:cNvPr id="83" name="rc83"/>
            <p:cNvSpPr/>
            <p:nvPr/>
          </p:nvSpPr>
          <p:spPr>
            <a:xfrm>
              <a:off x="5596630" y="3408551"/>
              <a:ext cx="204851" cy="12785"/>
            </a:xfrm>
            <a:prstGeom prst="rect">
              <a:avLst/>
            </a:prstGeom>
            <a:solidFill>
              <a:srgbClr val="0058AB">
                <a:alpha val="100000"/>
              </a:srgbClr>
            </a:solidFill>
          </p:spPr>
          <p:txBody>
            <a:bodyPr/>
            <a:lstStyle/>
            <a:p/>
          </p:txBody>
        </p:sp>
        <p:sp>
          <p:nvSpPr>
            <p:cNvPr id="84" name="rc84"/>
            <p:cNvSpPr/>
            <p:nvPr/>
          </p:nvSpPr>
          <p:spPr>
            <a:xfrm>
              <a:off x="5596630" y="3421336"/>
              <a:ext cx="204851" cy="12785"/>
            </a:xfrm>
            <a:prstGeom prst="rect">
              <a:avLst/>
            </a:prstGeom>
            <a:solidFill>
              <a:srgbClr val="1CABE2">
                <a:alpha val="100000"/>
              </a:srgbClr>
            </a:solidFill>
          </p:spPr>
          <p:txBody>
            <a:bodyPr/>
            <a:lstStyle/>
            <a:p/>
          </p:txBody>
        </p:sp>
        <p:sp>
          <p:nvSpPr>
            <p:cNvPr id="85" name="rc85"/>
            <p:cNvSpPr/>
            <p:nvPr/>
          </p:nvSpPr>
          <p:spPr>
            <a:xfrm>
              <a:off x="5824243" y="3715060"/>
              <a:ext cx="204851" cy="970326"/>
            </a:xfrm>
            <a:prstGeom prst="rect">
              <a:avLst/>
            </a:prstGeom>
            <a:solidFill>
              <a:srgbClr val="80BD41">
                <a:alpha val="100000"/>
              </a:srgbClr>
            </a:solidFill>
          </p:spPr>
          <p:txBody>
            <a:bodyPr/>
            <a:lstStyle/>
            <a:p/>
          </p:txBody>
        </p:sp>
        <p:sp>
          <p:nvSpPr>
            <p:cNvPr id="86" name="rc86"/>
            <p:cNvSpPr/>
            <p:nvPr/>
          </p:nvSpPr>
          <p:spPr>
            <a:xfrm>
              <a:off x="5824243" y="3457101"/>
              <a:ext cx="204851" cy="257958"/>
            </a:xfrm>
            <a:prstGeom prst="rect">
              <a:avLst/>
            </a:prstGeom>
            <a:solidFill>
              <a:srgbClr val="0058AB">
                <a:alpha val="100000"/>
              </a:srgbClr>
            </a:solidFill>
          </p:spPr>
          <p:txBody>
            <a:bodyPr/>
            <a:lstStyle/>
            <a:p/>
          </p:txBody>
        </p:sp>
        <p:sp>
          <p:nvSpPr>
            <p:cNvPr id="87" name="rc87"/>
            <p:cNvSpPr/>
            <p:nvPr/>
          </p:nvSpPr>
          <p:spPr>
            <a:xfrm>
              <a:off x="5824243" y="3715060"/>
              <a:ext cx="204851" cy="0"/>
            </a:xfrm>
            <a:prstGeom prst="rect">
              <a:avLst/>
            </a:prstGeom>
            <a:solidFill>
              <a:srgbClr val="1CABE2">
                <a:alpha val="100000"/>
              </a:srgbClr>
            </a:solidFill>
          </p:spPr>
          <p:txBody>
            <a:bodyPr/>
            <a:lstStyle/>
            <a:p/>
          </p:txBody>
        </p:sp>
        <p:sp>
          <p:nvSpPr>
            <p:cNvPr id="88" name="rc88"/>
            <p:cNvSpPr/>
            <p:nvPr/>
          </p:nvSpPr>
          <p:spPr>
            <a:xfrm>
              <a:off x="6051856" y="3755663"/>
              <a:ext cx="204851" cy="929723"/>
            </a:xfrm>
            <a:prstGeom prst="rect">
              <a:avLst/>
            </a:prstGeom>
            <a:solidFill>
              <a:srgbClr val="80BD41">
                <a:alpha val="100000"/>
              </a:srgbClr>
            </a:solidFill>
          </p:spPr>
          <p:txBody>
            <a:bodyPr/>
            <a:lstStyle/>
            <a:p/>
          </p:txBody>
        </p:sp>
        <p:sp>
          <p:nvSpPr>
            <p:cNvPr id="89" name="rc89"/>
            <p:cNvSpPr/>
            <p:nvPr/>
          </p:nvSpPr>
          <p:spPr>
            <a:xfrm>
              <a:off x="6051856" y="3565261"/>
              <a:ext cx="204851" cy="190402"/>
            </a:xfrm>
            <a:prstGeom prst="rect">
              <a:avLst/>
            </a:prstGeom>
            <a:solidFill>
              <a:srgbClr val="0058AB">
                <a:alpha val="100000"/>
              </a:srgbClr>
            </a:solidFill>
          </p:spPr>
          <p:txBody>
            <a:bodyPr/>
            <a:lstStyle/>
            <a:p/>
          </p:txBody>
        </p:sp>
        <p:sp>
          <p:nvSpPr>
            <p:cNvPr id="90" name="rc90"/>
            <p:cNvSpPr/>
            <p:nvPr/>
          </p:nvSpPr>
          <p:spPr>
            <a:xfrm>
              <a:off x="6051856" y="3755663"/>
              <a:ext cx="204851" cy="0"/>
            </a:xfrm>
            <a:prstGeom prst="rect">
              <a:avLst/>
            </a:prstGeom>
            <a:solidFill>
              <a:srgbClr val="1CABE2">
                <a:alpha val="100000"/>
              </a:srgbClr>
            </a:solidFill>
          </p:spPr>
          <p:txBody>
            <a:bodyPr/>
            <a:lstStyle/>
            <a:p/>
          </p:txBody>
        </p:sp>
        <p:sp>
          <p:nvSpPr>
            <p:cNvPr id="91" name="rc91"/>
            <p:cNvSpPr/>
            <p:nvPr/>
          </p:nvSpPr>
          <p:spPr>
            <a:xfrm>
              <a:off x="6279468" y="3677049"/>
              <a:ext cx="204851" cy="1008337"/>
            </a:xfrm>
            <a:prstGeom prst="rect">
              <a:avLst/>
            </a:prstGeom>
            <a:solidFill>
              <a:srgbClr val="80BD41">
                <a:alpha val="100000"/>
              </a:srgbClr>
            </a:solidFill>
          </p:spPr>
          <p:txBody>
            <a:bodyPr/>
            <a:lstStyle/>
            <a:p/>
          </p:txBody>
        </p:sp>
        <p:sp>
          <p:nvSpPr>
            <p:cNvPr id="92" name="rc92"/>
            <p:cNvSpPr/>
            <p:nvPr/>
          </p:nvSpPr>
          <p:spPr>
            <a:xfrm>
              <a:off x="6279468" y="3484919"/>
              <a:ext cx="204851" cy="107986"/>
            </a:xfrm>
            <a:prstGeom prst="rect">
              <a:avLst/>
            </a:prstGeom>
            <a:solidFill>
              <a:srgbClr val="0058AB">
                <a:alpha val="100000"/>
              </a:srgbClr>
            </a:solidFill>
          </p:spPr>
          <p:txBody>
            <a:bodyPr/>
            <a:lstStyle/>
            <a:p/>
          </p:txBody>
        </p:sp>
        <p:sp>
          <p:nvSpPr>
            <p:cNvPr id="93" name="rc93"/>
            <p:cNvSpPr/>
            <p:nvPr/>
          </p:nvSpPr>
          <p:spPr>
            <a:xfrm>
              <a:off x="6279468" y="3592906"/>
              <a:ext cx="204851" cy="84143"/>
            </a:xfrm>
            <a:prstGeom prst="rect">
              <a:avLst/>
            </a:prstGeom>
            <a:solidFill>
              <a:srgbClr val="1CABE2">
                <a:alpha val="100000"/>
              </a:srgbClr>
            </a:solidFill>
          </p:spPr>
          <p:txBody>
            <a:bodyPr/>
            <a:lstStyle/>
            <a:p/>
          </p:txBody>
        </p:sp>
        <p:sp>
          <p:nvSpPr>
            <p:cNvPr id="94" name="rc94"/>
            <p:cNvSpPr/>
            <p:nvPr/>
          </p:nvSpPr>
          <p:spPr>
            <a:xfrm>
              <a:off x="6507081" y="3605346"/>
              <a:ext cx="204851" cy="1080040"/>
            </a:xfrm>
            <a:prstGeom prst="rect">
              <a:avLst/>
            </a:prstGeom>
            <a:solidFill>
              <a:srgbClr val="80BD41">
                <a:alpha val="100000"/>
              </a:srgbClr>
            </a:solidFill>
          </p:spPr>
          <p:txBody>
            <a:bodyPr/>
            <a:lstStyle/>
            <a:p/>
          </p:txBody>
        </p:sp>
        <p:sp>
          <p:nvSpPr>
            <p:cNvPr id="95" name="rc95"/>
            <p:cNvSpPr/>
            <p:nvPr/>
          </p:nvSpPr>
          <p:spPr>
            <a:xfrm>
              <a:off x="6507081" y="3414771"/>
              <a:ext cx="204851" cy="190575"/>
            </a:xfrm>
            <a:prstGeom prst="rect">
              <a:avLst/>
            </a:prstGeom>
            <a:solidFill>
              <a:srgbClr val="0058AB">
                <a:alpha val="100000"/>
              </a:srgbClr>
            </a:solidFill>
          </p:spPr>
          <p:txBody>
            <a:bodyPr/>
            <a:lstStyle/>
            <a:p/>
          </p:txBody>
        </p:sp>
        <p:sp>
          <p:nvSpPr>
            <p:cNvPr id="96" name="rc96"/>
            <p:cNvSpPr/>
            <p:nvPr/>
          </p:nvSpPr>
          <p:spPr>
            <a:xfrm>
              <a:off x="6507081" y="3605346"/>
              <a:ext cx="204851" cy="0"/>
            </a:xfrm>
            <a:prstGeom prst="rect">
              <a:avLst/>
            </a:prstGeom>
            <a:solidFill>
              <a:srgbClr val="1CABE2">
                <a:alpha val="100000"/>
              </a:srgbClr>
            </a:solidFill>
          </p:spPr>
          <p:txBody>
            <a:bodyPr/>
            <a:lstStyle/>
            <a:p/>
          </p:txBody>
        </p:sp>
        <p:sp>
          <p:nvSpPr>
            <p:cNvPr id="97" name="rc97"/>
            <p:cNvSpPr/>
            <p:nvPr/>
          </p:nvSpPr>
          <p:spPr>
            <a:xfrm>
              <a:off x="6734693" y="3549365"/>
              <a:ext cx="204851" cy="1136021"/>
            </a:xfrm>
            <a:prstGeom prst="rect">
              <a:avLst/>
            </a:prstGeom>
            <a:solidFill>
              <a:srgbClr val="80BD41">
                <a:alpha val="100000"/>
              </a:srgbClr>
            </a:solidFill>
          </p:spPr>
          <p:txBody>
            <a:bodyPr/>
            <a:lstStyle/>
            <a:p/>
          </p:txBody>
        </p:sp>
        <p:sp>
          <p:nvSpPr>
            <p:cNvPr id="98" name="rc98"/>
            <p:cNvSpPr/>
            <p:nvPr/>
          </p:nvSpPr>
          <p:spPr>
            <a:xfrm>
              <a:off x="6734693" y="3394383"/>
              <a:ext cx="204851" cy="142024"/>
            </a:xfrm>
            <a:prstGeom prst="rect">
              <a:avLst/>
            </a:prstGeom>
            <a:solidFill>
              <a:srgbClr val="0058AB">
                <a:alpha val="100000"/>
              </a:srgbClr>
            </a:solidFill>
          </p:spPr>
          <p:txBody>
            <a:bodyPr/>
            <a:lstStyle/>
            <a:p/>
          </p:txBody>
        </p:sp>
        <p:sp>
          <p:nvSpPr>
            <p:cNvPr id="99" name="rc99"/>
            <p:cNvSpPr/>
            <p:nvPr/>
          </p:nvSpPr>
          <p:spPr>
            <a:xfrm>
              <a:off x="6734693" y="3536407"/>
              <a:ext cx="204851" cy="12958"/>
            </a:xfrm>
            <a:prstGeom prst="rect">
              <a:avLst/>
            </a:prstGeom>
            <a:solidFill>
              <a:srgbClr val="1CABE2">
                <a:alpha val="100000"/>
              </a:srgbClr>
            </a:solidFill>
          </p:spPr>
          <p:txBody>
            <a:bodyPr/>
            <a:lstStyle/>
            <a:p/>
          </p:txBody>
        </p:sp>
        <p:sp>
          <p:nvSpPr>
            <p:cNvPr id="100" name="rc100"/>
            <p:cNvSpPr/>
            <p:nvPr/>
          </p:nvSpPr>
          <p:spPr>
            <a:xfrm>
              <a:off x="6962306" y="3615194"/>
              <a:ext cx="204851" cy="1070192"/>
            </a:xfrm>
            <a:prstGeom prst="rect">
              <a:avLst/>
            </a:prstGeom>
            <a:solidFill>
              <a:srgbClr val="80BD41">
                <a:alpha val="100000"/>
              </a:srgbClr>
            </a:solidFill>
          </p:spPr>
          <p:txBody>
            <a:bodyPr/>
            <a:lstStyle/>
            <a:p/>
          </p:txBody>
        </p:sp>
        <p:sp>
          <p:nvSpPr>
            <p:cNvPr id="101" name="rc101"/>
            <p:cNvSpPr/>
            <p:nvPr/>
          </p:nvSpPr>
          <p:spPr>
            <a:xfrm>
              <a:off x="6962306" y="3395938"/>
              <a:ext cx="204851" cy="141851"/>
            </a:xfrm>
            <a:prstGeom prst="rect">
              <a:avLst/>
            </a:prstGeom>
            <a:solidFill>
              <a:srgbClr val="0058AB">
                <a:alpha val="100000"/>
              </a:srgbClr>
            </a:solidFill>
          </p:spPr>
          <p:txBody>
            <a:bodyPr/>
            <a:lstStyle/>
            <a:p/>
          </p:txBody>
        </p:sp>
        <p:sp>
          <p:nvSpPr>
            <p:cNvPr id="102" name="rc102"/>
            <p:cNvSpPr/>
            <p:nvPr/>
          </p:nvSpPr>
          <p:spPr>
            <a:xfrm>
              <a:off x="6962306" y="3537789"/>
              <a:ext cx="204851" cy="77404"/>
            </a:xfrm>
            <a:prstGeom prst="rect">
              <a:avLst/>
            </a:prstGeom>
            <a:solidFill>
              <a:srgbClr val="1CABE2">
                <a:alpha val="100000"/>
              </a:srgbClr>
            </a:solidFill>
          </p:spPr>
          <p:txBody>
            <a:bodyPr/>
            <a:lstStyle/>
            <a:p/>
          </p:txBody>
        </p:sp>
        <p:sp>
          <p:nvSpPr>
            <p:cNvPr id="103" name="rc103"/>
            <p:cNvSpPr/>
            <p:nvPr/>
          </p:nvSpPr>
          <p:spPr>
            <a:xfrm>
              <a:off x="7189918" y="3403713"/>
              <a:ext cx="204851" cy="76314"/>
            </a:xfrm>
            <a:prstGeom prst="rect">
              <a:avLst/>
            </a:prstGeom>
            <a:solidFill>
              <a:srgbClr val="F26A21">
                <a:alpha val="100000"/>
              </a:srgbClr>
            </a:solidFill>
          </p:spPr>
          <p:txBody>
            <a:bodyPr/>
            <a:lstStyle/>
            <a:p/>
          </p:txBody>
        </p:sp>
        <p:sp>
          <p:nvSpPr>
            <p:cNvPr id="104" name="rc104"/>
            <p:cNvSpPr/>
            <p:nvPr/>
          </p:nvSpPr>
          <p:spPr>
            <a:xfrm>
              <a:off x="7189918" y="3480027"/>
              <a:ext cx="204851" cy="1205359"/>
            </a:xfrm>
            <a:prstGeom prst="rect">
              <a:avLst/>
            </a:prstGeom>
            <a:solidFill>
              <a:srgbClr val="FFC20E">
                <a:alpha val="100000"/>
              </a:srgbClr>
            </a:solidFill>
          </p:spPr>
          <p:txBody>
            <a:bodyPr/>
            <a:lstStyle/>
            <a:p/>
          </p:txBody>
        </p:sp>
        <p:sp>
          <p:nvSpPr>
            <p:cNvPr id="105" name="rc105"/>
            <p:cNvSpPr/>
            <p:nvPr/>
          </p:nvSpPr>
          <p:spPr>
            <a:xfrm>
              <a:off x="7417531" y="3413734"/>
              <a:ext cx="204851" cy="41056"/>
            </a:xfrm>
            <a:prstGeom prst="rect">
              <a:avLst/>
            </a:prstGeom>
            <a:solidFill>
              <a:srgbClr val="F26A21">
                <a:alpha val="100000"/>
              </a:srgbClr>
            </a:solidFill>
          </p:spPr>
          <p:txBody>
            <a:bodyPr/>
            <a:lstStyle/>
            <a:p/>
          </p:txBody>
        </p:sp>
        <p:sp>
          <p:nvSpPr>
            <p:cNvPr id="106" name="rc106"/>
            <p:cNvSpPr/>
            <p:nvPr/>
          </p:nvSpPr>
          <p:spPr>
            <a:xfrm>
              <a:off x="7417531" y="3454790"/>
              <a:ext cx="204851" cy="1230596"/>
            </a:xfrm>
            <a:prstGeom prst="rect">
              <a:avLst/>
            </a:prstGeom>
            <a:solidFill>
              <a:srgbClr val="FFC20E">
                <a:alpha val="100000"/>
              </a:srgbClr>
            </a:solidFill>
          </p:spPr>
          <p:txBody>
            <a:bodyPr/>
            <a:lstStyle/>
            <a:p/>
          </p:txBody>
        </p:sp>
        <p:sp>
          <p:nvSpPr>
            <p:cNvPr id="107" name="rc107"/>
            <p:cNvSpPr/>
            <p:nvPr/>
          </p:nvSpPr>
          <p:spPr>
            <a:xfrm>
              <a:off x="7645143" y="3425828"/>
              <a:ext cx="204851" cy="22087"/>
            </a:xfrm>
            <a:prstGeom prst="rect">
              <a:avLst/>
            </a:prstGeom>
            <a:solidFill>
              <a:srgbClr val="F26A21">
                <a:alpha val="100000"/>
              </a:srgbClr>
            </a:solidFill>
          </p:spPr>
          <p:txBody>
            <a:bodyPr/>
            <a:lstStyle/>
            <a:p/>
          </p:txBody>
        </p:sp>
        <p:sp>
          <p:nvSpPr>
            <p:cNvPr id="108" name="rc108"/>
            <p:cNvSpPr/>
            <p:nvPr/>
          </p:nvSpPr>
          <p:spPr>
            <a:xfrm>
              <a:off x="7645143" y="3447916"/>
              <a:ext cx="204851" cy="1237470"/>
            </a:xfrm>
            <a:prstGeom prst="rect">
              <a:avLst/>
            </a:prstGeom>
            <a:solidFill>
              <a:srgbClr val="FFC20E">
                <a:alpha val="100000"/>
              </a:srgbClr>
            </a:solidFill>
          </p:spPr>
          <p:txBody>
            <a:bodyPr/>
            <a:lstStyle/>
            <a:p/>
          </p:txBody>
        </p:sp>
        <p:sp>
          <p:nvSpPr>
            <p:cNvPr id="109" name="rc109"/>
            <p:cNvSpPr/>
            <p:nvPr/>
          </p:nvSpPr>
          <p:spPr>
            <a:xfrm>
              <a:off x="7872756" y="3440515"/>
              <a:ext cx="204851" cy="11882"/>
            </a:xfrm>
            <a:prstGeom prst="rect">
              <a:avLst/>
            </a:prstGeom>
            <a:solidFill>
              <a:srgbClr val="F26A21">
                <a:alpha val="100000"/>
              </a:srgbClr>
            </a:solidFill>
          </p:spPr>
          <p:txBody>
            <a:bodyPr/>
            <a:lstStyle/>
            <a:p/>
          </p:txBody>
        </p:sp>
        <p:sp>
          <p:nvSpPr>
            <p:cNvPr id="110" name="rc110"/>
            <p:cNvSpPr/>
            <p:nvPr/>
          </p:nvSpPr>
          <p:spPr>
            <a:xfrm>
              <a:off x="7872756" y="3452397"/>
              <a:ext cx="204851" cy="1232989"/>
            </a:xfrm>
            <a:prstGeom prst="rect">
              <a:avLst/>
            </a:prstGeom>
            <a:solidFill>
              <a:srgbClr val="FFC20E">
                <a:alpha val="100000"/>
              </a:srgbClr>
            </a:solidFill>
          </p:spPr>
          <p:txBody>
            <a:bodyPr/>
            <a:lstStyle/>
            <a:p/>
          </p:txBody>
        </p:sp>
        <p:sp>
          <p:nvSpPr>
            <p:cNvPr id="111" name="rc111"/>
            <p:cNvSpPr/>
            <p:nvPr/>
          </p:nvSpPr>
          <p:spPr>
            <a:xfrm>
              <a:off x="8100369" y="3453473"/>
              <a:ext cx="204851" cy="6392"/>
            </a:xfrm>
            <a:prstGeom prst="rect">
              <a:avLst/>
            </a:prstGeom>
            <a:solidFill>
              <a:srgbClr val="F26A21">
                <a:alpha val="100000"/>
              </a:srgbClr>
            </a:solidFill>
          </p:spPr>
          <p:txBody>
            <a:bodyPr/>
            <a:lstStyle/>
            <a:p/>
          </p:txBody>
        </p:sp>
        <p:sp>
          <p:nvSpPr>
            <p:cNvPr id="112" name="rc112"/>
            <p:cNvSpPr/>
            <p:nvPr/>
          </p:nvSpPr>
          <p:spPr>
            <a:xfrm>
              <a:off x="8100369" y="3459866"/>
              <a:ext cx="204851" cy="1225520"/>
            </a:xfrm>
            <a:prstGeom prst="rect">
              <a:avLst/>
            </a:prstGeom>
            <a:solidFill>
              <a:srgbClr val="FFC20E">
                <a:alpha val="100000"/>
              </a:srgbClr>
            </a:solidFill>
          </p:spPr>
          <p:txBody>
            <a:bodyPr/>
            <a:lstStyle/>
            <a:p/>
          </p:txBody>
        </p:sp>
        <p:sp>
          <p:nvSpPr>
            <p:cNvPr id="113" name="pl113"/>
            <p:cNvSpPr/>
            <p:nvPr/>
          </p:nvSpPr>
          <p:spPr>
            <a:xfrm>
              <a:off x="1374417" y="2071041"/>
              <a:ext cx="5690314" cy="528150"/>
            </a:xfrm>
            <a:custGeom>
              <a:avLst/>
              <a:pathLst>
                <a:path w="5690314" h="528150">
                  <a:moveTo>
                    <a:pt x="0" y="79222"/>
                  </a:moveTo>
                  <a:lnTo>
                    <a:pt x="227612" y="52815"/>
                  </a:lnTo>
                  <a:lnTo>
                    <a:pt x="455225" y="52815"/>
                  </a:lnTo>
                  <a:lnTo>
                    <a:pt x="682837" y="26407"/>
                  </a:lnTo>
                  <a:lnTo>
                    <a:pt x="910450" y="26407"/>
                  </a:lnTo>
                  <a:lnTo>
                    <a:pt x="1138062" y="26407"/>
                  </a:lnTo>
                  <a:lnTo>
                    <a:pt x="1365675" y="26407"/>
                  </a:lnTo>
                  <a:lnTo>
                    <a:pt x="1593287" y="26407"/>
                  </a:lnTo>
                  <a:lnTo>
                    <a:pt x="1820900" y="26407"/>
                  </a:lnTo>
                  <a:lnTo>
                    <a:pt x="2048513" y="0"/>
                  </a:lnTo>
                  <a:lnTo>
                    <a:pt x="2276125" y="0"/>
                  </a:lnTo>
                  <a:lnTo>
                    <a:pt x="2503738" y="26407"/>
                  </a:lnTo>
                  <a:lnTo>
                    <a:pt x="2731350" y="0"/>
                  </a:lnTo>
                  <a:lnTo>
                    <a:pt x="2958963" y="79222"/>
                  </a:lnTo>
                  <a:lnTo>
                    <a:pt x="3186575" y="79222"/>
                  </a:lnTo>
                  <a:lnTo>
                    <a:pt x="3414188" y="52815"/>
                  </a:lnTo>
                  <a:lnTo>
                    <a:pt x="3641800" y="26407"/>
                  </a:lnTo>
                  <a:lnTo>
                    <a:pt x="3869413" y="264075"/>
                  </a:lnTo>
                  <a:lnTo>
                    <a:pt x="4097026" y="52815"/>
                  </a:lnTo>
                  <a:lnTo>
                    <a:pt x="4324638" y="0"/>
                  </a:lnTo>
                  <a:lnTo>
                    <a:pt x="4552251" y="528150"/>
                  </a:lnTo>
                  <a:lnTo>
                    <a:pt x="4779863" y="422520"/>
                  </a:lnTo>
                  <a:lnTo>
                    <a:pt x="5007476" y="211260"/>
                  </a:lnTo>
                  <a:lnTo>
                    <a:pt x="5235088" y="369705"/>
                  </a:lnTo>
                  <a:lnTo>
                    <a:pt x="5462701" y="264075"/>
                  </a:lnTo>
                  <a:lnTo>
                    <a:pt x="5690314" y="264075"/>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2097449"/>
              <a:ext cx="5690314" cy="501743"/>
            </a:xfrm>
            <a:custGeom>
              <a:avLst/>
              <a:pathLst>
                <a:path w="5690314" h="501743">
                  <a:moveTo>
                    <a:pt x="0" y="184852"/>
                  </a:moveTo>
                  <a:lnTo>
                    <a:pt x="227612" y="52815"/>
                  </a:lnTo>
                  <a:lnTo>
                    <a:pt x="455225" y="237667"/>
                  </a:lnTo>
                  <a:lnTo>
                    <a:pt x="682837" y="52815"/>
                  </a:lnTo>
                  <a:lnTo>
                    <a:pt x="910450" y="26407"/>
                  </a:lnTo>
                  <a:lnTo>
                    <a:pt x="1138062" y="52815"/>
                  </a:lnTo>
                  <a:lnTo>
                    <a:pt x="1365675" y="0"/>
                  </a:lnTo>
                  <a:lnTo>
                    <a:pt x="1593287" y="52815"/>
                  </a:lnTo>
                  <a:lnTo>
                    <a:pt x="1820900" y="105630"/>
                  </a:lnTo>
                  <a:lnTo>
                    <a:pt x="2048513" y="26407"/>
                  </a:lnTo>
                  <a:lnTo>
                    <a:pt x="2276125" y="52815"/>
                  </a:lnTo>
                  <a:lnTo>
                    <a:pt x="2503738" y="79222"/>
                  </a:lnTo>
                  <a:lnTo>
                    <a:pt x="2731350" y="0"/>
                  </a:lnTo>
                  <a:lnTo>
                    <a:pt x="2958963" y="79222"/>
                  </a:lnTo>
                  <a:lnTo>
                    <a:pt x="3186575" y="79222"/>
                  </a:lnTo>
                  <a:lnTo>
                    <a:pt x="3414188" y="105630"/>
                  </a:lnTo>
                  <a:lnTo>
                    <a:pt x="3641800" y="79222"/>
                  </a:lnTo>
                  <a:lnTo>
                    <a:pt x="3869413" y="264075"/>
                  </a:lnTo>
                  <a:lnTo>
                    <a:pt x="4097026" y="52815"/>
                  </a:lnTo>
                  <a:lnTo>
                    <a:pt x="4324638" y="0"/>
                  </a:lnTo>
                  <a:lnTo>
                    <a:pt x="4552251" y="501743"/>
                  </a:lnTo>
                  <a:lnTo>
                    <a:pt x="4779863" y="396112"/>
                  </a:lnTo>
                  <a:lnTo>
                    <a:pt x="5007476" y="369705"/>
                  </a:lnTo>
                  <a:lnTo>
                    <a:pt x="5235088" y="343297"/>
                  </a:lnTo>
                  <a:lnTo>
                    <a:pt x="5462701" y="264075"/>
                  </a:lnTo>
                  <a:lnTo>
                    <a:pt x="5690314" y="396112"/>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244415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358221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2027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58340"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085953"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2" name="tx122"/>
            <p:cNvSpPr/>
            <p:nvPr/>
          </p:nvSpPr>
          <p:spPr>
            <a:xfrm>
              <a:off x="6313565"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541178"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4" name="tx124"/>
            <p:cNvSpPr/>
            <p:nvPr/>
          </p:nvSpPr>
          <p:spPr>
            <a:xfrm>
              <a:off x="6768791"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699640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6" name="tx126"/>
            <p:cNvSpPr/>
            <p:nvPr/>
          </p:nvSpPr>
          <p:spPr>
            <a:xfrm>
              <a:off x="1306089"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2444152"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358221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472027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63072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858340"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2" name="tx132"/>
            <p:cNvSpPr/>
            <p:nvPr/>
          </p:nvSpPr>
          <p:spPr>
            <a:xfrm>
              <a:off x="608595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3" name="tx133"/>
            <p:cNvSpPr/>
            <p:nvPr/>
          </p:nvSpPr>
          <p:spPr>
            <a:xfrm>
              <a:off x="631356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4117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76879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6" name="tx136"/>
            <p:cNvSpPr/>
            <p:nvPr/>
          </p:nvSpPr>
          <p:spPr>
            <a:xfrm>
              <a:off x="6996403"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6406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9" name="tx139"/>
            <p:cNvSpPr/>
            <p:nvPr/>
          </p:nvSpPr>
          <p:spPr>
            <a:xfrm>
              <a:off x="508103" y="29001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508103" y="20362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84039" y="5522891"/>
              <a:ext cx="201455" cy="201456"/>
            </a:xfrm>
            <a:prstGeom prst="rect">
              <a:avLst/>
            </a:prstGeom>
            <a:solidFill>
              <a:srgbClr val="80BD41">
                <a:alpha val="100000"/>
              </a:srgbClr>
            </a:solidFill>
          </p:spPr>
          <p:txBody>
            <a:bodyPr/>
            <a:lstStyle/>
            <a:p/>
          </p:txBody>
        </p:sp>
        <p:sp>
          <p:nvSpPr>
            <p:cNvPr id="163" name="rc163"/>
            <p:cNvSpPr/>
            <p:nvPr/>
          </p:nvSpPr>
          <p:spPr>
            <a:xfrm>
              <a:off x="2585989" y="5522891"/>
              <a:ext cx="201456" cy="201456"/>
            </a:xfrm>
            <a:prstGeom prst="rect">
              <a:avLst/>
            </a:prstGeom>
            <a:solidFill>
              <a:srgbClr val="1CABE2">
                <a:alpha val="100000"/>
              </a:srgbClr>
            </a:solidFill>
          </p:spPr>
          <p:txBody>
            <a:bodyPr/>
            <a:lstStyle/>
            <a:p/>
          </p:txBody>
        </p:sp>
        <p:sp>
          <p:nvSpPr>
            <p:cNvPr id="164" name="rc164"/>
            <p:cNvSpPr/>
            <p:nvPr/>
          </p:nvSpPr>
          <p:spPr>
            <a:xfrm>
              <a:off x="3658812" y="5522891"/>
              <a:ext cx="201456" cy="201456"/>
            </a:xfrm>
            <a:prstGeom prst="rect">
              <a:avLst/>
            </a:prstGeom>
            <a:solidFill>
              <a:srgbClr val="0058AB">
                <a:alpha val="100000"/>
              </a:srgbClr>
            </a:solidFill>
          </p:spPr>
          <p:txBody>
            <a:bodyPr/>
            <a:lstStyle/>
            <a:p/>
          </p:txBody>
        </p:sp>
        <p:sp>
          <p:nvSpPr>
            <p:cNvPr id="165" name="rc165"/>
            <p:cNvSpPr/>
            <p:nvPr/>
          </p:nvSpPr>
          <p:spPr>
            <a:xfrm>
              <a:off x="4654145" y="5522891"/>
              <a:ext cx="201456" cy="201456"/>
            </a:xfrm>
            <a:prstGeom prst="rect">
              <a:avLst/>
            </a:prstGeom>
            <a:solidFill>
              <a:srgbClr val="FFC20E">
                <a:alpha val="100000"/>
              </a:srgbClr>
            </a:solidFill>
          </p:spPr>
          <p:txBody>
            <a:bodyPr/>
            <a:lstStyle/>
            <a:p/>
          </p:txBody>
        </p:sp>
        <p:sp>
          <p:nvSpPr>
            <p:cNvPr id="166" name="rc166"/>
            <p:cNvSpPr/>
            <p:nvPr/>
          </p:nvSpPr>
          <p:spPr>
            <a:xfrm>
              <a:off x="6558279" y="5522891"/>
              <a:ext cx="201455" cy="201456"/>
            </a:xfrm>
            <a:prstGeom prst="rect">
              <a:avLst/>
            </a:prstGeom>
            <a:solidFill>
              <a:srgbClr val="F26A21">
                <a:alpha val="100000"/>
              </a:srgbClr>
            </a:solidFill>
          </p:spPr>
          <p:txBody>
            <a:bodyPr/>
            <a:lstStyle/>
            <a:p/>
          </p:txBody>
        </p:sp>
        <p:sp>
          <p:nvSpPr>
            <p:cNvPr id="167" name="tx167"/>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20330" y="1513317"/>
              <a:ext cx="412870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Belize</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Belize is projected to have a  decline in the number of surviving infants by 2030. To achieve the IA2030 ZD target, more (~1.32%)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9919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9636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29353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4778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84494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7421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419792"/>
              <a:ext cx="217589" cy="630819"/>
            </a:xfrm>
            <a:prstGeom prst="rect">
              <a:avLst/>
            </a:prstGeom>
            <a:solidFill>
              <a:srgbClr val="0058AB">
                <a:alpha val="100000"/>
              </a:srgbClr>
            </a:solidFill>
          </p:spPr>
          <p:txBody>
            <a:bodyPr/>
            <a:lstStyle/>
            <a:p/>
          </p:txBody>
        </p:sp>
        <p:sp>
          <p:nvSpPr>
            <p:cNvPr id="40" name="rc40"/>
            <p:cNvSpPr/>
            <p:nvPr/>
          </p:nvSpPr>
          <p:spPr>
            <a:xfrm>
              <a:off x="1472058" y="4576394"/>
              <a:ext cx="217589" cy="474217"/>
            </a:xfrm>
            <a:prstGeom prst="rect">
              <a:avLst/>
            </a:prstGeom>
            <a:solidFill>
              <a:srgbClr val="0058AB">
                <a:alpha val="100000"/>
              </a:srgbClr>
            </a:solidFill>
          </p:spPr>
          <p:txBody>
            <a:bodyPr/>
            <a:lstStyle/>
            <a:p/>
          </p:txBody>
        </p:sp>
        <p:sp>
          <p:nvSpPr>
            <p:cNvPr id="41" name="rc41"/>
            <p:cNvSpPr/>
            <p:nvPr/>
          </p:nvSpPr>
          <p:spPr>
            <a:xfrm>
              <a:off x="1713825" y="4571983"/>
              <a:ext cx="217589" cy="478628"/>
            </a:xfrm>
            <a:prstGeom prst="rect">
              <a:avLst/>
            </a:prstGeom>
            <a:solidFill>
              <a:srgbClr val="0058AB">
                <a:alpha val="100000"/>
              </a:srgbClr>
            </a:solidFill>
          </p:spPr>
          <p:txBody>
            <a:bodyPr/>
            <a:lstStyle/>
            <a:p/>
          </p:txBody>
        </p:sp>
        <p:sp>
          <p:nvSpPr>
            <p:cNvPr id="42" name="rc42"/>
            <p:cNvSpPr/>
            <p:nvPr/>
          </p:nvSpPr>
          <p:spPr>
            <a:xfrm>
              <a:off x="1955592" y="4730790"/>
              <a:ext cx="217589" cy="319820"/>
            </a:xfrm>
            <a:prstGeom prst="rect">
              <a:avLst/>
            </a:prstGeom>
            <a:solidFill>
              <a:srgbClr val="0058AB">
                <a:alpha val="100000"/>
              </a:srgbClr>
            </a:solidFill>
          </p:spPr>
          <p:txBody>
            <a:bodyPr/>
            <a:lstStyle/>
            <a:p/>
          </p:txBody>
        </p:sp>
        <p:sp>
          <p:nvSpPr>
            <p:cNvPr id="43" name="rc43"/>
            <p:cNvSpPr/>
            <p:nvPr/>
          </p:nvSpPr>
          <p:spPr>
            <a:xfrm>
              <a:off x="2197358" y="4728585"/>
              <a:ext cx="217589" cy="322026"/>
            </a:xfrm>
            <a:prstGeom prst="rect">
              <a:avLst/>
            </a:prstGeom>
            <a:solidFill>
              <a:srgbClr val="0058AB">
                <a:alpha val="100000"/>
              </a:srgbClr>
            </a:solidFill>
          </p:spPr>
          <p:txBody>
            <a:bodyPr/>
            <a:lstStyle/>
            <a:p/>
          </p:txBody>
        </p:sp>
        <p:sp>
          <p:nvSpPr>
            <p:cNvPr id="44" name="rc44"/>
            <p:cNvSpPr/>
            <p:nvPr/>
          </p:nvSpPr>
          <p:spPr>
            <a:xfrm>
              <a:off x="2439125" y="4726379"/>
              <a:ext cx="217589" cy="324232"/>
            </a:xfrm>
            <a:prstGeom prst="rect">
              <a:avLst/>
            </a:prstGeom>
            <a:solidFill>
              <a:srgbClr val="0058AB">
                <a:alpha val="100000"/>
              </a:srgbClr>
            </a:solidFill>
          </p:spPr>
          <p:txBody>
            <a:bodyPr/>
            <a:lstStyle/>
            <a:p/>
          </p:txBody>
        </p:sp>
        <p:sp>
          <p:nvSpPr>
            <p:cNvPr id="45" name="rc45"/>
            <p:cNvSpPr/>
            <p:nvPr/>
          </p:nvSpPr>
          <p:spPr>
            <a:xfrm>
              <a:off x="2680891" y="4730790"/>
              <a:ext cx="217589" cy="319820"/>
            </a:xfrm>
            <a:prstGeom prst="rect">
              <a:avLst/>
            </a:prstGeom>
            <a:solidFill>
              <a:srgbClr val="0058AB">
                <a:alpha val="100000"/>
              </a:srgbClr>
            </a:solidFill>
          </p:spPr>
          <p:txBody>
            <a:bodyPr/>
            <a:lstStyle/>
            <a:p/>
          </p:txBody>
        </p:sp>
        <p:sp>
          <p:nvSpPr>
            <p:cNvPr id="46" name="rc46"/>
            <p:cNvSpPr/>
            <p:nvPr/>
          </p:nvSpPr>
          <p:spPr>
            <a:xfrm>
              <a:off x="2922658" y="4735202"/>
              <a:ext cx="217589" cy="315409"/>
            </a:xfrm>
            <a:prstGeom prst="rect">
              <a:avLst/>
            </a:prstGeom>
            <a:solidFill>
              <a:srgbClr val="0058AB">
                <a:alpha val="100000"/>
              </a:srgbClr>
            </a:solidFill>
          </p:spPr>
          <p:txBody>
            <a:bodyPr/>
            <a:lstStyle/>
            <a:p/>
          </p:txBody>
        </p:sp>
        <p:sp>
          <p:nvSpPr>
            <p:cNvPr id="47" name="rc47"/>
            <p:cNvSpPr/>
            <p:nvPr/>
          </p:nvSpPr>
          <p:spPr>
            <a:xfrm>
              <a:off x="3164425" y="4737407"/>
              <a:ext cx="217589" cy="313203"/>
            </a:xfrm>
            <a:prstGeom prst="rect">
              <a:avLst/>
            </a:prstGeom>
            <a:solidFill>
              <a:srgbClr val="0058AB">
                <a:alpha val="100000"/>
              </a:srgbClr>
            </a:solidFill>
          </p:spPr>
          <p:txBody>
            <a:bodyPr/>
            <a:lstStyle/>
            <a:p/>
          </p:txBody>
        </p:sp>
        <p:sp>
          <p:nvSpPr>
            <p:cNvPr id="48" name="rc48"/>
            <p:cNvSpPr/>
            <p:nvPr/>
          </p:nvSpPr>
          <p:spPr>
            <a:xfrm>
              <a:off x="3406191" y="4896215"/>
              <a:ext cx="217589" cy="154396"/>
            </a:xfrm>
            <a:prstGeom prst="rect">
              <a:avLst/>
            </a:prstGeom>
            <a:solidFill>
              <a:srgbClr val="0058AB">
                <a:alpha val="100000"/>
              </a:srgbClr>
            </a:solidFill>
          </p:spPr>
          <p:txBody>
            <a:bodyPr/>
            <a:lstStyle/>
            <a:p/>
          </p:txBody>
        </p:sp>
        <p:sp>
          <p:nvSpPr>
            <p:cNvPr id="49" name="rc49"/>
            <p:cNvSpPr/>
            <p:nvPr/>
          </p:nvSpPr>
          <p:spPr>
            <a:xfrm>
              <a:off x="3647958" y="4898421"/>
              <a:ext cx="217589" cy="152190"/>
            </a:xfrm>
            <a:prstGeom prst="rect">
              <a:avLst/>
            </a:prstGeom>
            <a:solidFill>
              <a:srgbClr val="0058AB">
                <a:alpha val="100000"/>
              </a:srgbClr>
            </a:solidFill>
          </p:spPr>
          <p:txBody>
            <a:bodyPr/>
            <a:lstStyle/>
            <a:p/>
          </p:txBody>
        </p:sp>
        <p:sp>
          <p:nvSpPr>
            <p:cNvPr id="50" name="rc50"/>
            <p:cNvSpPr/>
            <p:nvPr/>
          </p:nvSpPr>
          <p:spPr>
            <a:xfrm>
              <a:off x="3889725" y="4737407"/>
              <a:ext cx="217589" cy="313203"/>
            </a:xfrm>
            <a:prstGeom prst="rect">
              <a:avLst/>
            </a:prstGeom>
            <a:solidFill>
              <a:srgbClr val="0058AB">
                <a:alpha val="100000"/>
              </a:srgbClr>
            </a:solidFill>
          </p:spPr>
          <p:txBody>
            <a:bodyPr/>
            <a:lstStyle/>
            <a:p/>
          </p:txBody>
        </p:sp>
        <p:sp>
          <p:nvSpPr>
            <p:cNvPr id="51" name="rc51"/>
            <p:cNvSpPr/>
            <p:nvPr/>
          </p:nvSpPr>
          <p:spPr>
            <a:xfrm>
              <a:off x="4131491" y="4889598"/>
              <a:ext cx="217589" cy="161013"/>
            </a:xfrm>
            <a:prstGeom prst="rect">
              <a:avLst/>
            </a:prstGeom>
            <a:solidFill>
              <a:srgbClr val="0058AB">
                <a:alpha val="100000"/>
              </a:srgbClr>
            </a:solidFill>
          </p:spPr>
          <p:txBody>
            <a:bodyPr/>
            <a:lstStyle/>
            <a:p/>
          </p:txBody>
        </p:sp>
        <p:sp>
          <p:nvSpPr>
            <p:cNvPr id="52" name="rc52"/>
            <p:cNvSpPr/>
            <p:nvPr/>
          </p:nvSpPr>
          <p:spPr>
            <a:xfrm>
              <a:off x="4373258" y="4393324"/>
              <a:ext cx="217589" cy="657287"/>
            </a:xfrm>
            <a:prstGeom prst="rect">
              <a:avLst/>
            </a:prstGeom>
            <a:solidFill>
              <a:srgbClr val="0058AB">
                <a:alpha val="100000"/>
              </a:srgbClr>
            </a:solidFill>
          </p:spPr>
          <p:txBody>
            <a:bodyPr/>
            <a:lstStyle/>
            <a:p/>
          </p:txBody>
        </p:sp>
        <p:sp>
          <p:nvSpPr>
            <p:cNvPr id="53" name="rc53"/>
            <p:cNvSpPr/>
            <p:nvPr/>
          </p:nvSpPr>
          <p:spPr>
            <a:xfrm>
              <a:off x="4615025" y="4382296"/>
              <a:ext cx="217589" cy="668315"/>
            </a:xfrm>
            <a:prstGeom prst="rect">
              <a:avLst/>
            </a:prstGeom>
            <a:solidFill>
              <a:srgbClr val="0058AB">
                <a:alpha val="100000"/>
              </a:srgbClr>
            </a:solidFill>
          </p:spPr>
          <p:txBody>
            <a:bodyPr/>
            <a:lstStyle/>
            <a:p/>
          </p:txBody>
        </p:sp>
        <p:sp>
          <p:nvSpPr>
            <p:cNvPr id="54" name="rc54"/>
            <p:cNvSpPr/>
            <p:nvPr/>
          </p:nvSpPr>
          <p:spPr>
            <a:xfrm>
              <a:off x="4856791" y="4545515"/>
              <a:ext cx="217589" cy="505096"/>
            </a:xfrm>
            <a:prstGeom prst="rect">
              <a:avLst/>
            </a:prstGeom>
            <a:solidFill>
              <a:srgbClr val="0058AB">
                <a:alpha val="100000"/>
              </a:srgbClr>
            </a:solidFill>
          </p:spPr>
          <p:txBody>
            <a:bodyPr/>
            <a:lstStyle/>
            <a:p/>
          </p:txBody>
        </p:sp>
        <p:sp>
          <p:nvSpPr>
            <p:cNvPr id="55" name="rc55"/>
            <p:cNvSpPr/>
            <p:nvPr/>
          </p:nvSpPr>
          <p:spPr>
            <a:xfrm>
              <a:off x="5098558" y="4710939"/>
              <a:ext cx="217589" cy="339671"/>
            </a:xfrm>
            <a:prstGeom prst="rect">
              <a:avLst/>
            </a:prstGeom>
            <a:solidFill>
              <a:srgbClr val="0058AB">
                <a:alpha val="100000"/>
              </a:srgbClr>
            </a:solidFill>
          </p:spPr>
          <p:txBody>
            <a:bodyPr/>
            <a:lstStyle/>
            <a:p/>
          </p:txBody>
        </p:sp>
        <p:sp>
          <p:nvSpPr>
            <p:cNvPr id="56" name="rc56"/>
            <p:cNvSpPr/>
            <p:nvPr/>
          </p:nvSpPr>
          <p:spPr>
            <a:xfrm>
              <a:off x="5340325" y="3142714"/>
              <a:ext cx="217589" cy="1907897"/>
            </a:xfrm>
            <a:prstGeom prst="rect">
              <a:avLst/>
            </a:prstGeom>
            <a:solidFill>
              <a:srgbClr val="0058AB">
                <a:alpha val="100000"/>
              </a:srgbClr>
            </a:solidFill>
          </p:spPr>
          <p:txBody>
            <a:bodyPr/>
            <a:lstStyle/>
            <a:p/>
          </p:txBody>
        </p:sp>
        <p:sp>
          <p:nvSpPr>
            <p:cNvPr id="57" name="rc57"/>
            <p:cNvSpPr/>
            <p:nvPr/>
          </p:nvSpPr>
          <p:spPr>
            <a:xfrm>
              <a:off x="5582091" y="4523458"/>
              <a:ext cx="217589" cy="527153"/>
            </a:xfrm>
            <a:prstGeom prst="rect">
              <a:avLst/>
            </a:prstGeom>
            <a:solidFill>
              <a:srgbClr val="0058AB">
                <a:alpha val="100000"/>
              </a:srgbClr>
            </a:solidFill>
          </p:spPr>
          <p:txBody>
            <a:bodyPr/>
            <a:lstStyle/>
            <a:p/>
          </p:txBody>
        </p:sp>
        <p:sp>
          <p:nvSpPr>
            <p:cNvPr id="58" name="rc58"/>
            <p:cNvSpPr/>
            <p:nvPr/>
          </p:nvSpPr>
          <p:spPr>
            <a:xfrm>
              <a:off x="5823858" y="4887392"/>
              <a:ext cx="217589" cy="163218"/>
            </a:xfrm>
            <a:prstGeom prst="rect">
              <a:avLst/>
            </a:prstGeom>
            <a:solidFill>
              <a:srgbClr val="0058AB">
                <a:alpha val="100000"/>
              </a:srgbClr>
            </a:solidFill>
          </p:spPr>
          <p:txBody>
            <a:bodyPr/>
            <a:lstStyle/>
            <a:p/>
          </p:txBody>
        </p:sp>
        <p:sp>
          <p:nvSpPr>
            <p:cNvPr id="59" name="rc59"/>
            <p:cNvSpPr/>
            <p:nvPr/>
          </p:nvSpPr>
          <p:spPr>
            <a:xfrm>
              <a:off x="6065625" y="1757558"/>
              <a:ext cx="217589" cy="3293053"/>
            </a:xfrm>
            <a:prstGeom prst="rect">
              <a:avLst/>
            </a:prstGeom>
            <a:solidFill>
              <a:srgbClr val="0058AB">
                <a:alpha val="100000"/>
              </a:srgbClr>
            </a:solidFill>
          </p:spPr>
          <p:txBody>
            <a:bodyPr/>
            <a:lstStyle/>
            <a:p/>
          </p:txBody>
        </p:sp>
        <p:sp>
          <p:nvSpPr>
            <p:cNvPr id="60" name="rc60"/>
            <p:cNvSpPr/>
            <p:nvPr/>
          </p:nvSpPr>
          <p:spPr>
            <a:xfrm>
              <a:off x="6307391" y="2619972"/>
              <a:ext cx="217589" cy="2430639"/>
            </a:xfrm>
            <a:prstGeom prst="rect">
              <a:avLst/>
            </a:prstGeom>
            <a:solidFill>
              <a:srgbClr val="0058AB">
                <a:alpha val="100000"/>
              </a:srgbClr>
            </a:solidFill>
          </p:spPr>
          <p:txBody>
            <a:bodyPr/>
            <a:lstStyle/>
            <a:p/>
          </p:txBody>
        </p:sp>
        <p:sp>
          <p:nvSpPr>
            <p:cNvPr id="61" name="rc61"/>
            <p:cNvSpPr/>
            <p:nvPr/>
          </p:nvSpPr>
          <p:spPr>
            <a:xfrm>
              <a:off x="6549158" y="3672073"/>
              <a:ext cx="217589" cy="1378538"/>
            </a:xfrm>
            <a:prstGeom prst="rect">
              <a:avLst/>
            </a:prstGeom>
            <a:solidFill>
              <a:srgbClr val="0058AB">
                <a:alpha val="100000"/>
              </a:srgbClr>
            </a:solidFill>
          </p:spPr>
          <p:txBody>
            <a:bodyPr/>
            <a:lstStyle/>
            <a:p/>
          </p:txBody>
        </p:sp>
        <p:sp>
          <p:nvSpPr>
            <p:cNvPr id="62" name="rc62"/>
            <p:cNvSpPr/>
            <p:nvPr/>
          </p:nvSpPr>
          <p:spPr>
            <a:xfrm>
              <a:off x="6790924" y="2617766"/>
              <a:ext cx="217589" cy="2432845"/>
            </a:xfrm>
            <a:prstGeom prst="rect">
              <a:avLst/>
            </a:prstGeom>
            <a:solidFill>
              <a:srgbClr val="0058AB">
                <a:alpha val="100000"/>
              </a:srgbClr>
            </a:solidFill>
          </p:spPr>
          <p:txBody>
            <a:bodyPr/>
            <a:lstStyle/>
            <a:p/>
          </p:txBody>
        </p:sp>
        <p:sp>
          <p:nvSpPr>
            <p:cNvPr id="63" name="rc63"/>
            <p:cNvSpPr/>
            <p:nvPr/>
          </p:nvSpPr>
          <p:spPr>
            <a:xfrm>
              <a:off x="7032691" y="3237557"/>
              <a:ext cx="217589" cy="1813054"/>
            </a:xfrm>
            <a:prstGeom prst="rect">
              <a:avLst/>
            </a:prstGeom>
            <a:solidFill>
              <a:srgbClr val="0058AB">
                <a:alpha val="100000"/>
              </a:srgbClr>
            </a:solidFill>
          </p:spPr>
          <p:txBody>
            <a:bodyPr/>
            <a:lstStyle/>
            <a:p/>
          </p:txBody>
        </p:sp>
        <p:sp>
          <p:nvSpPr>
            <p:cNvPr id="64" name="rc64"/>
            <p:cNvSpPr/>
            <p:nvPr/>
          </p:nvSpPr>
          <p:spPr>
            <a:xfrm>
              <a:off x="7274458" y="3239763"/>
              <a:ext cx="217589" cy="1810848"/>
            </a:xfrm>
            <a:prstGeom prst="rect">
              <a:avLst/>
            </a:prstGeom>
            <a:solidFill>
              <a:srgbClr val="0058AB">
                <a:alpha val="100000"/>
              </a:srgbClr>
            </a:solidFill>
          </p:spPr>
          <p:txBody>
            <a:bodyPr/>
            <a:lstStyle/>
            <a:p/>
          </p:txBody>
        </p:sp>
        <p:sp>
          <p:nvSpPr>
            <p:cNvPr id="65" name="rc65"/>
            <p:cNvSpPr/>
            <p:nvPr/>
          </p:nvSpPr>
          <p:spPr>
            <a:xfrm>
              <a:off x="8483291" y="4969002"/>
              <a:ext cx="217589" cy="81609"/>
            </a:xfrm>
            <a:prstGeom prst="rect">
              <a:avLst/>
            </a:prstGeom>
            <a:solidFill>
              <a:srgbClr val="69DBFF">
                <a:alpha val="100000"/>
              </a:srgbClr>
            </a:solidFill>
          </p:spPr>
          <p:txBody>
            <a:bodyPr/>
            <a:lstStyle/>
            <a:p/>
          </p:txBody>
        </p:sp>
        <p:sp>
          <p:nvSpPr>
            <p:cNvPr id="66" name="pl66"/>
            <p:cNvSpPr/>
            <p:nvPr/>
          </p:nvSpPr>
          <p:spPr>
            <a:xfrm>
              <a:off x="6174420" y="4887392"/>
              <a:ext cx="2417666" cy="81609"/>
            </a:xfrm>
            <a:custGeom>
              <a:avLst/>
              <a:pathLst>
                <a:path w="2417666" h="81609">
                  <a:moveTo>
                    <a:pt x="0" y="0"/>
                  </a:moveTo>
                  <a:lnTo>
                    <a:pt x="241766" y="8160"/>
                  </a:lnTo>
                  <a:lnTo>
                    <a:pt x="483533" y="16321"/>
                  </a:lnTo>
                  <a:lnTo>
                    <a:pt x="725299" y="24482"/>
                  </a:lnTo>
                  <a:lnTo>
                    <a:pt x="967066" y="32643"/>
                  </a:lnTo>
                  <a:lnTo>
                    <a:pt x="1208833" y="40804"/>
                  </a:lnTo>
                  <a:lnTo>
                    <a:pt x="1450599" y="48965"/>
                  </a:lnTo>
                  <a:lnTo>
                    <a:pt x="1692366" y="57126"/>
                  </a:lnTo>
                  <a:lnTo>
                    <a:pt x="1934133" y="65287"/>
                  </a:lnTo>
                  <a:lnTo>
                    <a:pt x="2175899" y="73448"/>
                  </a:lnTo>
                  <a:lnTo>
                    <a:pt x="2417666" y="81609"/>
                  </a:lnTo>
                </a:path>
              </a:pathLst>
            </a:custGeom>
            <a:ln w="13550" cap="flat">
              <a:solidFill>
                <a:srgbClr val="000000">
                  <a:alpha val="100000"/>
                </a:srgbClr>
              </a:solidFill>
              <a:prstDash val="solid"/>
              <a:round/>
            </a:ln>
          </p:spPr>
          <p:txBody>
            <a:bodyPr/>
            <a:lstStyle/>
            <a:p/>
          </p:txBody>
        </p:sp>
        <p:sp>
          <p:nvSpPr>
            <p:cNvPr id="67" name="pt67"/>
            <p:cNvSpPr/>
            <p:nvPr/>
          </p:nvSpPr>
          <p:spPr>
            <a:xfrm>
              <a:off x="6149594" y="48625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48707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48788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48870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48952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49033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49115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49196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49278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9360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9441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0514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7875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6846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34751" y="1330710"/>
              <a:ext cx="58616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Belize</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1379%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1379%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Belize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6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3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18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55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23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52153"/>
              <a:ext cx="239888" cy="1155867"/>
            </a:xfrm>
            <a:prstGeom prst="rect">
              <a:avLst/>
            </a:prstGeom>
            <a:solidFill>
              <a:srgbClr val="80BD41">
                <a:alpha val="100000"/>
              </a:srgbClr>
            </a:solidFill>
          </p:spPr>
          <p:txBody>
            <a:bodyPr/>
            <a:lstStyle/>
            <a:p/>
          </p:txBody>
        </p:sp>
        <p:sp>
          <p:nvSpPr>
            <p:cNvPr id="23" name="rc23"/>
            <p:cNvSpPr/>
            <p:nvPr/>
          </p:nvSpPr>
          <p:spPr>
            <a:xfrm>
              <a:off x="1296273" y="3103290"/>
              <a:ext cx="239888" cy="48863"/>
            </a:xfrm>
            <a:prstGeom prst="rect">
              <a:avLst/>
            </a:prstGeom>
            <a:solidFill>
              <a:srgbClr val="1CABE2">
                <a:alpha val="100000"/>
              </a:srgbClr>
            </a:solidFill>
          </p:spPr>
          <p:txBody>
            <a:bodyPr/>
            <a:lstStyle/>
            <a:p/>
          </p:txBody>
        </p:sp>
        <p:sp>
          <p:nvSpPr>
            <p:cNvPr id="24" name="rc24"/>
            <p:cNvSpPr/>
            <p:nvPr/>
          </p:nvSpPr>
          <p:spPr>
            <a:xfrm>
              <a:off x="1562816" y="3135304"/>
              <a:ext cx="239888" cy="1172717"/>
            </a:xfrm>
            <a:prstGeom prst="rect">
              <a:avLst/>
            </a:prstGeom>
            <a:solidFill>
              <a:srgbClr val="80BD41">
                <a:alpha val="100000"/>
              </a:srgbClr>
            </a:solidFill>
          </p:spPr>
          <p:txBody>
            <a:bodyPr/>
            <a:lstStyle/>
            <a:p/>
          </p:txBody>
        </p:sp>
        <p:sp>
          <p:nvSpPr>
            <p:cNvPr id="25" name="rc25"/>
            <p:cNvSpPr/>
            <p:nvPr/>
          </p:nvSpPr>
          <p:spPr>
            <a:xfrm>
              <a:off x="1562816" y="3098235"/>
              <a:ext cx="239888" cy="37068"/>
            </a:xfrm>
            <a:prstGeom prst="rect">
              <a:avLst/>
            </a:prstGeom>
            <a:solidFill>
              <a:srgbClr val="1CABE2">
                <a:alpha val="100000"/>
              </a:srgbClr>
            </a:solidFill>
          </p:spPr>
          <p:txBody>
            <a:bodyPr/>
            <a:lstStyle/>
            <a:p/>
          </p:txBody>
        </p:sp>
        <p:sp>
          <p:nvSpPr>
            <p:cNvPr id="26" name="rc26"/>
            <p:cNvSpPr/>
            <p:nvPr/>
          </p:nvSpPr>
          <p:spPr>
            <a:xfrm>
              <a:off x="1829360" y="3128564"/>
              <a:ext cx="239888" cy="1179457"/>
            </a:xfrm>
            <a:prstGeom prst="rect">
              <a:avLst/>
            </a:prstGeom>
            <a:solidFill>
              <a:srgbClr val="80BD41">
                <a:alpha val="100000"/>
              </a:srgbClr>
            </a:solidFill>
          </p:spPr>
          <p:txBody>
            <a:bodyPr/>
            <a:lstStyle/>
            <a:p/>
          </p:txBody>
        </p:sp>
        <p:sp>
          <p:nvSpPr>
            <p:cNvPr id="27" name="rc27"/>
            <p:cNvSpPr/>
            <p:nvPr/>
          </p:nvSpPr>
          <p:spPr>
            <a:xfrm>
              <a:off x="1829360" y="3091495"/>
              <a:ext cx="239888" cy="37068"/>
            </a:xfrm>
            <a:prstGeom prst="rect">
              <a:avLst/>
            </a:prstGeom>
            <a:solidFill>
              <a:srgbClr val="1CABE2">
                <a:alpha val="100000"/>
              </a:srgbClr>
            </a:solidFill>
          </p:spPr>
          <p:txBody>
            <a:bodyPr/>
            <a:lstStyle/>
            <a:p/>
          </p:txBody>
        </p:sp>
        <p:sp>
          <p:nvSpPr>
            <p:cNvPr id="28" name="rc28"/>
            <p:cNvSpPr/>
            <p:nvPr/>
          </p:nvSpPr>
          <p:spPr>
            <a:xfrm>
              <a:off x="2095903" y="3111715"/>
              <a:ext cx="239888" cy="1196306"/>
            </a:xfrm>
            <a:prstGeom prst="rect">
              <a:avLst/>
            </a:prstGeom>
            <a:solidFill>
              <a:srgbClr val="80BD41">
                <a:alpha val="100000"/>
              </a:srgbClr>
            </a:solidFill>
          </p:spPr>
          <p:txBody>
            <a:bodyPr/>
            <a:lstStyle/>
            <a:p/>
          </p:txBody>
        </p:sp>
        <p:sp>
          <p:nvSpPr>
            <p:cNvPr id="29" name="rc29"/>
            <p:cNvSpPr/>
            <p:nvPr/>
          </p:nvSpPr>
          <p:spPr>
            <a:xfrm>
              <a:off x="2095903" y="3088126"/>
              <a:ext cx="239888" cy="23589"/>
            </a:xfrm>
            <a:prstGeom prst="rect">
              <a:avLst/>
            </a:prstGeom>
            <a:solidFill>
              <a:srgbClr val="1CABE2">
                <a:alpha val="100000"/>
              </a:srgbClr>
            </a:solidFill>
          </p:spPr>
          <p:txBody>
            <a:bodyPr/>
            <a:lstStyle/>
            <a:p/>
          </p:txBody>
        </p:sp>
        <p:sp>
          <p:nvSpPr>
            <p:cNvPr id="30" name="rc30"/>
            <p:cNvSpPr/>
            <p:nvPr/>
          </p:nvSpPr>
          <p:spPr>
            <a:xfrm>
              <a:off x="2362446" y="3103290"/>
              <a:ext cx="239888" cy="1204731"/>
            </a:xfrm>
            <a:prstGeom prst="rect">
              <a:avLst/>
            </a:prstGeom>
            <a:solidFill>
              <a:srgbClr val="80BD41">
                <a:alpha val="100000"/>
              </a:srgbClr>
            </a:solidFill>
          </p:spPr>
          <p:txBody>
            <a:bodyPr/>
            <a:lstStyle/>
            <a:p/>
          </p:txBody>
        </p:sp>
        <p:sp>
          <p:nvSpPr>
            <p:cNvPr id="31" name="rc31"/>
            <p:cNvSpPr/>
            <p:nvPr/>
          </p:nvSpPr>
          <p:spPr>
            <a:xfrm>
              <a:off x="2362446" y="3078016"/>
              <a:ext cx="239888" cy="25274"/>
            </a:xfrm>
            <a:prstGeom prst="rect">
              <a:avLst/>
            </a:prstGeom>
            <a:solidFill>
              <a:srgbClr val="1CABE2">
                <a:alpha val="100000"/>
              </a:srgbClr>
            </a:solidFill>
          </p:spPr>
          <p:txBody>
            <a:bodyPr/>
            <a:lstStyle/>
            <a:p/>
          </p:txBody>
        </p:sp>
        <p:sp>
          <p:nvSpPr>
            <p:cNvPr id="32" name="rc32"/>
            <p:cNvSpPr/>
            <p:nvPr/>
          </p:nvSpPr>
          <p:spPr>
            <a:xfrm>
              <a:off x="2628989" y="3093180"/>
              <a:ext cx="239888" cy="1214840"/>
            </a:xfrm>
            <a:prstGeom prst="rect">
              <a:avLst/>
            </a:prstGeom>
            <a:solidFill>
              <a:srgbClr val="80BD41">
                <a:alpha val="100000"/>
              </a:srgbClr>
            </a:solidFill>
          </p:spPr>
          <p:txBody>
            <a:bodyPr/>
            <a:lstStyle/>
            <a:p/>
          </p:txBody>
        </p:sp>
        <p:sp>
          <p:nvSpPr>
            <p:cNvPr id="33" name="rc33"/>
            <p:cNvSpPr/>
            <p:nvPr/>
          </p:nvSpPr>
          <p:spPr>
            <a:xfrm>
              <a:off x="2628989" y="3067906"/>
              <a:ext cx="239888" cy="25274"/>
            </a:xfrm>
            <a:prstGeom prst="rect">
              <a:avLst/>
            </a:prstGeom>
            <a:solidFill>
              <a:srgbClr val="1CABE2">
                <a:alpha val="100000"/>
              </a:srgbClr>
            </a:solidFill>
          </p:spPr>
          <p:txBody>
            <a:bodyPr/>
            <a:lstStyle/>
            <a:p/>
          </p:txBody>
        </p:sp>
        <p:sp>
          <p:nvSpPr>
            <p:cNvPr id="34" name="rc34"/>
            <p:cNvSpPr/>
            <p:nvPr/>
          </p:nvSpPr>
          <p:spPr>
            <a:xfrm>
              <a:off x="2895532" y="3113400"/>
              <a:ext cx="239888" cy="1194621"/>
            </a:xfrm>
            <a:prstGeom prst="rect">
              <a:avLst/>
            </a:prstGeom>
            <a:solidFill>
              <a:srgbClr val="80BD41">
                <a:alpha val="100000"/>
              </a:srgbClr>
            </a:solidFill>
          </p:spPr>
          <p:txBody>
            <a:bodyPr/>
            <a:lstStyle/>
            <a:p/>
          </p:txBody>
        </p:sp>
        <p:sp>
          <p:nvSpPr>
            <p:cNvPr id="35" name="rc35"/>
            <p:cNvSpPr/>
            <p:nvPr/>
          </p:nvSpPr>
          <p:spPr>
            <a:xfrm>
              <a:off x="2895532" y="3089811"/>
              <a:ext cx="239888" cy="23589"/>
            </a:xfrm>
            <a:prstGeom prst="rect">
              <a:avLst/>
            </a:prstGeom>
            <a:solidFill>
              <a:srgbClr val="1CABE2">
                <a:alpha val="100000"/>
              </a:srgbClr>
            </a:solidFill>
          </p:spPr>
          <p:txBody>
            <a:bodyPr/>
            <a:lstStyle/>
            <a:p/>
          </p:txBody>
        </p:sp>
        <p:sp>
          <p:nvSpPr>
            <p:cNvPr id="36" name="rc36"/>
            <p:cNvSpPr/>
            <p:nvPr/>
          </p:nvSpPr>
          <p:spPr>
            <a:xfrm>
              <a:off x="3162075" y="3130249"/>
              <a:ext cx="239888" cy="1177772"/>
            </a:xfrm>
            <a:prstGeom prst="rect">
              <a:avLst/>
            </a:prstGeom>
            <a:solidFill>
              <a:srgbClr val="80BD41">
                <a:alpha val="100000"/>
              </a:srgbClr>
            </a:solidFill>
          </p:spPr>
          <p:txBody>
            <a:bodyPr/>
            <a:lstStyle/>
            <a:p/>
          </p:txBody>
        </p:sp>
        <p:sp>
          <p:nvSpPr>
            <p:cNvPr id="37" name="rc37"/>
            <p:cNvSpPr/>
            <p:nvPr/>
          </p:nvSpPr>
          <p:spPr>
            <a:xfrm>
              <a:off x="3162075" y="3106660"/>
              <a:ext cx="239888" cy="23589"/>
            </a:xfrm>
            <a:prstGeom prst="rect">
              <a:avLst/>
            </a:prstGeom>
            <a:solidFill>
              <a:srgbClr val="1CABE2">
                <a:alpha val="100000"/>
              </a:srgbClr>
            </a:solidFill>
          </p:spPr>
          <p:txBody>
            <a:bodyPr/>
            <a:lstStyle/>
            <a:p/>
          </p:txBody>
        </p:sp>
        <p:sp>
          <p:nvSpPr>
            <p:cNvPr id="38" name="rc38"/>
            <p:cNvSpPr/>
            <p:nvPr/>
          </p:nvSpPr>
          <p:spPr>
            <a:xfrm>
              <a:off x="3428618" y="3135304"/>
              <a:ext cx="239888" cy="1172717"/>
            </a:xfrm>
            <a:prstGeom prst="rect">
              <a:avLst/>
            </a:prstGeom>
            <a:solidFill>
              <a:srgbClr val="80BD41">
                <a:alpha val="100000"/>
              </a:srgbClr>
            </a:solidFill>
          </p:spPr>
          <p:txBody>
            <a:bodyPr/>
            <a:lstStyle/>
            <a:p/>
          </p:txBody>
        </p:sp>
        <p:sp>
          <p:nvSpPr>
            <p:cNvPr id="39" name="rc39"/>
            <p:cNvSpPr/>
            <p:nvPr/>
          </p:nvSpPr>
          <p:spPr>
            <a:xfrm>
              <a:off x="3428618" y="3111715"/>
              <a:ext cx="239888" cy="23589"/>
            </a:xfrm>
            <a:prstGeom prst="rect">
              <a:avLst/>
            </a:prstGeom>
            <a:solidFill>
              <a:srgbClr val="1CABE2">
                <a:alpha val="100000"/>
              </a:srgbClr>
            </a:solidFill>
          </p:spPr>
          <p:txBody>
            <a:bodyPr/>
            <a:lstStyle/>
            <a:p/>
          </p:txBody>
        </p:sp>
        <p:sp>
          <p:nvSpPr>
            <p:cNvPr id="40" name="rc40"/>
            <p:cNvSpPr/>
            <p:nvPr/>
          </p:nvSpPr>
          <p:spPr>
            <a:xfrm>
              <a:off x="3695161" y="3138674"/>
              <a:ext cx="239888" cy="1169347"/>
            </a:xfrm>
            <a:prstGeom prst="rect">
              <a:avLst/>
            </a:prstGeom>
            <a:solidFill>
              <a:srgbClr val="80BD41">
                <a:alpha val="100000"/>
              </a:srgbClr>
            </a:solidFill>
          </p:spPr>
          <p:txBody>
            <a:bodyPr/>
            <a:lstStyle/>
            <a:p/>
          </p:txBody>
        </p:sp>
        <p:sp>
          <p:nvSpPr>
            <p:cNvPr id="41" name="rc41"/>
            <p:cNvSpPr/>
            <p:nvPr/>
          </p:nvSpPr>
          <p:spPr>
            <a:xfrm>
              <a:off x="3695161" y="3126879"/>
              <a:ext cx="239888" cy="11794"/>
            </a:xfrm>
            <a:prstGeom prst="rect">
              <a:avLst/>
            </a:prstGeom>
            <a:solidFill>
              <a:srgbClr val="1CABE2">
                <a:alpha val="100000"/>
              </a:srgbClr>
            </a:solidFill>
          </p:spPr>
          <p:txBody>
            <a:bodyPr/>
            <a:lstStyle/>
            <a:p/>
          </p:txBody>
        </p:sp>
        <p:sp>
          <p:nvSpPr>
            <p:cNvPr id="42" name="rc42"/>
            <p:cNvSpPr/>
            <p:nvPr/>
          </p:nvSpPr>
          <p:spPr>
            <a:xfrm>
              <a:off x="3961705" y="3150468"/>
              <a:ext cx="239888" cy="1157552"/>
            </a:xfrm>
            <a:prstGeom prst="rect">
              <a:avLst/>
            </a:prstGeom>
            <a:solidFill>
              <a:srgbClr val="80BD41">
                <a:alpha val="100000"/>
              </a:srgbClr>
            </a:solidFill>
          </p:spPr>
          <p:txBody>
            <a:bodyPr/>
            <a:lstStyle/>
            <a:p/>
          </p:txBody>
        </p:sp>
        <p:sp>
          <p:nvSpPr>
            <p:cNvPr id="43" name="rc43"/>
            <p:cNvSpPr/>
            <p:nvPr/>
          </p:nvSpPr>
          <p:spPr>
            <a:xfrm>
              <a:off x="3961705" y="3138674"/>
              <a:ext cx="239888" cy="11794"/>
            </a:xfrm>
            <a:prstGeom prst="rect">
              <a:avLst/>
            </a:prstGeom>
            <a:solidFill>
              <a:srgbClr val="1CABE2">
                <a:alpha val="100000"/>
              </a:srgbClr>
            </a:solidFill>
          </p:spPr>
          <p:txBody>
            <a:bodyPr/>
            <a:lstStyle/>
            <a:p/>
          </p:txBody>
        </p:sp>
        <p:sp>
          <p:nvSpPr>
            <p:cNvPr id="44" name="rc44"/>
            <p:cNvSpPr/>
            <p:nvPr/>
          </p:nvSpPr>
          <p:spPr>
            <a:xfrm>
              <a:off x="4228248" y="3133619"/>
              <a:ext cx="239888" cy="1174402"/>
            </a:xfrm>
            <a:prstGeom prst="rect">
              <a:avLst/>
            </a:prstGeom>
            <a:solidFill>
              <a:srgbClr val="80BD41">
                <a:alpha val="100000"/>
              </a:srgbClr>
            </a:solidFill>
          </p:spPr>
          <p:txBody>
            <a:bodyPr/>
            <a:lstStyle/>
            <a:p/>
          </p:txBody>
        </p:sp>
        <p:sp>
          <p:nvSpPr>
            <p:cNvPr id="45" name="rc45"/>
            <p:cNvSpPr/>
            <p:nvPr/>
          </p:nvSpPr>
          <p:spPr>
            <a:xfrm>
              <a:off x="4228248" y="3110030"/>
              <a:ext cx="239888" cy="23589"/>
            </a:xfrm>
            <a:prstGeom prst="rect">
              <a:avLst/>
            </a:prstGeom>
            <a:solidFill>
              <a:srgbClr val="1CABE2">
                <a:alpha val="100000"/>
              </a:srgbClr>
            </a:solidFill>
          </p:spPr>
          <p:txBody>
            <a:bodyPr/>
            <a:lstStyle/>
            <a:p/>
          </p:txBody>
        </p:sp>
        <p:sp>
          <p:nvSpPr>
            <p:cNvPr id="46" name="rc46"/>
            <p:cNvSpPr/>
            <p:nvPr/>
          </p:nvSpPr>
          <p:spPr>
            <a:xfrm>
              <a:off x="4494791" y="3096550"/>
              <a:ext cx="239888" cy="1211470"/>
            </a:xfrm>
            <a:prstGeom prst="rect">
              <a:avLst/>
            </a:prstGeom>
            <a:solidFill>
              <a:srgbClr val="80BD41">
                <a:alpha val="100000"/>
              </a:srgbClr>
            </a:solidFill>
          </p:spPr>
          <p:txBody>
            <a:bodyPr/>
            <a:lstStyle/>
            <a:p/>
          </p:txBody>
        </p:sp>
        <p:sp>
          <p:nvSpPr>
            <p:cNvPr id="47" name="rc47"/>
            <p:cNvSpPr/>
            <p:nvPr/>
          </p:nvSpPr>
          <p:spPr>
            <a:xfrm>
              <a:off x="4494791" y="3084756"/>
              <a:ext cx="239888" cy="11794"/>
            </a:xfrm>
            <a:prstGeom prst="rect">
              <a:avLst/>
            </a:prstGeom>
            <a:solidFill>
              <a:srgbClr val="1CABE2">
                <a:alpha val="100000"/>
              </a:srgbClr>
            </a:solidFill>
          </p:spPr>
          <p:txBody>
            <a:bodyPr/>
            <a:lstStyle/>
            <a:p/>
          </p:txBody>
        </p:sp>
        <p:sp>
          <p:nvSpPr>
            <p:cNvPr id="48" name="rc48"/>
            <p:cNvSpPr/>
            <p:nvPr/>
          </p:nvSpPr>
          <p:spPr>
            <a:xfrm>
              <a:off x="4761334" y="3104975"/>
              <a:ext cx="239888" cy="1203046"/>
            </a:xfrm>
            <a:prstGeom prst="rect">
              <a:avLst/>
            </a:prstGeom>
            <a:solidFill>
              <a:srgbClr val="80BD41">
                <a:alpha val="100000"/>
              </a:srgbClr>
            </a:solidFill>
          </p:spPr>
          <p:txBody>
            <a:bodyPr/>
            <a:lstStyle/>
            <a:p/>
          </p:txBody>
        </p:sp>
        <p:sp>
          <p:nvSpPr>
            <p:cNvPr id="49" name="rc49"/>
            <p:cNvSpPr/>
            <p:nvPr/>
          </p:nvSpPr>
          <p:spPr>
            <a:xfrm>
              <a:off x="4761334" y="3054427"/>
              <a:ext cx="239888" cy="50548"/>
            </a:xfrm>
            <a:prstGeom prst="rect">
              <a:avLst/>
            </a:prstGeom>
            <a:solidFill>
              <a:srgbClr val="1CABE2">
                <a:alpha val="100000"/>
              </a:srgbClr>
            </a:solidFill>
          </p:spPr>
          <p:txBody>
            <a:bodyPr/>
            <a:lstStyle/>
            <a:p/>
          </p:txBody>
        </p:sp>
        <p:sp>
          <p:nvSpPr>
            <p:cNvPr id="50" name="rc50"/>
            <p:cNvSpPr/>
            <p:nvPr/>
          </p:nvSpPr>
          <p:spPr>
            <a:xfrm>
              <a:off x="5027877" y="3083071"/>
              <a:ext cx="239888" cy="1224950"/>
            </a:xfrm>
            <a:prstGeom prst="rect">
              <a:avLst/>
            </a:prstGeom>
            <a:solidFill>
              <a:srgbClr val="80BD41">
                <a:alpha val="100000"/>
              </a:srgbClr>
            </a:solidFill>
          </p:spPr>
          <p:txBody>
            <a:bodyPr/>
            <a:lstStyle/>
            <a:p/>
          </p:txBody>
        </p:sp>
        <p:sp>
          <p:nvSpPr>
            <p:cNvPr id="51" name="rc51"/>
            <p:cNvSpPr/>
            <p:nvPr/>
          </p:nvSpPr>
          <p:spPr>
            <a:xfrm>
              <a:off x="5027877" y="3032523"/>
              <a:ext cx="239888" cy="50548"/>
            </a:xfrm>
            <a:prstGeom prst="rect">
              <a:avLst/>
            </a:prstGeom>
            <a:solidFill>
              <a:srgbClr val="1CABE2">
                <a:alpha val="100000"/>
              </a:srgbClr>
            </a:solidFill>
          </p:spPr>
          <p:txBody>
            <a:bodyPr/>
            <a:lstStyle/>
            <a:p/>
          </p:txBody>
        </p:sp>
        <p:sp>
          <p:nvSpPr>
            <p:cNvPr id="52" name="rc52"/>
            <p:cNvSpPr/>
            <p:nvPr/>
          </p:nvSpPr>
          <p:spPr>
            <a:xfrm>
              <a:off x="5294420" y="3057797"/>
              <a:ext cx="239888" cy="1250224"/>
            </a:xfrm>
            <a:prstGeom prst="rect">
              <a:avLst/>
            </a:prstGeom>
            <a:solidFill>
              <a:srgbClr val="80BD41">
                <a:alpha val="100000"/>
              </a:srgbClr>
            </a:solidFill>
          </p:spPr>
          <p:txBody>
            <a:bodyPr/>
            <a:lstStyle/>
            <a:p/>
          </p:txBody>
        </p:sp>
        <p:sp>
          <p:nvSpPr>
            <p:cNvPr id="53" name="rc53"/>
            <p:cNvSpPr/>
            <p:nvPr/>
          </p:nvSpPr>
          <p:spPr>
            <a:xfrm>
              <a:off x="5294420" y="3019043"/>
              <a:ext cx="239888" cy="38753"/>
            </a:xfrm>
            <a:prstGeom prst="rect">
              <a:avLst/>
            </a:prstGeom>
            <a:solidFill>
              <a:srgbClr val="1CABE2">
                <a:alpha val="100000"/>
              </a:srgbClr>
            </a:solidFill>
          </p:spPr>
          <p:txBody>
            <a:bodyPr/>
            <a:lstStyle/>
            <a:p/>
          </p:txBody>
        </p:sp>
        <p:sp>
          <p:nvSpPr>
            <p:cNvPr id="54" name="rc54"/>
            <p:cNvSpPr/>
            <p:nvPr/>
          </p:nvSpPr>
          <p:spPr>
            <a:xfrm>
              <a:off x="5560963" y="3034208"/>
              <a:ext cx="239888" cy="1273813"/>
            </a:xfrm>
            <a:prstGeom prst="rect">
              <a:avLst/>
            </a:prstGeom>
            <a:solidFill>
              <a:srgbClr val="80BD41">
                <a:alpha val="100000"/>
              </a:srgbClr>
            </a:solidFill>
          </p:spPr>
          <p:txBody>
            <a:bodyPr/>
            <a:lstStyle/>
            <a:p/>
          </p:txBody>
        </p:sp>
        <p:sp>
          <p:nvSpPr>
            <p:cNvPr id="55" name="rc55"/>
            <p:cNvSpPr/>
            <p:nvPr/>
          </p:nvSpPr>
          <p:spPr>
            <a:xfrm>
              <a:off x="5560963" y="3008933"/>
              <a:ext cx="239888" cy="25274"/>
            </a:xfrm>
            <a:prstGeom prst="rect">
              <a:avLst/>
            </a:prstGeom>
            <a:solidFill>
              <a:srgbClr val="1CABE2">
                <a:alpha val="100000"/>
              </a:srgbClr>
            </a:solidFill>
          </p:spPr>
          <p:txBody>
            <a:bodyPr/>
            <a:lstStyle/>
            <a:p/>
          </p:txBody>
        </p:sp>
        <p:sp>
          <p:nvSpPr>
            <p:cNvPr id="56" name="rc56"/>
            <p:cNvSpPr/>
            <p:nvPr/>
          </p:nvSpPr>
          <p:spPr>
            <a:xfrm>
              <a:off x="5827506" y="3128564"/>
              <a:ext cx="239888" cy="1179457"/>
            </a:xfrm>
            <a:prstGeom prst="rect">
              <a:avLst/>
            </a:prstGeom>
            <a:solidFill>
              <a:srgbClr val="80BD41">
                <a:alpha val="100000"/>
              </a:srgbClr>
            </a:solidFill>
          </p:spPr>
          <p:txBody>
            <a:bodyPr/>
            <a:lstStyle/>
            <a:p/>
          </p:txBody>
        </p:sp>
        <p:sp>
          <p:nvSpPr>
            <p:cNvPr id="57" name="rc57"/>
            <p:cNvSpPr/>
            <p:nvPr/>
          </p:nvSpPr>
          <p:spPr>
            <a:xfrm>
              <a:off x="5827506" y="2983659"/>
              <a:ext cx="239888" cy="144904"/>
            </a:xfrm>
            <a:prstGeom prst="rect">
              <a:avLst/>
            </a:prstGeom>
            <a:solidFill>
              <a:srgbClr val="1CABE2">
                <a:alpha val="100000"/>
              </a:srgbClr>
            </a:solidFill>
          </p:spPr>
          <p:txBody>
            <a:bodyPr/>
            <a:lstStyle/>
            <a:p/>
          </p:txBody>
        </p:sp>
        <p:sp>
          <p:nvSpPr>
            <p:cNvPr id="58" name="rc58"/>
            <p:cNvSpPr/>
            <p:nvPr/>
          </p:nvSpPr>
          <p:spPr>
            <a:xfrm>
              <a:off x="6094049" y="3007249"/>
              <a:ext cx="239888" cy="1300772"/>
            </a:xfrm>
            <a:prstGeom prst="rect">
              <a:avLst/>
            </a:prstGeom>
            <a:solidFill>
              <a:srgbClr val="80BD41">
                <a:alpha val="100000"/>
              </a:srgbClr>
            </a:solidFill>
          </p:spPr>
          <p:txBody>
            <a:bodyPr/>
            <a:lstStyle/>
            <a:p/>
          </p:txBody>
        </p:sp>
        <p:sp>
          <p:nvSpPr>
            <p:cNvPr id="59" name="rc59"/>
            <p:cNvSpPr/>
            <p:nvPr/>
          </p:nvSpPr>
          <p:spPr>
            <a:xfrm>
              <a:off x="6094049" y="2966810"/>
              <a:ext cx="239888" cy="40438"/>
            </a:xfrm>
            <a:prstGeom prst="rect">
              <a:avLst/>
            </a:prstGeom>
            <a:solidFill>
              <a:srgbClr val="1CABE2">
                <a:alpha val="100000"/>
              </a:srgbClr>
            </a:solidFill>
          </p:spPr>
          <p:txBody>
            <a:bodyPr/>
            <a:lstStyle/>
            <a:p/>
          </p:txBody>
        </p:sp>
        <p:sp>
          <p:nvSpPr>
            <p:cNvPr id="60" name="rc60"/>
            <p:cNvSpPr/>
            <p:nvPr/>
          </p:nvSpPr>
          <p:spPr>
            <a:xfrm>
              <a:off x="6360593" y="3074646"/>
              <a:ext cx="239888" cy="1233375"/>
            </a:xfrm>
            <a:prstGeom prst="rect">
              <a:avLst/>
            </a:prstGeom>
            <a:solidFill>
              <a:srgbClr val="80BD41">
                <a:alpha val="100000"/>
              </a:srgbClr>
            </a:solidFill>
          </p:spPr>
          <p:txBody>
            <a:bodyPr/>
            <a:lstStyle/>
            <a:p/>
          </p:txBody>
        </p:sp>
        <p:sp>
          <p:nvSpPr>
            <p:cNvPr id="61" name="rc61"/>
            <p:cNvSpPr/>
            <p:nvPr/>
          </p:nvSpPr>
          <p:spPr>
            <a:xfrm>
              <a:off x="6360593" y="3062852"/>
              <a:ext cx="239888" cy="11794"/>
            </a:xfrm>
            <a:prstGeom prst="rect">
              <a:avLst/>
            </a:prstGeom>
            <a:solidFill>
              <a:srgbClr val="1CABE2">
                <a:alpha val="100000"/>
              </a:srgbClr>
            </a:solidFill>
          </p:spPr>
          <p:txBody>
            <a:bodyPr/>
            <a:lstStyle/>
            <a:p/>
          </p:txBody>
        </p:sp>
        <p:sp>
          <p:nvSpPr>
            <p:cNvPr id="62" name="rc62"/>
            <p:cNvSpPr/>
            <p:nvPr/>
          </p:nvSpPr>
          <p:spPr>
            <a:xfrm>
              <a:off x="6627136" y="3361086"/>
              <a:ext cx="239888" cy="946935"/>
            </a:xfrm>
            <a:prstGeom prst="rect">
              <a:avLst/>
            </a:prstGeom>
            <a:solidFill>
              <a:srgbClr val="80BD41">
                <a:alpha val="100000"/>
              </a:srgbClr>
            </a:solidFill>
          </p:spPr>
          <p:txBody>
            <a:bodyPr/>
            <a:lstStyle/>
            <a:p/>
          </p:txBody>
        </p:sp>
        <p:sp>
          <p:nvSpPr>
            <p:cNvPr id="63" name="rc63"/>
            <p:cNvSpPr/>
            <p:nvPr/>
          </p:nvSpPr>
          <p:spPr>
            <a:xfrm>
              <a:off x="6627136" y="3110030"/>
              <a:ext cx="239888" cy="251055"/>
            </a:xfrm>
            <a:prstGeom prst="rect">
              <a:avLst/>
            </a:prstGeom>
            <a:solidFill>
              <a:srgbClr val="1CABE2">
                <a:alpha val="100000"/>
              </a:srgbClr>
            </a:solidFill>
          </p:spPr>
          <p:txBody>
            <a:bodyPr/>
            <a:lstStyle/>
            <a:p/>
          </p:txBody>
        </p:sp>
        <p:sp>
          <p:nvSpPr>
            <p:cNvPr id="64" name="rc64"/>
            <p:cNvSpPr/>
            <p:nvPr/>
          </p:nvSpPr>
          <p:spPr>
            <a:xfrm>
              <a:off x="6893679" y="3401524"/>
              <a:ext cx="239888" cy="906496"/>
            </a:xfrm>
            <a:prstGeom prst="rect">
              <a:avLst/>
            </a:prstGeom>
            <a:solidFill>
              <a:srgbClr val="80BD41">
                <a:alpha val="100000"/>
              </a:srgbClr>
            </a:solidFill>
          </p:spPr>
          <p:txBody>
            <a:bodyPr/>
            <a:lstStyle/>
            <a:p/>
          </p:txBody>
        </p:sp>
        <p:sp>
          <p:nvSpPr>
            <p:cNvPr id="65" name="rc65"/>
            <p:cNvSpPr/>
            <p:nvPr/>
          </p:nvSpPr>
          <p:spPr>
            <a:xfrm>
              <a:off x="6893679" y="3216181"/>
              <a:ext cx="239888" cy="185343"/>
            </a:xfrm>
            <a:prstGeom prst="rect">
              <a:avLst/>
            </a:prstGeom>
            <a:solidFill>
              <a:srgbClr val="1CABE2">
                <a:alpha val="100000"/>
              </a:srgbClr>
            </a:solidFill>
          </p:spPr>
          <p:txBody>
            <a:bodyPr/>
            <a:lstStyle/>
            <a:p/>
          </p:txBody>
        </p:sp>
        <p:sp>
          <p:nvSpPr>
            <p:cNvPr id="66" name="rc66"/>
            <p:cNvSpPr/>
            <p:nvPr/>
          </p:nvSpPr>
          <p:spPr>
            <a:xfrm>
              <a:off x="7160222" y="3243140"/>
              <a:ext cx="239888" cy="1064881"/>
            </a:xfrm>
            <a:prstGeom prst="rect">
              <a:avLst/>
            </a:prstGeom>
            <a:solidFill>
              <a:srgbClr val="80BD41">
                <a:alpha val="100000"/>
              </a:srgbClr>
            </a:solidFill>
          </p:spPr>
          <p:txBody>
            <a:bodyPr/>
            <a:lstStyle/>
            <a:p/>
          </p:txBody>
        </p:sp>
        <p:sp>
          <p:nvSpPr>
            <p:cNvPr id="67" name="rc67"/>
            <p:cNvSpPr/>
            <p:nvPr/>
          </p:nvSpPr>
          <p:spPr>
            <a:xfrm>
              <a:off x="7160222" y="3138674"/>
              <a:ext cx="239888" cy="104466"/>
            </a:xfrm>
            <a:prstGeom prst="rect">
              <a:avLst/>
            </a:prstGeom>
            <a:solidFill>
              <a:srgbClr val="1CABE2">
                <a:alpha val="100000"/>
              </a:srgbClr>
            </a:solidFill>
          </p:spPr>
          <p:txBody>
            <a:bodyPr/>
            <a:lstStyle/>
            <a:p/>
          </p:txBody>
        </p:sp>
        <p:sp>
          <p:nvSpPr>
            <p:cNvPr id="68" name="rc68"/>
            <p:cNvSpPr/>
            <p:nvPr/>
          </p:nvSpPr>
          <p:spPr>
            <a:xfrm>
              <a:off x="7426765" y="3254935"/>
              <a:ext cx="239888" cy="1053086"/>
            </a:xfrm>
            <a:prstGeom prst="rect">
              <a:avLst/>
            </a:prstGeom>
            <a:solidFill>
              <a:srgbClr val="80BD41">
                <a:alpha val="100000"/>
              </a:srgbClr>
            </a:solidFill>
          </p:spPr>
          <p:txBody>
            <a:bodyPr/>
            <a:lstStyle/>
            <a:p/>
          </p:txBody>
        </p:sp>
        <p:sp>
          <p:nvSpPr>
            <p:cNvPr id="69" name="rc69"/>
            <p:cNvSpPr/>
            <p:nvPr/>
          </p:nvSpPr>
          <p:spPr>
            <a:xfrm>
              <a:off x="7426765" y="3069591"/>
              <a:ext cx="239888" cy="185343"/>
            </a:xfrm>
            <a:prstGeom prst="rect">
              <a:avLst/>
            </a:prstGeom>
            <a:solidFill>
              <a:srgbClr val="1CABE2">
                <a:alpha val="100000"/>
              </a:srgbClr>
            </a:solidFill>
          </p:spPr>
          <p:txBody>
            <a:bodyPr/>
            <a:lstStyle/>
            <a:p/>
          </p:txBody>
        </p:sp>
        <p:sp>
          <p:nvSpPr>
            <p:cNvPr id="70" name="rc70"/>
            <p:cNvSpPr/>
            <p:nvPr/>
          </p:nvSpPr>
          <p:spPr>
            <a:xfrm>
              <a:off x="7693308" y="3187537"/>
              <a:ext cx="239888" cy="1120484"/>
            </a:xfrm>
            <a:prstGeom prst="rect">
              <a:avLst/>
            </a:prstGeom>
            <a:solidFill>
              <a:srgbClr val="80BD41">
                <a:alpha val="100000"/>
              </a:srgbClr>
            </a:solidFill>
          </p:spPr>
          <p:txBody>
            <a:bodyPr/>
            <a:lstStyle/>
            <a:p/>
          </p:txBody>
        </p:sp>
        <p:sp>
          <p:nvSpPr>
            <p:cNvPr id="71" name="rc71"/>
            <p:cNvSpPr/>
            <p:nvPr/>
          </p:nvSpPr>
          <p:spPr>
            <a:xfrm>
              <a:off x="7693308" y="3049372"/>
              <a:ext cx="239888" cy="138164"/>
            </a:xfrm>
            <a:prstGeom prst="rect">
              <a:avLst/>
            </a:prstGeom>
            <a:solidFill>
              <a:srgbClr val="1CABE2">
                <a:alpha val="100000"/>
              </a:srgbClr>
            </a:solidFill>
          </p:spPr>
          <p:txBody>
            <a:bodyPr/>
            <a:lstStyle/>
            <a:p/>
          </p:txBody>
        </p:sp>
        <p:sp>
          <p:nvSpPr>
            <p:cNvPr id="72" name="rc72"/>
            <p:cNvSpPr/>
            <p:nvPr/>
          </p:nvSpPr>
          <p:spPr>
            <a:xfrm>
              <a:off x="7959851" y="3189222"/>
              <a:ext cx="239888" cy="1118799"/>
            </a:xfrm>
            <a:prstGeom prst="rect">
              <a:avLst/>
            </a:prstGeom>
            <a:solidFill>
              <a:srgbClr val="80BD41">
                <a:alpha val="100000"/>
              </a:srgbClr>
            </a:solidFill>
          </p:spPr>
          <p:txBody>
            <a:bodyPr/>
            <a:lstStyle/>
            <a:p/>
          </p:txBody>
        </p:sp>
        <p:sp>
          <p:nvSpPr>
            <p:cNvPr id="73" name="rc73"/>
            <p:cNvSpPr/>
            <p:nvPr/>
          </p:nvSpPr>
          <p:spPr>
            <a:xfrm>
              <a:off x="7959851" y="3051057"/>
              <a:ext cx="239888" cy="138164"/>
            </a:xfrm>
            <a:prstGeom prst="rect">
              <a:avLst/>
            </a:prstGeom>
            <a:solidFill>
              <a:srgbClr val="1CABE2">
                <a:alpha val="100000"/>
              </a:srgbClr>
            </a:solidFill>
          </p:spPr>
          <p:txBody>
            <a:bodyPr/>
            <a:lstStyle/>
            <a:p/>
          </p:txBody>
        </p:sp>
        <p:sp>
          <p:nvSpPr>
            <p:cNvPr id="74" name="pl74"/>
            <p:cNvSpPr/>
            <p:nvPr/>
          </p:nvSpPr>
          <p:spPr>
            <a:xfrm>
              <a:off x="1416218" y="2095023"/>
              <a:ext cx="6663577" cy="447070"/>
            </a:xfrm>
            <a:custGeom>
              <a:avLst/>
              <a:pathLst>
                <a:path w="6663577" h="447070">
                  <a:moveTo>
                    <a:pt x="0" y="67060"/>
                  </a:moveTo>
                  <a:lnTo>
                    <a:pt x="266543" y="44707"/>
                  </a:lnTo>
                  <a:lnTo>
                    <a:pt x="533086" y="44707"/>
                  </a:lnTo>
                  <a:lnTo>
                    <a:pt x="799629" y="22353"/>
                  </a:lnTo>
                  <a:lnTo>
                    <a:pt x="1066172" y="22353"/>
                  </a:lnTo>
                  <a:lnTo>
                    <a:pt x="1332715" y="22353"/>
                  </a:lnTo>
                  <a:lnTo>
                    <a:pt x="1599258" y="22353"/>
                  </a:lnTo>
                  <a:lnTo>
                    <a:pt x="1865801" y="22353"/>
                  </a:lnTo>
                  <a:lnTo>
                    <a:pt x="2132344" y="22353"/>
                  </a:lnTo>
                  <a:lnTo>
                    <a:pt x="2398888" y="0"/>
                  </a:lnTo>
                  <a:lnTo>
                    <a:pt x="2665431" y="0"/>
                  </a:lnTo>
                  <a:lnTo>
                    <a:pt x="2931974" y="22353"/>
                  </a:lnTo>
                  <a:lnTo>
                    <a:pt x="3198517" y="0"/>
                  </a:lnTo>
                  <a:lnTo>
                    <a:pt x="3465060" y="67060"/>
                  </a:lnTo>
                  <a:lnTo>
                    <a:pt x="3731603" y="67060"/>
                  </a:lnTo>
                  <a:lnTo>
                    <a:pt x="3998146" y="44707"/>
                  </a:lnTo>
                  <a:lnTo>
                    <a:pt x="4264689" y="22353"/>
                  </a:lnTo>
                  <a:lnTo>
                    <a:pt x="4531233" y="223535"/>
                  </a:lnTo>
                  <a:lnTo>
                    <a:pt x="4797776" y="44707"/>
                  </a:lnTo>
                  <a:lnTo>
                    <a:pt x="5064319" y="0"/>
                  </a:lnTo>
                  <a:lnTo>
                    <a:pt x="5330862" y="447070"/>
                  </a:lnTo>
                  <a:lnTo>
                    <a:pt x="5597405" y="357656"/>
                  </a:lnTo>
                  <a:lnTo>
                    <a:pt x="5863948" y="178828"/>
                  </a:lnTo>
                  <a:lnTo>
                    <a:pt x="6130491" y="312949"/>
                  </a:lnTo>
                  <a:lnTo>
                    <a:pt x="6397034" y="223535"/>
                  </a:lnTo>
                  <a:lnTo>
                    <a:pt x="6663577" y="223535"/>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1350915" y="29701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7" name="tx87"/>
            <p:cNvSpPr/>
            <p:nvPr/>
          </p:nvSpPr>
          <p:spPr>
            <a:xfrm>
              <a:off x="2683631" y="293340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8" name="tx88"/>
            <p:cNvSpPr/>
            <p:nvPr/>
          </p:nvSpPr>
          <p:spPr>
            <a:xfrm>
              <a:off x="4016347" y="3002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89" name="tx89"/>
            <p:cNvSpPr/>
            <p:nvPr/>
          </p:nvSpPr>
          <p:spPr>
            <a:xfrm>
              <a:off x="5349062" y="28848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a:t>
              </a:r>
            </a:p>
          </p:txBody>
        </p:sp>
        <p:sp>
          <p:nvSpPr>
            <p:cNvPr id="90" name="tx90"/>
            <p:cNvSpPr/>
            <p:nvPr/>
          </p:nvSpPr>
          <p:spPr>
            <a:xfrm>
              <a:off x="6415235" y="292834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91" name="tx91"/>
            <p:cNvSpPr/>
            <p:nvPr/>
          </p:nvSpPr>
          <p:spPr>
            <a:xfrm>
              <a:off x="6681778" y="29752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tx92"/>
            <p:cNvSpPr/>
            <p:nvPr/>
          </p:nvSpPr>
          <p:spPr>
            <a:xfrm>
              <a:off x="6948321" y="30802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7254041" y="300335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94" name="tx94"/>
            <p:cNvSpPr/>
            <p:nvPr/>
          </p:nvSpPr>
          <p:spPr>
            <a:xfrm>
              <a:off x="7481407" y="29336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7747950" y="29145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6" name="tx96"/>
            <p:cNvSpPr/>
            <p:nvPr/>
          </p:nvSpPr>
          <p:spPr>
            <a:xfrm>
              <a:off x="8014493" y="29162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7" name="pl97"/>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6950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09" name="tx109"/>
            <p:cNvSpPr/>
            <p:nvPr/>
          </p:nvSpPr>
          <p:spPr>
            <a:xfrm>
              <a:off x="1362659" y="30938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6667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1" name="tx111"/>
            <p:cNvSpPr/>
            <p:nvPr/>
          </p:nvSpPr>
          <p:spPr>
            <a:xfrm>
              <a:off x="2695375" y="30466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6941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13" name="tx113"/>
            <p:cNvSpPr/>
            <p:nvPr/>
          </p:nvSpPr>
          <p:spPr>
            <a:xfrm>
              <a:off x="4028090" y="31106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64928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15" name="tx115"/>
            <p:cNvSpPr/>
            <p:nvPr/>
          </p:nvSpPr>
          <p:spPr>
            <a:xfrm>
              <a:off x="5360806" y="30045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15235" y="36562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7" name="tx117"/>
            <p:cNvSpPr/>
            <p:nvPr/>
          </p:nvSpPr>
          <p:spPr>
            <a:xfrm>
              <a:off x="6426979" y="30348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995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9" name="tx119"/>
            <p:cNvSpPr/>
            <p:nvPr/>
          </p:nvSpPr>
          <p:spPr>
            <a:xfrm>
              <a:off x="6681778" y="32005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6948321" y="382000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1" name="tx121"/>
            <p:cNvSpPr/>
            <p:nvPr/>
          </p:nvSpPr>
          <p:spPr>
            <a:xfrm>
              <a:off x="6948321" y="32749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7214864" y="37404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3" name="tx123"/>
            <p:cNvSpPr/>
            <p:nvPr/>
          </p:nvSpPr>
          <p:spPr>
            <a:xfrm>
              <a:off x="7226608" y="31570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481407" y="37464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5" name="tx125"/>
            <p:cNvSpPr/>
            <p:nvPr/>
          </p:nvSpPr>
          <p:spPr>
            <a:xfrm>
              <a:off x="7481407" y="31283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6" name="tx126"/>
            <p:cNvSpPr/>
            <p:nvPr/>
          </p:nvSpPr>
          <p:spPr>
            <a:xfrm>
              <a:off x="7747950" y="37127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7" name="tx127"/>
            <p:cNvSpPr/>
            <p:nvPr/>
          </p:nvSpPr>
          <p:spPr>
            <a:xfrm>
              <a:off x="7759694" y="30845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7135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9" name="tx129"/>
            <p:cNvSpPr/>
            <p:nvPr/>
          </p:nvSpPr>
          <p:spPr>
            <a:xfrm>
              <a:off x="8026237" y="30862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41521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2" name="tx132"/>
            <p:cNvSpPr/>
            <p:nvPr/>
          </p:nvSpPr>
          <p:spPr>
            <a:xfrm>
              <a:off x="733081" y="25709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180747"/>
              <a:ext cx="201456" cy="201456"/>
            </a:xfrm>
            <a:prstGeom prst="rect">
              <a:avLst/>
            </a:prstGeom>
            <a:solidFill>
              <a:srgbClr val="1CABE2">
                <a:alpha val="100000"/>
              </a:srgbClr>
            </a:solidFill>
          </p:spPr>
          <p:txBody>
            <a:bodyPr/>
            <a:lstStyle/>
            <a:p/>
          </p:txBody>
        </p:sp>
        <p:sp>
          <p:nvSpPr>
            <p:cNvPr id="154" name="rc154"/>
            <p:cNvSpPr/>
            <p:nvPr/>
          </p:nvSpPr>
          <p:spPr>
            <a:xfrm>
              <a:off x="6014964" y="5180747"/>
              <a:ext cx="201456" cy="201456"/>
            </a:xfrm>
            <a:prstGeom prst="rect">
              <a:avLst/>
            </a:prstGeom>
            <a:solidFill>
              <a:srgbClr val="80BD41">
                <a:alpha val="100000"/>
              </a:srgbClr>
            </a:solidFill>
          </p:spPr>
          <p:txBody>
            <a:bodyPr/>
            <a:lstStyle/>
            <a:p/>
          </p:txBody>
        </p:sp>
        <p:sp>
          <p:nvSpPr>
            <p:cNvPr id="155" name="tx155"/>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2000-2025</a:t>
              </a:r>
            </a:p>
          </p:txBody>
        </p:sp>
        <p:sp>
          <p:nvSpPr>
            <p:cNvPr id="159" name="pl159"/>
            <p:cNvSpPr/>
            <p:nvPr/>
          </p:nvSpPr>
          <p:spPr>
            <a:xfrm>
              <a:off x="21764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367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6970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573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565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16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771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3374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442707" cy="129091"/>
            </a:xfrm>
            <a:prstGeom prst="rect">
              <a:avLst/>
            </a:prstGeom>
            <a:solidFill>
              <a:srgbClr val="80BD41">
                <a:alpha val="100000"/>
              </a:srgbClr>
            </a:solidFill>
          </p:spPr>
          <p:txBody>
            <a:bodyPr/>
            <a:lstStyle/>
            <a:p/>
          </p:txBody>
        </p:sp>
        <p:sp>
          <p:nvSpPr>
            <p:cNvPr id="172" name="rc172"/>
            <p:cNvSpPr/>
            <p:nvPr/>
          </p:nvSpPr>
          <p:spPr>
            <a:xfrm>
              <a:off x="7738981" y="5954972"/>
              <a:ext cx="61610" cy="129091"/>
            </a:xfrm>
            <a:prstGeom prst="rect">
              <a:avLst/>
            </a:prstGeom>
            <a:solidFill>
              <a:srgbClr val="1CABE2">
                <a:alpha val="100000"/>
              </a:srgbClr>
            </a:solidFill>
          </p:spPr>
          <p:txBody>
            <a:bodyPr/>
            <a:lstStyle/>
            <a:p/>
          </p:txBody>
        </p:sp>
        <p:sp>
          <p:nvSpPr>
            <p:cNvPr id="173" name="rc173"/>
            <p:cNvSpPr/>
            <p:nvPr/>
          </p:nvSpPr>
          <p:spPr>
            <a:xfrm>
              <a:off x="1296273" y="5793607"/>
              <a:ext cx="5853006" cy="129091"/>
            </a:xfrm>
            <a:prstGeom prst="rect">
              <a:avLst/>
            </a:prstGeom>
            <a:solidFill>
              <a:srgbClr val="80BD41">
                <a:alpha val="100000"/>
              </a:srgbClr>
            </a:solidFill>
          </p:spPr>
          <p:txBody>
            <a:bodyPr/>
            <a:lstStyle/>
            <a:p/>
          </p:txBody>
        </p:sp>
        <p:sp>
          <p:nvSpPr>
            <p:cNvPr id="174" name="rc174"/>
            <p:cNvSpPr/>
            <p:nvPr/>
          </p:nvSpPr>
          <p:spPr>
            <a:xfrm>
              <a:off x="7149280" y="5793607"/>
              <a:ext cx="721724" cy="129091"/>
            </a:xfrm>
            <a:prstGeom prst="rect">
              <a:avLst/>
            </a:prstGeom>
            <a:solidFill>
              <a:srgbClr val="1CABE2">
                <a:alpha val="100000"/>
              </a:srgbClr>
            </a:solidFill>
          </p:spPr>
          <p:txBody>
            <a:bodyPr/>
            <a:lstStyle/>
            <a:p/>
          </p:txBody>
        </p:sp>
        <p:sp>
          <p:nvSpPr>
            <p:cNvPr id="175" name="rc175"/>
            <p:cNvSpPr/>
            <p:nvPr/>
          </p:nvSpPr>
          <p:spPr>
            <a:xfrm>
              <a:off x="1296273" y="5632243"/>
              <a:ext cx="5844204" cy="129091"/>
            </a:xfrm>
            <a:prstGeom prst="rect">
              <a:avLst/>
            </a:prstGeom>
            <a:solidFill>
              <a:srgbClr val="80BD41">
                <a:alpha val="100000"/>
              </a:srgbClr>
            </a:solidFill>
          </p:spPr>
          <p:txBody>
            <a:bodyPr/>
            <a:lstStyle/>
            <a:p/>
          </p:txBody>
        </p:sp>
        <p:sp>
          <p:nvSpPr>
            <p:cNvPr id="176" name="rc176"/>
            <p:cNvSpPr/>
            <p:nvPr/>
          </p:nvSpPr>
          <p:spPr>
            <a:xfrm>
              <a:off x="7140478" y="5632243"/>
              <a:ext cx="721724" cy="129091"/>
            </a:xfrm>
            <a:prstGeom prst="rect">
              <a:avLst/>
            </a:prstGeom>
            <a:solidFill>
              <a:srgbClr val="1CABE2">
                <a:alpha val="100000"/>
              </a:srgbClr>
            </a:solidFill>
          </p:spPr>
          <p:txBody>
            <a:bodyPr/>
            <a:lstStyle/>
            <a:p/>
          </p:txBody>
        </p:sp>
        <p:sp>
          <p:nvSpPr>
            <p:cNvPr id="177" name="tx177"/>
            <p:cNvSpPr/>
            <p:nvPr/>
          </p:nvSpPr>
          <p:spPr>
            <a:xfrm>
              <a:off x="8045435" y="597813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78" name="tx178"/>
            <p:cNvSpPr/>
            <p:nvPr/>
          </p:nvSpPr>
          <p:spPr>
            <a:xfrm>
              <a:off x="8119368"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79" name="tx179"/>
            <p:cNvSpPr/>
            <p:nvPr/>
          </p:nvSpPr>
          <p:spPr>
            <a:xfrm>
              <a:off x="8110126"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80" name="tx180"/>
            <p:cNvSpPr/>
            <p:nvPr/>
          </p:nvSpPr>
          <p:spPr>
            <a:xfrm>
              <a:off x="4442278"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81" name="tx181"/>
            <p:cNvSpPr/>
            <p:nvPr/>
          </p:nvSpPr>
          <p:spPr>
            <a:xfrm>
              <a:off x="770798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14742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83" name="tx183"/>
            <p:cNvSpPr/>
            <p:nvPr/>
          </p:nvSpPr>
          <p:spPr>
            <a:xfrm>
              <a:off x="7448343"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14302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5" name="tx185"/>
            <p:cNvSpPr/>
            <p:nvPr/>
          </p:nvSpPr>
          <p:spPr>
            <a:xfrm>
              <a:off x="7439542"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1772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1" name="tx191"/>
            <p:cNvSpPr/>
            <p:nvPr/>
          </p:nvSpPr>
          <p:spPr>
            <a:xfrm>
              <a:off x="4778031"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2" name="tx192"/>
            <p:cNvSpPr/>
            <p:nvPr/>
          </p:nvSpPr>
          <p:spPr>
            <a:xfrm>
              <a:off x="6538334"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3" name="tx193"/>
            <p:cNvSpPr/>
            <p:nvPr/>
          </p:nvSpPr>
          <p:spPr>
            <a:xfrm>
              <a:off x="8298637"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(89%) was lower than in 2019 (99%).
The number of children vaccinated with DTP1 decreased 9% compared to in 2019.
The number of surviving infants increased approximately 1%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15555"/>
            </a:xfrm>
            <a:custGeom>
              <a:avLst/>
              <a:pathLst>
                <a:path w="3397293" h="415555">
                  <a:moveTo>
                    <a:pt x="0" y="153099"/>
                  </a:moveTo>
                  <a:lnTo>
                    <a:pt x="135891" y="43742"/>
                  </a:lnTo>
                  <a:lnTo>
                    <a:pt x="271783" y="196842"/>
                  </a:lnTo>
                  <a:lnTo>
                    <a:pt x="407675" y="43742"/>
                  </a:lnTo>
                  <a:lnTo>
                    <a:pt x="543566" y="21871"/>
                  </a:lnTo>
                  <a:lnTo>
                    <a:pt x="679458" y="43742"/>
                  </a:lnTo>
                  <a:lnTo>
                    <a:pt x="815350" y="0"/>
                  </a:lnTo>
                  <a:lnTo>
                    <a:pt x="951242" y="43742"/>
                  </a:lnTo>
                  <a:lnTo>
                    <a:pt x="1087133" y="87485"/>
                  </a:lnTo>
                  <a:lnTo>
                    <a:pt x="1223025" y="21871"/>
                  </a:lnTo>
                  <a:lnTo>
                    <a:pt x="1358917" y="43742"/>
                  </a:lnTo>
                  <a:lnTo>
                    <a:pt x="1494809" y="65614"/>
                  </a:lnTo>
                  <a:lnTo>
                    <a:pt x="1630700" y="0"/>
                  </a:lnTo>
                  <a:lnTo>
                    <a:pt x="1766592" y="65614"/>
                  </a:lnTo>
                  <a:lnTo>
                    <a:pt x="1902484" y="65614"/>
                  </a:lnTo>
                  <a:lnTo>
                    <a:pt x="2038375" y="87485"/>
                  </a:lnTo>
                  <a:lnTo>
                    <a:pt x="2174267" y="65614"/>
                  </a:lnTo>
                  <a:lnTo>
                    <a:pt x="2310159" y="218713"/>
                  </a:lnTo>
                  <a:lnTo>
                    <a:pt x="2446051" y="43742"/>
                  </a:lnTo>
                  <a:lnTo>
                    <a:pt x="2581942" y="0"/>
                  </a:lnTo>
                  <a:lnTo>
                    <a:pt x="2717834" y="415555"/>
                  </a:lnTo>
                  <a:lnTo>
                    <a:pt x="2853726" y="328070"/>
                  </a:lnTo>
                  <a:lnTo>
                    <a:pt x="2989618" y="306198"/>
                  </a:lnTo>
                  <a:lnTo>
                    <a:pt x="3125509" y="284327"/>
                  </a:lnTo>
                  <a:lnTo>
                    <a:pt x="3261401" y="218713"/>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15555"/>
            </a:xfrm>
            <a:custGeom>
              <a:avLst/>
              <a:pathLst>
                <a:path w="3397293" h="415555">
                  <a:moveTo>
                    <a:pt x="0" y="153099"/>
                  </a:moveTo>
                  <a:lnTo>
                    <a:pt x="135891" y="43742"/>
                  </a:lnTo>
                  <a:lnTo>
                    <a:pt x="271783" y="196842"/>
                  </a:lnTo>
                  <a:lnTo>
                    <a:pt x="407675" y="43742"/>
                  </a:lnTo>
                  <a:lnTo>
                    <a:pt x="543566" y="21871"/>
                  </a:lnTo>
                  <a:lnTo>
                    <a:pt x="679458" y="43742"/>
                  </a:lnTo>
                  <a:lnTo>
                    <a:pt x="815350" y="0"/>
                  </a:lnTo>
                  <a:lnTo>
                    <a:pt x="951242" y="43742"/>
                  </a:lnTo>
                  <a:lnTo>
                    <a:pt x="1087133" y="87485"/>
                  </a:lnTo>
                  <a:lnTo>
                    <a:pt x="1223025" y="21871"/>
                  </a:lnTo>
                  <a:lnTo>
                    <a:pt x="1358917" y="43742"/>
                  </a:lnTo>
                  <a:lnTo>
                    <a:pt x="1494809" y="65614"/>
                  </a:lnTo>
                  <a:lnTo>
                    <a:pt x="1630700" y="0"/>
                  </a:lnTo>
                  <a:lnTo>
                    <a:pt x="1766592" y="65614"/>
                  </a:lnTo>
                  <a:lnTo>
                    <a:pt x="1902484" y="65614"/>
                  </a:lnTo>
                  <a:lnTo>
                    <a:pt x="2038375" y="87485"/>
                  </a:lnTo>
                  <a:lnTo>
                    <a:pt x="2174267" y="65614"/>
                  </a:lnTo>
                  <a:lnTo>
                    <a:pt x="2310159" y="218713"/>
                  </a:lnTo>
                  <a:lnTo>
                    <a:pt x="2446051" y="43742"/>
                  </a:lnTo>
                  <a:lnTo>
                    <a:pt x="2581942" y="0"/>
                  </a:lnTo>
                  <a:lnTo>
                    <a:pt x="2717834" y="415555"/>
                  </a:lnTo>
                  <a:lnTo>
                    <a:pt x="2853726" y="328070"/>
                  </a:lnTo>
                  <a:lnTo>
                    <a:pt x="2989618" y="306198"/>
                  </a:lnTo>
                  <a:lnTo>
                    <a:pt x="3125509" y="284327"/>
                  </a:lnTo>
                  <a:lnTo>
                    <a:pt x="3261401" y="218713"/>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15555"/>
            </a:xfrm>
            <a:custGeom>
              <a:avLst/>
              <a:pathLst>
                <a:path w="3397293" h="415555">
                  <a:moveTo>
                    <a:pt x="0" y="153099"/>
                  </a:moveTo>
                  <a:lnTo>
                    <a:pt x="135891" y="43742"/>
                  </a:lnTo>
                  <a:lnTo>
                    <a:pt x="271783" y="196842"/>
                  </a:lnTo>
                  <a:lnTo>
                    <a:pt x="407675" y="43742"/>
                  </a:lnTo>
                  <a:lnTo>
                    <a:pt x="543566" y="21871"/>
                  </a:lnTo>
                  <a:lnTo>
                    <a:pt x="679458" y="43742"/>
                  </a:lnTo>
                  <a:lnTo>
                    <a:pt x="815350" y="0"/>
                  </a:lnTo>
                  <a:lnTo>
                    <a:pt x="951242" y="43742"/>
                  </a:lnTo>
                  <a:lnTo>
                    <a:pt x="1087133" y="87485"/>
                  </a:lnTo>
                  <a:lnTo>
                    <a:pt x="1223025" y="21871"/>
                  </a:lnTo>
                  <a:lnTo>
                    <a:pt x="1358917" y="43742"/>
                  </a:lnTo>
                  <a:lnTo>
                    <a:pt x="1494809" y="65614"/>
                  </a:lnTo>
                  <a:lnTo>
                    <a:pt x="1630700" y="0"/>
                  </a:lnTo>
                  <a:lnTo>
                    <a:pt x="1766592" y="65614"/>
                  </a:lnTo>
                  <a:lnTo>
                    <a:pt x="1902484" y="65614"/>
                  </a:lnTo>
                  <a:lnTo>
                    <a:pt x="2038375" y="87485"/>
                  </a:lnTo>
                  <a:lnTo>
                    <a:pt x="2174267" y="65614"/>
                  </a:lnTo>
                  <a:lnTo>
                    <a:pt x="2310159" y="218713"/>
                  </a:lnTo>
                  <a:lnTo>
                    <a:pt x="2446051" y="43742"/>
                  </a:lnTo>
                  <a:lnTo>
                    <a:pt x="2581942" y="0"/>
                  </a:lnTo>
                  <a:lnTo>
                    <a:pt x="2717834" y="415555"/>
                  </a:lnTo>
                  <a:lnTo>
                    <a:pt x="2853726" y="328070"/>
                  </a:lnTo>
                  <a:lnTo>
                    <a:pt x="2989618" y="306198"/>
                  </a:lnTo>
                  <a:lnTo>
                    <a:pt x="3125509" y="284327"/>
                  </a:lnTo>
                  <a:lnTo>
                    <a:pt x="3261401" y="218713"/>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5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20"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0" name="tx60"/>
            <p:cNvSpPr/>
            <p:nvPr/>
          </p:nvSpPr>
          <p:spPr>
            <a:xfrm>
              <a:off x="27661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60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33563" y="1405107"/>
              <a:ext cx="23720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Belize, 2000-2025</a:t>
              </a:r>
            </a:p>
          </p:txBody>
        </p:sp>
        <p:sp>
          <p:nvSpPr>
            <p:cNvPr id="63" name="pl63"/>
            <p:cNvSpPr/>
            <p:nvPr/>
          </p:nvSpPr>
          <p:spPr>
            <a:xfrm>
              <a:off x="5267799" y="38460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19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79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38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97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13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790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449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108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768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44966"/>
              <a:ext cx="3397293" cy="1014728"/>
            </a:xfrm>
            <a:custGeom>
              <a:avLst/>
              <a:pathLst>
                <a:path w="3397293" h="1014728">
                  <a:moveTo>
                    <a:pt x="0" y="373847"/>
                  </a:moveTo>
                  <a:lnTo>
                    <a:pt x="135891" y="106813"/>
                  </a:lnTo>
                  <a:lnTo>
                    <a:pt x="271783" y="480661"/>
                  </a:lnTo>
                  <a:lnTo>
                    <a:pt x="407675" y="106813"/>
                  </a:lnTo>
                  <a:lnTo>
                    <a:pt x="543566" y="53406"/>
                  </a:lnTo>
                  <a:lnTo>
                    <a:pt x="679458" y="106813"/>
                  </a:lnTo>
                  <a:lnTo>
                    <a:pt x="815350" y="0"/>
                  </a:lnTo>
                  <a:lnTo>
                    <a:pt x="951242" y="106813"/>
                  </a:lnTo>
                  <a:lnTo>
                    <a:pt x="1087133" y="213627"/>
                  </a:lnTo>
                  <a:lnTo>
                    <a:pt x="1223025" y="53406"/>
                  </a:lnTo>
                  <a:lnTo>
                    <a:pt x="1358917" y="106813"/>
                  </a:lnTo>
                  <a:lnTo>
                    <a:pt x="1494809" y="160220"/>
                  </a:lnTo>
                  <a:lnTo>
                    <a:pt x="1630700" y="0"/>
                  </a:lnTo>
                  <a:lnTo>
                    <a:pt x="1766592" y="160220"/>
                  </a:lnTo>
                  <a:lnTo>
                    <a:pt x="1902484" y="160220"/>
                  </a:lnTo>
                  <a:lnTo>
                    <a:pt x="2038375" y="213627"/>
                  </a:lnTo>
                  <a:lnTo>
                    <a:pt x="2174267" y="160220"/>
                  </a:lnTo>
                  <a:lnTo>
                    <a:pt x="2310159" y="534067"/>
                  </a:lnTo>
                  <a:lnTo>
                    <a:pt x="2446051" y="106813"/>
                  </a:lnTo>
                  <a:lnTo>
                    <a:pt x="2581942" y="0"/>
                  </a:lnTo>
                  <a:lnTo>
                    <a:pt x="2717834" y="1014728"/>
                  </a:lnTo>
                  <a:lnTo>
                    <a:pt x="2853726" y="801101"/>
                  </a:lnTo>
                  <a:lnTo>
                    <a:pt x="2989618" y="747694"/>
                  </a:lnTo>
                  <a:lnTo>
                    <a:pt x="3125509" y="694288"/>
                  </a:lnTo>
                  <a:lnTo>
                    <a:pt x="3261401" y="534067"/>
                  </a:lnTo>
                  <a:lnTo>
                    <a:pt x="3397293" y="80110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44966"/>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97271"/>
              <a:ext cx="3397293" cy="961322"/>
            </a:xfrm>
            <a:custGeom>
              <a:avLst/>
              <a:pathLst>
                <a:path w="3397293" h="961322">
                  <a:moveTo>
                    <a:pt x="0" y="160220"/>
                  </a:moveTo>
                  <a:lnTo>
                    <a:pt x="135891" y="213627"/>
                  </a:lnTo>
                  <a:lnTo>
                    <a:pt x="271783" y="160220"/>
                  </a:lnTo>
                  <a:lnTo>
                    <a:pt x="407675" y="106813"/>
                  </a:lnTo>
                  <a:lnTo>
                    <a:pt x="543566" y="53406"/>
                  </a:lnTo>
                  <a:lnTo>
                    <a:pt x="679458" y="0"/>
                  </a:lnTo>
                  <a:lnTo>
                    <a:pt x="815350" y="53406"/>
                  </a:lnTo>
                  <a:lnTo>
                    <a:pt x="951242" y="53406"/>
                  </a:lnTo>
                  <a:lnTo>
                    <a:pt x="1087133" y="106813"/>
                  </a:lnTo>
                  <a:lnTo>
                    <a:pt x="1223025" y="0"/>
                  </a:lnTo>
                  <a:lnTo>
                    <a:pt x="1358917" y="53406"/>
                  </a:lnTo>
                  <a:lnTo>
                    <a:pt x="1494809" y="53406"/>
                  </a:lnTo>
                  <a:lnTo>
                    <a:pt x="1630700" y="53406"/>
                  </a:lnTo>
                  <a:lnTo>
                    <a:pt x="1766592" y="213627"/>
                  </a:lnTo>
                  <a:lnTo>
                    <a:pt x="1902484" y="267033"/>
                  </a:lnTo>
                  <a:lnTo>
                    <a:pt x="2038375" y="213627"/>
                  </a:lnTo>
                  <a:lnTo>
                    <a:pt x="2174267" y="267033"/>
                  </a:lnTo>
                  <a:lnTo>
                    <a:pt x="2310159" y="480661"/>
                  </a:lnTo>
                  <a:lnTo>
                    <a:pt x="2446051" y="427254"/>
                  </a:lnTo>
                  <a:lnTo>
                    <a:pt x="2581942" y="747694"/>
                  </a:lnTo>
                  <a:lnTo>
                    <a:pt x="2717834" y="907915"/>
                  </a:lnTo>
                  <a:lnTo>
                    <a:pt x="2853726" y="961322"/>
                  </a:lnTo>
                  <a:lnTo>
                    <a:pt x="2989618" y="801101"/>
                  </a:lnTo>
                  <a:lnTo>
                    <a:pt x="3125509" y="640881"/>
                  </a:lnTo>
                  <a:lnTo>
                    <a:pt x="3261401" y="587474"/>
                  </a:lnTo>
                  <a:lnTo>
                    <a:pt x="3397293" y="587474"/>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449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44966"/>
              <a:ext cx="3397293" cy="1014728"/>
            </a:xfrm>
            <a:custGeom>
              <a:avLst/>
              <a:pathLst>
                <a:path w="3397293" h="1014728">
                  <a:moveTo>
                    <a:pt x="0" y="373847"/>
                  </a:moveTo>
                  <a:lnTo>
                    <a:pt x="135891" y="106813"/>
                  </a:lnTo>
                  <a:lnTo>
                    <a:pt x="271783" y="480661"/>
                  </a:lnTo>
                  <a:lnTo>
                    <a:pt x="407675" y="106813"/>
                  </a:lnTo>
                  <a:lnTo>
                    <a:pt x="543566" y="53406"/>
                  </a:lnTo>
                  <a:lnTo>
                    <a:pt x="679458" y="106813"/>
                  </a:lnTo>
                  <a:lnTo>
                    <a:pt x="815350" y="0"/>
                  </a:lnTo>
                  <a:lnTo>
                    <a:pt x="951242" y="106813"/>
                  </a:lnTo>
                  <a:lnTo>
                    <a:pt x="1087133" y="213627"/>
                  </a:lnTo>
                  <a:lnTo>
                    <a:pt x="1223025" y="53406"/>
                  </a:lnTo>
                  <a:lnTo>
                    <a:pt x="1358917" y="106813"/>
                  </a:lnTo>
                  <a:lnTo>
                    <a:pt x="1494809" y="160220"/>
                  </a:lnTo>
                  <a:lnTo>
                    <a:pt x="1630700" y="0"/>
                  </a:lnTo>
                  <a:lnTo>
                    <a:pt x="1766592" y="160220"/>
                  </a:lnTo>
                  <a:lnTo>
                    <a:pt x="1902484" y="160220"/>
                  </a:lnTo>
                  <a:lnTo>
                    <a:pt x="2038375" y="213627"/>
                  </a:lnTo>
                  <a:lnTo>
                    <a:pt x="2174267" y="160220"/>
                  </a:lnTo>
                  <a:lnTo>
                    <a:pt x="2310159" y="534067"/>
                  </a:lnTo>
                  <a:lnTo>
                    <a:pt x="2446051" y="106813"/>
                  </a:lnTo>
                  <a:lnTo>
                    <a:pt x="2581942" y="0"/>
                  </a:lnTo>
                  <a:lnTo>
                    <a:pt x="2717834" y="1014728"/>
                  </a:lnTo>
                  <a:lnTo>
                    <a:pt x="2853726" y="801101"/>
                  </a:lnTo>
                  <a:lnTo>
                    <a:pt x="2989618" y="747694"/>
                  </a:lnTo>
                  <a:lnTo>
                    <a:pt x="3125509" y="694288"/>
                  </a:lnTo>
                  <a:lnTo>
                    <a:pt x="3261401" y="534067"/>
                  </a:lnTo>
                  <a:lnTo>
                    <a:pt x="3397293" y="80110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78854"/>
              <a:ext cx="0" cy="939959"/>
            </a:xfrm>
            <a:custGeom>
              <a:avLst/>
              <a:pathLst>
                <a:path w="0" h="939959">
                  <a:moveTo>
                    <a:pt x="0" y="93995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78854"/>
              <a:ext cx="0" cy="672925"/>
            </a:xfrm>
            <a:custGeom>
              <a:avLst/>
              <a:pathLst>
                <a:path w="0" h="672925">
                  <a:moveTo>
                    <a:pt x="0" y="67292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78854"/>
              <a:ext cx="0" cy="672925"/>
            </a:xfrm>
            <a:custGeom>
              <a:avLst/>
              <a:pathLst>
                <a:path w="0" h="672925">
                  <a:moveTo>
                    <a:pt x="0" y="6729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78854"/>
              <a:ext cx="0" cy="779739"/>
            </a:xfrm>
            <a:custGeom>
              <a:avLst/>
              <a:pathLst>
                <a:path w="0" h="779739">
                  <a:moveTo>
                    <a:pt x="0" y="7797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78854"/>
              <a:ext cx="0" cy="566111"/>
            </a:xfrm>
            <a:custGeom>
              <a:avLst/>
              <a:pathLst>
                <a:path w="0" h="566111">
                  <a:moveTo>
                    <a:pt x="0" y="5661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78854"/>
              <a:ext cx="0" cy="1100179"/>
            </a:xfrm>
            <a:custGeom>
              <a:avLst/>
              <a:pathLst>
                <a:path w="0" h="1100179">
                  <a:moveTo>
                    <a:pt x="0" y="110017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78854"/>
              <a:ext cx="0" cy="1367213"/>
            </a:xfrm>
            <a:custGeom>
              <a:avLst/>
              <a:pathLst>
                <a:path w="0" h="1367213">
                  <a:moveTo>
                    <a:pt x="0" y="136721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44966"/>
              <a:ext cx="3397293" cy="1014728"/>
            </a:xfrm>
            <a:custGeom>
              <a:avLst/>
              <a:pathLst>
                <a:path w="3397293" h="1014728">
                  <a:moveTo>
                    <a:pt x="0" y="373847"/>
                  </a:moveTo>
                  <a:lnTo>
                    <a:pt x="135891" y="106813"/>
                  </a:lnTo>
                  <a:lnTo>
                    <a:pt x="271783" y="480661"/>
                  </a:lnTo>
                  <a:lnTo>
                    <a:pt x="407675" y="106813"/>
                  </a:lnTo>
                  <a:lnTo>
                    <a:pt x="543566" y="53406"/>
                  </a:lnTo>
                  <a:lnTo>
                    <a:pt x="679458" y="106813"/>
                  </a:lnTo>
                  <a:lnTo>
                    <a:pt x="815350" y="0"/>
                  </a:lnTo>
                  <a:lnTo>
                    <a:pt x="951242" y="106813"/>
                  </a:lnTo>
                  <a:lnTo>
                    <a:pt x="1087133" y="213627"/>
                  </a:lnTo>
                  <a:lnTo>
                    <a:pt x="1223025" y="53406"/>
                  </a:lnTo>
                  <a:lnTo>
                    <a:pt x="1358917" y="106813"/>
                  </a:lnTo>
                  <a:lnTo>
                    <a:pt x="1494809" y="160220"/>
                  </a:lnTo>
                  <a:lnTo>
                    <a:pt x="1630700" y="0"/>
                  </a:lnTo>
                  <a:lnTo>
                    <a:pt x="1766592" y="160220"/>
                  </a:lnTo>
                  <a:lnTo>
                    <a:pt x="1902484" y="160220"/>
                  </a:lnTo>
                  <a:lnTo>
                    <a:pt x="2038375" y="213627"/>
                  </a:lnTo>
                  <a:lnTo>
                    <a:pt x="2174267" y="160220"/>
                  </a:lnTo>
                  <a:lnTo>
                    <a:pt x="2310159" y="534067"/>
                  </a:lnTo>
                  <a:lnTo>
                    <a:pt x="2446051" y="106813"/>
                  </a:lnTo>
                  <a:lnTo>
                    <a:pt x="2581942" y="0"/>
                  </a:lnTo>
                  <a:lnTo>
                    <a:pt x="2717834" y="1014728"/>
                  </a:lnTo>
                  <a:lnTo>
                    <a:pt x="2853726" y="801101"/>
                  </a:lnTo>
                  <a:lnTo>
                    <a:pt x="2989618" y="747694"/>
                  </a:lnTo>
                  <a:lnTo>
                    <a:pt x="3125509" y="694288"/>
                  </a:lnTo>
                  <a:lnTo>
                    <a:pt x="3261401" y="534067"/>
                  </a:lnTo>
                  <a:lnTo>
                    <a:pt x="3397293" y="801101"/>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1969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68928" y="24183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48386" y="24183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27845" y="241869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989462" y="24170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41705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756617" y="241705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902429" y="30592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8442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609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5269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928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587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247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766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766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57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782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3719"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20" name="tx120"/>
            <p:cNvSpPr/>
            <p:nvPr/>
          </p:nvSpPr>
          <p:spPr>
            <a:xfrm>
              <a:off x="70828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52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75956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443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5291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019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867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853894" cy="114824"/>
            </a:xfrm>
            <a:prstGeom prst="rect">
              <a:avLst/>
            </a:prstGeom>
            <a:solidFill>
              <a:srgbClr val="1CABE2">
                <a:alpha val="80000"/>
              </a:srgbClr>
            </a:solidFill>
          </p:spPr>
          <p:txBody>
            <a:bodyPr/>
            <a:lstStyle/>
            <a:p/>
          </p:txBody>
        </p:sp>
        <p:sp>
          <p:nvSpPr>
            <p:cNvPr id="133" name="rc133"/>
            <p:cNvSpPr/>
            <p:nvPr/>
          </p:nvSpPr>
          <p:spPr>
            <a:xfrm>
              <a:off x="1317178" y="5743865"/>
              <a:ext cx="5175290" cy="114824"/>
            </a:xfrm>
            <a:prstGeom prst="rect">
              <a:avLst/>
            </a:prstGeom>
            <a:solidFill>
              <a:srgbClr val="1CABE2">
                <a:alpha val="80000"/>
              </a:srgbClr>
            </a:solidFill>
          </p:spPr>
          <p:txBody>
            <a:bodyPr/>
            <a:lstStyle/>
            <a:p/>
          </p:txBody>
        </p:sp>
        <p:sp>
          <p:nvSpPr>
            <p:cNvPr id="134" name="rc134"/>
            <p:cNvSpPr/>
            <p:nvPr/>
          </p:nvSpPr>
          <p:spPr>
            <a:xfrm>
              <a:off x="1317178" y="5600334"/>
              <a:ext cx="7321564"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96887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673714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Belize (83%) was 2 percentage points lower than the global average (85%) and the same the average across all {regn_txt} countries.
National DTP3 coverage was 15 percentage points lower than in 2019 (98%).
This equates to 1,000 un- and undervaccinated children in 2025 compared to &lt;200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DTP3 coverage was 83% - this is 15 percentage points lower than in 2019 and 2 percentage points lower than the global average (85%).</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Belize ranked number 10 out of 33 countries for lowest DTP3 coverage (based on tied ranks).
Belize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7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75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78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23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927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59467"/>
              <a:ext cx="239888" cy="1052542"/>
            </a:xfrm>
            <a:prstGeom prst="rect">
              <a:avLst/>
            </a:prstGeom>
            <a:solidFill>
              <a:srgbClr val="80BD41">
                <a:alpha val="100000"/>
              </a:srgbClr>
            </a:solidFill>
          </p:spPr>
          <p:txBody>
            <a:bodyPr/>
            <a:lstStyle/>
            <a:p/>
          </p:txBody>
        </p:sp>
        <p:sp>
          <p:nvSpPr>
            <p:cNvPr id="23" name="rc23"/>
            <p:cNvSpPr/>
            <p:nvPr/>
          </p:nvSpPr>
          <p:spPr>
            <a:xfrm>
              <a:off x="1296273" y="3055832"/>
              <a:ext cx="239888" cy="103634"/>
            </a:xfrm>
            <a:prstGeom prst="rect">
              <a:avLst/>
            </a:prstGeom>
            <a:solidFill>
              <a:srgbClr val="1CABE2">
                <a:alpha val="100000"/>
              </a:srgbClr>
            </a:solidFill>
          </p:spPr>
          <p:txBody>
            <a:bodyPr/>
            <a:lstStyle/>
            <a:p/>
          </p:txBody>
        </p:sp>
        <p:sp>
          <p:nvSpPr>
            <p:cNvPr id="24" name="rc24"/>
            <p:cNvSpPr/>
            <p:nvPr/>
          </p:nvSpPr>
          <p:spPr>
            <a:xfrm>
              <a:off x="1562816" y="3096314"/>
              <a:ext cx="239888" cy="1115695"/>
            </a:xfrm>
            <a:prstGeom prst="rect">
              <a:avLst/>
            </a:prstGeom>
            <a:solidFill>
              <a:srgbClr val="80BD41">
                <a:alpha val="100000"/>
              </a:srgbClr>
            </a:solidFill>
          </p:spPr>
          <p:txBody>
            <a:bodyPr/>
            <a:lstStyle/>
            <a:p/>
          </p:txBody>
        </p:sp>
        <p:sp>
          <p:nvSpPr>
            <p:cNvPr id="25" name="rc25"/>
            <p:cNvSpPr/>
            <p:nvPr/>
          </p:nvSpPr>
          <p:spPr>
            <a:xfrm>
              <a:off x="1562816" y="3049355"/>
              <a:ext cx="239888" cy="46959"/>
            </a:xfrm>
            <a:prstGeom prst="rect">
              <a:avLst/>
            </a:prstGeom>
            <a:solidFill>
              <a:srgbClr val="1CABE2">
                <a:alpha val="100000"/>
              </a:srgbClr>
            </a:solidFill>
          </p:spPr>
          <p:txBody>
            <a:bodyPr/>
            <a:lstStyle/>
            <a:p/>
          </p:txBody>
        </p:sp>
        <p:sp>
          <p:nvSpPr>
            <p:cNvPr id="26" name="rc26"/>
            <p:cNvSpPr/>
            <p:nvPr/>
          </p:nvSpPr>
          <p:spPr>
            <a:xfrm>
              <a:off x="1829360" y="3170802"/>
              <a:ext cx="239888" cy="1041207"/>
            </a:xfrm>
            <a:prstGeom prst="rect">
              <a:avLst/>
            </a:prstGeom>
            <a:solidFill>
              <a:srgbClr val="80BD41">
                <a:alpha val="100000"/>
              </a:srgbClr>
            </a:solidFill>
          </p:spPr>
          <p:txBody>
            <a:bodyPr/>
            <a:lstStyle/>
            <a:p/>
          </p:txBody>
        </p:sp>
        <p:sp>
          <p:nvSpPr>
            <p:cNvPr id="27" name="rc27"/>
            <p:cNvSpPr/>
            <p:nvPr/>
          </p:nvSpPr>
          <p:spPr>
            <a:xfrm>
              <a:off x="1829360" y="3042877"/>
              <a:ext cx="239888" cy="127924"/>
            </a:xfrm>
            <a:prstGeom prst="rect">
              <a:avLst/>
            </a:prstGeom>
            <a:solidFill>
              <a:srgbClr val="1CABE2">
                <a:alpha val="100000"/>
              </a:srgbClr>
            </a:solidFill>
          </p:spPr>
          <p:txBody>
            <a:bodyPr/>
            <a:lstStyle/>
            <a:p/>
          </p:txBody>
        </p:sp>
        <p:sp>
          <p:nvSpPr>
            <p:cNvPr id="28" name="rc28"/>
            <p:cNvSpPr/>
            <p:nvPr/>
          </p:nvSpPr>
          <p:spPr>
            <a:xfrm>
              <a:off x="2095903" y="3086598"/>
              <a:ext cx="239888" cy="1125410"/>
            </a:xfrm>
            <a:prstGeom prst="rect">
              <a:avLst/>
            </a:prstGeom>
            <a:solidFill>
              <a:srgbClr val="80BD41">
                <a:alpha val="100000"/>
              </a:srgbClr>
            </a:solidFill>
          </p:spPr>
          <p:txBody>
            <a:bodyPr/>
            <a:lstStyle/>
            <a:p/>
          </p:txBody>
        </p:sp>
        <p:sp>
          <p:nvSpPr>
            <p:cNvPr id="29" name="rc29"/>
            <p:cNvSpPr/>
            <p:nvPr/>
          </p:nvSpPr>
          <p:spPr>
            <a:xfrm>
              <a:off x="2095903" y="3039639"/>
              <a:ext cx="239888" cy="46959"/>
            </a:xfrm>
            <a:prstGeom prst="rect">
              <a:avLst/>
            </a:prstGeom>
            <a:solidFill>
              <a:srgbClr val="1CABE2">
                <a:alpha val="100000"/>
              </a:srgbClr>
            </a:solidFill>
          </p:spPr>
          <p:txBody>
            <a:bodyPr/>
            <a:lstStyle/>
            <a:p/>
          </p:txBody>
        </p:sp>
        <p:sp>
          <p:nvSpPr>
            <p:cNvPr id="30" name="rc30"/>
            <p:cNvSpPr/>
            <p:nvPr/>
          </p:nvSpPr>
          <p:spPr>
            <a:xfrm>
              <a:off x="2362446" y="3067167"/>
              <a:ext cx="239888" cy="1144842"/>
            </a:xfrm>
            <a:prstGeom prst="rect">
              <a:avLst/>
            </a:prstGeom>
            <a:solidFill>
              <a:srgbClr val="80BD41">
                <a:alpha val="100000"/>
              </a:srgbClr>
            </a:solidFill>
          </p:spPr>
          <p:txBody>
            <a:bodyPr/>
            <a:lstStyle/>
            <a:p/>
          </p:txBody>
        </p:sp>
        <p:sp>
          <p:nvSpPr>
            <p:cNvPr id="31" name="rc31"/>
            <p:cNvSpPr/>
            <p:nvPr/>
          </p:nvSpPr>
          <p:spPr>
            <a:xfrm>
              <a:off x="2362446" y="3031542"/>
              <a:ext cx="239888" cy="35624"/>
            </a:xfrm>
            <a:prstGeom prst="rect">
              <a:avLst/>
            </a:prstGeom>
            <a:solidFill>
              <a:srgbClr val="1CABE2">
                <a:alpha val="100000"/>
              </a:srgbClr>
            </a:solidFill>
          </p:spPr>
          <p:txBody>
            <a:bodyPr/>
            <a:lstStyle/>
            <a:p/>
          </p:txBody>
        </p:sp>
        <p:sp>
          <p:nvSpPr>
            <p:cNvPr id="32" name="rc32"/>
            <p:cNvSpPr/>
            <p:nvPr/>
          </p:nvSpPr>
          <p:spPr>
            <a:xfrm>
              <a:off x="2628989" y="3067167"/>
              <a:ext cx="239888" cy="1144842"/>
            </a:xfrm>
            <a:prstGeom prst="rect">
              <a:avLst/>
            </a:prstGeom>
            <a:solidFill>
              <a:srgbClr val="80BD41">
                <a:alpha val="100000"/>
              </a:srgbClr>
            </a:solidFill>
          </p:spPr>
          <p:txBody>
            <a:bodyPr/>
            <a:lstStyle/>
            <a:p/>
          </p:txBody>
        </p:sp>
        <p:sp>
          <p:nvSpPr>
            <p:cNvPr id="33" name="rc33"/>
            <p:cNvSpPr/>
            <p:nvPr/>
          </p:nvSpPr>
          <p:spPr>
            <a:xfrm>
              <a:off x="2628989" y="3020207"/>
              <a:ext cx="239888" cy="46959"/>
            </a:xfrm>
            <a:prstGeom prst="rect">
              <a:avLst/>
            </a:prstGeom>
            <a:solidFill>
              <a:srgbClr val="1CABE2">
                <a:alpha val="100000"/>
              </a:srgbClr>
            </a:solidFill>
          </p:spPr>
          <p:txBody>
            <a:bodyPr/>
            <a:lstStyle/>
            <a:p/>
          </p:txBody>
        </p:sp>
        <p:sp>
          <p:nvSpPr>
            <p:cNvPr id="34" name="rc34"/>
            <p:cNvSpPr/>
            <p:nvPr/>
          </p:nvSpPr>
          <p:spPr>
            <a:xfrm>
              <a:off x="2895532" y="3063928"/>
              <a:ext cx="239888" cy="1148080"/>
            </a:xfrm>
            <a:prstGeom prst="rect">
              <a:avLst/>
            </a:prstGeom>
            <a:solidFill>
              <a:srgbClr val="80BD41">
                <a:alpha val="100000"/>
              </a:srgbClr>
            </a:solidFill>
          </p:spPr>
          <p:txBody>
            <a:bodyPr/>
            <a:lstStyle/>
            <a:p/>
          </p:txBody>
        </p:sp>
        <p:sp>
          <p:nvSpPr>
            <p:cNvPr id="35" name="rc35"/>
            <p:cNvSpPr/>
            <p:nvPr/>
          </p:nvSpPr>
          <p:spPr>
            <a:xfrm>
              <a:off x="2895532" y="3041258"/>
              <a:ext cx="239888" cy="22670"/>
            </a:xfrm>
            <a:prstGeom prst="rect">
              <a:avLst/>
            </a:prstGeom>
            <a:solidFill>
              <a:srgbClr val="1CABE2">
                <a:alpha val="100000"/>
              </a:srgbClr>
            </a:solidFill>
          </p:spPr>
          <p:txBody>
            <a:bodyPr/>
            <a:lstStyle/>
            <a:p/>
          </p:txBody>
        </p:sp>
        <p:sp>
          <p:nvSpPr>
            <p:cNvPr id="36" name="rc36"/>
            <p:cNvSpPr/>
            <p:nvPr/>
          </p:nvSpPr>
          <p:spPr>
            <a:xfrm>
              <a:off x="3162075" y="3102791"/>
              <a:ext cx="239888" cy="1109217"/>
            </a:xfrm>
            <a:prstGeom prst="rect">
              <a:avLst/>
            </a:prstGeom>
            <a:solidFill>
              <a:srgbClr val="80BD41">
                <a:alpha val="100000"/>
              </a:srgbClr>
            </a:solidFill>
          </p:spPr>
          <p:txBody>
            <a:bodyPr/>
            <a:lstStyle/>
            <a:p/>
          </p:txBody>
        </p:sp>
        <p:sp>
          <p:nvSpPr>
            <p:cNvPr id="37" name="rc37"/>
            <p:cNvSpPr/>
            <p:nvPr/>
          </p:nvSpPr>
          <p:spPr>
            <a:xfrm>
              <a:off x="3162075" y="3057451"/>
              <a:ext cx="239888" cy="45340"/>
            </a:xfrm>
            <a:prstGeom prst="rect">
              <a:avLst/>
            </a:prstGeom>
            <a:solidFill>
              <a:srgbClr val="1CABE2">
                <a:alpha val="100000"/>
              </a:srgbClr>
            </a:solidFill>
          </p:spPr>
          <p:txBody>
            <a:bodyPr/>
            <a:lstStyle/>
            <a:p/>
          </p:txBody>
        </p:sp>
        <p:sp>
          <p:nvSpPr>
            <p:cNvPr id="38" name="rc38"/>
            <p:cNvSpPr/>
            <p:nvPr/>
          </p:nvSpPr>
          <p:spPr>
            <a:xfrm>
              <a:off x="3428618" y="3130319"/>
              <a:ext cx="239888" cy="1081689"/>
            </a:xfrm>
            <a:prstGeom prst="rect">
              <a:avLst/>
            </a:prstGeom>
            <a:solidFill>
              <a:srgbClr val="80BD41">
                <a:alpha val="100000"/>
              </a:srgbClr>
            </a:solidFill>
          </p:spPr>
          <p:txBody>
            <a:bodyPr/>
            <a:lstStyle/>
            <a:p/>
          </p:txBody>
        </p:sp>
        <p:sp>
          <p:nvSpPr>
            <p:cNvPr id="39" name="rc39"/>
            <p:cNvSpPr/>
            <p:nvPr/>
          </p:nvSpPr>
          <p:spPr>
            <a:xfrm>
              <a:off x="3428618" y="3060690"/>
              <a:ext cx="239888" cy="69629"/>
            </a:xfrm>
            <a:prstGeom prst="rect">
              <a:avLst/>
            </a:prstGeom>
            <a:solidFill>
              <a:srgbClr val="1CABE2">
                <a:alpha val="100000"/>
              </a:srgbClr>
            </a:solidFill>
          </p:spPr>
          <p:txBody>
            <a:bodyPr/>
            <a:lstStyle/>
            <a:p/>
          </p:txBody>
        </p:sp>
        <p:sp>
          <p:nvSpPr>
            <p:cNvPr id="40" name="rc40"/>
            <p:cNvSpPr/>
            <p:nvPr/>
          </p:nvSpPr>
          <p:spPr>
            <a:xfrm>
              <a:off x="3695161" y="3110888"/>
              <a:ext cx="239888" cy="1101121"/>
            </a:xfrm>
            <a:prstGeom prst="rect">
              <a:avLst/>
            </a:prstGeom>
            <a:solidFill>
              <a:srgbClr val="80BD41">
                <a:alpha val="100000"/>
              </a:srgbClr>
            </a:solidFill>
          </p:spPr>
          <p:txBody>
            <a:bodyPr/>
            <a:lstStyle/>
            <a:p/>
          </p:txBody>
        </p:sp>
        <p:sp>
          <p:nvSpPr>
            <p:cNvPr id="41" name="rc41"/>
            <p:cNvSpPr/>
            <p:nvPr/>
          </p:nvSpPr>
          <p:spPr>
            <a:xfrm>
              <a:off x="3695161" y="3076883"/>
              <a:ext cx="239888" cy="34005"/>
            </a:xfrm>
            <a:prstGeom prst="rect">
              <a:avLst/>
            </a:prstGeom>
            <a:solidFill>
              <a:srgbClr val="1CABE2">
                <a:alpha val="100000"/>
              </a:srgbClr>
            </a:solidFill>
          </p:spPr>
          <p:txBody>
            <a:bodyPr/>
            <a:lstStyle/>
            <a:p/>
          </p:txBody>
        </p:sp>
        <p:sp>
          <p:nvSpPr>
            <p:cNvPr id="42" name="rc42"/>
            <p:cNvSpPr/>
            <p:nvPr/>
          </p:nvSpPr>
          <p:spPr>
            <a:xfrm>
              <a:off x="3961705" y="3133558"/>
              <a:ext cx="239888" cy="1078451"/>
            </a:xfrm>
            <a:prstGeom prst="rect">
              <a:avLst/>
            </a:prstGeom>
            <a:solidFill>
              <a:srgbClr val="80BD41">
                <a:alpha val="100000"/>
              </a:srgbClr>
            </a:solidFill>
          </p:spPr>
          <p:txBody>
            <a:bodyPr/>
            <a:lstStyle/>
            <a:p/>
          </p:txBody>
        </p:sp>
        <p:sp>
          <p:nvSpPr>
            <p:cNvPr id="43" name="rc43"/>
            <p:cNvSpPr/>
            <p:nvPr/>
          </p:nvSpPr>
          <p:spPr>
            <a:xfrm>
              <a:off x="3961705" y="3088218"/>
              <a:ext cx="239888" cy="45340"/>
            </a:xfrm>
            <a:prstGeom prst="rect">
              <a:avLst/>
            </a:prstGeom>
            <a:solidFill>
              <a:srgbClr val="1CABE2">
                <a:alpha val="100000"/>
              </a:srgbClr>
            </a:solidFill>
          </p:spPr>
          <p:txBody>
            <a:bodyPr/>
            <a:lstStyle/>
            <a:p/>
          </p:txBody>
        </p:sp>
        <p:sp>
          <p:nvSpPr>
            <p:cNvPr id="44" name="rc44"/>
            <p:cNvSpPr/>
            <p:nvPr/>
          </p:nvSpPr>
          <p:spPr>
            <a:xfrm>
              <a:off x="4228248" y="3118984"/>
              <a:ext cx="239888" cy="1093024"/>
            </a:xfrm>
            <a:prstGeom prst="rect">
              <a:avLst/>
            </a:prstGeom>
            <a:solidFill>
              <a:srgbClr val="80BD41">
                <a:alpha val="100000"/>
              </a:srgbClr>
            </a:solidFill>
          </p:spPr>
          <p:txBody>
            <a:bodyPr/>
            <a:lstStyle/>
            <a:p/>
          </p:txBody>
        </p:sp>
        <p:sp>
          <p:nvSpPr>
            <p:cNvPr id="45" name="rc45"/>
            <p:cNvSpPr/>
            <p:nvPr/>
          </p:nvSpPr>
          <p:spPr>
            <a:xfrm>
              <a:off x="4228248" y="3060690"/>
              <a:ext cx="239888" cy="58294"/>
            </a:xfrm>
            <a:prstGeom prst="rect">
              <a:avLst/>
            </a:prstGeom>
            <a:solidFill>
              <a:srgbClr val="1CABE2">
                <a:alpha val="100000"/>
              </a:srgbClr>
            </a:solidFill>
          </p:spPr>
          <p:txBody>
            <a:bodyPr/>
            <a:lstStyle/>
            <a:p/>
          </p:txBody>
        </p:sp>
        <p:sp>
          <p:nvSpPr>
            <p:cNvPr id="46" name="rc46"/>
            <p:cNvSpPr/>
            <p:nvPr/>
          </p:nvSpPr>
          <p:spPr>
            <a:xfrm>
              <a:off x="4494791" y="3059070"/>
              <a:ext cx="239888" cy="1152938"/>
            </a:xfrm>
            <a:prstGeom prst="rect">
              <a:avLst/>
            </a:prstGeom>
            <a:solidFill>
              <a:srgbClr val="80BD41">
                <a:alpha val="100000"/>
              </a:srgbClr>
            </a:solidFill>
          </p:spPr>
          <p:txBody>
            <a:bodyPr/>
            <a:lstStyle/>
            <a:p/>
          </p:txBody>
        </p:sp>
        <p:sp>
          <p:nvSpPr>
            <p:cNvPr id="47" name="rc47"/>
            <p:cNvSpPr/>
            <p:nvPr/>
          </p:nvSpPr>
          <p:spPr>
            <a:xfrm>
              <a:off x="4494791" y="3036400"/>
              <a:ext cx="239888" cy="22670"/>
            </a:xfrm>
            <a:prstGeom prst="rect">
              <a:avLst/>
            </a:prstGeom>
            <a:solidFill>
              <a:srgbClr val="1CABE2">
                <a:alpha val="100000"/>
              </a:srgbClr>
            </a:solidFill>
          </p:spPr>
          <p:txBody>
            <a:bodyPr/>
            <a:lstStyle/>
            <a:p/>
          </p:txBody>
        </p:sp>
        <p:sp>
          <p:nvSpPr>
            <p:cNvPr id="48" name="rc48"/>
            <p:cNvSpPr/>
            <p:nvPr/>
          </p:nvSpPr>
          <p:spPr>
            <a:xfrm>
              <a:off x="4761334" y="3067167"/>
              <a:ext cx="239888" cy="1144842"/>
            </a:xfrm>
            <a:prstGeom prst="rect">
              <a:avLst/>
            </a:prstGeom>
            <a:solidFill>
              <a:srgbClr val="80BD41">
                <a:alpha val="100000"/>
              </a:srgbClr>
            </a:solidFill>
          </p:spPr>
          <p:txBody>
            <a:bodyPr/>
            <a:lstStyle/>
            <a:p/>
          </p:txBody>
        </p:sp>
        <p:sp>
          <p:nvSpPr>
            <p:cNvPr id="49" name="rc49"/>
            <p:cNvSpPr/>
            <p:nvPr/>
          </p:nvSpPr>
          <p:spPr>
            <a:xfrm>
              <a:off x="4761334" y="3007253"/>
              <a:ext cx="239888" cy="59913"/>
            </a:xfrm>
            <a:prstGeom prst="rect">
              <a:avLst/>
            </a:prstGeom>
            <a:solidFill>
              <a:srgbClr val="1CABE2">
                <a:alpha val="100000"/>
              </a:srgbClr>
            </a:solidFill>
          </p:spPr>
          <p:txBody>
            <a:bodyPr/>
            <a:lstStyle/>
            <a:p/>
          </p:txBody>
        </p:sp>
        <p:sp>
          <p:nvSpPr>
            <p:cNvPr id="50" name="rc50"/>
            <p:cNvSpPr/>
            <p:nvPr/>
          </p:nvSpPr>
          <p:spPr>
            <a:xfrm>
              <a:off x="5027877" y="3046116"/>
              <a:ext cx="239888" cy="1165893"/>
            </a:xfrm>
            <a:prstGeom prst="rect">
              <a:avLst/>
            </a:prstGeom>
            <a:solidFill>
              <a:srgbClr val="80BD41">
                <a:alpha val="100000"/>
              </a:srgbClr>
            </a:solidFill>
          </p:spPr>
          <p:txBody>
            <a:bodyPr/>
            <a:lstStyle/>
            <a:p/>
          </p:txBody>
        </p:sp>
        <p:sp>
          <p:nvSpPr>
            <p:cNvPr id="51" name="rc51"/>
            <p:cNvSpPr/>
            <p:nvPr/>
          </p:nvSpPr>
          <p:spPr>
            <a:xfrm>
              <a:off x="5027877" y="2984583"/>
              <a:ext cx="239888" cy="61533"/>
            </a:xfrm>
            <a:prstGeom prst="rect">
              <a:avLst/>
            </a:prstGeom>
            <a:solidFill>
              <a:srgbClr val="1CABE2">
                <a:alpha val="100000"/>
              </a:srgbClr>
            </a:solidFill>
          </p:spPr>
          <p:txBody>
            <a:bodyPr/>
            <a:lstStyle/>
            <a:p/>
          </p:txBody>
        </p:sp>
        <p:sp>
          <p:nvSpPr>
            <p:cNvPr id="52" name="rc52"/>
            <p:cNvSpPr/>
            <p:nvPr/>
          </p:nvSpPr>
          <p:spPr>
            <a:xfrm>
              <a:off x="5294420" y="3049355"/>
              <a:ext cx="239888" cy="1162654"/>
            </a:xfrm>
            <a:prstGeom prst="rect">
              <a:avLst/>
            </a:prstGeom>
            <a:solidFill>
              <a:srgbClr val="80BD41">
                <a:alpha val="100000"/>
              </a:srgbClr>
            </a:solidFill>
          </p:spPr>
          <p:txBody>
            <a:bodyPr/>
            <a:lstStyle/>
            <a:p/>
          </p:txBody>
        </p:sp>
        <p:sp>
          <p:nvSpPr>
            <p:cNvPr id="53" name="rc53"/>
            <p:cNvSpPr/>
            <p:nvPr/>
          </p:nvSpPr>
          <p:spPr>
            <a:xfrm>
              <a:off x="5294420" y="2974867"/>
              <a:ext cx="239888" cy="74487"/>
            </a:xfrm>
            <a:prstGeom prst="rect">
              <a:avLst/>
            </a:prstGeom>
            <a:solidFill>
              <a:srgbClr val="1CABE2">
                <a:alpha val="100000"/>
              </a:srgbClr>
            </a:solidFill>
          </p:spPr>
          <p:txBody>
            <a:bodyPr/>
            <a:lstStyle/>
            <a:p/>
          </p:txBody>
        </p:sp>
        <p:sp>
          <p:nvSpPr>
            <p:cNvPr id="54" name="rc54"/>
            <p:cNvSpPr/>
            <p:nvPr/>
          </p:nvSpPr>
          <p:spPr>
            <a:xfrm>
              <a:off x="5560963" y="3026684"/>
              <a:ext cx="239888" cy="1185324"/>
            </a:xfrm>
            <a:prstGeom prst="rect">
              <a:avLst/>
            </a:prstGeom>
            <a:solidFill>
              <a:srgbClr val="80BD41">
                <a:alpha val="100000"/>
              </a:srgbClr>
            </a:solidFill>
          </p:spPr>
          <p:txBody>
            <a:bodyPr/>
            <a:lstStyle/>
            <a:p/>
          </p:txBody>
        </p:sp>
        <p:sp>
          <p:nvSpPr>
            <p:cNvPr id="55" name="rc55"/>
            <p:cNvSpPr/>
            <p:nvPr/>
          </p:nvSpPr>
          <p:spPr>
            <a:xfrm>
              <a:off x="5560963" y="2965151"/>
              <a:ext cx="239888" cy="61533"/>
            </a:xfrm>
            <a:prstGeom prst="rect">
              <a:avLst/>
            </a:prstGeom>
            <a:solidFill>
              <a:srgbClr val="1CABE2">
                <a:alpha val="100000"/>
              </a:srgbClr>
            </a:solidFill>
          </p:spPr>
          <p:txBody>
            <a:bodyPr/>
            <a:lstStyle/>
            <a:p/>
          </p:txBody>
        </p:sp>
        <p:sp>
          <p:nvSpPr>
            <p:cNvPr id="56" name="rc56"/>
            <p:cNvSpPr/>
            <p:nvPr/>
          </p:nvSpPr>
          <p:spPr>
            <a:xfrm>
              <a:off x="5827506" y="3091456"/>
              <a:ext cx="239888" cy="1120552"/>
            </a:xfrm>
            <a:prstGeom prst="rect">
              <a:avLst/>
            </a:prstGeom>
            <a:solidFill>
              <a:srgbClr val="80BD41">
                <a:alpha val="100000"/>
              </a:srgbClr>
            </a:solidFill>
          </p:spPr>
          <p:txBody>
            <a:bodyPr/>
            <a:lstStyle/>
            <a:p/>
          </p:txBody>
        </p:sp>
        <p:sp>
          <p:nvSpPr>
            <p:cNvPr id="57" name="rc57"/>
            <p:cNvSpPr/>
            <p:nvPr/>
          </p:nvSpPr>
          <p:spPr>
            <a:xfrm>
              <a:off x="5827506" y="2939242"/>
              <a:ext cx="239888" cy="152213"/>
            </a:xfrm>
            <a:prstGeom prst="rect">
              <a:avLst/>
            </a:prstGeom>
            <a:solidFill>
              <a:srgbClr val="1CABE2">
                <a:alpha val="100000"/>
              </a:srgbClr>
            </a:solidFill>
          </p:spPr>
          <p:txBody>
            <a:bodyPr/>
            <a:lstStyle/>
            <a:p/>
          </p:txBody>
        </p:sp>
        <p:sp>
          <p:nvSpPr>
            <p:cNvPr id="58" name="rc58"/>
            <p:cNvSpPr/>
            <p:nvPr/>
          </p:nvSpPr>
          <p:spPr>
            <a:xfrm>
              <a:off x="6094049" y="2974867"/>
              <a:ext cx="239888" cy="1237142"/>
            </a:xfrm>
            <a:prstGeom prst="rect">
              <a:avLst/>
            </a:prstGeom>
            <a:solidFill>
              <a:srgbClr val="80BD41">
                <a:alpha val="100000"/>
              </a:srgbClr>
            </a:solidFill>
          </p:spPr>
          <p:txBody>
            <a:bodyPr/>
            <a:lstStyle/>
            <a:p/>
          </p:txBody>
        </p:sp>
        <p:sp>
          <p:nvSpPr>
            <p:cNvPr id="59" name="rc59"/>
            <p:cNvSpPr/>
            <p:nvPr/>
          </p:nvSpPr>
          <p:spPr>
            <a:xfrm>
              <a:off x="6094049" y="2923049"/>
              <a:ext cx="239888" cy="51817"/>
            </a:xfrm>
            <a:prstGeom prst="rect">
              <a:avLst/>
            </a:prstGeom>
            <a:solidFill>
              <a:srgbClr val="1CABE2">
                <a:alpha val="100000"/>
              </a:srgbClr>
            </a:solidFill>
          </p:spPr>
          <p:txBody>
            <a:bodyPr/>
            <a:lstStyle/>
            <a:p/>
          </p:txBody>
        </p:sp>
        <p:sp>
          <p:nvSpPr>
            <p:cNvPr id="60" name="rc60"/>
            <p:cNvSpPr/>
            <p:nvPr/>
          </p:nvSpPr>
          <p:spPr>
            <a:xfrm>
              <a:off x="6360593" y="3039639"/>
              <a:ext cx="239888" cy="1172370"/>
            </a:xfrm>
            <a:prstGeom prst="rect">
              <a:avLst/>
            </a:prstGeom>
            <a:solidFill>
              <a:srgbClr val="80BD41">
                <a:alpha val="100000"/>
              </a:srgbClr>
            </a:solidFill>
          </p:spPr>
          <p:txBody>
            <a:bodyPr/>
            <a:lstStyle/>
            <a:p/>
          </p:txBody>
        </p:sp>
        <p:sp>
          <p:nvSpPr>
            <p:cNvPr id="61" name="rc61"/>
            <p:cNvSpPr/>
            <p:nvPr/>
          </p:nvSpPr>
          <p:spPr>
            <a:xfrm>
              <a:off x="6360593" y="3015349"/>
              <a:ext cx="239888" cy="24289"/>
            </a:xfrm>
            <a:prstGeom prst="rect">
              <a:avLst/>
            </a:prstGeom>
            <a:solidFill>
              <a:srgbClr val="1CABE2">
                <a:alpha val="100000"/>
              </a:srgbClr>
            </a:solidFill>
          </p:spPr>
          <p:txBody>
            <a:bodyPr/>
            <a:lstStyle/>
            <a:p/>
          </p:txBody>
        </p:sp>
        <p:sp>
          <p:nvSpPr>
            <p:cNvPr id="62" name="rc62"/>
            <p:cNvSpPr/>
            <p:nvPr/>
          </p:nvSpPr>
          <p:spPr>
            <a:xfrm>
              <a:off x="6627136" y="3301965"/>
              <a:ext cx="239888" cy="910044"/>
            </a:xfrm>
            <a:prstGeom prst="rect">
              <a:avLst/>
            </a:prstGeom>
            <a:solidFill>
              <a:srgbClr val="80BD41">
                <a:alpha val="100000"/>
              </a:srgbClr>
            </a:solidFill>
          </p:spPr>
          <p:txBody>
            <a:bodyPr/>
            <a:lstStyle/>
            <a:p/>
          </p:txBody>
        </p:sp>
        <p:sp>
          <p:nvSpPr>
            <p:cNvPr id="63" name="rc63"/>
            <p:cNvSpPr/>
            <p:nvPr/>
          </p:nvSpPr>
          <p:spPr>
            <a:xfrm>
              <a:off x="6627136" y="3060690"/>
              <a:ext cx="239888" cy="241275"/>
            </a:xfrm>
            <a:prstGeom prst="rect">
              <a:avLst/>
            </a:prstGeom>
            <a:solidFill>
              <a:srgbClr val="1CABE2">
                <a:alpha val="100000"/>
              </a:srgbClr>
            </a:solidFill>
          </p:spPr>
          <p:txBody>
            <a:bodyPr/>
            <a:lstStyle/>
            <a:p/>
          </p:txBody>
        </p:sp>
        <p:sp>
          <p:nvSpPr>
            <p:cNvPr id="64" name="rc64"/>
            <p:cNvSpPr/>
            <p:nvPr/>
          </p:nvSpPr>
          <p:spPr>
            <a:xfrm>
              <a:off x="6893679" y="3340828"/>
              <a:ext cx="239888" cy="871181"/>
            </a:xfrm>
            <a:prstGeom prst="rect">
              <a:avLst/>
            </a:prstGeom>
            <a:solidFill>
              <a:srgbClr val="80BD41">
                <a:alpha val="100000"/>
              </a:srgbClr>
            </a:solidFill>
          </p:spPr>
          <p:txBody>
            <a:bodyPr/>
            <a:lstStyle/>
            <a:p/>
          </p:txBody>
        </p:sp>
        <p:sp>
          <p:nvSpPr>
            <p:cNvPr id="65" name="rc65"/>
            <p:cNvSpPr/>
            <p:nvPr/>
          </p:nvSpPr>
          <p:spPr>
            <a:xfrm>
              <a:off x="6893679" y="3162705"/>
              <a:ext cx="239888" cy="178122"/>
            </a:xfrm>
            <a:prstGeom prst="rect">
              <a:avLst/>
            </a:prstGeom>
            <a:solidFill>
              <a:srgbClr val="1CABE2">
                <a:alpha val="100000"/>
              </a:srgbClr>
            </a:solidFill>
          </p:spPr>
          <p:txBody>
            <a:bodyPr/>
            <a:lstStyle/>
            <a:p/>
          </p:txBody>
        </p:sp>
        <p:sp>
          <p:nvSpPr>
            <p:cNvPr id="66" name="rc66"/>
            <p:cNvSpPr/>
            <p:nvPr/>
          </p:nvSpPr>
          <p:spPr>
            <a:xfrm>
              <a:off x="7160222" y="3266340"/>
              <a:ext cx="239888" cy="945668"/>
            </a:xfrm>
            <a:prstGeom prst="rect">
              <a:avLst/>
            </a:prstGeom>
            <a:solidFill>
              <a:srgbClr val="80BD41">
                <a:alpha val="100000"/>
              </a:srgbClr>
            </a:solidFill>
          </p:spPr>
          <p:txBody>
            <a:bodyPr/>
            <a:lstStyle/>
            <a:p/>
          </p:txBody>
        </p:sp>
        <p:sp>
          <p:nvSpPr>
            <p:cNvPr id="67" name="rc67"/>
            <p:cNvSpPr/>
            <p:nvPr/>
          </p:nvSpPr>
          <p:spPr>
            <a:xfrm>
              <a:off x="7160222" y="3086598"/>
              <a:ext cx="239888" cy="179741"/>
            </a:xfrm>
            <a:prstGeom prst="rect">
              <a:avLst/>
            </a:prstGeom>
            <a:solidFill>
              <a:srgbClr val="1CABE2">
                <a:alpha val="100000"/>
              </a:srgbClr>
            </a:solidFill>
          </p:spPr>
          <p:txBody>
            <a:bodyPr/>
            <a:lstStyle/>
            <a:p/>
          </p:txBody>
        </p:sp>
        <p:sp>
          <p:nvSpPr>
            <p:cNvPr id="68" name="rc68"/>
            <p:cNvSpPr/>
            <p:nvPr/>
          </p:nvSpPr>
          <p:spPr>
            <a:xfrm>
              <a:off x="7426765" y="3199949"/>
              <a:ext cx="239888" cy="1012060"/>
            </a:xfrm>
            <a:prstGeom prst="rect">
              <a:avLst/>
            </a:prstGeom>
            <a:solidFill>
              <a:srgbClr val="80BD41">
                <a:alpha val="100000"/>
              </a:srgbClr>
            </a:solidFill>
          </p:spPr>
          <p:txBody>
            <a:bodyPr/>
            <a:lstStyle/>
            <a:p/>
          </p:txBody>
        </p:sp>
        <p:sp>
          <p:nvSpPr>
            <p:cNvPr id="69" name="rc69"/>
            <p:cNvSpPr/>
            <p:nvPr/>
          </p:nvSpPr>
          <p:spPr>
            <a:xfrm>
              <a:off x="7426765" y="3021826"/>
              <a:ext cx="239888" cy="178122"/>
            </a:xfrm>
            <a:prstGeom prst="rect">
              <a:avLst/>
            </a:prstGeom>
            <a:solidFill>
              <a:srgbClr val="1CABE2">
                <a:alpha val="100000"/>
              </a:srgbClr>
            </a:solidFill>
          </p:spPr>
          <p:txBody>
            <a:bodyPr/>
            <a:lstStyle/>
            <a:p/>
          </p:txBody>
        </p:sp>
        <p:sp>
          <p:nvSpPr>
            <p:cNvPr id="70" name="rc70"/>
            <p:cNvSpPr/>
            <p:nvPr/>
          </p:nvSpPr>
          <p:spPr>
            <a:xfrm>
              <a:off x="7693308" y="3146512"/>
              <a:ext cx="239888" cy="1065496"/>
            </a:xfrm>
            <a:prstGeom prst="rect">
              <a:avLst/>
            </a:prstGeom>
            <a:solidFill>
              <a:srgbClr val="80BD41">
                <a:alpha val="100000"/>
              </a:srgbClr>
            </a:solidFill>
          </p:spPr>
          <p:txBody>
            <a:bodyPr/>
            <a:lstStyle/>
            <a:p/>
          </p:txBody>
        </p:sp>
        <p:sp>
          <p:nvSpPr>
            <p:cNvPr id="71" name="rc71"/>
            <p:cNvSpPr/>
            <p:nvPr/>
          </p:nvSpPr>
          <p:spPr>
            <a:xfrm>
              <a:off x="7693308" y="3000776"/>
              <a:ext cx="239888" cy="145736"/>
            </a:xfrm>
            <a:prstGeom prst="rect">
              <a:avLst/>
            </a:prstGeom>
            <a:solidFill>
              <a:srgbClr val="1CABE2">
                <a:alpha val="100000"/>
              </a:srgbClr>
            </a:solidFill>
          </p:spPr>
          <p:txBody>
            <a:bodyPr/>
            <a:lstStyle/>
            <a:p/>
          </p:txBody>
        </p:sp>
        <p:sp>
          <p:nvSpPr>
            <p:cNvPr id="72" name="rc72"/>
            <p:cNvSpPr/>
            <p:nvPr/>
          </p:nvSpPr>
          <p:spPr>
            <a:xfrm>
              <a:off x="7959851" y="3209665"/>
              <a:ext cx="239888" cy="1002344"/>
            </a:xfrm>
            <a:prstGeom prst="rect">
              <a:avLst/>
            </a:prstGeom>
            <a:solidFill>
              <a:srgbClr val="80BD41">
                <a:alpha val="100000"/>
              </a:srgbClr>
            </a:solidFill>
          </p:spPr>
          <p:txBody>
            <a:bodyPr/>
            <a:lstStyle/>
            <a:p/>
          </p:txBody>
        </p:sp>
        <p:sp>
          <p:nvSpPr>
            <p:cNvPr id="73" name="rc73"/>
            <p:cNvSpPr/>
            <p:nvPr/>
          </p:nvSpPr>
          <p:spPr>
            <a:xfrm>
              <a:off x="7959851" y="3004014"/>
              <a:ext cx="239888" cy="205650"/>
            </a:xfrm>
            <a:prstGeom prst="rect">
              <a:avLst/>
            </a:prstGeom>
            <a:solidFill>
              <a:srgbClr val="1CABE2">
                <a:alpha val="100000"/>
              </a:srgbClr>
            </a:solidFill>
          </p:spPr>
          <p:txBody>
            <a:bodyPr/>
            <a:lstStyle/>
            <a:p/>
          </p:txBody>
        </p:sp>
        <p:sp>
          <p:nvSpPr>
            <p:cNvPr id="74" name="pl74"/>
            <p:cNvSpPr/>
            <p:nvPr/>
          </p:nvSpPr>
          <p:spPr>
            <a:xfrm>
              <a:off x="1416218" y="2106708"/>
              <a:ext cx="6663577" cy="408170"/>
            </a:xfrm>
            <a:custGeom>
              <a:avLst/>
              <a:pathLst>
                <a:path w="6663577" h="408170">
                  <a:moveTo>
                    <a:pt x="0" y="150378"/>
                  </a:moveTo>
                  <a:lnTo>
                    <a:pt x="266543" y="42965"/>
                  </a:lnTo>
                  <a:lnTo>
                    <a:pt x="533086" y="193343"/>
                  </a:lnTo>
                  <a:lnTo>
                    <a:pt x="799629" y="42965"/>
                  </a:lnTo>
                  <a:lnTo>
                    <a:pt x="1066172" y="21482"/>
                  </a:lnTo>
                  <a:lnTo>
                    <a:pt x="1332715" y="42965"/>
                  </a:lnTo>
                  <a:lnTo>
                    <a:pt x="1599258" y="0"/>
                  </a:lnTo>
                  <a:lnTo>
                    <a:pt x="1865801" y="42965"/>
                  </a:lnTo>
                  <a:lnTo>
                    <a:pt x="2132344" y="85930"/>
                  </a:lnTo>
                  <a:lnTo>
                    <a:pt x="2398888" y="21482"/>
                  </a:lnTo>
                  <a:lnTo>
                    <a:pt x="2665431" y="42965"/>
                  </a:lnTo>
                  <a:lnTo>
                    <a:pt x="2931974" y="64447"/>
                  </a:lnTo>
                  <a:lnTo>
                    <a:pt x="3198517" y="0"/>
                  </a:lnTo>
                  <a:lnTo>
                    <a:pt x="3465060" y="64447"/>
                  </a:lnTo>
                  <a:lnTo>
                    <a:pt x="3731603" y="64447"/>
                  </a:lnTo>
                  <a:lnTo>
                    <a:pt x="3998146" y="85930"/>
                  </a:lnTo>
                  <a:lnTo>
                    <a:pt x="4264689" y="64447"/>
                  </a:lnTo>
                  <a:lnTo>
                    <a:pt x="4531233" y="214826"/>
                  </a:lnTo>
                  <a:lnTo>
                    <a:pt x="4797776" y="42965"/>
                  </a:lnTo>
                  <a:lnTo>
                    <a:pt x="5064319" y="0"/>
                  </a:lnTo>
                  <a:lnTo>
                    <a:pt x="5330862" y="408170"/>
                  </a:lnTo>
                  <a:lnTo>
                    <a:pt x="5597405" y="322239"/>
                  </a:lnTo>
                  <a:lnTo>
                    <a:pt x="5863948" y="300757"/>
                  </a:lnTo>
                  <a:lnTo>
                    <a:pt x="6130491" y="279274"/>
                  </a:lnTo>
                  <a:lnTo>
                    <a:pt x="6397034" y="214826"/>
                  </a:lnTo>
                  <a:lnTo>
                    <a:pt x="6663577" y="322239"/>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1350915" y="29210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7" name="tx87"/>
            <p:cNvSpPr/>
            <p:nvPr/>
          </p:nvSpPr>
          <p:spPr>
            <a:xfrm>
              <a:off x="2683631" y="288570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8" name="tx88"/>
            <p:cNvSpPr/>
            <p:nvPr/>
          </p:nvSpPr>
          <p:spPr>
            <a:xfrm>
              <a:off x="4016347" y="29522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89" name="tx89"/>
            <p:cNvSpPr/>
            <p:nvPr/>
          </p:nvSpPr>
          <p:spPr>
            <a:xfrm>
              <a:off x="5349062" y="28389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a:t>
              </a:r>
            </a:p>
          </p:txBody>
        </p:sp>
        <p:sp>
          <p:nvSpPr>
            <p:cNvPr id="90" name="tx90"/>
            <p:cNvSpPr/>
            <p:nvPr/>
          </p:nvSpPr>
          <p:spPr>
            <a:xfrm>
              <a:off x="6415235" y="288084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91" name="tx91"/>
            <p:cNvSpPr/>
            <p:nvPr/>
          </p:nvSpPr>
          <p:spPr>
            <a:xfrm>
              <a:off x="6681778" y="29259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tx92"/>
            <p:cNvSpPr/>
            <p:nvPr/>
          </p:nvSpPr>
          <p:spPr>
            <a:xfrm>
              <a:off x="6948321" y="30267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7254041" y="295296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94" name="tx94"/>
            <p:cNvSpPr/>
            <p:nvPr/>
          </p:nvSpPr>
          <p:spPr>
            <a:xfrm>
              <a:off x="7481407" y="28858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7747950" y="28676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6" name="tx96"/>
            <p:cNvSpPr/>
            <p:nvPr/>
          </p:nvSpPr>
          <p:spPr>
            <a:xfrm>
              <a:off x="8014493" y="286923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7" name="pl97"/>
            <p:cNvSpPr/>
            <p:nvPr/>
          </p:nvSpPr>
          <p:spPr>
            <a:xfrm>
              <a:off x="1416218"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6506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09" name="tx109"/>
            <p:cNvSpPr/>
            <p:nvPr/>
          </p:nvSpPr>
          <p:spPr>
            <a:xfrm>
              <a:off x="1362659" y="30737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683631" y="36056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1" name="tx111"/>
            <p:cNvSpPr/>
            <p:nvPr/>
          </p:nvSpPr>
          <p:spPr>
            <a:xfrm>
              <a:off x="2695375" y="3009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6377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3" name="tx113"/>
            <p:cNvSpPr/>
            <p:nvPr/>
          </p:nvSpPr>
          <p:spPr>
            <a:xfrm>
              <a:off x="4028090" y="30769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5967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5" name="tx115"/>
            <p:cNvSpPr/>
            <p:nvPr/>
          </p:nvSpPr>
          <p:spPr>
            <a:xfrm>
              <a:off x="5360806" y="297820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15235" y="35919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7" name="tx117"/>
            <p:cNvSpPr/>
            <p:nvPr/>
          </p:nvSpPr>
          <p:spPr>
            <a:xfrm>
              <a:off x="6426979" y="29935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219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9" name="tx119"/>
            <p:cNvSpPr/>
            <p:nvPr/>
          </p:nvSpPr>
          <p:spPr>
            <a:xfrm>
              <a:off x="6681778" y="31462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6948321" y="374164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1" name="tx121"/>
            <p:cNvSpPr/>
            <p:nvPr/>
          </p:nvSpPr>
          <p:spPr>
            <a:xfrm>
              <a:off x="6948321" y="32178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7214864" y="37041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3" name="tx123"/>
            <p:cNvSpPr/>
            <p:nvPr/>
          </p:nvSpPr>
          <p:spPr>
            <a:xfrm>
              <a:off x="7214864" y="31425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4" name="tx124"/>
            <p:cNvSpPr/>
            <p:nvPr/>
          </p:nvSpPr>
          <p:spPr>
            <a:xfrm>
              <a:off x="7481407" y="36709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5" name="tx125"/>
            <p:cNvSpPr/>
            <p:nvPr/>
          </p:nvSpPr>
          <p:spPr>
            <a:xfrm>
              <a:off x="7481407" y="3076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6" name="tx126"/>
            <p:cNvSpPr/>
            <p:nvPr/>
          </p:nvSpPr>
          <p:spPr>
            <a:xfrm>
              <a:off x="7747950" y="36442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7" name="tx127"/>
            <p:cNvSpPr/>
            <p:nvPr/>
          </p:nvSpPr>
          <p:spPr>
            <a:xfrm>
              <a:off x="7759694" y="30397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8014493" y="36757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9" name="tx129"/>
            <p:cNvSpPr/>
            <p:nvPr/>
          </p:nvSpPr>
          <p:spPr>
            <a:xfrm>
              <a:off x="8014493" y="30717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30" name="tx130"/>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352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2" name="tx132"/>
            <p:cNvSpPr/>
            <p:nvPr/>
          </p:nvSpPr>
          <p:spPr>
            <a:xfrm>
              <a:off x="733081" y="25405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3" name="tx13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5080163"/>
              <a:ext cx="201456" cy="201456"/>
            </a:xfrm>
            <a:prstGeom prst="rect">
              <a:avLst/>
            </a:prstGeom>
            <a:solidFill>
              <a:srgbClr val="1CABE2">
                <a:alpha val="100000"/>
              </a:srgbClr>
            </a:solidFill>
          </p:spPr>
          <p:txBody>
            <a:bodyPr/>
            <a:lstStyle/>
            <a:p/>
          </p:txBody>
        </p:sp>
        <p:sp>
          <p:nvSpPr>
            <p:cNvPr id="154" name="rc154"/>
            <p:cNvSpPr/>
            <p:nvPr/>
          </p:nvSpPr>
          <p:spPr>
            <a:xfrm>
              <a:off x="5638429" y="5080163"/>
              <a:ext cx="201456" cy="201456"/>
            </a:xfrm>
            <a:prstGeom prst="rect">
              <a:avLst/>
            </a:prstGeom>
            <a:solidFill>
              <a:srgbClr val="80BD41">
                <a:alpha val="100000"/>
              </a:srgbClr>
            </a:solidFill>
          </p:spPr>
          <p:txBody>
            <a:bodyPr/>
            <a:lstStyle/>
            <a:p/>
          </p:txBody>
        </p:sp>
        <p:sp>
          <p:nvSpPr>
            <p:cNvPr id="155" name="tx155"/>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2000-2025</a:t>
              </a:r>
            </a:p>
          </p:txBody>
        </p:sp>
        <p:sp>
          <p:nvSpPr>
            <p:cNvPr id="159" name="pl159"/>
            <p:cNvSpPr/>
            <p:nvPr/>
          </p:nvSpPr>
          <p:spPr>
            <a:xfrm>
              <a:off x="21764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367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6970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573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565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168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771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3374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372295" cy="124062"/>
            </a:xfrm>
            <a:prstGeom prst="rect">
              <a:avLst/>
            </a:prstGeom>
            <a:solidFill>
              <a:srgbClr val="80BD41">
                <a:alpha val="100000"/>
              </a:srgbClr>
            </a:solidFill>
          </p:spPr>
          <p:txBody>
            <a:bodyPr/>
            <a:lstStyle/>
            <a:p/>
          </p:txBody>
        </p:sp>
        <p:sp>
          <p:nvSpPr>
            <p:cNvPr id="172" name="rc172"/>
            <p:cNvSpPr/>
            <p:nvPr/>
          </p:nvSpPr>
          <p:spPr>
            <a:xfrm>
              <a:off x="7668569" y="5840557"/>
              <a:ext cx="132022" cy="124062"/>
            </a:xfrm>
            <a:prstGeom prst="rect">
              <a:avLst/>
            </a:prstGeom>
            <a:solidFill>
              <a:srgbClr val="1CABE2">
                <a:alpha val="100000"/>
              </a:srgbClr>
            </a:solidFill>
          </p:spPr>
          <p:txBody>
            <a:bodyPr/>
            <a:lstStyle/>
            <a:p/>
          </p:txBody>
        </p:sp>
        <p:sp>
          <p:nvSpPr>
            <p:cNvPr id="173" name="rc173"/>
            <p:cNvSpPr/>
            <p:nvPr/>
          </p:nvSpPr>
          <p:spPr>
            <a:xfrm>
              <a:off x="1296273" y="5685479"/>
              <a:ext cx="5791395" cy="124062"/>
            </a:xfrm>
            <a:prstGeom prst="rect">
              <a:avLst/>
            </a:prstGeom>
            <a:solidFill>
              <a:srgbClr val="80BD41">
                <a:alpha val="100000"/>
              </a:srgbClr>
            </a:solidFill>
          </p:spPr>
          <p:txBody>
            <a:bodyPr/>
            <a:lstStyle/>
            <a:p/>
          </p:txBody>
        </p:sp>
        <p:sp>
          <p:nvSpPr>
            <p:cNvPr id="174" name="rc174"/>
            <p:cNvSpPr/>
            <p:nvPr/>
          </p:nvSpPr>
          <p:spPr>
            <a:xfrm>
              <a:off x="7087669" y="5685479"/>
              <a:ext cx="792136" cy="124062"/>
            </a:xfrm>
            <a:prstGeom prst="rect">
              <a:avLst/>
            </a:prstGeom>
            <a:solidFill>
              <a:srgbClr val="1CABE2">
                <a:alpha val="100000"/>
              </a:srgbClr>
            </a:solidFill>
          </p:spPr>
          <p:txBody>
            <a:bodyPr/>
            <a:lstStyle/>
            <a:p/>
          </p:txBody>
        </p:sp>
        <p:sp>
          <p:nvSpPr>
            <p:cNvPr id="175" name="rc175"/>
            <p:cNvSpPr/>
            <p:nvPr/>
          </p:nvSpPr>
          <p:spPr>
            <a:xfrm>
              <a:off x="1296273" y="5530401"/>
              <a:ext cx="5448136" cy="124062"/>
            </a:xfrm>
            <a:prstGeom prst="rect">
              <a:avLst/>
            </a:prstGeom>
            <a:solidFill>
              <a:srgbClr val="80BD41">
                <a:alpha val="100000"/>
              </a:srgbClr>
            </a:solidFill>
          </p:spPr>
          <p:txBody>
            <a:bodyPr/>
            <a:lstStyle/>
            <a:p/>
          </p:txBody>
        </p:sp>
        <p:sp>
          <p:nvSpPr>
            <p:cNvPr id="176" name="rc176"/>
            <p:cNvSpPr/>
            <p:nvPr/>
          </p:nvSpPr>
          <p:spPr>
            <a:xfrm>
              <a:off x="6744410" y="5530401"/>
              <a:ext cx="1117792" cy="124062"/>
            </a:xfrm>
            <a:prstGeom prst="rect">
              <a:avLst/>
            </a:prstGeom>
            <a:solidFill>
              <a:srgbClr val="1CABE2">
                <a:alpha val="100000"/>
              </a:srgbClr>
            </a:solidFill>
          </p:spPr>
          <p:txBody>
            <a:bodyPr/>
            <a:lstStyle/>
            <a:p/>
          </p:txBody>
        </p:sp>
        <p:sp>
          <p:nvSpPr>
            <p:cNvPr id="177" name="tx177"/>
            <p:cNvSpPr/>
            <p:nvPr/>
          </p:nvSpPr>
          <p:spPr>
            <a:xfrm>
              <a:off x="8045435" y="58612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78" name="tx178"/>
            <p:cNvSpPr/>
            <p:nvPr/>
          </p:nvSpPr>
          <p:spPr>
            <a:xfrm>
              <a:off x="8119368"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79" name="tx179"/>
            <p:cNvSpPr/>
            <p:nvPr/>
          </p:nvSpPr>
          <p:spPr>
            <a:xfrm>
              <a:off x="8110126"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80" name="tx180"/>
            <p:cNvSpPr/>
            <p:nvPr/>
          </p:nvSpPr>
          <p:spPr>
            <a:xfrm>
              <a:off x="4407072"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81" name="tx181"/>
            <p:cNvSpPr/>
            <p:nvPr/>
          </p:nvSpPr>
          <p:spPr>
            <a:xfrm>
              <a:off x="7672782"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116622"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3" name="tx183"/>
            <p:cNvSpPr/>
            <p:nvPr/>
          </p:nvSpPr>
          <p:spPr>
            <a:xfrm>
              <a:off x="7421939"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944993"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85" name="tx185"/>
            <p:cNvSpPr/>
            <p:nvPr/>
          </p:nvSpPr>
          <p:spPr>
            <a:xfrm>
              <a:off x="7227957" y="55519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17729"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1" name="tx191"/>
            <p:cNvSpPr/>
            <p:nvPr/>
          </p:nvSpPr>
          <p:spPr>
            <a:xfrm>
              <a:off x="4778031"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2" name="tx192"/>
            <p:cNvSpPr/>
            <p:nvPr/>
          </p:nvSpPr>
          <p:spPr>
            <a:xfrm>
              <a:off x="6538334"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3" name="tx193"/>
            <p:cNvSpPr/>
            <p:nvPr/>
          </p:nvSpPr>
          <p:spPr>
            <a:xfrm>
              <a:off x="8298637"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(83%) was lower than in 2019 (98%).
The number of children vaccinated with DTP3 decreased 14% compared to in 2019.
The number of surviving infants increased approximately 1%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5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28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800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792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46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136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02434"/>
              <a:ext cx="239888" cy="209575"/>
            </a:xfrm>
            <a:prstGeom prst="rect">
              <a:avLst/>
            </a:prstGeom>
            <a:solidFill>
              <a:srgbClr val="E2231A">
                <a:alpha val="90196"/>
              </a:srgbClr>
            </a:solidFill>
          </p:spPr>
          <p:txBody>
            <a:bodyPr/>
            <a:lstStyle/>
            <a:p/>
          </p:txBody>
        </p:sp>
        <p:sp>
          <p:nvSpPr>
            <p:cNvPr id="24" name="rc24"/>
            <p:cNvSpPr/>
            <p:nvPr/>
          </p:nvSpPr>
          <p:spPr>
            <a:xfrm>
              <a:off x="1562816" y="3896914"/>
              <a:ext cx="239888" cy="315095"/>
            </a:xfrm>
            <a:prstGeom prst="rect">
              <a:avLst/>
            </a:prstGeom>
            <a:solidFill>
              <a:srgbClr val="E2231A">
                <a:alpha val="90196"/>
              </a:srgbClr>
            </a:solidFill>
          </p:spPr>
          <p:txBody>
            <a:bodyPr/>
            <a:lstStyle/>
            <a:p/>
          </p:txBody>
        </p:sp>
        <p:sp>
          <p:nvSpPr>
            <p:cNvPr id="25" name="rc25"/>
            <p:cNvSpPr/>
            <p:nvPr/>
          </p:nvSpPr>
          <p:spPr>
            <a:xfrm>
              <a:off x="1829360" y="3576689"/>
              <a:ext cx="239888" cy="635320"/>
            </a:xfrm>
            <a:prstGeom prst="rect">
              <a:avLst/>
            </a:prstGeom>
            <a:solidFill>
              <a:srgbClr val="E2231A">
                <a:alpha val="90196"/>
              </a:srgbClr>
            </a:solidFill>
          </p:spPr>
          <p:txBody>
            <a:bodyPr/>
            <a:lstStyle/>
            <a:p/>
          </p:txBody>
        </p:sp>
        <p:sp>
          <p:nvSpPr>
            <p:cNvPr id="26" name="rc26"/>
            <p:cNvSpPr/>
            <p:nvPr/>
          </p:nvSpPr>
          <p:spPr>
            <a:xfrm>
              <a:off x="2095903" y="3999503"/>
              <a:ext cx="239888" cy="212506"/>
            </a:xfrm>
            <a:prstGeom prst="rect">
              <a:avLst/>
            </a:prstGeom>
            <a:solidFill>
              <a:srgbClr val="E2231A">
                <a:alpha val="90196"/>
              </a:srgbClr>
            </a:solidFill>
          </p:spPr>
          <p:txBody>
            <a:bodyPr/>
            <a:lstStyle/>
            <a:p/>
          </p:txBody>
        </p:sp>
        <p:sp>
          <p:nvSpPr>
            <p:cNvPr id="27" name="rc27"/>
            <p:cNvSpPr/>
            <p:nvPr/>
          </p:nvSpPr>
          <p:spPr>
            <a:xfrm>
              <a:off x="2362446" y="4051530"/>
              <a:ext cx="239888" cy="160478"/>
            </a:xfrm>
            <a:prstGeom prst="rect">
              <a:avLst/>
            </a:prstGeom>
            <a:solidFill>
              <a:srgbClr val="E2231A">
                <a:alpha val="90196"/>
              </a:srgbClr>
            </a:solidFill>
          </p:spPr>
          <p:txBody>
            <a:bodyPr/>
            <a:lstStyle/>
            <a:p/>
          </p:txBody>
        </p:sp>
        <p:sp>
          <p:nvSpPr>
            <p:cNvPr id="28" name="rc28"/>
            <p:cNvSpPr/>
            <p:nvPr/>
          </p:nvSpPr>
          <p:spPr>
            <a:xfrm>
              <a:off x="2628989" y="3942346"/>
              <a:ext cx="239888" cy="269662"/>
            </a:xfrm>
            <a:prstGeom prst="rect">
              <a:avLst/>
            </a:prstGeom>
            <a:solidFill>
              <a:srgbClr val="E2231A">
                <a:alpha val="90196"/>
              </a:srgbClr>
            </a:solidFill>
          </p:spPr>
          <p:txBody>
            <a:bodyPr/>
            <a:lstStyle/>
            <a:p/>
          </p:txBody>
        </p:sp>
        <p:sp>
          <p:nvSpPr>
            <p:cNvPr id="29" name="rc29"/>
            <p:cNvSpPr/>
            <p:nvPr/>
          </p:nvSpPr>
          <p:spPr>
            <a:xfrm>
              <a:off x="2895532" y="4159249"/>
              <a:ext cx="239888" cy="52760"/>
            </a:xfrm>
            <a:prstGeom prst="rect">
              <a:avLst/>
            </a:prstGeom>
            <a:solidFill>
              <a:srgbClr val="E2231A">
                <a:alpha val="90196"/>
              </a:srgbClr>
            </a:solidFill>
          </p:spPr>
          <p:txBody>
            <a:bodyPr/>
            <a:lstStyle/>
            <a:p/>
          </p:txBody>
        </p:sp>
        <p:sp>
          <p:nvSpPr>
            <p:cNvPr id="30" name="rc30"/>
            <p:cNvSpPr/>
            <p:nvPr/>
          </p:nvSpPr>
          <p:spPr>
            <a:xfrm>
              <a:off x="3162075" y="4003167"/>
              <a:ext cx="239888" cy="208842"/>
            </a:xfrm>
            <a:prstGeom prst="rect">
              <a:avLst/>
            </a:prstGeom>
            <a:solidFill>
              <a:srgbClr val="E2231A">
                <a:alpha val="90196"/>
              </a:srgbClr>
            </a:solidFill>
          </p:spPr>
          <p:txBody>
            <a:bodyPr/>
            <a:lstStyle/>
            <a:p/>
          </p:txBody>
        </p:sp>
        <p:sp>
          <p:nvSpPr>
            <p:cNvPr id="31" name="rc31"/>
            <p:cNvSpPr/>
            <p:nvPr/>
          </p:nvSpPr>
          <p:spPr>
            <a:xfrm>
              <a:off x="3428618" y="4003900"/>
              <a:ext cx="239888" cy="208109"/>
            </a:xfrm>
            <a:prstGeom prst="rect">
              <a:avLst/>
            </a:prstGeom>
            <a:solidFill>
              <a:srgbClr val="E2231A">
                <a:alpha val="90196"/>
              </a:srgbClr>
            </a:solidFill>
          </p:spPr>
          <p:txBody>
            <a:bodyPr/>
            <a:lstStyle/>
            <a:p/>
          </p:txBody>
        </p:sp>
        <p:sp>
          <p:nvSpPr>
            <p:cNvPr id="32" name="rc32"/>
            <p:cNvSpPr/>
            <p:nvPr/>
          </p:nvSpPr>
          <p:spPr>
            <a:xfrm>
              <a:off x="3695161" y="4058125"/>
              <a:ext cx="239888" cy="153883"/>
            </a:xfrm>
            <a:prstGeom prst="rect">
              <a:avLst/>
            </a:prstGeom>
            <a:solidFill>
              <a:srgbClr val="E2231A">
                <a:alpha val="90196"/>
              </a:srgbClr>
            </a:solidFill>
          </p:spPr>
          <p:txBody>
            <a:bodyPr/>
            <a:lstStyle/>
            <a:p/>
          </p:txBody>
        </p:sp>
        <p:sp>
          <p:nvSpPr>
            <p:cNvPr id="33" name="rc33"/>
            <p:cNvSpPr/>
            <p:nvPr/>
          </p:nvSpPr>
          <p:spPr>
            <a:xfrm>
              <a:off x="3961705" y="4110153"/>
              <a:ext cx="239888" cy="101856"/>
            </a:xfrm>
            <a:prstGeom prst="rect">
              <a:avLst/>
            </a:prstGeom>
            <a:solidFill>
              <a:srgbClr val="E2231A">
                <a:alpha val="90196"/>
              </a:srgbClr>
            </a:solidFill>
          </p:spPr>
          <p:txBody>
            <a:bodyPr/>
            <a:lstStyle/>
            <a:p/>
          </p:txBody>
        </p:sp>
        <p:sp>
          <p:nvSpPr>
            <p:cNvPr id="34" name="rc34"/>
            <p:cNvSpPr/>
            <p:nvPr/>
          </p:nvSpPr>
          <p:spPr>
            <a:xfrm>
              <a:off x="4228248" y="4107954"/>
              <a:ext cx="239888" cy="104054"/>
            </a:xfrm>
            <a:prstGeom prst="rect">
              <a:avLst/>
            </a:prstGeom>
            <a:solidFill>
              <a:srgbClr val="E2231A">
                <a:alpha val="90196"/>
              </a:srgbClr>
            </a:solidFill>
          </p:spPr>
          <p:txBody>
            <a:bodyPr/>
            <a:lstStyle/>
            <a:p/>
          </p:txBody>
        </p:sp>
        <p:sp>
          <p:nvSpPr>
            <p:cNvPr id="35" name="rc35"/>
            <p:cNvSpPr/>
            <p:nvPr/>
          </p:nvSpPr>
          <p:spPr>
            <a:xfrm>
              <a:off x="4494791" y="3998770"/>
              <a:ext cx="239888" cy="213238"/>
            </a:xfrm>
            <a:prstGeom prst="rect">
              <a:avLst/>
            </a:prstGeom>
            <a:solidFill>
              <a:srgbClr val="E2231A">
                <a:alpha val="90196"/>
              </a:srgbClr>
            </a:solidFill>
          </p:spPr>
          <p:txBody>
            <a:bodyPr/>
            <a:lstStyle/>
            <a:p/>
          </p:txBody>
        </p:sp>
        <p:sp>
          <p:nvSpPr>
            <p:cNvPr id="36" name="rc36"/>
            <p:cNvSpPr/>
            <p:nvPr/>
          </p:nvSpPr>
          <p:spPr>
            <a:xfrm>
              <a:off x="4761334" y="4157783"/>
              <a:ext cx="239888" cy="54225"/>
            </a:xfrm>
            <a:prstGeom prst="rect">
              <a:avLst/>
            </a:prstGeom>
            <a:solidFill>
              <a:srgbClr val="E2231A">
                <a:alpha val="90196"/>
              </a:srgbClr>
            </a:solidFill>
          </p:spPr>
          <p:txBody>
            <a:bodyPr/>
            <a:lstStyle/>
            <a:p/>
          </p:txBody>
        </p:sp>
        <p:sp>
          <p:nvSpPr>
            <p:cNvPr id="37" name="rc37"/>
            <p:cNvSpPr/>
            <p:nvPr/>
          </p:nvSpPr>
          <p:spPr>
            <a:xfrm>
              <a:off x="5027877" y="3934286"/>
              <a:ext cx="239888" cy="277723"/>
            </a:xfrm>
            <a:prstGeom prst="rect">
              <a:avLst/>
            </a:prstGeom>
            <a:solidFill>
              <a:srgbClr val="E2231A">
                <a:alpha val="90196"/>
              </a:srgbClr>
            </a:solidFill>
          </p:spPr>
          <p:txBody>
            <a:bodyPr/>
            <a:lstStyle/>
            <a:p/>
          </p:txBody>
        </p:sp>
        <p:sp>
          <p:nvSpPr>
            <p:cNvPr id="38" name="rc38"/>
            <p:cNvSpPr/>
            <p:nvPr/>
          </p:nvSpPr>
          <p:spPr>
            <a:xfrm>
              <a:off x="5294420" y="3987779"/>
              <a:ext cx="239888" cy="224230"/>
            </a:xfrm>
            <a:prstGeom prst="rect">
              <a:avLst/>
            </a:prstGeom>
            <a:solidFill>
              <a:srgbClr val="E2231A">
                <a:alpha val="90196"/>
              </a:srgbClr>
            </a:solidFill>
          </p:spPr>
          <p:txBody>
            <a:bodyPr/>
            <a:lstStyle/>
            <a:p/>
          </p:txBody>
        </p:sp>
        <p:sp>
          <p:nvSpPr>
            <p:cNvPr id="39" name="rc39"/>
            <p:cNvSpPr/>
            <p:nvPr/>
          </p:nvSpPr>
          <p:spPr>
            <a:xfrm>
              <a:off x="5560963" y="3929889"/>
              <a:ext cx="239888" cy="282120"/>
            </a:xfrm>
            <a:prstGeom prst="rect">
              <a:avLst/>
            </a:prstGeom>
            <a:solidFill>
              <a:srgbClr val="E2231A">
                <a:alpha val="90196"/>
              </a:srgbClr>
            </a:solidFill>
          </p:spPr>
          <p:txBody>
            <a:bodyPr/>
            <a:lstStyle/>
            <a:p/>
          </p:txBody>
        </p:sp>
        <p:sp>
          <p:nvSpPr>
            <p:cNvPr id="40" name="rc40"/>
            <p:cNvSpPr/>
            <p:nvPr/>
          </p:nvSpPr>
          <p:spPr>
            <a:xfrm>
              <a:off x="5827506" y="3636044"/>
              <a:ext cx="239888" cy="575964"/>
            </a:xfrm>
            <a:prstGeom prst="rect">
              <a:avLst/>
            </a:prstGeom>
            <a:solidFill>
              <a:srgbClr val="E2231A">
                <a:alpha val="90196"/>
              </a:srgbClr>
            </a:solidFill>
          </p:spPr>
          <p:txBody>
            <a:bodyPr/>
            <a:lstStyle/>
            <a:p/>
          </p:txBody>
        </p:sp>
        <p:sp>
          <p:nvSpPr>
            <p:cNvPr id="41" name="rc41"/>
            <p:cNvSpPr/>
            <p:nvPr/>
          </p:nvSpPr>
          <p:spPr>
            <a:xfrm>
              <a:off x="6094049" y="4036875"/>
              <a:ext cx="239888" cy="175134"/>
            </a:xfrm>
            <a:prstGeom prst="rect">
              <a:avLst/>
            </a:prstGeom>
            <a:solidFill>
              <a:srgbClr val="E2231A">
                <a:alpha val="90196"/>
              </a:srgbClr>
            </a:solidFill>
          </p:spPr>
          <p:txBody>
            <a:bodyPr/>
            <a:lstStyle/>
            <a:p/>
          </p:txBody>
        </p:sp>
        <p:sp>
          <p:nvSpPr>
            <p:cNvPr id="42" name="rc42"/>
            <p:cNvSpPr/>
            <p:nvPr/>
          </p:nvSpPr>
          <p:spPr>
            <a:xfrm>
              <a:off x="6360593" y="3995106"/>
              <a:ext cx="239888" cy="216902"/>
            </a:xfrm>
            <a:prstGeom prst="rect">
              <a:avLst/>
            </a:prstGeom>
            <a:solidFill>
              <a:srgbClr val="E2231A">
                <a:alpha val="90196"/>
              </a:srgbClr>
            </a:solidFill>
          </p:spPr>
          <p:txBody>
            <a:bodyPr/>
            <a:lstStyle/>
            <a:p/>
          </p:txBody>
        </p:sp>
        <p:sp>
          <p:nvSpPr>
            <p:cNvPr id="43" name="rc43"/>
            <p:cNvSpPr/>
            <p:nvPr/>
          </p:nvSpPr>
          <p:spPr>
            <a:xfrm>
              <a:off x="6627136" y="3274051"/>
              <a:ext cx="239888" cy="937958"/>
            </a:xfrm>
            <a:prstGeom prst="rect">
              <a:avLst/>
            </a:prstGeom>
            <a:solidFill>
              <a:srgbClr val="E2231A">
                <a:alpha val="90196"/>
              </a:srgbClr>
            </a:solidFill>
          </p:spPr>
          <p:txBody>
            <a:bodyPr/>
            <a:lstStyle/>
            <a:p/>
          </p:txBody>
        </p:sp>
        <p:sp>
          <p:nvSpPr>
            <p:cNvPr id="44" name="rc44"/>
            <p:cNvSpPr/>
            <p:nvPr/>
          </p:nvSpPr>
          <p:spPr>
            <a:xfrm>
              <a:off x="6893679" y="3214696"/>
              <a:ext cx="239888" cy="997313"/>
            </a:xfrm>
            <a:prstGeom prst="rect">
              <a:avLst/>
            </a:prstGeom>
            <a:solidFill>
              <a:srgbClr val="E2231A">
                <a:alpha val="90196"/>
              </a:srgbClr>
            </a:solidFill>
          </p:spPr>
          <p:txBody>
            <a:bodyPr/>
            <a:lstStyle/>
            <a:p/>
          </p:txBody>
        </p:sp>
        <p:sp>
          <p:nvSpPr>
            <p:cNvPr id="45" name="rc45"/>
            <p:cNvSpPr/>
            <p:nvPr/>
          </p:nvSpPr>
          <p:spPr>
            <a:xfrm>
              <a:off x="7160222" y="3244740"/>
              <a:ext cx="239888" cy="967269"/>
            </a:xfrm>
            <a:prstGeom prst="rect">
              <a:avLst/>
            </a:prstGeom>
            <a:solidFill>
              <a:srgbClr val="E2231A">
                <a:alpha val="90196"/>
              </a:srgbClr>
            </a:solidFill>
          </p:spPr>
          <p:txBody>
            <a:bodyPr/>
            <a:lstStyle/>
            <a:p/>
          </p:txBody>
        </p:sp>
        <p:sp>
          <p:nvSpPr>
            <p:cNvPr id="46" name="rc46"/>
            <p:cNvSpPr/>
            <p:nvPr/>
          </p:nvSpPr>
          <p:spPr>
            <a:xfrm>
              <a:off x="7426765" y="3834628"/>
              <a:ext cx="239888" cy="377381"/>
            </a:xfrm>
            <a:prstGeom prst="rect">
              <a:avLst/>
            </a:prstGeom>
            <a:solidFill>
              <a:srgbClr val="E2231A">
                <a:alpha val="90196"/>
              </a:srgbClr>
            </a:solidFill>
          </p:spPr>
          <p:txBody>
            <a:bodyPr/>
            <a:lstStyle/>
            <a:p/>
          </p:txBody>
        </p:sp>
        <p:sp>
          <p:nvSpPr>
            <p:cNvPr id="47" name="rc47"/>
            <p:cNvSpPr/>
            <p:nvPr/>
          </p:nvSpPr>
          <p:spPr>
            <a:xfrm>
              <a:off x="7693308" y="3335604"/>
              <a:ext cx="239888" cy="876404"/>
            </a:xfrm>
            <a:prstGeom prst="rect">
              <a:avLst/>
            </a:prstGeom>
            <a:solidFill>
              <a:srgbClr val="E2231A">
                <a:alpha val="90196"/>
              </a:srgbClr>
            </a:solidFill>
          </p:spPr>
          <p:txBody>
            <a:bodyPr/>
            <a:lstStyle/>
            <a:p/>
          </p:txBody>
        </p:sp>
        <p:sp>
          <p:nvSpPr>
            <p:cNvPr id="48" name="rc48"/>
            <p:cNvSpPr/>
            <p:nvPr/>
          </p:nvSpPr>
          <p:spPr>
            <a:xfrm>
              <a:off x="7959851" y="3555438"/>
              <a:ext cx="239888" cy="656570"/>
            </a:xfrm>
            <a:prstGeom prst="rect">
              <a:avLst/>
            </a:prstGeom>
            <a:solidFill>
              <a:srgbClr val="E2231A">
                <a:alpha val="90196"/>
              </a:srgbClr>
            </a:solidFill>
          </p:spPr>
          <p:txBody>
            <a:bodyPr/>
            <a:lstStyle/>
            <a:p/>
          </p:txBody>
        </p:sp>
        <p:sp>
          <p:nvSpPr>
            <p:cNvPr id="49" name="rc49"/>
            <p:cNvSpPr/>
            <p:nvPr/>
          </p:nvSpPr>
          <p:spPr>
            <a:xfrm>
              <a:off x="2628989" y="3506342"/>
              <a:ext cx="239888" cy="436004"/>
            </a:xfrm>
            <a:prstGeom prst="rect">
              <a:avLst/>
            </a:prstGeom>
            <a:solidFill>
              <a:srgbClr val="B3B3B3">
                <a:alpha val="90196"/>
              </a:srgbClr>
            </a:solidFill>
          </p:spPr>
          <p:txBody>
            <a:bodyPr/>
            <a:lstStyle/>
            <a:p/>
          </p:txBody>
        </p:sp>
        <p:sp>
          <p:nvSpPr>
            <p:cNvPr id="50" name="rc50"/>
            <p:cNvSpPr/>
            <p:nvPr/>
          </p:nvSpPr>
          <p:spPr>
            <a:xfrm>
              <a:off x="2895532" y="3773807"/>
              <a:ext cx="239888" cy="385442"/>
            </a:xfrm>
            <a:prstGeom prst="rect">
              <a:avLst/>
            </a:prstGeom>
            <a:solidFill>
              <a:srgbClr val="B3B3B3">
                <a:alpha val="90196"/>
              </a:srgbClr>
            </a:solidFill>
          </p:spPr>
          <p:txBody>
            <a:bodyPr/>
            <a:lstStyle/>
            <a:p/>
          </p:txBody>
        </p:sp>
        <p:sp>
          <p:nvSpPr>
            <p:cNvPr id="51" name="rc51"/>
            <p:cNvSpPr/>
            <p:nvPr/>
          </p:nvSpPr>
          <p:spPr>
            <a:xfrm>
              <a:off x="3162075" y="3604535"/>
              <a:ext cx="239888" cy="398632"/>
            </a:xfrm>
            <a:prstGeom prst="rect">
              <a:avLst/>
            </a:prstGeom>
            <a:solidFill>
              <a:srgbClr val="B3B3B3">
                <a:alpha val="90196"/>
              </a:srgbClr>
            </a:solidFill>
          </p:spPr>
          <p:txBody>
            <a:bodyPr/>
            <a:lstStyle/>
            <a:p/>
          </p:txBody>
        </p:sp>
        <p:sp>
          <p:nvSpPr>
            <p:cNvPr id="52" name="rc52"/>
            <p:cNvSpPr/>
            <p:nvPr/>
          </p:nvSpPr>
          <p:spPr>
            <a:xfrm>
              <a:off x="3428618" y="3656562"/>
              <a:ext cx="239888" cy="347337"/>
            </a:xfrm>
            <a:prstGeom prst="rect">
              <a:avLst/>
            </a:prstGeom>
            <a:solidFill>
              <a:srgbClr val="B3B3B3">
                <a:alpha val="90196"/>
              </a:srgbClr>
            </a:solidFill>
          </p:spPr>
          <p:txBody>
            <a:bodyPr/>
            <a:lstStyle/>
            <a:p/>
          </p:txBody>
        </p:sp>
        <p:sp>
          <p:nvSpPr>
            <p:cNvPr id="53" name="rc53"/>
            <p:cNvSpPr/>
            <p:nvPr/>
          </p:nvSpPr>
          <p:spPr>
            <a:xfrm>
              <a:off x="3695161" y="3766479"/>
              <a:ext cx="239888" cy="291646"/>
            </a:xfrm>
            <a:prstGeom prst="rect">
              <a:avLst/>
            </a:prstGeom>
            <a:solidFill>
              <a:srgbClr val="B3B3B3">
                <a:alpha val="90196"/>
              </a:srgbClr>
            </a:solidFill>
          </p:spPr>
          <p:txBody>
            <a:bodyPr/>
            <a:lstStyle/>
            <a:p/>
          </p:txBody>
        </p:sp>
        <p:sp>
          <p:nvSpPr>
            <p:cNvPr id="54" name="rc54"/>
            <p:cNvSpPr/>
            <p:nvPr/>
          </p:nvSpPr>
          <p:spPr>
            <a:xfrm>
              <a:off x="3961705" y="3712986"/>
              <a:ext cx="239888" cy="397166"/>
            </a:xfrm>
            <a:prstGeom prst="rect">
              <a:avLst/>
            </a:prstGeom>
            <a:solidFill>
              <a:srgbClr val="B3B3B3">
                <a:alpha val="90196"/>
              </a:srgbClr>
            </a:solidFill>
          </p:spPr>
          <p:txBody>
            <a:bodyPr/>
            <a:lstStyle/>
            <a:p/>
          </p:txBody>
        </p:sp>
        <p:sp>
          <p:nvSpPr>
            <p:cNvPr id="55" name="rc55"/>
            <p:cNvSpPr/>
            <p:nvPr/>
          </p:nvSpPr>
          <p:spPr>
            <a:xfrm>
              <a:off x="4228248" y="4102092"/>
              <a:ext cx="239888" cy="5862"/>
            </a:xfrm>
            <a:prstGeom prst="rect">
              <a:avLst/>
            </a:prstGeom>
            <a:solidFill>
              <a:srgbClr val="B3B3B3">
                <a:alpha val="90196"/>
              </a:srgbClr>
            </a:solidFill>
          </p:spPr>
          <p:txBody>
            <a:bodyPr/>
            <a:lstStyle/>
            <a:p/>
          </p:txBody>
        </p:sp>
        <p:sp>
          <p:nvSpPr>
            <p:cNvPr id="56" name="rc56"/>
            <p:cNvSpPr/>
            <p:nvPr/>
          </p:nvSpPr>
          <p:spPr>
            <a:xfrm>
              <a:off x="4494791" y="3841223"/>
              <a:ext cx="239888" cy="157547"/>
            </a:xfrm>
            <a:prstGeom prst="rect">
              <a:avLst/>
            </a:prstGeom>
            <a:solidFill>
              <a:srgbClr val="B3B3B3">
                <a:alpha val="90196"/>
              </a:srgbClr>
            </a:solidFill>
          </p:spPr>
          <p:txBody>
            <a:bodyPr/>
            <a:lstStyle/>
            <a:p/>
          </p:txBody>
        </p:sp>
        <p:sp>
          <p:nvSpPr>
            <p:cNvPr id="57" name="rc57"/>
            <p:cNvSpPr/>
            <p:nvPr/>
          </p:nvSpPr>
          <p:spPr>
            <a:xfrm>
              <a:off x="4761334" y="3798721"/>
              <a:ext cx="239888" cy="359062"/>
            </a:xfrm>
            <a:prstGeom prst="rect">
              <a:avLst/>
            </a:prstGeom>
            <a:solidFill>
              <a:srgbClr val="B3B3B3">
                <a:alpha val="90196"/>
              </a:srgbClr>
            </a:solidFill>
          </p:spPr>
          <p:txBody>
            <a:bodyPr/>
            <a:lstStyle/>
            <a:p/>
          </p:txBody>
        </p:sp>
        <p:sp>
          <p:nvSpPr>
            <p:cNvPr id="58" name="rc58"/>
            <p:cNvSpPr/>
            <p:nvPr/>
          </p:nvSpPr>
          <p:spPr>
            <a:xfrm>
              <a:off x="5027877" y="3789928"/>
              <a:ext cx="239888" cy="144357"/>
            </a:xfrm>
            <a:prstGeom prst="rect">
              <a:avLst/>
            </a:prstGeom>
            <a:solidFill>
              <a:srgbClr val="B3B3B3">
                <a:alpha val="90196"/>
              </a:srgbClr>
            </a:solidFill>
          </p:spPr>
          <p:txBody>
            <a:bodyPr/>
            <a:lstStyle/>
            <a:p/>
          </p:txBody>
        </p:sp>
        <p:sp>
          <p:nvSpPr>
            <p:cNvPr id="59" name="rc59"/>
            <p:cNvSpPr/>
            <p:nvPr/>
          </p:nvSpPr>
          <p:spPr>
            <a:xfrm>
              <a:off x="5294420" y="3941613"/>
              <a:ext cx="239888" cy="46165"/>
            </a:xfrm>
            <a:prstGeom prst="rect">
              <a:avLst/>
            </a:prstGeom>
            <a:solidFill>
              <a:srgbClr val="B3B3B3">
                <a:alpha val="90196"/>
              </a:srgbClr>
            </a:solidFill>
          </p:spPr>
          <p:txBody>
            <a:bodyPr/>
            <a:lstStyle/>
            <a:p/>
          </p:txBody>
        </p:sp>
        <p:sp>
          <p:nvSpPr>
            <p:cNvPr id="60" name="rc60"/>
            <p:cNvSpPr/>
            <p:nvPr/>
          </p:nvSpPr>
          <p:spPr>
            <a:xfrm>
              <a:off x="5827506" y="3539317"/>
              <a:ext cx="239888" cy="96726"/>
            </a:xfrm>
            <a:prstGeom prst="rect">
              <a:avLst/>
            </a:prstGeom>
            <a:solidFill>
              <a:srgbClr val="B3B3B3">
                <a:alpha val="90196"/>
              </a:srgbClr>
            </a:solidFill>
          </p:spPr>
          <p:txBody>
            <a:bodyPr/>
            <a:lstStyle/>
            <a:p/>
          </p:txBody>
        </p:sp>
        <p:sp>
          <p:nvSpPr>
            <p:cNvPr id="61" name="rc61"/>
            <p:cNvSpPr/>
            <p:nvPr/>
          </p:nvSpPr>
          <p:spPr>
            <a:xfrm>
              <a:off x="6094049" y="3703460"/>
              <a:ext cx="239888" cy="333414"/>
            </a:xfrm>
            <a:prstGeom prst="rect">
              <a:avLst/>
            </a:prstGeom>
            <a:solidFill>
              <a:srgbClr val="B3B3B3">
                <a:alpha val="90196"/>
              </a:srgbClr>
            </a:solidFill>
          </p:spPr>
          <p:txBody>
            <a:bodyPr/>
            <a:lstStyle/>
            <a:p/>
          </p:txBody>
        </p:sp>
        <p:sp>
          <p:nvSpPr>
            <p:cNvPr id="62" name="rc62"/>
            <p:cNvSpPr/>
            <p:nvPr/>
          </p:nvSpPr>
          <p:spPr>
            <a:xfrm>
              <a:off x="6360593" y="3926225"/>
              <a:ext cx="239888" cy="68881"/>
            </a:xfrm>
            <a:prstGeom prst="rect">
              <a:avLst/>
            </a:prstGeom>
            <a:solidFill>
              <a:srgbClr val="B3B3B3">
                <a:alpha val="90196"/>
              </a:srgbClr>
            </a:solidFill>
          </p:spPr>
          <p:txBody>
            <a:bodyPr/>
            <a:lstStyle/>
            <a:p/>
          </p:txBody>
        </p:sp>
        <p:sp>
          <p:nvSpPr>
            <p:cNvPr id="63" name="rc63"/>
            <p:cNvSpPr/>
            <p:nvPr/>
          </p:nvSpPr>
          <p:spPr>
            <a:xfrm>
              <a:off x="6893679" y="2923049"/>
              <a:ext cx="239888" cy="291646"/>
            </a:xfrm>
            <a:prstGeom prst="rect">
              <a:avLst/>
            </a:prstGeom>
            <a:solidFill>
              <a:srgbClr val="B3B3B3">
                <a:alpha val="90196"/>
              </a:srgbClr>
            </a:solidFill>
          </p:spPr>
          <p:txBody>
            <a:bodyPr/>
            <a:lstStyle/>
            <a:p/>
          </p:txBody>
        </p:sp>
        <p:sp>
          <p:nvSpPr>
            <p:cNvPr id="64" name="rc64"/>
            <p:cNvSpPr/>
            <p:nvPr/>
          </p:nvSpPr>
          <p:spPr>
            <a:xfrm>
              <a:off x="7160222" y="2989732"/>
              <a:ext cx="239888" cy="255007"/>
            </a:xfrm>
            <a:prstGeom prst="rect">
              <a:avLst/>
            </a:prstGeom>
            <a:solidFill>
              <a:srgbClr val="B3B3B3">
                <a:alpha val="90196"/>
              </a:srgbClr>
            </a:solidFill>
          </p:spPr>
          <p:txBody>
            <a:bodyPr/>
            <a:lstStyle/>
            <a:p/>
          </p:txBody>
        </p:sp>
        <p:sp>
          <p:nvSpPr>
            <p:cNvPr id="65" name="rc65"/>
            <p:cNvSpPr/>
            <p:nvPr/>
          </p:nvSpPr>
          <p:spPr>
            <a:xfrm>
              <a:off x="7426765" y="3611130"/>
              <a:ext cx="239888" cy="223497"/>
            </a:xfrm>
            <a:prstGeom prst="rect">
              <a:avLst/>
            </a:prstGeom>
            <a:solidFill>
              <a:srgbClr val="B3B3B3">
                <a:alpha val="90196"/>
              </a:srgbClr>
            </a:solidFill>
          </p:spPr>
          <p:txBody>
            <a:bodyPr/>
            <a:lstStyle/>
            <a:p/>
          </p:txBody>
        </p:sp>
        <p:sp>
          <p:nvSpPr>
            <p:cNvPr id="66" name="pl66"/>
            <p:cNvSpPr/>
            <p:nvPr/>
          </p:nvSpPr>
          <p:spPr>
            <a:xfrm>
              <a:off x="1416218" y="2085226"/>
              <a:ext cx="6663577" cy="429653"/>
            </a:xfrm>
            <a:custGeom>
              <a:avLst/>
              <a:pathLst>
                <a:path w="6663577" h="429653">
                  <a:moveTo>
                    <a:pt x="0" y="64447"/>
                  </a:moveTo>
                  <a:lnTo>
                    <a:pt x="266543" y="107413"/>
                  </a:lnTo>
                  <a:lnTo>
                    <a:pt x="533086" y="236309"/>
                  </a:lnTo>
                  <a:lnTo>
                    <a:pt x="799629" y="64447"/>
                  </a:lnTo>
                  <a:lnTo>
                    <a:pt x="1066172" y="42965"/>
                  </a:lnTo>
                  <a:lnTo>
                    <a:pt x="1332715" y="85930"/>
                  </a:lnTo>
                  <a:lnTo>
                    <a:pt x="1599258" y="0"/>
                  </a:lnTo>
                  <a:lnTo>
                    <a:pt x="1865801" y="64447"/>
                  </a:lnTo>
                  <a:lnTo>
                    <a:pt x="2132344" y="64447"/>
                  </a:lnTo>
                  <a:lnTo>
                    <a:pt x="2398888" y="42965"/>
                  </a:lnTo>
                  <a:lnTo>
                    <a:pt x="2665431" y="21482"/>
                  </a:lnTo>
                  <a:lnTo>
                    <a:pt x="2931974" y="21482"/>
                  </a:lnTo>
                  <a:lnTo>
                    <a:pt x="3198517" y="64447"/>
                  </a:lnTo>
                  <a:lnTo>
                    <a:pt x="3465060" y="0"/>
                  </a:lnTo>
                  <a:lnTo>
                    <a:pt x="3731603" y="85930"/>
                  </a:lnTo>
                  <a:lnTo>
                    <a:pt x="3998146" y="64447"/>
                  </a:lnTo>
                  <a:lnTo>
                    <a:pt x="4264689" y="85930"/>
                  </a:lnTo>
                  <a:lnTo>
                    <a:pt x="4531233" y="193343"/>
                  </a:lnTo>
                  <a:lnTo>
                    <a:pt x="4797776" y="42965"/>
                  </a:lnTo>
                  <a:lnTo>
                    <a:pt x="5064319" y="64447"/>
                  </a:lnTo>
                  <a:lnTo>
                    <a:pt x="5330862" y="365205"/>
                  </a:lnTo>
                  <a:lnTo>
                    <a:pt x="5597405" y="429653"/>
                  </a:lnTo>
                  <a:lnTo>
                    <a:pt x="5863948" y="386687"/>
                  </a:lnTo>
                  <a:lnTo>
                    <a:pt x="6130491" y="128895"/>
                  </a:lnTo>
                  <a:lnTo>
                    <a:pt x="6397034" y="322239"/>
                  </a:lnTo>
                  <a:lnTo>
                    <a:pt x="6663577" y="236309"/>
                  </a:lnTo>
                </a:path>
              </a:pathLst>
            </a:custGeom>
            <a:ln w="27101" cap="flat">
              <a:solidFill>
                <a:srgbClr val="3283FE">
                  <a:alpha val="100000"/>
                </a:srgbClr>
              </a:solidFill>
              <a:prstDash val="solid"/>
              <a:round/>
            </a:ln>
          </p:spPr>
          <p:txBody>
            <a:bodyPr/>
            <a:lstStyle/>
            <a:p/>
          </p:txBody>
        </p:sp>
        <p:sp>
          <p:nvSpPr>
            <p:cNvPr id="67" name="pl67"/>
            <p:cNvSpPr/>
            <p:nvPr/>
          </p:nvSpPr>
          <p:spPr>
            <a:xfrm>
              <a:off x="2748933" y="2106708"/>
              <a:ext cx="5330862" cy="451135"/>
            </a:xfrm>
            <a:custGeom>
              <a:avLst/>
              <a:pathLst>
                <a:path w="5330862" h="451135">
                  <a:moveTo>
                    <a:pt x="0" y="236309"/>
                  </a:moveTo>
                  <a:lnTo>
                    <a:pt x="266543" y="128895"/>
                  </a:lnTo>
                  <a:lnTo>
                    <a:pt x="533086" y="193343"/>
                  </a:lnTo>
                  <a:lnTo>
                    <a:pt x="799629" y="171861"/>
                  </a:lnTo>
                  <a:lnTo>
                    <a:pt x="1066172" y="128895"/>
                  </a:lnTo>
                  <a:lnTo>
                    <a:pt x="1332715" y="150378"/>
                  </a:lnTo>
                  <a:lnTo>
                    <a:pt x="1599258" y="0"/>
                  </a:lnTo>
                  <a:lnTo>
                    <a:pt x="1865801" y="107413"/>
                  </a:lnTo>
                  <a:lnTo>
                    <a:pt x="2132344" y="128895"/>
                  </a:lnTo>
                  <a:lnTo>
                    <a:pt x="2398888" y="128895"/>
                  </a:lnTo>
                  <a:lnTo>
                    <a:pt x="2665431" y="64447"/>
                  </a:lnTo>
                  <a:lnTo>
                    <a:pt x="2931974" y="42965"/>
                  </a:lnTo>
                  <a:lnTo>
                    <a:pt x="3198517" y="214826"/>
                  </a:lnTo>
                  <a:lnTo>
                    <a:pt x="3465060" y="150378"/>
                  </a:lnTo>
                  <a:lnTo>
                    <a:pt x="3731603" y="64447"/>
                  </a:lnTo>
                  <a:lnTo>
                    <a:pt x="3998146" y="236309"/>
                  </a:lnTo>
                  <a:lnTo>
                    <a:pt x="4264689" y="451135"/>
                  </a:lnTo>
                  <a:lnTo>
                    <a:pt x="4531233" y="451135"/>
                  </a:lnTo>
                  <a:lnTo>
                    <a:pt x="4797776" y="214826"/>
                  </a:lnTo>
                  <a:lnTo>
                    <a:pt x="5064319" y="322239"/>
                  </a:lnTo>
                  <a:lnTo>
                    <a:pt x="5330862" y="150378"/>
                  </a:lnTo>
                </a:path>
              </a:pathLst>
            </a:custGeom>
            <a:ln w="27101" cap="flat">
              <a:solidFill>
                <a:srgbClr val="FFA500">
                  <a:alpha val="100000"/>
                </a:srgbClr>
              </a:solidFill>
              <a:prstDash val="solid"/>
              <a:round/>
            </a:ln>
          </p:spPr>
          <p:txBody>
            <a:bodyPr/>
            <a:lstStyle/>
            <a:p/>
          </p:txBody>
        </p:sp>
        <p:sp>
          <p:nvSpPr>
            <p:cNvPr id="68" name="tx68"/>
            <p:cNvSpPr/>
            <p:nvPr/>
          </p:nvSpPr>
          <p:spPr>
            <a:xfrm>
              <a:off x="134588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9" name="tx69"/>
            <p:cNvSpPr/>
            <p:nvPr/>
          </p:nvSpPr>
          <p:spPr>
            <a:xfrm>
              <a:off x="267859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267859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1" name="tx71"/>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2" name="tx72"/>
            <p:cNvSpPr/>
            <p:nvPr/>
          </p:nvSpPr>
          <p:spPr>
            <a:xfrm>
              <a:off x="4011311"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3" name="tx73"/>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4" name="tx74"/>
            <p:cNvSpPr/>
            <p:nvPr/>
          </p:nvSpPr>
          <p:spPr>
            <a:xfrm>
              <a:off x="534402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5" name="tx75"/>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7" name="tx77"/>
            <p:cNvSpPr/>
            <p:nvPr/>
          </p:nvSpPr>
          <p:spPr>
            <a:xfrm>
              <a:off x="6676742"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8" name="tx78"/>
            <p:cNvSpPr/>
            <p:nvPr/>
          </p:nvSpPr>
          <p:spPr>
            <a:xfrm>
              <a:off x="6676742"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9" name="tx79"/>
            <p:cNvSpPr/>
            <p:nvPr/>
          </p:nvSpPr>
          <p:spPr>
            <a:xfrm>
              <a:off x="6943285"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80" name="tx80"/>
            <p:cNvSpPr/>
            <p:nvPr/>
          </p:nvSpPr>
          <p:spPr>
            <a:xfrm>
              <a:off x="6943285"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81" name="tx81"/>
            <p:cNvSpPr/>
            <p:nvPr/>
          </p:nvSpPr>
          <p:spPr>
            <a:xfrm>
              <a:off x="720982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2" name="tx82"/>
            <p:cNvSpPr/>
            <p:nvPr/>
          </p:nvSpPr>
          <p:spPr>
            <a:xfrm>
              <a:off x="7209828"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83" name="tx83"/>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4" name="tx84"/>
            <p:cNvSpPr/>
            <p:nvPr/>
          </p:nvSpPr>
          <p:spPr>
            <a:xfrm>
              <a:off x="7476372"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5" name="tx85"/>
            <p:cNvSpPr/>
            <p:nvPr/>
          </p:nvSpPr>
          <p:spPr>
            <a:xfrm>
              <a:off x="7742915"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6" name="tx86"/>
            <p:cNvSpPr/>
            <p:nvPr/>
          </p:nvSpPr>
          <p:spPr>
            <a:xfrm>
              <a:off x="7742915"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7" name="tx87"/>
            <p:cNvSpPr/>
            <p:nvPr/>
          </p:nvSpPr>
          <p:spPr>
            <a:xfrm>
              <a:off x="800945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8" name="tx88"/>
            <p:cNvSpPr/>
            <p:nvPr/>
          </p:nvSpPr>
          <p:spPr>
            <a:xfrm>
              <a:off x="800945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9" name="tx89"/>
            <p:cNvSpPr/>
            <p:nvPr/>
          </p:nvSpPr>
          <p:spPr>
            <a:xfrm>
              <a:off x="6671731" y="37025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0" name="tx90"/>
            <p:cNvSpPr/>
            <p:nvPr/>
          </p:nvSpPr>
          <p:spPr>
            <a:xfrm>
              <a:off x="6938274" y="36742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7204817" y="36878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7737904" y="37346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2721803" y="340129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4" name="tx94"/>
            <p:cNvSpPr/>
            <p:nvPr/>
          </p:nvSpPr>
          <p:spPr>
            <a:xfrm>
              <a:off x="4026031" y="3607942"/>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5" name="tx95"/>
            <p:cNvSpPr/>
            <p:nvPr/>
          </p:nvSpPr>
          <p:spPr>
            <a:xfrm>
              <a:off x="5318062" y="383537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6" name="tx96"/>
            <p:cNvSpPr/>
            <p:nvPr/>
          </p:nvSpPr>
          <p:spPr>
            <a:xfrm>
              <a:off x="6384235" y="3819990"/>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7" name="tx97"/>
            <p:cNvSpPr/>
            <p:nvPr/>
          </p:nvSpPr>
          <p:spPr>
            <a:xfrm>
              <a:off x="6945809" y="281681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98" name="tx98"/>
            <p:cNvSpPr/>
            <p:nvPr/>
          </p:nvSpPr>
          <p:spPr>
            <a:xfrm>
              <a:off x="7212352" y="288468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99" name="tx99"/>
            <p:cNvSpPr/>
            <p:nvPr/>
          </p:nvSpPr>
          <p:spPr>
            <a:xfrm>
              <a:off x="7491091" y="350608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0" name="tx10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717597" y="342882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2" name="tx102"/>
            <p:cNvSpPr/>
            <p:nvPr/>
          </p:nvSpPr>
          <p:spPr>
            <a:xfrm>
              <a:off x="717597" y="269604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3" name="tx103"/>
            <p:cNvSpPr/>
            <p:nvPr/>
          </p:nvSpPr>
          <p:spPr>
            <a:xfrm>
              <a:off x="717597" y="1961487"/>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4" name="tx10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1" name="tx12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2" name="pl12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3" name="pl12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4" name="tx12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5" name="tx12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6" name="rc126"/>
            <p:cNvSpPr/>
            <p:nvPr/>
          </p:nvSpPr>
          <p:spPr>
            <a:xfrm>
              <a:off x="4678790" y="5080163"/>
              <a:ext cx="201456" cy="201456"/>
            </a:xfrm>
            <a:prstGeom prst="rect">
              <a:avLst/>
            </a:prstGeom>
            <a:solidFill>
              <a:srgbClr val="E2231A">
                <a:alpha val="90196"/>
              </a:srgbClr>
            </a:solidFill>
          </p:spPr>
          <p:txBody>
            <a:bodyPr/>
            <a:lstStyle/>
            <a:p/>
          </p:txBody>
        </p:sp>
        <p:sp>
          <p:nvSpPr>
            <p:cNvPr id="127" name="rc127"/>
            <p:cNvSpPr/>
            <p:nvPr/>
          </p:nvSpPr>
          <p:spPr>
            <a:xfrm>
              <a:off x="5642950" y="5080163"/>
              <a:ext cx="201456" cy="201456"/>
            </a:xfrm>
            <a:prstGeom prst="rect">
              <a:avLst/>
            </a:prstGeom>
            <a:solidFill>
              <a:srgbClr val="B3B3B3">
                <a:alpha val="90196"/>
              </a:srgbClr>
            </a:solidFill>
          </p:spPr>
          <p:txBody>
            <a:bodyPr/>
            <a:lstStyle/>
            <a:p/>
          </p:txBody>
        </p:sp>
        <p:sp>
          <p:nvSpPr>
            <p:cNvPr id="128" name="tx12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9" name="tx12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0" name="tx13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1" name="tx131"/>
            <p:cNvSpPr/>
            <p:nvPr/>
          </p:nvSpPr>
          <p:spPr>
            <a:xfrm>
              <a:off x="951100"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2000-2025</a:t>
              </a:r>
            </a:p>
          </p:txBody>
        </p:sp>
        <p:sp>
          <p:nvSpPr>
            <p:cNvPr id="132" name="pl132"/>
            <p:cNvSpPr/>
            <p:nvPr/>
          </p:nvSpPr>
          <p:spPr>
            <a:xfrm>
              <a:off x="20177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4608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9038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3468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7899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7393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1823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253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0684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5114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840557"/>
              <a:ext cx="1708550" cy="124062"/>
            </a:xfrm>
            <a:prstGeom prst="rect">
              <a:avLst/>
            </a:prstGeom>
            <a:solidFill>
              <a:srgbClr val="E2231A">
                <a:alpha val="90196"/>
              </a:srgbClr>
            </a:solidFill>
          </p:spPr>
          <p:txBody>
            <a:bodyPr/>
            <a:lstStyle/>
            <a:p/>
          </p:txBody>
        </p:sp>
        <p:sp>
          <p:nvSpPr>
            <p:cNvPr id="147" name="rc147"/>
            <p:cNvSpPr/>
            <p:nvPr/>
          </p:nvSpPr>
          <p:spPr>
            <a:xfrm>
              <a:off x="1296273" y="5685479"/>
              <a:ext cx="6903466" cy="124062"/>
            </a:xfrm>
            <a:prstGeom prst="rect">
              <a:avLst/>
            </a:prstGeom>
            <a:solidFill>
              <a:srgbClr val="E2231A">
                <a:alpha val="90196"/>
              </a:srgbClr>
            </a:solidFill>
          </p:spPr>
          <p:txBody>
            <a:bodyPr/>
            <a:lstStyle/>
            <a:p/>
          </p:txBody>
        </p:sp>
        <p:sp>
          <p:nvSpPr>
            <p:cNvPr id="148" name="rc148"/>
            <p:cNvSpPr/>
            <p:nvPr/>
          </p:nvSpPr>
          <p:spPr>
            <a:xfrm>
              <a:off x="1296273" y="5530401"/>
              <a:ext cx="5171827" cy="124062"/>
            </a:xfrm>
            <a:prstGeom prst="rect">
              <a:avLst/>
            </a:prstGeom>
            <a:solidFill>
              <a:srgbClr val="E2231A">
                <a:alpha val="90196"/>
              </a:srgbClr>
            </a:solidFill>
          </p:spPr>
          <p:txBody>
            <a:bodyPr/>
            <a:lstStyle/>
            <a:p/>
          </p:txBody>
        </p:sp>
        <p:sp>
          <p:nvSpPr>
            <p:cNvPr id="149" name="rc149"/>
            <p:cNvSpPr/>
            <p:nvPr/>
          </p:nvSpPr>
          <p:spPr>
            <a:xfrm>
              <a:off x="3004824" y="5840557"/>
              <a:ext cx="542580" cy="124062"/>
            </a:xfrm>
            <a:prstGeom prst="rect">
              <a:avLst/>
            </a:prstGeom>
            <a:solidFill>
              <a:srgbClr val="B3B3B3">
                <a:alpha val="90196"/>
              </a:srgbClr>
            </a:solidFill>
          </p:spPr>
          <p:txBody>
            <a:bodyPr/>
            <a:lstStyle/>
            <a:p/>
          </p:txBody>
        </p:sp>
        <p:sp>
          <p:nvSpPr>
            <p:cNvPr id="150" name="tx150"/>
            <p:cNvSpPr/>
            <p:nvPr/>
          </p:nvSpPr>
          <p:spPr>
            <a:xfrm>
              <a:off x="3661540"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51" name="tx151"/>
            <p:cNvSpPr/>
            <p:nvPr/>
          </p:nvSpPr>
          <p:spPr>
            <a:xfrm>
              <a:off x="2036413"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2" name="tx152"/>
            <p:cNvSpPr/>
            <p:nvPr/>
          </p:nvSpPr>
          <p:spPr>
            <a:xfrm>
              <a:off x="4667635"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3" name="tx153"/>
            <p:cNvSpPr/>
            <p:nvPr/>
          </p:nvSpPr>
          <p:spPr>
            <a:xfrm>
              <a:off x="3816269"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54" name="tx154"/>
            <p:cNvSpPr/>
            <p:nvPr/>
          </p:nvSpPr>
          <p:spPr>
            <a:xfrm>
              <a:off x="3161978" y="585945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5" name="tx15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8" name="tx158"/>
            <p:cNvSpPr/>
            <p:nvPr/>
          </p:nvSpPr>
          <p:spPr>
            <a:xfrm>
              <a:off x="1113736"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0.00K</a:t>
              </a:r>
            </a:p>
          </p:txBody>
        </p:sp>
        <p:sp>
          <p:nvSpPr>
            <p:cNvPr id="159" name="tx159"/>
            <p:cNvSpPr/>
            <p:nvPr/>
          </p:nvSpPr>
          <p:spPr>
            <a:xfrm>
              <a:off x="2556768"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0.25K</a:t>
              </a:r>
            </a:p>
          </p:txBody>
        </p:sp>
        <p:sp>
          <p:nvSpPr>
            <p:cNvPr id="160" name="tx160"/>
            <p:cNvSpPr/>
            <p:nvPr/>
          </p:nvSpPr>
          <p:spPr>
            <a:xfrm>
              <a:off x="3999800"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0.50K</a:t>
              </a:r>
            </a:p>
          </p:txBody>
        </p:sp>
        <p:sp>
          <p:nvSpPr>
            <p:cNvPr id="161" name="tx161"/>
            <p:cNvSpPr/>
            <p:nvPr/>
          </p:nvSpPr>
          <p:spPr>
            <a:xfrm>
              <a:off x="5442833"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0.75K</a:t>
              </a:r>
            </a:p>
          </p:txBody>
        </p:sp>
        <p:sp>
          <p:nvSpPr>
            <p:cNvPr id="162" name="tx162"/>
            <p:cNvSpPr/>
            <p:nvPr/>
          </p:nvSpPr>
          <p:spPr>
            <a:xfrm>
              <a:off x="6885865"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3" name="tx163"/>
            <p:cNvSpPr/>
            <p:nvPr/>
          </p:nvSpPr>
          <p:spPr>
            <a:xfrm>
              <a:off x="8328897"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64" name="tx16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5" name="tx16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88%. This is lower than in 2019, where coverage was 96%.
&lt;1,000 children missed their routine first dose of measles vaccine.
MCV2 is typically administered to children between 18 months and five years old. MCV2 coverage increased to 91% in 2025.</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84% in 2024 to 88% in 2025 - below the 95% level needed to prevent outbreaks and, leaving &lt;1,000 children without any protection against measles. MCV2 coverage increased to from 83% in 2024 to 91% in 2025</a:t>
            </a:r>
          </a:p>
        </p:txBody>
      </p:sp>
      <p:grpSp xmlns:pic="http://schemas.openxmlformats.org/drawingml/2006/picture">
        <p:nvGrpSpPr>
          <p:cNvPr id="169" name=""/>
          <p:cNvGrpSpPr/>
          <p:nvPr/>
        </p:nvGrpSpPr>
        <p:grpSpPr>
          <a:xfrm>
            <a:off x="292608" y="1097280"/>
            <a:ext cx="8595360" cy="28575"/>
            <a:chOff x="292608" y="1097280"/>
            <a:chExt cx="8595360" cy="28575"/>
          </a:xfrm>
        </p:grpSpPr>
        <p:sp>
          <p:nvSpPr>
            <p:cNvPr id="1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6"/>
            </a:xfrm>
            <a:custGeom>
              <a:avLst/>
              <a:pathLst>
                <a:path w="3397293" h="437426">
                  <a:moveTo>
                    <a:pt x="0" y="65614"/>
                  </a:moveTo>
                  <a:lnTo>
                    <a:pt x="135891" y="109356"/>
                  </a:lnTo>
                  <a:lnTo>
                    <a:pt x="271783" y="240584"/>
                  </a:lnTo>
                  <a:lnTo>
                    <a:pt x="407675" y="65614"/>
                  </a:lnTo>
                  <a:lnTo>
                    <a:pt x="543566" y="43742"/>
                  </a:lnTo>
                  <a:lnTo>
                    <a:pt x="679458" y="87485"/>
                  </a:lnTo>
                  <a:lnTo>
                    <a:pt x="815350" y="0"/>
                  </a:lnTo>
                  <a:lnTo>
                    <a:pt x="951242" y="65614"/>
                  </a:lnTo>
                  <a:lnTo>
                    <a:pt x="1087133" y="65614"/>
                  </a:lnTo>
                  <a:lnTo>
                    <a:pt x="1223025" y="43742"/>
                  </a:lnTo>
                  <a:lnTo>
                    <a:pt x="1358917" y="21871"/>
                  </a:lnTo>
                  <a:lnTo>
                    <a:pt x="1494809" y="21871"/>
                  </a:lnTo>
                  <a:lnTo>
                    <a:pt x="1630700" y="65614"/>
                  </a:lnTo>
                  <a:lnTo>
                    <a:pt x="1766592" y="0"/>
                  </a:lnTo>
                  <a:lnTo>
                    <a:pt x="1902484" y="87485"/>
                  </a:lnTo>
                  <a:lnTo>
                    <a:pt x="2038375" y="65614"/>
                  </a:lnTo>
                  <a:lnTo>
                    <a:pt x="2174267" y="87485"/>
                  </a:lnTo>
                  <a:lnTo>
                    <a:pt x="2310159" y="196842"/>
                  </a:lnTo>
                  <a:lnTo>
                    <a:pt x="2446051" y="43742"/>
                  </a:lnTo>
                  <a:lnTo>
                    <a:pt x="2581942" y="65614"/>
                  </a:lnTo>
                  <a:lnTo>
                    <a:pt x="2717834" y="371812"/>
                  </a:lnTo>
                  <a:lnTo>
                    <a:pt x="2853726" y="437426"/>
                  </a:lnTo>
                  <a:lnTo>
                    <a:pt x="2989618" y="393684"/>
                  </a:lnTo>
                  <a:lnTo>
                    <a:pt x="3125509" y="131228"/>
                  </a:lnTo>
                  <a:lnTo>
                    <a:pt x="3261401" y="328070"/>
                  </a:lnTo>
                  <a:lnTo>
                    <a:pt x="3397293" y="2405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6"/>
            </a:xfrm>
            <a:custGeom>
              <a:avLst/>
              <a:pathLst>
                <a:path w="3397293" h="437426">
                  <a:moveTo>
                    <a:pt x="0" y="65614"/>
                  </a:moveTo>
                  <a:lnTo>
                    <a:pt x="135891" y="109356"/>
                  </a:lnTo>
                  <a:lnTo>
                    <a:pt x="271783" y="240584"/>
                  </a:lnTo>
                  <a:lnTo>
                    <a:pt x="407675" y="65614"/>
                  </a:lnTo>
                  <a:lnTo>
                    <a:pt x="543566" y="43742"/>
                  </a:lnTo>
                  <a:lnTo>
                    <a:pt x="679458" y="87485"/>
                  </a:lnTo>
                  <a:lnTo>
                    <a:pt x="815350" y="0"/>
                  </a:lnTo>
                  <a:lnTo>
                    <a:pt x="951242" y="65614"/>
                  </a:lnTo>
                  <a:lnTo>
                    <a:pt x="1087133" y="65614"/>
                  </a:lnTo>
                  <a:lnTo>
                    <a:pt x="1223025" y="43742"/>
                  </a:lnTo>
                  <a:lnTo>
                    <a:pt x="1358917" y="21871"/>
                  </a:lnTo>
                  <a:lnTo>
                    <a:pt x="1494809" y="21871"/>
                  </a:lnTo>
                  <a:lnTo>
                    <a:pt x="1630700" y="65614"/>
                  </a:lnTo>
                  <a:lnTo>
                    <a:pt x="1766592" y="0"/>
                  </a:lnTo>
                  <a:lnTo>
                    <a:pt x="1902484" y="87485"/>
                  </a:lnTo>
                  <a:lnTo>
                    <a:pt x="2038375" y="65614"/>
                  </a:lnTo>
                  <a:lnTo>
                    <a:pt x="2174267" y="87485"/>
                  </a:lnTo>
                  <a:lnTo>
                    <a:pt x="2310159" y="196842"/>
                  </a:lnTo>
                  <a:lnTo>
                    <a:pt x="2446051" y="43742"/>
                  </a:lnTo>
                  <a:lnTo>
                    <a:pt x="2581942" y="65614"/>
                  </a:lnTo>
                  <a:lnTo>
                    <a:pt x="2717834" y="371812"/>
                  </a:lnTo>
                  <a:lnTo>
                    <a:pt x="2853726" y="437426"/>
                  </a:lnTo>
                  <a:lnTo>
                    <a:pt x="2989618" y="393684"/>
                  </a:lnTo>
                  <a:lnTo>
                    <a:pt x="3125509" y="131228"/>
                  </a:lnTo>
                  <a:lnTo>
                    <a:pt x="3261401" y="328070"/>
                  </a:lnTo>
                  <a:lnTo>
                    <a:pt x="3397293" y="2405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6"/>
            </a:xfrm>
            <a:custGeom>
              <a:avLst/>
              <a:pathLst>
                <a:path w="3397293" h="437426">
                  <a:moveTo>
                    <a:pt x="0" y="65614"/>
                  </a:moveTo>
                  <a:lnTo>
                    <a:pt x="135891" y="109356"/>
                  </a:lnTo>
                  <a:lnTo>
                    <a:pt x="271783" y="240584"/>
                  </a:lnTo>
                  <a:lnTo>
                    <a:pt x="407675" y="65614"/>
                  </a:lnTo>
                  <a:lnTo>
                    <a:pt x="543566" y="43742"/>
                  </a:lnTo>
                  <a:lnTo>
                    <a:pt x="679458" y="87485"/>
                  </a:lnTo>
                  <a:lnTo>
                    <a:pt x="815350" y="0"/>
                  </a:lnTo>
                  <a:lnTo>
                    <a:pt x="951242" y="65614"/>
                  </a:lnTo>
                  <a:lnTo>
                    <a:pt x="1087133" y="65614"/>
                  </a:lnTo>
                  <a:lnTo>
                    <a:pt x="1223025" y="43742"/>
                  </a:lnTo>
                  <a:lnTo>
                    <a:pt x="1358917" y="21871"/>
                  </a:lnTo>
                  <a:lnTo>
                    <a:pt x="1494809" y="21871"/>
                  </a:lnTo>
                  <a:lnTo>
                    <a:pt x="1630700" y="65614"/>
                  </a:lnTo>
                  <a:lnTo>
                    <a:pt x="1766592" y="0"/>
                  </a:lnTo>
                  <a:lnTo>
                    <a:pt x="1902484" y="87485"/>
                  </a:lnTo>
                  <a:lnTo>
                    <a:pt x="2038375" y="65614"/>
                  </a:lnTo>
                  <a:lnTo>
                    <a:pt x="2174267" y="87485"/>
                  </a:lnTo>
                  <a:lnTo>
                    <a:pt x="2310159" y="196842"/>
                  </a:lnTo>
                  <a:lnTo>
                    <a:pt x="2446051" y="43742"/>
                  </a:lnTo>
                  <a:lnTo>
                    <a:pt x="2581942" y="65614"/>
                  </a:lnTo>
                  <a:lnTo>
                    <a:pt x="2717834" y="371812"/>
                  </a:lnTo>
                  <a:lnTo>
                    <a:pt x="2853726" y="437426"/>
                  </a:lnTo>
                  <a:lnTo>
                    <a:pt x="2989618" y="393684"/>
                  </a:lnTo>
                  <a:lnTo>
                    <a:pt x="3125509" y="131228"/>
                  </a:lnTo>
                  <a:lnTo>
                    <a:pt x="3261401" y="328070"/>
                  </a:lnTo>
                  <a:lnTo>
                    <a:pt x="3397293" y="2405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9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99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4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50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7020"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0" name="tx60"/>
            <p:cNvSpPr/>
            <p:nvPr/>
          </p:nvSpPr>
          <p:spPr>
            <a:xfrm>
              <a:off x="276614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600"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16634" y="1403693"/>
              <a:ext cx="24059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Belize,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131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752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94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783866"/>
              <a:ext cx="3397293" cy="1275828"/>
            </a:xfrm>
            <a:custGeom>
              <a:avLst/>
              <a:pathLst>
                <a:path w="3397293" h="1275828">
                  <a:moveTo>
                    <a:pt x="0" y="191374"/>
                  </a:moveTo>
                  <a:lnTo>
                    <a:pt x="135891" y="318957"/>
                  </a:lnTo>
                  <a:lnTo>
                    <a:pt x="271783" y="701705"/>
                  </a:lnTo>
                  <a:lnTo>
                    <a:pt x="407675" y="191374"/>
                  </a:lnTo>
                  <a:lnTo>
                    <a:pt x="543566" y="127582"/>
                  </a:lnTo>
                  <a:lnTo>
                    <a:pt x="679458" y="255165"/>
                  </a:lnTo>
                  <a:lnTo>
                    <a:pt x="815350" y="0"/>
                  </a:lnTo>
                  <a:lnTo>
                    <a:pt x="951242" y="191374"/>
                  </a:lnTo>
                  <a:lnTo>
                    <a:pt x="1087133" y="191374"/>
                  </a:lnTo>
                  <a:lnTo>
                    <a:pt x="1223025" y="127582"/>
                  </a:lnTo>
                  <a:lnTo>
                    <a:pt x="1358917" y="63791"/>
                  </a:lnTo>
                  <a:lnTo>
                    <a:pt x="1494809" y="63791"/>
                  </a:lnTo>
                  <a:lnTo>
                    <a:pt x="1630700" y="191374"/>
                  </a:lnTo>
                  <a:lnTo>
                    <a:pt x="1766592" y="0"/>
                  </a:lnTo>
                  <a:lnTo>
                    <a:pt x="1902484" y="255165"/>
                  </a:lnTo>
                  <a:lnTo>
                    <a:pt x="2038375" y="191374"/>
                  </a:lnTo>
                  <a:lnTo>
                    <a:pt x="2174267" y="255165"/>
                  </a:lnTo>
                  <a:lnTo>
                    <a:pt x="2310159" y="574122"/>
                  </a:lnTo>
                  <a:lnTo>
                    <a:pt x="2446051" y="127582"/>
                  </a:lnTo>
                  <a:lnTo>
                    <a:pt x="2581942" y="191374"/>
                  </a:lnTo>
                  <a:lnTo>
                    <a:pt x="2717834" y="1084454"/>
                  </a:lnTo>
                  <a:lnTo>
                    <a:pt x="2853726" y="1275828"/>
                  </a:lnTo>
                  <a:lnTo>
                    <a:pt x="2989618" y="1148245"/>
                  </a:lnTo>
                  <a:lnTo>
                    <a:pt x="3125509" y="382748"/>
                  </a:lnTo>
                  <a:lnTo>
                    <a:pt x="3261401" y="956871"/>
                  </a:lnTo>
                  <a:lnTo>
                    <a:pt x="3397293" y="70170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75240"/>
              <a:ext cx="3397293" cy="956871"/>
            </a:xfrm>
            <a:custGeom>
              <a:avLst/>
              <a:pathLst>
                <a:path w="3397293" h="956871">
                  <a:moveTo>
                    <a:pt x="0" y="956871"/>
                  </a:moveTo>
                  <a:lnTo>
                    <a:pt x="135891" y="893080"/>
                  </a:lnTo>
                  <a:lnTo>
                    <a:pt x="271783" y="893080"/>
                  </a:lnTo>
                  <a:lnTo>
                    <a:pt x="407675" y="829288"/>
                  </a:lnTo>
                  <a:lnTo>
                    <a:pt x="543566" y="701705"/>
                  </a:lnTo>
                  <a:lnTo>
                    <a:pt x="679458" y="574122"/>
                  </a:lnTo>
                  <a:lnTo>
                    <a:pt x="815350" y="446540"/>
                  </a:lnTo>
                  <a:lnTo>
                    <a:pt x="951242" y="446540"/>
                  </a:lnTo>
                  <a:lnTo>
                    <a:pt x="1087133" y="318957"/>
                  </a:lnTo>
                  <a:lnTo>
                    <a:pt x="1223025" y="191374"/>
                  </a:lnTo>
                  <a:lnTo>
                    <a:pt x="1358917" y="127582"/>
                  </a:lnTo>
                  <a:lnTo>
                    <a:pt x="1494809" y="127582"/>
                  </a:lnTo>
                  <a:lnTo>
                    <a:pt x="1630700" y="127582"/>
                  </a:lnTo>
                  <a:lnTo>
                    <a:pt x="1766592" y="127582"/>
                  </a:lnTo>
                  <a:lnTo>
                    <a:pt x="1902484" y="127582"/>
                  </a:lnTo>
                  <a:lnTo>
                    <a:pt x="2038375" y="127582"/>
                  </a:lnTo>
                  <a:lnTo>
                    <a:pt x="2174267" y="63791"/>
                  </a:lnTo>
                  <a:lnTo>
                    <a:pt x="2310159" y="63791"/>
                  </a:lnTo>
                  <a:lnTo>
                    <a:pt x="2446051" y="0"/>
                  </a:lnTo>
                  <a:lnTo>
                    <a:pt x="2581942" y="0"/>
                  </a:lnTo>
                  <a:lnTo>
                    <a:pt x="2717834" y="191374"/>
                  </a:lnTo>
                  <a:lnTo>
                    <a:pt x="2853726" y="318957"/>
                  </a:lnTo>
                  <a:lnTo>
                    <a:pt x="2989618" y="191374"/>
                  </a:lnTo>
                  <a:lnTo>
                    <a:pt x="3125509" y="191374"/>
                  </a:lnTo>
                  <a:lnTo>
                    <a:pt x="3261401" y="127582"/>
                  </a:lnTo>
                  <a:lnTo>
                    <a:pt x="3397293" y="127582"/>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1117"/>
              <a:ext cx="3397293" cy="893080"/>
            </a:xfrm>
            <a:custGeom>
              <a:avLst/>
              <a:pathLst>
                <a:path w="3397293" h="893080">
                  <a:moveTo>
                    <a:pt x="0" y="127582"/>
                  </a:moveTo>
                  <a:lnTo>
                    <a:pt x="135891" y="0"/>
                  </a:lnTo>
                  <a:lnTo>
                    <a:pt x="271783" y="127582"/>
                  </a:lnTo>
                  <a:lnTo>
                    <a:pt x="407675" y="63791"/>
                  </a:lnTo>
                  <a:lnTo>
                    <a:pt x="543566" y="127582"/>
                  </a:lnTo>
                  <a:lnTo>
                    <a:pt x="679458" y="191374"/>
                  </a:lnTo>
                  <a:lnTo>
                    <a:pt x="815350" y="63791"/>
                  </a:lnTo>
                  <a:lnTo>
                    <a:pt x="951242" y="63791"/>
                  </a:lnTo>
                  <a:lnTo>
                    <a:pt x="1087133" y="0"/>
                  </a:lnTo>
                  <a:lnTo>
                    <a:pt x="1223025" y="0"/>
                  </a:lnTo>
                  <a:lnTo>
                    <a:pt x="1358917" y="127582"/>
                  </a:lnTo>
                  <a:lnTo>
                    <a:pt x="1494809" y="0"/>
                  </a:lnTo>
                  <a:lnTo>
                    <a:pt x="1630700" y="0"/>
                  </a:lnTo>
                  <a:lnTo>
                    <a:pt x="1766592" y="191374"/>
                  </a:lnTo>
                  <a:lnTo>
                    <a:pt x="1902484" y="127582"/>
                  </a:lnTo>
                  <a:lnTo>
                    <a:pt x="2038375" y="127582"/>
                  </a:lnTo>
                  <a:lnTo>
                    <a:pt x="2174267" y="127582"/>
                  </a:lnTo>
                  <a:lnTo>
                    <a:pt x="2310159" y="574122"/>
                  </a:lnTo>
                  <a:lnTo>
                    <a:pt x="2446051" y="255165"/>
                  </a:lnTo>
                  <a:lnTo>
                    <a:pt x="2581942" y="574122"/>
                  </a:lnTo>
                  <a:lnTo>
                    <a:pt x="2717834" y="701705"/>
                  </a:lnTo>
                  <a:lnTo>
                    <a:pt x="2853726" y="765497"/>
                  </a:lnTo>
                  <a:lnTo>
                    <a:pt x="2989618" y="893080"/>
                  </a:lnTo>
                  <a:lnTo>
                    <a:pt x="3125509" y="701705"/>
                  </a:lnTo>
                  <a:lnTo>
                    <a:pt x="3261401" y="510331"/>
                  </a:lnTo>
                  <a:lnTo>
                    <a:pt x="3397293" y="57412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7524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783866"/>
              <a:ext cx="3397293" cy="1275828"/>
            </a:xfrm>
            <a:custGeom>
              <a:avLst/>
              <a:pathLst>
                <a:path w="3397293" h="1275828">
                  <a:moveTo>
                    <a:pt x="0" y="191374"/>
                  </a:moveTo>
                  <a:lnTo>
                    <a:pt x="135891" y="318957"/>
                  </a:lnTo>
                  <a:lnTo>
                    <a:pt x="271783" y="701705"/>
                  </a:lnTo>
                  <a:lnTo>
                    <a:pt x="407675" y="191374"/>
                  </a:lnTo>
                  <a:lnTo>
                    <a:pt x="543566" y="127582"/>
                  </a:lnTo>
                  <a:lnTo>
                    <a:pt x="679458" y="255165"/>
                  </a:lnTo>
                  <a:lnTo>
                    <a:pt x="815350" y="0"/>
                  </a:lnTo>
                  <a:lnTo>
                    <a:pt x="951242" y="191374"/>
                  </a:lnTo>
                  <a:lnTo>
                    <a:pt x="1087133" y="191374"/>
                  </a:lnTo>
                  <a:lnTo>
                    <a:pt x="1223025" y="127582"/>
                  </a:lnTo>
                  <a:lnTo>
                    <a:pt x="1358917" y="63791"/>
                  </a:lnTo>
                  <a:lnTo>
                    <a:pt x="1494809" y="63791"/>
                  </a:lnTo>
                  <a:lnTo>
                    <a:pt x="1630700" y="191374"/>
                  </a:lnTo>
                  <a:lnTo>
                    <a:pt x="1766592" y="0"/>
                  </a:lnTo>
                  <a:lnTo>
                    <a:pt x="1902484" y="255165"/>
                  </a:lnTo>
                  <a:lnTo>
                    <a:pt x="2038375" y="191374"/>
                  </a:lnTo>
                  <a:lnTo>
                    <a:pt x="2174267" y="255165"/>
                  </a:lnTo>
                  <a:lnTo>
                    <a:pt x="2310159" y="574122"/>
                  </a:lnTo>
                  <a:lnTo>
                    <a:pt x="2446051" y="127582"/>
                  </a:lnTo>
                  <a:lnTo>
                    <a:pt x="2581942" y="191374"/>
                  </a:lnTo>
                  <a:lnTo>
                    <a:pt x="2717834" y="1084454"/>
                  </a:lnTo>
                  <a:lnTo>
                    <a:pt x="2853726" y="1275828"/>
                  </a:lnTo>
                  <a:lnTo>
                    <a:pt x="2989618" y="1148245"/>
                  </a:lnTo>
                  <a:lnTo>
                    <a:pt x="3125509" y="382748"/>
                  </a:lnTo>
                  <a:lnTo>
                    <a:pt x="3261401" y="956871"/>
                  </a:lnTo>
                  <a:lnTo>
                    <a:pt x="3397293" y="70170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99051"/>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99051"/>
              <a:ext cx="0" cy="548606"/>
            </a:xfrm>
            <a:custGeom>
              <a:avLst/>
              <a:pathLst>
                <a:path w="0" h="548606">
                  <a:moveTo>
                    <a:pt x="0" y="5486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99051"/>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99051"/>
              <a:ext cx="0" cy="1441686"/>
            </a:xfrm>
            <a:custGeom>
              <a:avLst/>
              <a:pathLst>
                <a:path w="0" h="1441686">
                  <a:moveTo>
                    <a:pt x="0" y="14416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99051"/>
              <a:ext cx="0" cy="1186520"/>
            </a:xfrm>
            <a:custGeom>
              <a:avLst/>
              <a:pathLst>
                <a:path w="0" h="1186520">
                  <a:moveTo>
                    <a:pt x="0" y="11865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783866"/>
              <a:ext cx="3397293" cy="1275828"/>
            </a:xfrm>
            <a:custGeom>
              <a:avLst/>
              <a:pathLst>
                <a:path w="3397293" h="1275828">
                  <a:moveTo>
                    <a:pt x="0" y="191374"/>
                  </a:moveTo>
                  <a:lnTo>
                    <a:pt x="135891" y="318957"/>
                  </a:lnTo>
                  <a:lnTo>
                    <a:pt x="271783" y="701705"/>
                  </a:lnTo>
                  <a:lnTo>
                    <a:pt x="407675" y="191374"/>
                  </a:lnTo>
                  <a:lnTo>
                    <a:pt x="543566" y="127582"/>
                  </a:lnTo>
                  <a:lnTo>
                    <a:pt x="679458" y="255165"/>
                  </a:lnTo>
                  <a:lnTo>
                    <a:pt x="815350" y="0"/>
                  </a:lnTo>
                  <a:lnTo>
                    <a:pt x="951242" y="191374"/>
                  </a:lnTo>
                  <a:lnTo>
                    <a:pt x="1087133" y="191374"/>
                  </a:lnTo>
                  <a:lnTo>
                    <a:pt x="1223025" y="127582"/>
                  </a:lnTo>
                  <a:lnTo>
                    <a:pt x="1358917" y="63791"/>
                  </a:lnTo>
                  <a:lnTo>
                    <a:pt x="1494809" y="63791"/>
                  </a:lnTo>
                  <a:lnTo>
                    <a:pt x="1630700" y="191374"/>
                  </a:lnTo>
                  <a:lnTo>
                    <a:pt x="1766592" y="0"/>
                  </a:lnTo>
                  <a:lnTo>
                    <a:pt x="1902484" y="255165"/>
                  </a:lnTo>
                  <a:lnTo>
                    <a:pt x="2038375" y="191374"/>
                  </a:lnTo>
                  <a:lnTo>
                    <a:pt x="2174267" y="255165"/>
                  </a:lnTo>
                  <a:lnTo>
                    <a:pt x="2310159" y="574122"/>
                  </a:lnTo>
                  <a:lnTo>
                    <a:pt x="2446051" y="127582"/>
                  </a:lnTo>
                  <a:lnTo>
                    <a:pt x="2581942" y="191374"/>
                  </a:lnTo>
                  <a:lnTo>
                    <a:pt x="2717834" y="1084454"/>
                  </a:lnTo>
                  <a:lnTo>
                    <a:pt x="2853726" y="1275828"/>
                  </a:lnTo>
                  <a:lnTo>
                    <a:pt x="2989618" y="1148245"/>
                  </a:lnTo>
                  <a:lnTo>
                    <a:pt x="3125509" y="382748"/>
                  </a:lnTo>
                  <a:lnTo>
                    <a:pt x="3261401" y="956871"/>
                  </a:lnTo>
                  <a:lnTo>
                    <a:pt x="3397293" y="701705"/>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68928" y="22344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66436"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45895"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2330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20725" y="223441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786762" y="22330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902429" y="30637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348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610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231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72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766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7662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157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782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43719" y="4990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17" name="tx117"/>
            <p:cNvSpPr/>
            <p:nvPr/>
          </p:nvSpPr>
          <p:spPr>
            <a:xfrm>
              <a:off x="70828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452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823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6128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432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736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2041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476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7803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084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4388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693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1812026" cy="114824"/>
            </a:xfrm>
            <a:prstGeom prst="rect">
              <a:avLst/>
            </a:prstGeom>
            <a:solidFill>
              <a:srgbClr val="E2231A">
                <a:alpha val="80000"/>
              </a:srgbClr>
            </a:solidFill>
          </p:spPr>
          <p:txBody>
            <a:bodyPr/>
            <a:lstStyle/>
            <a:p/>
          </p:txBody>
        </p:sp>
        <p:sp>
          <p:nvSpPr>
            <p:cNvPr id="135" name="rc135"/>
            <p:cNvSpPr/>
            <p:nvPr/>
          </p:nvSpPr>
          <p:spPr>
            <a:xfrm>
              <a:off x="1317178" y="5743865"/>
              <a:ext cx="7321564" cy="114824"/>
            </a:xfrm>
            <a:prstGeom prst="rect">
              <a:avLst/>
            </a:prstGeom>
            <a:solidFill>
              <a:srgbClr val="E2231A">
                <a:alpha val="80000"/>
              </a:srgbClr>
            </a:solidFill>
          </p:spPr>
          <p:txBody>
            <a:bodyPr/>
            <a:lstStyle/>
            <a:p/>
          </p:txBody>
        </p:sp>
        <p:sp>
          <p:nvSpPr>
            <p:cNvPr id="136" name="rc136"/>
            <p:cNvSpPr/>
            <p:nvPr/>
          </p:nvSpPr>
          <p:spPr>
            <a:xfrm>
              <a:off x="1317178" y="5600334"/>
              <a:ext cx="5485051"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61452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2" name="tx142"/>
            <p:cNvSpPr/>
            <p:nvPr/>
          </p:nvSpPr>
          <p:spPr>
            <a:xfrm>
              <a:off x="414495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567537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4" name="tx144"/>
            <p:cNvSpPr/>
            <p:nvPr/>
          </p:nvSpPr>
          <p:spPr>
            <a:xfrm>
              <a:off x="708929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861972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Belize (88%) was 4 percentage points higher than the global average (84%) and 2 percentage points higher than the average across all LACR countries (86%).
National MCV1 coverage was 8 percentage points lower than in 2019 (96%).
The number of unvaccinated children increased (ie. worsened) compared to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MCV1 coverage was 88% - this is 8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Belize ranked number 13 out of 33 countries for lowest MCV1 coverage (based on tied ranks).
Belize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67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43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18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55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23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152153"/>
              <a:ext cx="239888" cy="1155867"/>
            </a:xfrm>
            <a:prstGeom prst="rect">
              <a:avLst/>
            </a:prstGeom>
            <a:solidFill>
              <a:srgbClr val="80BD41">
                <a:alpha val="100000"/>
              </a:srgbClr>
            </a:solidFill>
          </p:spPr>
          <p:txBody>
            <a:bodyPr/>
            <a:lstStyle/>
            <a:p/>
          </p:txBody>
        </p:sp>
        <p:sp>
          <p:nvSpPr>
            <p:cNvPr id="23" name="rc23"/>
            <p:cNvSpPr/>
            <p:nvPr/>
          </p:nvSpPr>
          <p:spPr>
            <a:xfrm>
              <a:off x="1296273" y="3103290"/>
              <a:ext cx="239888" cy="48863"/>
            </a:xfrm>
            <a:prstGeom prst="rect">
              <a:avLst/>
            </a:prstGeom>
            <a:solidFill>
              <a:srgbClr val="E2231A">
                <a:alpha val="100000"/>
              </a:srgbClr>
            </a:solidFill>
          </p:spPr>
          <p:txBody>
            <a:bodyPr/>
            <a:lstStyle/>
            <a:p/>
          </p:txBody>
        </p:sp>
        <p:sp>
          <p:nvSpPr>
            <p:cNvPr id="24" name="rc24"/>
            <p:cNvSpPr/>
            <p:nvPr/>
          </p:nvSpPr>
          <p:spPr>
            <a:xfrm>
              <a:off x="1562816" y="3172373"/>
              <a:ext cx="239888" cy="1135648"/>
            </a:xfrm>
            <a:prstGeom prst="rect">
              <a:avLst/>
            </a:prstGeom>
            <a:solidFill>
              <a:srgbClr val="80BD41">
                <a:alpha val="100000"/>
              </a:srgbClr>
            </a:solidFill>
          </p:spPr>
          <p:txBody>
            <a:bodyPr/>
            <a:lstStyle/>
            <a:p/>
          </p:txBody>
        </p:sp>
        <p:sp>
          <p:nvSpPr>
            <p:cNvPr id="25" name="rc25"/>
            <p:cNvSpPr/>
            <p:nvPr/>
          </p:nvSpPr>
          <p:spPr>
            <a:xfrm>
              <a:off x="1562816" y="3099920"/>
              <a:ext cx="239888" cy="72452"/>
            </a:xfrm>
            <a:prstGeom prst="rect">
              <a:avLst/>
            </a:prstGeom>
            <a:solidFill>
              <a:srgbClr val="E2231A">
                <a:alpha val="100000"/>
              </a:srgbClr>
            </a:solidFill>
          </p:spPr>
          <p:txBody>
            <a:bodyPr/>
            <a:lstStyle/>
            <a:p/>
          </p:txBody>
        </p:sp>
        <p:sp>
          <p:nvSpPr>
            <p:cNvPr id="26" name="rc26"/>
            <p:cNvSpPr/>
            <p:nvPr/>
          </p:nvSpPr>
          <p:spPr>
            <a:xfrm>
              <a:off x="1829360" y="3238085"/>
              <a:ext cx="239888" cy="1069936"/>
            </a:xfrm>
            <a:prstGeom prst="rect">
              <a:avLst/>
            </a:prstGeom>
            <a:solidFill>
              <a:srgbClr val="80BD41">
                <a:alpha val="100000"/>
              </a:srgbClr>
            </a:solidFill>
          </p:spPr>
          <p:txBody>
            <a:bodyPr/>
            <a:lstStyle/>
            <a:p/>
          </p:txBody>
        </p:sp>
        <p:sp>
          <p:nvSpPr>
            <p:cNvPr id="27" name="rc27"/>
            <p:cNvSpPr/>
            <p:nvPr/>
          </p:nvSpPr>
          <p:spPr>
            <a:xfrm>
              <a:off x="1829360" y="3091495"/>
              <a:ext cx="239888" cy="146589"/>
            </a:xfrm>
            <a:prstGeom prst="rect">
              <a:avLst/>
            </a:prstGeom>
            <a:solidFill>
              <a:srgbClr val="E2231A">
                <a:alpha val="100000"/>
              </a:srgbClr>
            </a:solidFill>
          </p:spPr>
          <p:txBody>
            <a:bodyPr/>
            <a:lstStyle/>
            <a:p/>
          </p:txBody>
        </p:sp>
        <p:sp>
          <p:nvSpPr>
            <p:cNvPr id="28" name="rc28"/>
            <p:cNvSpPr/>
            <p:nvPr/>
          </p:nvSpPr>
          <p:spPr>
            <a:xfrm>
              <a:off x="2095903" y="3136989"/>
              <a:ext cx="239888" cy="1171032"/>
            </a:xfrm>
            <a:prstGeom prst="rect">
              <a:avLst/>
            </a:prstGeom>
            <a:solidFill>
              <a:srgbClr val="80BD41">
                <a:alpha val="100000"/>
              </a:srgbClr>
            </a:solidFill>
          </p:spPr>
          <p:txBody>
            <a:bodyPr/>
            <a:lstStyle/>
            <a:p/>
          </p:txBody>
        </p:sp>
        <p:sp>
          <p:nvSpPr>
            <p:cNvPr id="29" name="rc29"/>
            <p:cNvSpPr/>
            <p:nvPr/>
          </p:nvSpPr>
          <p:spPr>
            <a:xfrm>
              <a:off x="2095903" y="3088126"/>
              <a:ext cx="239888" cy="48863"/>
            </a:xfrm>
            <a:prstGeom prst="rect">
              <a:avLst/>
            </a:prstGeom>
            <a:solidFill>
              <a:srgbClr val="E2231A">
                <a:alpha val="100000"/>
              </a:srgbClr>
            </a:solidFill>
          </p:spPr>
          <p:txBody>
            <a:bodyPr/>
            <a:lstStyle/>
            <a:p/>
          </p:txBody>
        </p:sp>
        <p:sp>
          <p:nvSpPr>
            <p:cNvPr id="30" name="rc30"/>
            <p:cNvSpPr/>
            <p:nvPr/>
          </p:nvSpPr>
          <p:spPr>
            <a:xfrm>
              <a:off x="2362446" y="3116770"/>
              <a:ext cx="239888" cy="1191251"/>
            </a:xfrm>
            <a:prstGeom prst="rect">
              <a:avLst/>
            </a:prstGeom>
            <a:solidFill>
              <a:srgbClr val="80BD41">
                <a:alpha val="100000"/>
              </a:srgbClr>
            </a:solidFill>
          </p:spPr>
          <p:txBody>
            <a:bodyPr/>
            <a:lstStyle/>
            <a:p/>
          </p:txBody>
        </p:sp>
        <p:sp>
          <p:nvSpPr>
            <p:cNvPr id="31" name="rc31"/>
            <p:cNvSpPr/>
            <p:nvPr/>
          </p:nvSpPr>
          <p:spPr>
            <a:xfrm>
              <a:off x="2362446" y="3079701"/>
              <a:ext cx="239888" cy="37068"/>
            </a:xfrm>
            <a:prstGeom prst="rect">
              <a:avLst/>
            </a:prstGeom>
            <a:solidFill>
              <a:srgbClr val="E2231A">
                <a:alpha val="100000"/>
              </a:srgbClr>
            </a:solidFill>
          </p:spPr>
          <p:txBody>
            <a:bodyPr/>
            <a:lstStyle/>
            <a:p/>
          </p:txBody>
        </p:sp>
        <p:sp>
          <p:nvSpPr>
            <p:cNvPr id="32" name="rc32"/>
            <p:cNvSpPr/>
            <p:nvPr/>
          </p:nvSpPr>
          <p:spPr>
            <a:xfrm>
              <a:off x="2628989" y="3130249"/>
              <a:ext cx="239888" cy="1177772"/>
            </a:xfrm>
            <a:prstGeom prst="rect">
              <a:avLst/>
            </a:prstGeom>
            <a:solidFill>
              <a:srgbClr val="80BD41">
                <a:alpha val="100000"/>
              </a:srgbClr>
            </a:solidFill>
          </p:spPr>
          <p:txBody>
            <a:bodyPr/>
            <a:lstStyle/>
            <a:p/>
          </p:txBody>
        </p:sp>
        <p:sp>
          <p:nvSpPr>
            <p:cNvPr id="33" name="rc33"/>
            <p:cNvSpPr/>
            <p:nvPr/>
          </p:nvSpPr>
          <p:spPr>
            <a:xfrm>
              <a:off x="2628989" y="3067906"/>
              <a:ext cx="239888" cy="62342"/>
            </a:xfrm>
            <a:prstGeom prst="rect">
              <a:avLst/>
            </a:prstGeom>
            <a:solidFill>
              <a:srgbClr val="E2231A">
                <a:alpha val="100000"/>
              </a:srgbClr>
            </a:solidFill>
          </p:spPr>
          <p:txBody>
            <a:bodyPr/>
            <a:lstStyle/>
            <a:p/>
          </p:txBody>
        </p:sp>
        <p:sp>
          <p:nvSpPr>
            <p:cNvPr id="34" name="rc34"/>
            <p:cNvSpPr/>
            <p:nvPr/>
          </p:nvSpPr>
          <p:spPr>
            <a:xfrm>
              <a:off x="2895532" y="3101605"/>
              <a:ext cx="239888" cy="1206416"/>
            </a:xfrm>
            <a:prstGeom prst="rect">
              <a:avLst/>
            </a:prstGeom>
            <a:solidFill>
              <a:srgbClr val="80BD41">
                <a:alpha val="100000"/>
              </a:srgbClr>
            </a:solidFill>
          </p:spPr>
          <p:txBody>
            <a:bodyPr/>
            <a:lstStyle/>
            <a:p/>
          </p:txBody>
        </p:sp>
        <p:sp>
          <p:nvSpPr>
            <p:cNvPr id="35" name="rc35"/>
            <p:cNvSpPr/>
            <p:nvPr/>
          </p:nvSpPr>
          <p:spPr>
            <a:xfrm>
              <a:off x="2895532" y="3089811"/>
              <a:ext cx="239888" cy="11794"/>
            </a:xfrm>
            <a:prstGeom prst="rect">
              <a:avLst/>
            </a:prstGeom>
            <a:solidFill>
              <a:srgbClr val="E2231A">
                <a:alpha val="100000"/>
              </a:srgbClr>
            </a:solidFill>
          </p:spPr>
          <p:txBody>
            <a:bodyPr/>
            <a:lstStyle/>
            <a:p/>
          </p:txBody>
        </p:sp>
        <p:sp>
          <p:nvSpPr>
            <p:cNvPr id="36" name="rc36"/>
            <p:cNvSpPr/>
            <p:nvPr/>
          </p:nvSpPr>
          <p:spPr>
            <a:xfrm>
              <a:off x="3162075" y="3153838"/>
              <a:ext cx="239888" cy="1154182"/>
            </a:xfrm>
            <a:prstGeom prst="rect">
              <a:avLst/>
            </a:prstGeom>
            <a:solidFill>
              <a:srgbClr val="80BD41">
                <a:alpha val="100000"/>
              </a:srgbClr>
            </a:solidFill>
          </p:spPr>
          <p:txBody>
            <a:bodyPr/>
            <a:lstStyle/>
            <a:p/>
          </p:txBody>
        </p:sp>
        <p:sp>
          <p:nvSpPr>
            <p:cNvPr id="37" name="rc37"/>
            <p:cNvSpPr/>
            <p:nvPr/>
          </p:nvSpPr>
          <p:spPr>
            <a:xfrm>
              <a:off x="3162075" y="3106660"/>
              <a:ext cx="239888" cy="47178"/>
            </a:xfrm>
            <a:prstGeom prst="rect">
              <a:avLst/>
            </a:prstGeom>
            <a:solidFill>
              <a:srgbClr val="E2231A">
                <a:alpha val="100000"/>
              </a:srgbClr>
            </a:solidFill>
          </p:spPr>
          <p:txBody>
            <a:bodyPr/>
            <a:lstStyle/>
            <a:p/>
          </p:txBody>
        </p:sp>
        <p:sp>
          <p:nvSpPr>
            <p:cNvPr id="38" name="rc38"/>
            <p:cNvSpPr/>
            <p:nvPr/>
          </p:nvSpPr>
          <p:spPr>
            <a:xfrm>
              <a:off x="3428618" y="3158893"/>
              <a:ext cx="239888" cy="1149128"/>
            </a:xfrm>
            <a:prstGeom prst="rect">
              <a:avLst/>
            </a:prstGeom>
            <a:solidFill>
              <a:srgbClr val="80BD41">
                <a:alpha val="100000"/>
              </a:srgbClr>
            </a:solidFill>
          </p:spPr>
          <p:txBody>
            <a:bodyPr/>
            <a:lstStyle/>
            <a:p/>
          </p:txBody>
        </p:sp>
        <p:sp>
          <p:nvSpPr>
            <p:cNvPr id="39" name="rc39"/>
            <p:cNvSpPr/>
            <p:nvPr/>
          </p:nvSpPr>
          <p:spPr>
            <a:xfrm>
              <a:off x="3428618" y="3111715"/>
              <a:ext cx="239888" cy="47178"/>
            </a:xfrm>
            <a:prstGeom prst="rect">
              <a:avLst/>
            </a:prstGeom>
            <a:solidFill>
              <a:srgbClr val="E2231A">
                <a:alpha val="100000"/>
              </a:srgbClr>
            </a:solidFill>
          </p:spPr>
          <p:txBody>
            <a:bodyPr/>
            <a:lstStyle/>
            <a:p/>
          </p:txBody>
        </p:sp>
        <p:sp>
          <p:nvSpPr>
            <p:cNvPr id="40" name="rc40"/>
            <p:cNvSpPr/>
            <p:nvPr/>
          </p:nvSpPr>
          <p:spPr>
            <a:xfrm>
              <a:off x="3695161" y="3162263"/>
              <a:ext cx="239888" cy="1145758"/>
            </a:xfrm>
            <a:prstGeom prst="rect">
              <a:avLst/>
            </a:prstGeom>
            <a:solidFill>
              <a:srgbClr val="80BD41">
                <a:alpha val="100000"/>
              </a:srgbClr>
            </a:solidFill>
          </p:spPr>
          <p:txBody>
            <a:bodyPr/>
            <a:lstStyle/>
            <a:p/>
          </p:txBody>
        </p:sp>
        <p:sp>
          <p:nvSpPr>
            <p:cNvPr id="41" name="rc41"/>
            <p:cNvSpPr/>
            <p:nvPr/>
          </p:nvSpPr>
          <p:spPr>
            <a:xfrm>
              <a:off x="3695161" y="3126879"/>
              <a:ext cx="239888" cy="35383"/>
            </a:xfrm>
            <a:prstGeom prst="rect">
              <a:avLst/>
            </a:prstGeom>
            <a:solidFill>
              <a:srgbClr val="E2231A">
                <a:alpha val="100000"/>
              </a:srgbClr>
            </a:solidFill>
          </p:spPr>
          <p:txBody>
            <a:bodyPr/>
            <a:lstStyle/>
            <a:p/>
          </p:txBody>
        </p:sp>
        <p:sp>
          <p:nvSpPr>
            <p:cNvPr id="42" name="rc42"/>
            <p:cNvSpPr/>
            <p:nvPr/>
          </p:nvSpPr>
          <p:spPr>
            <a:xfrm>
              <a:off x="3961705" y="3162263"/>
              <a:ext cx="239888" cy="1145758"/>
            </a:xfrm>
            <a:prstGeom prst="rect">
              <a:avLst/>
            </a:prstGeom>
            <a:solidFill>
              <a:srgbClr val="80BD41">
                <a:alpha val="100000"/>
              </a:srgbClr>
            </a:solidFill>
          </p:spPr>
          <p:txBody>
            <a:bodyPr/>
            <a:lstStyle/>
            <a:p/>
          </p:txBody>
        </p:sp>
        <p:sp>
          <p:nvSpPr>
            <p:cNvPr id="43" name="rc43"/>
            <p:cNvSpPr/>
            <p:nvPr/>
          </p:nvSpPr>
          <p:spPr>
            <a:xfrm>
              <a:off x="3961705" y="3138674"/>
              <a:ext cx="239888" cy="23589"/>
            </a:xfrm>
            <a:prstGeom prst="rect">
              <a:avLst/>
            </a:prstGeom>
            <a:solidFill>
              <a:srgbClr val="E2231A">
                <a:alpha val="100000"/>
              </a:srgbClr>
            </a:solidFill>
          </p:spPr>
          <p:txBody>
            <a:bodyPr/>
            <a:lstStyle/>
            <a:p/>
          </p:txBody>
        </p:sp>
        <p:sp>
          <p:nvSpPr>
            <p:cNvPr id="44" name="rc44"/>
            <p:cNvSpPr/>
            <p:nvPr/>
          </p:nvSpPr>
          <p:spPr>
            <a:xfrm>
              <a:off x="4228248" y="3133619"/>
              <a:ext cx="239888" cy="1174402"/>
            </a:xfrm>
            <a:prstGeom prst="rect">
              <a:avLst/>
            </a:prstGeom>
            <a:solidFill>
              <a:srgbClr val="80BD41">
                <a:alpha val="100000"/>
              </a:srgbClr>
            </a:solidFill>
          </p:spPr>
          <p:txBody>
            <a:bodyPr/>
            <a:lstStyle/>
            <a:p/>
          </p:txBody>
        </p:sp>
        <p:sp>
          <p:nvSpPr>
            <p:cNvPr id="45" name="rc45"/>
            <p:cNvSpPr/>
            <p:nvPr/>
          </p:nvSpPr>
          <p:spPr>
            <a:xfrm>
              <a:off x="4228248" y="3110030"/>
              <a:ext cx="239888" cy="23589"/>
            </a:xfrm>
            <a:prstGeom prst="rect">
              <a:avLst/>
            </a:prstGeom>
            <a:solidFill>
              <a:srgbClr val="E2231A">
                <a:alpha val="100000"/>
              </a:srgbClr>
            </a:solidFill>
          </p:spPr>
          <p:txBody>
            <a:bodyPr/>
            <a:lstStyle/>
            <a:p/>
          </p:txBody>
        </p:sp>
        <p:sp>
          <p:nvSpPr>
            <p:cNvPr id="46" name="rc46"/>
            <p:cNvSpPr/>
            <p:nvPr/>
          </p:nvSpPr>
          <p:spPr>
            <a:xfrm>
              <a:off x="4494791" y="3133619"/>
              <a:ext cx="239888" cy="1174402"/>
            </a:xfrm>
            <a:prstGeom prst="rect">
              <a:avLst/>
            </a:prstGeom>
            <a:solidFill>
              <a:srgbClr val="80BD41">
                <a:alpha val="100000"/>
              </a:srgbClr>
            </a:solidFill>
          </p:spPr>
          <p:txBody>
            <a:bodyPr/>
            <a:lstStyle/>
            <a:p/>
          </p:txBody>
        </p:sp>
        <p:sp>
          <p:nvSpPr>
            <p:cNvPr id="47" name="rc47"/>
            <p:cNvSpPr/>
            <p:nvPr/>
          </p:nvSpPr>
          <p:spPr>
            <a:xfrm>
              <a:off x="4494791" y="3084756"/>
              <a:ext cx="239888" cy="48863"/>
            </a:xfrm>
            <a:prstGeom prst="rect">
              <a:avLst/>
            </a:prstGeom>
            <a:solidFill>
              <a:srgbClr val="E2231A">
                <a:alpha val="100000"/>
              </a:srgbClr>
            </a:solidFill>
          </p:spPr>
          <p:txBody>
            <a:bodyPr/>
            <a:lstStyle/>
            <a:p/>
          </p:txBody>
        </p:sp>
        <p:sp>
          <p:nvSpPr>
            <p:cNvPr id="48" name="rc48"/>
            <p:cNvSpPr/>
            <p:nvPr/>
          </p:nvSpPr>
          <p:spPr>
            <a:xfrm>
              <a:off x="4761334" y="3066221"/>
              <a:ext cx="239888" cy="1241799"/>
            </a:xfrm>
            <a:prstGeom prst="rect">
              <a:avLst/>
            </a:prstGeom>
            <a:solidFill>
              <a:srgbClr val="80BD41">
                <a:alpha val="100000"/>
              </a:srgbClr>
            </a:solidFill>
          </p:spPr>
          <p:txBody>
            <a:bodyPr/>
            <a:lstStyle/>
            <a:p/>
          </p:txBody>
        </p:sp>
        <p:sp>
          <p:nvSpPr>
            <p:cNvPr id="49" name="rc49"/>
            <p:cNvSpPr/>
            <p:nvPr/>
          </p:nvSpPr>
          <p:spPr>
            <a:xfrm>
              <a:off x="4761334" y="3054427"/>
              <a:ext cx="239888" cy="11794"/>
            </a:xfrm>
            <a:prstGeom prst="rect">
              <a:avLst/>
            </a:prstGeom>
            <a:solidFill>
              <a:srgbClr val="E2231A">
                <a:alpha val="100000"/>
              </a:srgbClr>
            </a:solidFill>
          </p:spPr>
          <p:txBody>
            <a:bodyPr/>
            <a:lstStyle/>
            <a:p/>
          </p:txBody>
        </p:sp>
        <p:sp>
          <p:nvSpPr>
            <p:cNvPr id="50" name="rc50"/>
            <p:cNvSpPr/>
            <p:nvPr/>
          </p:nvSpPr>
          <p:spPr>
            <a:xfrm>
              <a:off x="5027877" y="3094865"/>
              <a:ext cx="239888" cy="1213155"/>
            </a:xfrm>
            <a:prstGeom prst="rect">
              <a:avLst/>
            </a:prstGeom>
            <a:solidFill>
              <a:srgbClr val="80BD41">
                <a:alpha val="100000"/>
              </a:srgbClr>
            </a:solidFill>
          </p:spPr>
          <p:txBody>
            <a:bodyPr/>
            <a:lstStyle/>
            <a:p/>
          </p:txBody>
        </p:sp>
        <p:sp>
          <p:nvSpPr>
            <p:cNvPr id="51" name="rc51"/>
            <p:cNvSpPr/>
            <p:nvPr/>
          </p:nvSpPr>
          <p:spPr>
            <a:xfrm>
              <a:off x="5027877" y="3030838"/>
              <a:ext cx="239888" cy="64027"/>
            </a:xfrm>
            <a:prstGeom prst="rect">
              <a:avLst/>
            </a:prstGeom>
            <a:solidFill>
              <a:srgbClr val="E2231A">
                <a:alpha val="100000"/>
              </a:srgbClr>
            </a:solidFill>
          </p:spPr>
          <p:txBody>
            <a:bodyPr/>
            <a:lstStyle/>
            <a:p/>
          </p:txBody>
        </p:sp>
        <p:sp>
          <p:nvSpPr>
            <p:cNvPr id="52" name="rc52"/>
            <p:cNvSpPr/>
            <p:nvPr/>
          </p:nvSpPr>
          <p:spPr>
            <a:xfrm>
              <a:off x="5294420" y="3071276"/>
              <a:ext cx="239888" cy="1236744"/>
            </a:xfrm>
            <a:prstGeom prst="rect">
              <a:avLst/>
            </a:prstGeom>
            <a:solidFill>
              <a:srgbClr val="80BD41">
                <a:alpha val="100000"/>
              </a:srgbClr>
            </a:solidFill>
          </p:spPr>
          <p:txBody>
            <a:bodyPr/>
            <a:lstStyle/>
            <a:p/>
          </p:txBody>
        </p:sp>
        <p:sp>
          <p:nvSpPr>
            <p:cNvPr id="53" name="rc53"/>
            <p:cNvSpPr/>
            <p:nvPr/>
          </p:nvSpPr>
          <p:spPr>
            <a:xfrm>
              <a:off x="5294420" y="3019043"/>
              <a:ext cx="239888" cy="52233"/>
            </a:xfrm>
            <a:prstGeom prst="rect">
              <a:avLst/>
            </a:prstGeom>
            <a:solidFill>
              <a:srgbClr val="E2231A">
                <a:alpha val="100000"/>
              </a:srgbClr>
            </a:solidFill>
          </p:spPr>
          <p:txBody>
            <a:bodyPr/>
            <a:lstStyle/>
            <a:p/>
          </p:txBody>
        </p:sp>
        <p:sp>
          <p:nvSpPr>
            <p:cNvPr id="54" name="rc54"/>
            <p:cNvSpPr/>
            <p:nvPr/>
          </p:nvSpPr>
          <p:spPr>
            <a:xfrm>
              <a:off x="5560963" y="3074646"/>
              <a:ext cx="239888" cy="1233375"/>
            </a:xfrm>
            <a:prstGeom prst="rect">
              <a:avLst/>
            </a:prstGeom>
            <a:solidFill>
              <a:srgbClr val="80BD41">
                <a:alpha val="100000"/>
              </a:srgbClr>
            </a:solidFill>
          </p:spPr>
          <p:txBody>
            <a:bodyPr/>
            <a:lstStyle/>
            <a:p/>
          </p:txBody>
        </p:sp>
        <p:sp>
          <p:nvSpPr>
            <p:cNvPr id="55" name="rc55"/>
            <p:cNvSpPr/>
            <p:nvPr/>
          </p:nvSpPr>
          <p:spPr>
            <a:xfrm>
              <a:off x="5560963" y="3010618"/>
              <a:ext cx="239888" cy="64027"/>
            </a:xfrm>
            <a:prstGeom prst="rect">
              <a:avLst/>
            </a:prstGeom>
            <a:solidFill>
              <a:srgbClr val="E2231A">
                <a:alpha val="100000"/>
              </a:srgbClr>
            </a:solidFill>
          </p:spPr>
          <p:txBody>
            <a:bodyPr/>
            <a:lstStyle/>
            <a:p/>
          </p:txBody>
        </p:sp>
        <p:sp>
          <p:nvSpPr>
            <p:cNvPr id="56" name="rc56"/>
            <p:cNvSpPr/>
            <p:nvPr/>
          </p:nvSpPr>
          <p:spPr>
            <a:xfrm>
              <a:off x="5827506" y="3115085"/>
              <a:ext cx="239888" cy="1192936"/>
            </a:xfrm>
            <a:prstGeom prst="rect">
              <a:avLst/>
            </a:prstGeom>
            <a:solidFill>
              <a:srgbClr val="80BD41">
                <a:alpha val="100000"/>
              </a:srgbClr>
            </a:solidFill>
          </p:spPr>
          <p:txBody>
            <a:bodyPr/>
            <a:lstStyle/>
            <a:p/>
          </p:txBody>
        </p:sp>
        <p:sp>
          <p:nvSpPr>
            <p:cNvPr id="57" name="rc57"/>
            <p:cNvSpPr/>
            <p:nvPr/>
          </p:nvSpPr>
          <p:spPr>
            <a:xfrm>
              <a:off x="5827506" y="2981974"/>
              <a:ext cx="239888" cy="133110"/>
            </a:xfrm>
            <a:prstGeom prst="rect">
              <a:avLst/>
            </a:prstGeom>
            <a:solidFill>
              <a:srgbClr val="E2231A">
                <a:alpha val="100000"/>
              </a:srgbClr>
            </a:solidFill>
          </p:spPr>
          <p:txBody>
            <a:bodyPr/>
            <a:lstStyle/>
            <a:p/>
          </p:txBody>
        </p:sp>
        <p:sp>
          <p:nvSpPr>
            <p:cNvPr id="58" name="rc58"/>
            <p:cNvSpPr/>
            <p:nvPr/>
          </p:nvSpPr>
          <p:spPr>
            <a:xfrm>
              <a:off x="6094049" y="3007249"/>
              <a:ext cx="239888" cy="1300772"/>
            </a:xfrm>
            <a:prstGeom prst="rect">
              <a:avLst/>
            </a:prstGeom>
            <a:solidFill>
              <a:srgbClr val="80BD41">
                <a:alpha val="100000"/>
              </a:srgbClr>
            </a:solidFill>
          </p:spPr>
          <p:txBody>
            <a:bodyPr/>
            <a:lstStyle/>
            <a:p/>
          </p:txBody>
        </p:sp>
        <p:sp>
          <p:nvSpPr>
            <p:cNvPr id="59" name="rc59"/>
            <p:cNvSpPr/>
            <p:nvPr/>
          </p:nvSpPr>
          <p:spPr>
            <a:xfrm>
              <a:off x="6094049" y="2966810"/>
              <a:ext cx="239888" cy="40438"/>
            </a:xfrm>
            <a:prstGeom prst="rect">
              <a:avLst/>
            </a:prstGeom>
            <a:solidFill>
              <a:srgbClr val="E2231A">
                <a:alpha val="100000"/>
              </a:srgbClr>
            </a:solidFill>
          </p:spPr>
          <p:txBody>
            <a:bodyPr/>
            <a:lstStyle/>
            <a:p/>
          </p:txBody>
        </p:sp>
        <p:sp>
          <p:nvSpPr>
            <p:cNvPr id="60" name="rc60"/>
            <p:cNvSpPr/>
            <p:nvPr/>
          </p:nvSpPr>
          <p:spPr>
            <a:xfrm>
              <a:off x="6360593" y="3113400"/>
              <a:ext cx="239888" cy="1194621"/>
            </a:xfrm>
            <a:prstGeom prst="rect">
              <a:avLst/>
            </a:prstGeom>
            <a:solidFill>
              <a:srgbClr val="80BD41">
                <a:alpha val="100000"/>
              </a:srgbClr>
            </a:solidFill>
          </p:spPr>
          <p:txBody>
            <a:bodyPr/>
            <a:lstStyle/>
            <a:p/>
          </p:txBody>
        </p:sp>
        <p:sp>
          <p:nvSpPr>
            <p:cNvPr id="61" name="rc61"/>
            <p:cNvSpPr/>
            <p:nvPr/>
          </p:nvSpPr>
          <p:spPr>
            <a:xfrm>
              <a:off x="6360593" y="3062852"/>
              <a:ext cx="239888" cy="50548"/>
            </a:xfrm>
            <a:prstGeom prst="rect">
              <a:avLst/>
            </a:prstGeom>
            <a:solidFill>
              <a:srgbClr val="E2231A">
                <a:alpha val="100000"/>
              </a:srgbClr>
            </a:solidFill>
          </p:spPr>
          <p:txBody>
            <a:bodyPr/>
            <a:lstStyle/>
            <a:p/>
          </p:txBody>
        </p:sp>
        <p:sp>
          <p:nvSpPr>
            <p:cNvPr id="62" name="rc62"/>
            <p:cNvSpPr/>
            <p:nvPr/>
          </p:nvSpPr>
          <p:spPr>
            <a:xfrm>
              <a:off x="6627136" y="3325702"/>
              <a:ext cx="239888" cy="982319"/>
            </a:xfrm>
            <a:prstGeom prst="rect">
              <a:avLst/>
            </a:prstGeom>
            <a:solidFill>
              <a:srgbClr val="80BD41">
                <a:alpha val="100000"/>
              </a:srgbClr>
            </a:solidFill>
          </p:spPr>
          <p:txBody>
            <a:bodyPr/>
            <a:lstStyle/>
            <a:p/>
          </p:txBody>
        </p:sp>
        <p:sp>
          <p:nvSpPr>
            <p:cNvPr id="63" name="rc63"/>
            <p:cNvSpPr/>
            <p:nvPr/>
          </p:nvSpPr>
          <p:spPr>
            <a:xfrm>
              <a:off x="6627136" y="3110030"/>
              <a:ext cx="239888" cy="215672"/>
            </a:xfrm>
            <a:prstGeom prst="rect">
              <a:avLst/>
            </a:prstGeom>
            <a:solidFill>
              <a:srgbClr val="E2231A">
                <a:alpha val="100000"/>
              </a:srgbClr>
            </a:solidFill>
          </p:spPr>
          <p:txBody>
            <a:bodyPr/>
            <a:lstStyle/>
            <a:p/>
          </p:txBody>
        </p:sp>
        <p:sp>
          <p:nvSpPr>
            <p:cNvPr id="64" name="rc64"/>
            <p:cNvSpPr/>
            <p:nvPr/>
          </p:nvSpPr>
          <p:spPr>
            <a:xfrm>
              <a:off x="6893679" y="3445333"/>
              <a:ext cx="239888" cy="862688"/>
            </a:xfrm>
            <a:prstGeom prst="rect">
              <a:avLst/>
            </a:prstGeom>
            <a:solidFill>
              <a:srgbClr val="80BD41">
                <a:alpha val="100000"/>
              </a:srgbClr>
            </a:solidFill>
          </p:spPr>
          <p:txBody>
            <a:bodyPr/>
            <a:lstStyle/>
            <a:p/>
          </p:txBody>
        </p:sp>
        <p:sp>
          <p:nvSpPr>
            <p:cNvPr id="65" name="rc65"/>
            <p:cNvSpPr/>
            <p:nvPr/>
          </p:nvSpPr>
          <p:spPr>
            <a:xfrm>
              <a:off x="6893679" y="3216181"/>
              <a:ext cx="239888" cy="229151"/>
            </a:xfrm>
            <a:prstGeom prst="rect">
              <a:avLst/>
            </a:prstGeom>
            <a:solidFill>
              <a:srgbClr val="E2231A">
                <a:alpha val="100000"/>
              </a:srgbClr>
            </a:solidFill>
          </p:spPr>
          <p:txBody>
            <a:bodyPr/>
            <a:lstStyle/>
            <a:p/>
          </p:txBody>
        </p:sp>
        <p:sp>
          <p:nvSpPr>
            <p:cNvPr id="66" name="rc66"/>
            <p:cNvSpPr/>
            <p:nvPr/>
          </p:nvSpPr>
          <p:spPr>
            <a:xfrm>
              <a:off x="7160222" y="3359401"/>
              <a:ext cx="239888" cy="948620"/>
            </a:xfrm>
            <a:prstGeom prst="rect">
              <a:avLst/>
            </a:prstGeom>
            <a:solidFill>
              <a:srgbClr val="80BD41">
                <a:alpha val="100000"/>
              </a:srgbClr>
            </a:solidFill>
          </p:spPr>
          <p:txBody>
            <a:bodyPr/>
            <a:lstStyle/>
            <a:p/>
          </p:txBody>
        </p:sp>
        <p:sp>
          <p:nvSpPr>
            <p:cNvPr id="67" name="rc67"/>
            <p:cNvSpPr/>
            <p:nvPr/>
          </p:nvSpPr>
          <p:spPr>
            <a:xfrm>
              <a:off x="7160222" y="3136989"/>
              <a:ext cx="239888" cy="222411"/>
            </a:xfrm>
            <a:prstGeom prst="rect">
              <a:avLst/>
            </a:prstGeom>
            <a:solidFill>
              <a:srgbClr val="E2231A">
                <a:alpha val="100000"/>
              </a:srgbClr>
            </a:solidFill>
          </p:spPr>
          <p:txBody>
            <a:bodyPr/>
            <a:lstStyle/>
            <a:p/>
          </p:txBody>
        </p:sp>
        <p:sp>
          <p:nvSpPr>
            <p:cNvPr id="68" name="rc68"/>
            <p:cNvSpPr/>
            <p:nvPr/>
          </p:nvSpPr>
          <p:spPr>
            <a:xfrm>
              <a:off x="7426765" y="3155523"/>
              <a:ext cx="239888" cy="1152498"/>
            </a:xfrm>
            <a:prstGeom prst="rect">
              <a:avLst/>
            </a:prstGeom>
            <a:solidFill>
              <a:srgbClr val="80BD41">
                <a:alpha val="100000"/>
              </a:srgbClr>
            </a:solidFill>
          </p:spPr>
          <p:txBody>
            <a:bodyPr/>
            <a:lstStyle/>
            <a:p/>
          </p:txBody>
        </p:sp>
        <p:sp>
          <p:nvSpPr>
            <p:cNvPr id="69" name="rc69"/>
            <p:cNvSpPr/>
            <p:nvPr/>
          </p:nvSpPr>
          <p:spPr>
            <a:xfrm>
              <a:off x="7426765" y="3067906"/>
              <a:ext cx="239888" cy="87616"/>
            </a:xfrm>
            <a:prstGeom prst="rect">
              <a:avLst/>
            </a:prstGeom>
            <a:solidFill>
              <a:srgbClr val="E2231A">
                <a:alpha val="100000"/>
              </a:srgbClr>
            </a:solidFill>
          </p:spPr>
          <p:txBody>
            <a:bodyPr/>
            <a:lstStyle/>
            <a:p/>
          </p:txBody>
        </p:sp>
        <p:sp>
          <p:nvSpPr>
            <p:cNvPr id="70" name="rc70"/>
            <p:cNvSpPr/>
            <p:nvPr/>
          </p:nvSpPr>
          <p:spPr>
            <a:xfrm>
              <a:off x="7693308" y="3249880"/>
              <a:ext cx="239888" cy="1058141"/>
            </a:xfrm>
            <a:prstGeom prst="rect">
              <a:avLst/>
            </a:prstGeom>
            <a:solidFill>
              <a:srgbClr val="80BD41">
                <a:alpha val="100000"/>
              </a:srgbClr>
            </a:solidFill>
          </p:spPr>
          <p:txBody>
            <a:bodyPr/>
            <a:lstStyle/>
            <a:p/>
          </p:txBody>
        </p:sp>
        <p:sp>
          <p:nvSpPr>
            <p:cNvPr id="71" name="rc71"/>
            <p:cNvSpPr/>
            <p:nvPr/>
          </p:nvSpPr>
          <p:spPr>
            <a:xfrm>
              <a:off x="7693308" y="3047687"/>
              <a:ext cx="239888" cy="202192"/>
            </a:xfrm>
            <a:prstGeom prst="rect">
              <a:avLst/>
            </a:prstGeom>
            <a:solidFill>
              <a:srgbClr val="E2231A">
                <a:alpha val="100000"/>
              </a:srgbClr>
            </a:solidFill>
          </p:spPr>
          <p:txBody>
            <a:bodyPr/>
            <a:lstStyle/>
            <a:p/>
          </p:txBody>
        </p:sp>
        <p:sp>
          <p:nvSpPr>
            <p:cNvPr id="72" name="rc72"/>
            <p:cNvSpPr/>
            <p:nvPr/>
          </p:nvSpPr>
          <p:spPr>
            <a:xfrm>
              <a:off x="7959851" y="3201016"/>
              <a:ext cx="239888" cy="1107004"/>
            </a:xfrm>
            <a:prstGeom prst="rect">
              <a:avLst/>
            </a:prstGeom>
            <a:solidFill>
              <a:srgbClr val="80BD41">
                <a:alpha val="100000"/>
              </a:srgbClr>
            </a:solidFill>
          </p:spPr>
          <p:txBody>
            <a:bodyPr/>
            <a:lstStyle/>
            <a:p/>
          </p:txBody>
        </p:sp>
        <p:sp>
          <p:nvSpPr>
            <p:cNvPr id="73" name="rc73"/>
            <p:cNvSpPr/>
            <p:nvPr/>
          </p:nvSpPr>
          <p:spPr>
            <a:xfrm>
              <a:off x="7959851" y="3049372"/>
              <a:ext cx="239888" cy="151644"/>
            </a:xfrm>
            <a:prstGeom prst="rect">
              <a:avLst/>
            </a:prstGeom>
            <a:solidFill>
              <a:srgbClr val="E2231A">
                <a:alpha val="100000"/>
              </a:srgbClr>
            </a:solidFill>
          </p:spPr>
          <p:txBody>
            <a:bodyPr/>
            <a:lstStyle/>
            <a:p/>
          </p:txBody>
        </p:sp>
        <p:sp>
          <p:nvSpPr>
            <p:cNvPr id="74" name="pl74"/>
            <p:cNvSpPr/>
            <p:nvPr/>
          </p:nvSpPr>
          <p:spPr>
            <a:xfrm>
              <a:off x="1416218" y="2095023"/>
              <a:ext cx="6663577" cy="447070"/>
            </a:xfrm>
            <a:custGeom>
              <a:avLst/>
              <a:pathLst>
                <a:path w="6663577" h="447070">
                  <a:moveTo>
                    <a:pt x="0" y="67060"/>
                  </a:moveTo>
                  <a:lnTo>
                    <a:pt x="266543" y="111767"/>
                  </a:lnTo>
                  <a:lnTo>
                    <a:pt x="533086" y="245888"/>
                  </a:lnTo>
                  <a:lnTo>
                    <a:pt x="799629" y="67060"/>
                  </a:lnTo>
                  <a:lnTo>
                    <a:pt x="1066172" y="44707"/>
                  </a:lnTo>
                  <a:lnTo>
                    <a:pt x="1332715" y="89414"/>
                  </a:lnTo>
                  <a:lnTo>
                    <a:pt x="1599258" y="0"/>
                  </a:lnTo>
                  <a:lnTo>
                    <a:pt x="1865801" y="67060"/>
                  </a:lnTo>
                  <a:lnTo>
                    <a:pt x="2132344" y="67060"/>
                  </a:lnTo>
                  <a:lnTo>
                    <a:pt x="2398888" y="44707"/>
                  </a:lnTo>
                  <a:lnTo>
                    <a:pt x="2665431" y="22353"/>
                  </a:lnTo>
                  <a:lnTo>
                    <a:pt x="2931974" y="22353"/>
                  </a:lnTo>
                  <a:lnTo>
                    <a:pt x="3198517" y="67060"/>
                  </a:lnTo>
                  <a:lnTo>
                    <a:pt x="3465060" y="0"/>
                  </a:lnTo>
                  <a:lnTo>
                    <a:pt x="3731603" y="89414"/>
                  </a:lnTo>
                  <a:lnTo>
                    <a:pt x="3998146" y="67060"/>
                  </a:lnTo>
                  <a:lnTo>
                    <a:pt x="4264689" y="89414"/>
                  </a:lnTo>
                  <a:lnTo>
                    <a:pt x="4531233" y="201181"/>
                  </a:lnTo>
                  <a:lnTo>
                    <a:pt x="4797776" y="44707"/>
                  </a:lnTo>
                  <a:lnTo>
                    <a:pt x="5064319" y="67060"/>
                  </a:lnTo>
                  <a:lnTo>
                    <a:pt x="5330862" y="380009"/>
                  </a:lnTo>
                  <a:lnTo>
                    <a:pt x="5597405" y="447070"/>
                  </a:lnTo>
                  <a:lnTo>
                    <a:pt x="5863948" y="402363"/>
                  </a:lnTo>
                  <a:lnTo>
                    <a:pt x="6130491" y="134121"/>
                  </a:lnTo>
                  <a:lnTo>
                    <a:pt x="6397034" y="335302"/>
                  </a:lnTo>
                  <a:lnTo>
                    <a:pt x="6663577" y="245888"/>
                  </a:lnTo>
                </a:path>
              </a:pathLst>
            </a:custGeom>
            <a:ln w="27101" cap="flat">
              <a:solidFill>
                <a:srgbClr val="0058AB">
                  <a:alpha val="100000"/>
                </a:srgbClr>
              </a:solidFill>
              <a:prstDash val="solid"/>
              <a:round/>
            </a:ln>
          </p:spPr>
          <p:txBody>
            <a:bodyPr/>
            <a:lstStyle/>
            <a:p/>
          </p:txBody>
        </p:sp>
        <p:sp>
          <p:nvSpPr>
            <p:cNvPr id="75" name="tx75"/>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1350915" y="29701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87" name="tx87"/>
            <p:cNvSpPr/>
            <p:nvPr/>
          </p:nvSpPr>
          <p:spPr>
            <a:xfrm>
              <a:off x="2683631" y="293340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88" name="tx88"/>
            <p:cNvSpPr/>
            <p:nvPr/>
          </p:nvSpPr>
          <p:spPr>
            <a:xfrm>
              <a:off x="4016347" y="30027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a:t>
              </a:r>
            </a:p>
          </p:txBody>
        </p:sp>
        <p:sp>
          <p:nvSpPr>
            <p:cNvPr id="89" name="tx89"/>
            <p:cNvSpPr/>
            <p:nvPr/>
          </p:nvSpPr>
          <p:spPr>
            <a:xfrm>
              <a:off x="5349062" y="28848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a:t>
              </a:r>
            </a:p>
          </p:txBody>
        </p:sp>
        <p:sp>
          <p:nvSpPr>
            <p:cNvPr id="90" name="tx90"/>
            <p:cNvSpPr/>
            <p:nvPr/>
          </p:nvSpPr>
          <p:spPr>
            <a:xfrm>
              <a:off x="6415235" y="292834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a:t>
              </a:r>
            </a:p>
          </p:txBody>
        </p:sp>
        <p:sp>
          <p:nvSpPr>
            <p:cNvPr id="91" name="tx91"/>
            <p:cNvSpPr/>
            <p:nvPr/>
          </p:nvSpPr>
          <p:spPr>
            <a:xfrm>
              <a:off x="6681778" y="29752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tx92"/>
            <p:cNvSpPr/>
            <p:nvPr/>
          </p:nvSpPr>
          <p:spPr>
            <a:xfrm>
              <a:off x="6948321" y="30802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a:t>
              </a:r>
            </a:p>
          </p:txBody>
        </p:sp>
        <p:sp>
          <p:nvSpPr>
            <p:cNvPr id="93" name="tx93"/>
            <p:cNvSpPr/>
            <p:nvPr/>
          </p:nvSpPr>
          <p:spPr>
            <a:xfrm>
              <a:off x="7254041" y="300335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a:t>
              </a:r>
            </a:p>
          </p:txBody>
        </p:sp>
        <p:sp>
          <p:nvSpPr>
            <p:cNvPr id="94" name="tx94"/>
            <p:cNvSpPr/>
            <p:nvPr/>
          </p:nvSpPr>
          <p:spPr>
            <a:xfrm>
              <a:off x="7481407" y="29336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a:t>
              </a:r>
            </a:p>
          </p:txBody>
        </p:sp>
        <p:sp>
          <p:nvSpPr>
            <p:cNvPr id="95" name="tx95"/>
            <p:cNvSpPr/>
            <p:nvPr/>
          </p:nvSpPr>
          <p:spPr>
            <a:xfrm>
              <a:off x="7747950" y="29145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6" name="tx96"/>
            <p:cNvSpPr/>
            <p:nvPr/>
          </p:nvSpPr>
          <p:spPr>
            <a:xfrm>
              <a:off x="8014493" y="29162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a:t>
              </a:r>
            </a:p>
          </p:txBody>
        </p:sp>
        <p:sp>
          <p:nvSpPr>
            <p:cNvPr id="97" name="pl97"/>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01362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81325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50915" y="36950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09" name="tx109"/>
            <p:cNvSpPr/>
            <p:nvPr/>
          </p:nvSpPr>
          <p:spPr>
            <a:xfrm>
              <a:off x="1362659" y="30938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2722808" y="3686381"/>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1" name="tx111"/>
            <p:cNvSpPr/>
            <p:nvPr/>
          </p:nvSpPr>
          <p:spPr>
            <a:xfrm>
              <a:off x="2695375" y="30651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4016347" y="37000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3" name="tx113"/>
            <p:cNvSpPr/>
            <p:nvPr/>
          </p:nvSpPr>
          <p:spPr>
            <a:xfrm>
              <a:off x="4028090" y="31165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5349062" y="36545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15" name="tx115"/>
            <p:cNvSpPr/>
            <p:nvPr/>
          </p:nvSpPr>
          <p:spPr>
            <a:xfrm>
              <a:off x="5360806" y="30112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6415235" y="36768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7" name="tx117"/>
            <p:cNvSpPr/>
            <p:nvPr/>
          </p:nvSpPr>
          <p:spPr>
            <a:xfrm>
              <a:off x="6426979" y="30542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681778" y="37818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9" name="tx119"/>
            <p:cNvSpPr/>
            <p:nvPr/>
          </p:nvSpPr>
          <p:spPr>
            <a:xfrm>
              <a:off x="6681778" y="31827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0" name="tx120"/>
            <p:cNvSpPr/>
            <p:nvPr/>
          </p:nvSpPr>
          <p:spPr>
            <a:xfrm>
              <a:off x="6948321" y="38416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6948321" y="32968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2" name="tx122"/>
            <p:cNvSpPr/>
            <p:nvPr/>
          </p:nvSpPr>
          <p:spPr>
            <a:xfrm>
              <a:off x="7214864" y="37986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3" name="tx123"/>
            <p:cNvSpPr/>
            <p:nvPr/>
          </p:nvSpPr>
          <p:spPr>
            <a:xfrm>
              <a:off x="7214864" y="32131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4" name="tx124"/>
            <p:cNvSpPr/>
            <p:nvPr/>
          </p:nvSpPr>
          <p:spPr>
            <a:xfrm>
              <a:off x="7481407" y="36967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5" name="tx125"/>
            <p:cNvSpPr/>
            <p:nvPr/>
          </p:nvSpPr>
          <p:spPr>
            <a:xfrm>
              <a:off x="7493151" y="30778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747950" y="37438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7" name="tx127"/>
            <p:cNvSpPr/>
            <p:nvPr/>
          </p:nvSpPr>
          <p:spPr>
            <a:xfrm>
              <a:off x="7747950" y="31148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8" name="tx128"/>
            <p:cNvSpPr/>
            <p:nvPr/>
          </p:nvSpPr>
          <p:spPr>
            <a:xfrm>
              <a:off x="8014493" y="37194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9" name="tx129"/>
            <p:cNvSpPr/>
            <p:nvPr/>
          </p:nvSpPr>
          <p:spPr>
            <a:xfrm>
              <a:off x="8026237" y="30912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10775" y="341521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2" name="tx132"/>
            <p:cNvSpPr/>
            <p:nvPr/>
          </p:nvSpPr>
          <p:spPr>
            <a:xfrm>
              <a:off x="733081" y="25709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3" name="tx133"/>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180747"/>
              <a:ext cx="201456" cy="201456"/>
            </a:xfrm>
            <a:prstGeom prst="rect">
              <a:avLst/>
            </a:prstGeom>
            <a:solidFill>
              <a:srgbClr val="E2231A">
                <a:alpha val="100000"/>
              </a:srgbClr>
            </a:solidFill>
          </p:spPr>
          <p:txBody>
            <a:bodyPr/>
            <a:lstStyle/>
            <a:p/>
          </p:txBody>
        </p:sp>
        <p:sp>
          <p:nvSpPr>
            <p:cNvPr id="154" name="rc154"/>
            <p:cNvSpPr/>
            <p:nvPr/>
          </p:nvSpPr>
          <p:spPr>
            <a:xfrm>
              <a:off x="5653947" y="5180747"/>
              <a:ext cx="201456" cy="201456"/>
            </a:xfrm>
            <a:prstGeom prst="rect">
              <a:avLst/>
            </a:prstGeom>
            <a:solidFill>
              <a:srgbClr val="80BD41">
                <a:alpha val="100000"/>
              </a:srgbClr>
            </a:solidFill>
          </p:spPr>
          <p:txBody>
            <a:bodyPr/>
            <a:lstStyle/>
            <a:p/>
          </p:txBody>
        </p:sp>
        <p:sp>
          <p:nvSpPr>
            <p:cNvPr id="155" name="tx155"/>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1594448"/>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2000-2025</a:t>
              </a:r>
            </a:p>
          </p:txBody>
        </p:sp>
        <p:sp>
          <p:nvSpPr>
            <p:cNvPr id="159" name="pl159"/>
            <p:cNvSpPr/>
            <p:nvPr/>
          </p:nvSpPr>
          <p:spPr>
            <a:xfrm>
              <a:off x="21764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39367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6970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5733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0565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8168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57718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3374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240272" cy="129091"/>
            </a:xfrm>
            <a:prstGeom prst="rect">
              <a:avLst/>
            </a:prstGeom>
            <a:solidFill>
              <a:srgbClr val="80BD41">
                <a:alpha val="100000"/>
              </a:srgbClr>
            </a:solidFill>
          </p:spPr>
          <p:txBody>
            <a:bodyPr/>
            <a:lstStyle/>
            <a:p/>
          </p:txBody>
        </p:sp>
        <p:sp>
          <p:nvSpPr>
            <p:cNvPr id="172" name="rc172"/>
            <p:cNvSpPr/>
            <p:nvPr/>
          </p:nvSpPr>
          <p:spPr>
            <a:xfrm>
              <a:off x="7536546" y="5954972"/>
              <a:ext cx="264045" cy="129091"/>
            </a:xfrm>
            <a:prstGeom prst="rect">
              <a:avLst/>
            </a:prstGeom>
            <a:solidFill>
              <a:srgbClr val="E2231A">
                <a:alpha val="100000"/>
              </a:srgbClr>
            </a:solidFill>
          </p:spPr>
          <p:txBody>
            <a:bodyPr/>
            <a:lstStyle/>
            <a:p/>
          </p:txBody>
        </p:sp>
        <p:sp>
          <p:nvSpPr>
            <p:cNvPr id="173" name="rc173"/>
            <p:cNvSpPr/>
            <p:nvPr/>
          </p:nvSpPr>
          <p:spPr>
            <a:xfrm>
              <a:off x="1296273" y="5793607"/>
              <a:ext cx="5527350" cy="129091"/>
            </a:xfrm>
            <a:prstGeom prst="rect">
              <a:avLst/>
            </a:prstGeom>
            <a:solidFill>
              <a:srgbClr val="80BD41">
                <a:alpha val="100000"/>
              </a:srgbClr>
            </a:solidFill>
          </p:spPr>
          <p:txBody>
            <a:bodyPr/>
            <a:lstStyle/>
            <a:p/>
          </p:txBody>
        </p:sp>
        <p:sp>
          <p:nvSpPr>
            <p:cNvPr id="174" name="rc174"/>
            <p:cNvSpPr/>
            <p:nvPr/>
          </p:nvSpPr>
          <p:spPr>
            <a:xfrm>
              <a:off x="6823624" y="5793607"/>
              <a:ext cx="1056181" cy="129091"/>
            </a:xfrm>
            <a:prstGeom prst="rect">
              <a:avLst/>
            </a:prstGeom>
            <a:solidFill>
              <a:srgbClr val="E2231A">
                <a:alpha val="100000"/>
              </a:srgbClr>
            </a:solidFill>
          </p:spPr>
          <p:txBody>
            <a:bodyPr/>
            <a:lstStyle/>
            <a:p/>
          </p:txBody>
        </p:sp>
        <p:sp>
          <p:nvSpPr>
            <p:cNvPr id="175" name="rc175"/>
            <p:cNvSpPr/>
            <p:nvPr/>
          </p:nvSpPr>
          <p:spPr>
            <a:xfrm>
              <a:off x="1296273" y="5632243"/>
              <a:ext cx="5782594" cy="129091"/>
            </a:xfrm>
            <a:prstGeom prst="rect">
              <a:avLst/>
            </a:prstGeom>
            <a:solidFill>
              <a:srgbClr val="80BD41">
                <a:alpha val="100000"/>
              </a:srgbClr>
            </a:solidFill>
          </p:spPr>
          <p:txBody>
            <a:bodyPr/>
            <a:lstStyle/>
            <a:p/>
          </p:txBody>
        </p:sp>
        <p:sp>
          <p:nvSpPr>
            <p:cNvPr id="176" name="rc176"/>
            <p:cNvSpPr/>
            <p:nvPr/>
          </p:nvSpPr>
          <p:spPr>
            <a:xfrm>
              <a:off x="7078867" y="5632243"/>
              <a:ext cx="792136" cy="129091"/>
            </a:xfrm>
            <a:prstGeom prst="rect">
              <a:avLst/>
            </a:prstGeom>
            <a:solidFill>
              <a:srgbClr val="E2231A">
                <a:alpha val="100000"/>
              </a:srgbClr>
            </a:solidFill>
          </p:spPr>
          <p:txBody>
            <a:bodyPr/>
            <a:lstStyle/>
            <a:p/>
          </p:txBody>
        </p:sp>
        <p:sp>
          <p:nvSpPr>
            <p:cNvPr id="177" name="tx177"/>
            <p:cNvSpPr/>
            <p:nvPr/>
          </p:nvSpPr>
          <p:spPr>
            <a:xfrm>
              <a:off x="8045435" y="5978132"/>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78" name="tx178"/>
            <p:cNvSpPr/>
            <p:nvPr/>
          </p:nvSpPr>
          <p:spPr>
            <a:xfrm>
              <a:off x="8119368"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79" name="tx179"/>
            <p:cNvSpPr/>
            <p:nvPr/>
          </p:nvSpPr>
          <p:spPr>
            <a:xfrm>
              <a:off x="8110126"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7.5</a:t>
              </a:r>
            </a:p>
          </p:txBody>
        </p:sp>
        <p:sp>
          <p:nvSpPr>
            <p:cNvPr id="180" name="tx180"/>
            <p:cNvSpPr/>
            <p:nvPr/>
          </p:nvSpPr>
          <p:spPr>
            <a:xfrm>
              <a:off x="4341061"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1" name="tx181"/>
            <p:cNvSpPr/>
            <p:nvPr/>
          </p:nvSpPr>
          <p:spPr>
            <a:xfrm>
              <a:off x="7606771"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984600"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83" name="tx183"/>
            <p:cNvSpPr/>
            <p:nvPr/>
          </p:nvSpPr>
          <p:spPr>
            <a:xfrm>
              <a:off x="7276365"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4" name="tx184"/>
            <p:cNvSpPr/>
            <p:nvPr/>
          </p:nvSpPr>
          <p:spPr>
            <a:xfrm>
              <a:off x="411222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85" name="tx185"/>
            <p:cNvSpPr/>
            <p:nvPr/>
          </p:nvSpPr>
          <p:spPr>
            <a:xfrm>
              <a:off x="741313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01772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1" name="tx191"/>
            <p:cNvSpPr/>
            <p:nvPr/>
          </p:nvSpPr>
          <p:spPr>
            <a:xfrm>
              <a:off x="4778031"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92" name="tx192"/>
            <p:cNvSpPr/>
            <p:nvPr/>
          </p:nvSpPr>
          <p:spPr>
            <a:xfrm>
              <a:off x="6538334"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3" name="tx193"/>
            <p:cNvSpPr/>
            <p:nvPr/>
          </p:nvSpPr>
          <p:spPr>
            <a:xfrm>
              <a:off x="8298637"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lower than in 2019 (96%).
The number of children vaccinated with MCV1 decreased 7% compared to in 2019.
The number of surviving infants increased approximately 1%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2088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5738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29388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8913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82563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76213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869242" y="4952633"/>
              <a:ext cx="519688" cy="0"/>
            </a:xfrm>
            <a:prstGeom prst="rect">
              <a:avLst/>
            </a:prstGeom>
            <a:solidFill>
              <a:srgbClr val="1CABE2">
                <a:alpha val="100000"/>
              </a:srgbClr>
            </a:solidFill>
          </p:spPr>
          <p:txBody>
            <a:bodyPr/>
            <a:lstStyle/>
            <a:p/>
          </p:txBody>
        </p:sp>
        <p:sp>
          <p:nvSpPr>
            <p:cNvPr id="23" name="rc23"/>
            <p:cNvSpPr/>
            <p:nvPr/>
          </p:nvSpPr>
          <p:spPr>
            <a:xfrm>
              <a:off x="1446673" y="4952633"/>
              <a:ext cx="519688" cy="0"/>
            </a:xfrm>
            <a:prstGeom prst="rect">
              <a:avLst/>
            </a:prstGeom>
            <a:solidFill>
              <a:srgbClr val="1CABE2">
                <a:alpha val="100000"/>
              </a:srgbClr>
            </a:solidFill>
          </p:spPr>
          <p:txBody>
            <a:bodyPr/>
            <a:lstStyle/>
            <a:p/>
          </p:txBody>
        </p:sp>
        <p:sp>
          <p:nvSpPr>
            <p:cNvPr id="24" name="rc24"/>
            <p:cNvSpPr/>
            <p:nvPr/>
          </p:nvSpPr>
          <p:spPr>
            <a:xfrm>
              <a:off x="2024104" y="4952633"/>
              <a:ext cx="519688" cy="0"/>
            </a:xfrm>
            <a:prstGeom prst="rect">
              <a:avLst/>
            </a:prstGeom>
            <a:solidFill>
              <a:srgbClr val="1CABE2">
                <a:alpha val="100000"/>
              </a:srgbClr>
            </a:solidFill>
          </p:spPr>
          <p:txBody>
            <a:bodyPr/>
            <a:lstStyle/>
            <a:p/>
          </p:txBody>
        </p:sp>
        <p:sp>
          <p:nvSpPr>
            <p:cNvPr id="25" name="rc25"/>
            <p:cNvSpPr/>
            <p:nvPr/>
          </p:nvSpPr>
          <p:spPr>
            <a:xfrm>
              <a:off x="2601535" y="4952633"/>
              <a:ext cx="519688" cy="0"/>
            </a:xfrm>
            <a:prstGeom prst="rect">
              <a:avLst/>
            </a:prstGeom>
            <a:solidFill>
              <a:srgbClr val="1CABE2">
                <a:alpha val="100000"/>
              </a:srgbClr>
            </a:solidFill>
          </p:spPr>
          <p:txBody>
            <a:bodyPr/>
            <a:lstStyle/>
            <a:p/>
          </p:txBody>
        </p:sp>
        <p:sp>
          <p:nvSpPr>
            <p:cNvPr id="26" name="rc26"/>
            <p:cNvSpPr/>
            <p:nvPr/>
          </p:nvSpPr>
          <p:spPr>
            <a:xfrm>
              <a:off x="3178967" y="4952633"/>
              <a:ext cx="519688" cy="0"/>
            </a:xfrm>
            <a:prstGeom prst="rect">
              <a:avLst/>
            </a:prstGeom>
            <a:solidFill>
              <a:srgbClr val="1CABE2">
                <a:alpha val="100000"/>
              </a:srgbClr>
            </a:solidFill>
          </p:spPr>
          <p:txBody>
            <a:bodyPr/>
            <a:lstStyle/>
            <a:p/>
          </p:txBody>
        </p:sp>
        <p:sp>
          <p:nvSpPr>
            <p:cNvPr id="27" name="rc27"/>
            <p:cNvSpPr/>
            <p:nvPr/>
          </p:nvSpPr>
          <p:spPr>
            <a:xfrm>
              <a:off x="3756398" y="4952633"/>
              <a:ext cx="519688" cy="0"/>
            </a:xfrm>
            <a:prstGeom prst="rect">
              <a:avLst/>
            </a:prstGeom>
            <a:solidFill>
              <a:srgbClr val="1CABE2">
                <a:alpha val="100000"/>
              </a:srgbClr>
            </a:solidFill>
          </p:spPr>
          <p:txBody>
            <a:bodyPr/>
            <a:lstStyle/>
            <a:p/>
          </p:txBody>
        </p:sp>
        <p:sp>
          <p:nvSpPr>
            <p:cNvPr id="28" name="rc28"/>
            <p:cNvSpPr/>
            <p:nvPr/>
          </p:nvSpPr>
          <p:spPr>
            <a:xfrm>
              <a:off x="4333829" y="4952633"/>
              <a:ext cx="519688" cy="0"/>
            </a:xfrm>
            <a:prstGeom prst="rect">
              <a:avLst/>
            </a:prstGeom>
            <a:solidFill>
              <a:srgbClr val="1CABE2">
                <a:alpha val="100000"/>
              </a:srgbClr>
            </a:solidFill>
          </p:spPr>
          <p:txBody>
            <a:bodyPr/>
            <a:lstStyle/>
            <a:p/>
          </p:txBody>
        </p:sp>
        <p:sp>
          <p:nvSpPr>
            <p:cNvPr id="29" name="rc29"/>
            <p:cNvSpPr/>
            <p:nvPr/>
          </p:nvSpPr>
          <p:spPr>
            <a:xfrm>
              <a:off x="4911260" y="4952633"/>
              <a:ext cx="519688" cy="0"/>
            </a:xfrm>
            <a:prstGeom prst="rect">
              <a:avLst/>
            </a:prstGeom>
            <a:solidFill>
              <a:srgbClr val="1CABE2">
                <a:alpha val="100000"/>
              </a:srgbClr>
            </a:solidFill>
          </p:spPr>
          <p:txBody>
            <a:bodyPr/>
            <a:lstStyle/>
            <a:p/>
          </p:txBody>
        </p:sp>
        <p:sp>
          <p:nvSpPr>
            <p:cNvPr id="30" name="rc30"/>
            <p:cNvSpPr/>
            <p:nvPr/>
          </p:nvSpPr>
          <p:spPr>
            <a:xfrm>
              <a:off x="5488692" y="4952633"/>
              <a:ext cx="519688" cy="0"/>
            </a:xfrm>
            <a:prstGeom prst="rect">
              <a:avLst/>
            </a:prstGeom>
            <a:solidFill>
              <a:srgbClr val="1CABE2">
                <a:alpha val="100000"/>
              </a:srgbClr>
            </a:solidFill>
          </p:spPr>
          <p:txBody>
            <a:bodyPr/>
            <a:lstStyle/>
            <a:p/>
          </p:txBody>
        </p:sp>
        <p:sp>
          <p:nvSpPr>
            <p:cNvPr id="31" name="rc31"/>
            <p:cNvSpPr/>
            <p:nvPr/>
          </p:nvSpPr>
          <p:spPr>
            <a:xfrm>
              <a:off x="6066123" y="4952633"/>
              <a:ext cx="519688" cy="0"/>
            </a:xfrm>
            <a:prstGeom prst="rect">
              <a:avLst/>
            </a:prstGeom>
            <a:solidFill>
              <a:srgbClr val="1CABE2">
                <a:alpha val="100000"/>
              </a:srgbClr>
            </a:solidFill>
          </p:spPr>
          <p:txBody>
            <a:bodyPr/>
            <a:lstStyle/>
            <a:p/>
          </p:txBody>
        </p:sp>
        <p:sp>
          <p:nvSpPr>
            <p:cNvPr id="32" name="rc32"/>
            <p:cNvSpPr/>
            <p:nvPr/>
          </p:nvSpPr>
          <p:spPr>
            <a:xfrm>
              <a:off x="6643554" y="4016754"/>
              <a:ext cx="519688" cy="935878"/>
            </a:xfrm>
            <a:prstGeom prst="rect">
              <a:avLst/>
            </a:prstGeom>
            <a:solidFill>
              <a:srgbClr val="1CABE2">
                <a:alpha val="100000"/>
              </a:srgbClr>
            </a:solidFill>
          </p:spPr>
          <p:txBody>
            <a:bodyPr/>
            <a:lstStyle/>
            <a:p/>
          </p:txBody>
        </p:sp>
        <p:sp>
          <p:nvSpPr>
            <p:cNvPr id="33" name="pl33"/>
            <p:cNvSpPr/>
            <p:nvPr/>
          </p:nvSpPr>
          <p:spPr>
            <a:xfrm>
              <a:off x="1129086" y="1926624"/>
              <a:ext cx="5774312" cy="561527"/>
            </a:xfrm>
            <a:custGeom>
              <a:avLst/>
              <a:pathLst>
                <a:path w="5774312" h="561527">
                  <a:moveTo>
                    <a:pt x="0" y="31195"/>
                  </a:moveTo>
                  <a:lnTo>
                    <a:pt x="577431" y="62391"/>
                  </a:lnTo>
                  <a:lnTo>
                    <a:pt x="1154862" y="218371"/>
                  </a:lnTo>
                  <a:lnTo>
                    <a:pt x="1732293" y="0"/>
                  </a:lnTo>
                  <a:lnTo>
                    <a:pt x="2309724" y="31195"/>
                  </a:lnTo>
                  <a:lnTo>
                    <a:pt x="2887156" y="467939"/>
                  </a:lnTo>
                  <a:lnTo>
                    <a:pt x="3464587" y="561527"/>
                  </a:lnTo>
                  <a:lnTo>
                    <a:pt x="4042018" y="499135"/>
                  </a:lnTo>
                  <a:lnTo>
                    <a:pt x="4619449" y="124783"/>
                  </a:lnTo>
                  <a:lnTo>
                    <a:pt x="5196881" y="405547"/>
                  </a:lnTo>
                  <a:lnTo>
                    <a:pt x="5774312" y="280763"/>
                  </a:lnTo>
                </a:path>
              </a:pathLst>
            </a:custGeom>
            <a:ln w="27101" cap="flat">
              <a:solidFill>
                <a:srgbClr val="00833D">
                  <a:alpha val="100000"/>
                </a:srgbClr>
              </a:solidFill>
              <a:prstDash val="solid"/>
              <a:round/>
            </a:ln>
          </p:spPr>
          <p:txBody>
            <a:bodyPr/>
            <a:lstStyle/>
            <a:p/>
          </p:txBody>
        </p:sp>
        <p:sp>
          <p:nvSpPr>
            <p:cNvPr id="34" name="pl34"/>
            <p:cNvSpPr/>
            <p:nvPr/>
          </p:nvSpPr>
          <p:spPr>
            <a:xfrm>
              <a:off x="1129086" y="1957820"/>
              <a:ext cx="5774312" cy="592723"/>
            </a:xfrm>
            <a:custGeom>
              <a:avLst/>
              <a:pathLst>
                <a:path w="5774312" h="592723">
                  <a:moveTo>
                    <a:pt x="0" y="31195"/>
                  </a:moveTo>
                  <a:lnTo>
                    <a:pt x="577431" y="0"/>
                  </a:lnTo>
                  <a:lnTo>
                    <a:pt x="1154862" y="249567"/>
                  </a:lnTo>
                  <a:lnTo>
                    <a:pt x="1732293" y="155979"/>
                  </a:lnTo>
                  <a:lnTo>
                    <a:pt x="2309724" y="31195"/>
                  </a:lnTo>
                  <a:lnTo>
                    <a:pt x="2887156" y="280763"/>
                  </a:lnTo>
                  <a:lnTo>
                    <a:pt x="3464587" y="592723"/>
                  </a:lnTo>
                  <a:lnTo>
                    <a:pt x="4042018" y="592723"/>
                  </a:lnTo>
                  <a:lnTo>
                    <a:pt x="4619449" y="249567"/>
                  </a:lnTo>
                  <a:lnTo>
                    <a:pt x="5196881" y="405547"/>
                  </a:lnTo>
                  <a:lnTo>
                    <a:pt x="5774312" y="155979"/>
                  </a:lnTo>
                </a:path>
              </a:pathLst>
            </a:custGeom>
            <a:ln w="27101" cap="flat">
              <a:solidFill>
                <a:srgbClr val="002759">
                  <a:alpha val="100000"/>
                </a:srgbClr>
              </a:solidFill>
              <a:prstDash val="solid"/>
              <a:round/>
            </a:ln>
          </p:spPr>
          <p:txBody>
            <a:bodyPr/>
            <a:lstStyle/>
            <a:p/>
          </p:txBody>
        </p:sp>
        <p:sp>
          <p:nvSpPr>
            <p:cNvPr id="35" name="pt35"/>
            <p:cNvSpPr/>
            <p:nvPr/>
          </p:nvSpPr>
          <p:spPr>
            <a:xfrm>
              <a:off x="1097485"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674916"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25234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829778"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407210"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984641"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562072"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139503"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71693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294366"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871797"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097485"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674916"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2347"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29778"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407210"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984641"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562072"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139503"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716934"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94366"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71797"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09592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25078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82822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340565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98308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1379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29280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6837080" y="3888716"/>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68" name="pl68"/>
            <p:cNvSpPr/>
            <p:nvPr/>
          </p:nvSpPr>
          <p:spPr>
            <a:xfrm>
              <a:off x="6921681" y="2210067"/>
              <a:ext cx="940623" cy="137861"/>
            </a:xfrm>
            <a:custGeom>
              <a:avLst/>
              <a:pathLst>
                <a:path w="940623" h="137861">
                  <a:moveTo>
                    <a:pt x="940623" y="137861"/>
                  </a:moveTo>
                  <a:lnTo>
                    <a:pt x="0" y="0"/>
                  </a:lnTo>
                </a:path>
              </a:pathLst>
            </a:custGeom>
          </p:spPr>
          <p:txBody>
            <a:bodyPr/>
            <a:lstStyle/>
            <a:p/>
          </p:txBody>
        </p:sp>
        <p:sp>
          <p:nvSpPr>
            <p:cNvPr id="69" name="pl69"/>
            <p:cNvSpPr/>
            <p:nvPr/>
          </p:nvSpPr>
          <p:spPr>
            <a:xfrm>
              <a:off x="6922581" y="2084362"/>
              <a:ext cx="939722" cy="28848"/>
            </a:xfrm>
            <a:custGeom>
              <a:avLst/>
              <a:pathLst>
                <a:path w="939722" h="28848">
                  <a:moveTo>
                    <a:pt x="939722" y="0"/>
                  </a:moveTo>
                  <a:lnTo>
                    <a:pt x="0" y="28848"/>
                  </a:lnTo>
                </a:path>
              </a:pathLst>
            </a:custGeom>
          </p:spPr>
          <p:txBody>
            <a:bodyPr/>
            <a:lstStyle/>
            <a:p/>
          </p:txBody>
        </p:sp>
        <p:sp>
          <p:nvSpPr>
            <p:cNvPr id="70" name="pg70"/>
            <p:cNvSpPr/>
            <p:nvPr/>
          </p:nvSpPr>
          <p:spPr>
            <a:xfrm>
              <a:off x="7793724" y="22633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1" name="tx71"/>
            <p:cNvSpPr/>
            <p:nvPr/>
          </p:nvSpPr>
          <p:spPr>
            <a:xfrm>
              <a:off x="7816584" y="230451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72" name="pg72"/>
            <p:cNvSpPr/>
            <p:nvPr/>
          </p:nvSpPr>
          <p:spPr>
            <a:xfrm>
              <a:off x="7793724" y="199589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3" name="tx73"/>
            <p:cNvSpPr/>
            <p:nvPr/>
          </p:nvSpPr>
          <p:spPr>
            <a:xfrm>
              <a:off x="7816584" y="203701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91%</a:t>
              </a:r>
            </a:p>
          </p:txBody>
        </p:sp>
        <p:sp>
          <p:nvSpPr>
            <p:cNvPr id="74" name="rc74"/>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578734" y="38417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508103" y="277825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8" name="tx78"/>
            <p:cNvSpPr/>
            <p:nvPr/>
          </p:nvSpPr>
          <p:spPr>
            <a:xfrm>
              <a:off x="508103" y="17147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98686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15642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387401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44514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50288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618374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73078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1" name="tx101"/>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2" name="tx102"/>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3" name="pl103"/>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t104"/>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5" name="pl105"/>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6" name="pt106"/>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7" name="tx107"/>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tx108"/>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9" name="rc109"/>
            <p:cNvSpPr/>
            <p:nvPr/>
          </p:nvSpPr>
          <p:spPr>
            <a:xfrm>
              <a:off x="5576321" y="5900002"/>
              <a:ext cx="201456" cy="201456"/>
            </a:xfrm>
            <a:prstGeom prst="rect">
              <a:avLst/>
            </a:prstGeom>
            <a:solidFill>
              <a:srgbClr val="1CABE2">
                <a:alpha val="100000"/>
              </a:srgbClr>
            </a:solidFill>
          </p:spPr>
          <p:txBody>
            <a:bodyPr/>
            <a:lstStyle/>
            <a:p/>
          </p:txBody>
        </p:sp>
        <p:sp>
          <p:nvSpPr>
            <p:cNvPr id="110" name="tx110"/>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2044950" y="1334104"/>
              <a:ext cx="53284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Belize, 2015-2025</a:t>
              </a:r>
            </a:p>
          </p:txBody>
        </p:sp>
        <p:sp>
          <p:nvSpPr>
            <p:cNvPr id="112" name="tx11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4" name="tx11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5" name="tx11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44 confirmed measles cases in Belize. In the same year, MCV1 coverage was 88% and MCV2 coverage was 91%.
There were no confirmed cases in the previous year (n=0).
The highest number of measles cases was reported in 2025 (n=44). In this year, MCV1 coverage was 88%.
Belize reported measles vaccine stockouts in 2006.
There were measles-containing vaccine supplementary immunization activities/campaigns in 2025.</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experienced an increase in measles cases compared with 2024, while MCV1 coverage was 88% and MCV2 coverage was 91%.</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7127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7692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27172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15380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03588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179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3259470"/>
              <a:ext cx="3485499" cy="894337"/>
            </a:xfrm>
            <a:custGeom>
              <a:avLst/>
              <a:pathLst>
                <a:path w="3485499" h="894337">
                  <a:moveTo>
                    <a:pt x="0" y="335376"/>
                  </a:moveTo>
                  <a:lnTo>
                    <a:pt x="139419" y="782545"/>
                  </a:lnTo>
                  <a:lnTo>
                    <a:pt x="278839" y="0"/>
                  </a:lnTo>
                  <a:lnTo>
                    <a:pt x="418259" y="670752"/>
                  </a:lnTo>
                  <a:lnTo>
                    <a:pt x="557679" y="782545"/>
                  </a:lnTo>
                  <a:lnTo>
                    <a:pt x="697099" y="670752"/>
                  </a:lnTo>
                  <a:lnTo>
                    <a:pt x="836519" y="894337"/>
                  </a:lnTo>
                  <a:lnTo>
                    <a:pt x="975939" y="670752"/>
                  </a:lnTo>
                  <a:lnTo>
                    <a:pt x="1115359" y="447168"/>
                  </a:lnTo>
                  <a:lnTo>
                    <a:pt x="1254779" y="670752"/>
                  </a:lnTo>
                  <a:lnTo>
                    <a:pt x="1394199" y="558960"/>
                  </a:lnTo>
                  <a:lnTo>
                    <a:pt x="1533619" y="558960"/>
                  </a:lnTo>
                  <a:lnTo>
                    <a:pt x="1673039" y="782545"/>
                  </a:lnTo>
                  <a:lnTo>
                    <a:pt x="1812459" y="782545"/>
                  </a:lnTo>
                  <a:lnTo>
                    <a:pt x="1951879" y="782545"/>
                  </a:lnTo>
                  <a:lnTo>
                    <a:pt x="2091299" y="558960"/>
                  </a:lnTo>
                  <a:lnTo>
                    <a:pt x="2230719" y="558960"/>
                  </a:lnTo>
                  <a:lnTo>
                    <a:pt x="2370139" y="782545"/>
                  </a:lnTo>
                  <a:lnTo>
                    <a:pt x="2509559" y="782545"/>
                  </a:lnTo>
                  <a:lnTo>
                    <a:pt x="2648979" y="782545"/>
                  </a:lnTo>
                  <a:lnTo>
                    <a:pt x="2788399" y="894337"/>
                  </a:lnTo>
                  <a:lnTo>
                    <a:pt x="2927819" y="894337"/>
                  </a:lnTo>
                  <a:lnTo>
                    <a:pt x="3067239" y="0"/>
                  </a:lnTo>
                  <a:lnTo>
                    <a:pt x="3206659" y="894337"/>
                  </a:lnTo>
                  <a:lnTo>
                    <a:pt x="3346079" y="782545"/>
                  </a:lnTo>
                  <a:lnTo>
                    <a:pt x="3485499" y="111792"/>
                  </a:lnTo>
                </a:path>
              </a:pathLst>
            </a:custGeom>
            <a:ln w="27101" cap="flat">
              <a:solidFill>
                <a:srgbClr val="0058AB">
                  <a:alpha val="80000"/>
                </a:srgbClr>
              </a:solidFill>
              <a:prstDash val="solid"/>
              <a:round/>
            </a:ln>
          </p:spPr>
          <p:txBody>
            <a:bodyPr/>
            <a:lstStyle/>
            <a:p/>
          </p:txBody>
        </p:sp>
        <p:sp>
          <p:nvSpPr>
            <p:cNvPr id="20" name="pl20"/>
            <p:cNvSpPr/>
            <p:nvPr/>
          </p:nvSpPr>
          <p:spPr>
            <a:xfrm>
              <a:off x="979796" y="2700509"/>
              <a:ext cx="3485499" cy="1006129"/>
            </a:xfrm>
            <a:custGeom>
              <a:avLst/>
              <a:pathLst>
                <a:path w="3485499" h="1006129">
                  <a:moveTo>
                    <a:pt x="0" y="0"/>
                  </a:moveTo>
                  <a:lnTo>
                    <a:pt x="139419" y="111792"/>
                  </a:lnTo>
                  <a:lnTo>
                    <a:pt x="278839" y="0"/>
                  </a:lnTo>
                  <a:lnTo>
                    <a:pt x="418259" y="223584"/>
                  </a:lnTo>
                  <a:lnTo>
                    <a:pt x="557679" y="335376"/>
                  </a:lnTo>
                  <a:lnTo>
                    <a:pt x="697099" y="223584"/>
                  </a:lnTo>
                  <a:lnTo>
                    <a:pt x="836519" y="335376"/>
                  </a:lnTo>
                  <a:lnTo>
                    <a:pt x="975939" y="335376"/>
                  </a:lnTo>
                  <a:lnTo>
                    <a:pt x="1115359" y="558960"/>
                  </a:lnTo>
                  <a:lnTo>
                    <a:pt x="1254779" y="670752"/>
                  </a:lnTo>
                  <a:lnTo>
                    <a:pt x="1394199" y="782545"/>
                  </a:lnTo>
                  <a:lnTo>
                    <a:pt x="1533619" y="782545"/>
                  </a:lnTo>
                  <a:lnTo>
                    <a:pt x="1673039" y="782545"/>
                  </a:lnTo>
                  <a:lnTo>
                    <a:pt x="1812459" y="782545"/>
                  </a:lnTo>
                  <a:lnTo>
                    <a:pt x="1951879" y="894337"/>
                  </a:lnTo>
                  <a:lnTo>
                    <a:pt x="2091299" y="894337"/>
                  </a:lnTo>
                  <a:lnTo>
                    <a:pt x="2230719" y="894337"/>
                  </a:lnTo>
                  <a:lnTo>
                    <a:pt x="2370139" y="894337"/>
                  </a:lnTo>
                  <a:lnTo>
                    <a:pt x="2509559" y="1006129"/>
                  </a:lnTo>
                  <a:lnTo>
                    <a:pt x="2648979" y="1006129"/>
                  </a:lnTo>
                  <a:lnTo>
                    <a:pt x="2788399" y="894337"/>
                  </a:lnTo>
                  <a:lnTo>
                    <a:pt x="2927819" y="782545"/>
                  </a:lnTo>
                  <a:lnTo>
                    <a:pt x="3067239" y="782545"/>
                  </a:lnTo>
                  <a:lnTo>
                    <a:pt x="3206659" y="782545"/>
                  </a:lnTo>
                  <a:lnTo>
                    <a:pt x="3346079" y="894337"/>
                  </a:lnTo>
                  <a:lnTo>
                    <a:pt x="3485499" y="894337"/>
                  </a:lnTo>
                </a:path>
              </a:pathLst>
            </a:custGeom>
            <a:ln w="27101" cap="flat">
              <a:solidFill>
                <a:srgbClr val="1CABE2">
                  <a:alpha val="80000"/>
                </a:srgbClr>
              </a:solidFill>
              <a:prstDash val="solid"/>
              <a:round/>
            </a:ln>
          </p:spPr>
          <p:txBody>
            <a:bodyPr/>
            <a:lstStyle/>
            <a:p/>
          </p:txBody>
        </p:sp>
        <p:sp>
          <p:nvSpPr>
            <p:cNvPr id="21" name="pl21"/>
            <p:cNvSpPr/>
            <p:nvPr/>
          </p:nvSpPr>
          <p:spPr>
            <a:xfrm>
              <a:off x="979796" y="3035885"/>
              <a:ext cx="3485499" cy="894337"/>
            </a:xfrm>
            <a:custGeom>
              <a:avLst/>
              <a:pathLst>
                <a:path w="3485499" h="894337">
                  <a:moveTo>
                    <a:pt x="0" y="447168"/>
                  </a:moveTo>
                  <a:lnTo>
                    <a:pt x="139419" y="558960"/>
                  </a:lnTo>
                  <a:lnTo>
                    <a:pt x="278839" y="558960"/>
                  </a:lnTo>
                  <a:lnTo>
                    <a:pt x="418259" y="670752"/>
                  </a:lnTo>
                  <a:lnTo>
                    <a:pt x="557679" y="782545"/>
                  </a:lnTo>
                  <a:lnTo>
                    <a:pt x="697099" y="670752"/>
                  </a:lnTo>
                  <a:lnTo>
                    <a:pt x="836519" y="782545"/>
                  </a:lnTo>
                  <a:lnTo>
                    <a:pt x="975939" y="894337"/>
                  </a:lnTo>
                  <a:lnTo>
                    <a:pt x="1115359" y="558960"/>
                  </a:lnTo>
                  <a:lnTo>
                    <a:pt x="1254779" y="782545"/>
                  </a:lnTo>
                  <a:lnTo>
                    <a:pt x="1394199" y="782545"/>
                  </a:lnTo>
                  <a:lnTo>
                    <a:pt x="1533619" y="670752"/>
                  </a:lnTo>
                  <a:lnTo>
                    <a:pt x="1673039" y="782545"/>
                  </a:lnTo>
                  <a:lnTo>
                    <a:pt x="1812459" y="670752"/>
                  </a:lnTo>
                  <a:lnTo>
                    <a:pt x="1951879" y="335376"/>
                  </a:lnTo>
                  <a:lnTo>
                    <a:pt x="2091299" y="335376"/>
                  </a:lnTo>
                  <a:lnTo>
                    <a:pt x="2230719" y="447168"/>
                  </a:lnTo>
                  <a:lnTo>
                    <a:pt x="2370139" y="111792"/>
                  </a:lnTo>
                  <a:lnTo>
                    <a:pt x="2509559" y="558960"/>
                  </a:lnTo>
                  <a:lnTo>
                    <a:pt x="2648979" y="335376"/>
                  </a:lnTo>
                  <a:lnTo>
                    <a:pt x="2788399" y="0"/>
                  </a:lnTo>
                  <a:lnTo>
                    <a:pt x="2927819" y="111792"/>
                  </a:lnTo>
                  <a:lnTo>
                    <a:pt x="3067239" y="111792"/>
                  </a:lnTo>
                  <a:lnTo>
                    <a:pt x="3206659" y="558960"/>
                  </a:lnTo>
                  <a:lnTo>
                    <a:pt x="3346079" y="670752"/>
                  </a:lnTo>
                  <a:lnTo>
                    <a:pt x="3485499" y="335376"/>
                  </a:lnTo>
                </a:path>
              </a:pathLst>
            </a:custGeom>
            <a:ln w="27101" cap="flat">
              <a:solidFill>
                <a:srgbClr val="00833D">
                  <a:alpha val="80000"/>
                </a:srgbClr>
              </a:solidFill>
              <a:prstDash val="solid"/>
              <a:round/>
            </a:ln>
          </p:spPr>
          <p:txBody>
            <a:bodyPr/>
            <a:lstStyle/>
            <a:p/>
          </p:txBody>
        </p:sp>
        <p:sp>
          <p:nvSpPr>
            <p:cNvPr id="22" name="pl22"/>
            <p:cNvSpPr/>
            <p:nvPr/>
          </p:nvSpPr>
          <p:spPr>
            <a:xfrm>
              <a:off x="979796" y="3259470"/>
              <a:ext cx="3485499" cy="894337"/>
            </a:xfrm>
            <a:custGeom>
              <a:avLst/>
              <a:pathLst>
                <a:path w="3485499" h="894337">
                  <a:moveTo>
                    <a:pt x="0" y="335376"/>
                  </a:moveTo>
                  <a:lnTo>
                    <a:pt x="139419" y="782545"/>
                  </a:lnTo>
                  <a:lnTo>
                    <a:pt x="278839" y="0"/>
                  </a:lnTo>
                  <a:lnTo>
                    <a:pt x="418259" y="670752"/>
                  </a:lnTo>
                  <a:lnTo>
                    <a:pt x="557679" y="782545"/>
                  </a:lnTo>
                  <a:lnTo>
                    <a:pt x="697099" y="670752"/>
                  </a:lnTo>
                  <a:lnTo>
                    <a:pt x="836519" y="894337"/>
                  </a:lnTo>
                  <a:lnTo>
                    <a:pt x="975939" y="670752"/>
                  </a:lnTo>
                  <a:lnTo>
                    <a:pt x="1115359" y="447168"/>
                  </a:lnTo>
                  <a:lnTo>
                    <a:pt x="1254779" y="670752"/>
                  </a:lnTo>
                  <a:lnTo>
                    <a:pt x="1394199" y="558960"/>
                  </a:lnTo>
                  <a:lnTo>
                    <a:pt x="1533619" y="558960"/>
                  </a:lnTo>
                  <a:lnTo>
                    <a:pt x="1673039" y="782545"/>
                  </a:lnTo>
                  <a:lnTo>
                    <a:pt x="1812459" y="782545"/>
                  </a:lnTo>
                  <a:lnTo>
                    <a:pt x="1951879" y="782545"/>
                  </a:lnTo>
                  <a:lnTo>
                    <a:pt x="2091299" y="558960"/>
                  </a:lnTo>
                  <a:lnTo>
                    <a:pt x="2230719" y="558960"/>
                  </a:lnTo>
                  <a:lnTo>
                    <a:pt x="2370139" y="782545"/>
                  </a:lnTo>
                  <a:lnTo>
                    <a:pt x="2509559" y="782545"/>
                  </a:lnTo>
                  <a:lnTo>
                    <a:pt x="2648979" y="782545"/>
                  </a:lnTo>
                  <a:lnTo>
                    <a:pt x="2788399" y="894337"/>
                  </a:lnTo>
                  <a:lnTo>
                    <a:pt x="2927819" y="894337"/>
                  </a:lnTo>
                  <a:lnTo>
                    <a:pt x="3067239" y="0"/>
                  </a:lnTo>
                  <a:lnTo>
                    <a:pt x="3206659" y="894337"/>
                  </a:lnTo>
                  <a:lnTo>
                    <a:pt x="3346079" y="782545"/>
                  </a:lnTo>
                  <a:lnTo>
                    <a:pt x="3485499" y="111792"/>
                  </a:lnTo>
                </a:path>
              </a:pathLst>
            </a:custGeom>
            <a:ln w="43362" cap="flat">
              <a:solidFill>
                <a:srgbClr val="000000">
                  <a:alpha val="100000"/>
                </a:srgbClr>
              </a:solidFill>
              <a:prstDash val="solid"/>
              <a:round/>
            </a:ln>
          </p:spPr>
          <p:txBody>
            <a:bodyPr/>
            <a:lstStyle/>
            <a:p/>
          </p:txBody>
        </p:sp>
        <p:sp>
          <p:nvSpPr>
            <p:cNvPr id="23" name="pl23"/>
            <p:cNvSpPr/>
            <p:nvPr/>
          </p:nvSpPr>
          <p:spPr>
            <a:xfrm>
              <a:off x="979796" y="3259470"/>
              <a:ext cx="3485499" cy="894337"/>
            </a:xfrm>
            <a:custGeom>
              <a:avLst/>
              <a:pathLst>
                <a:path w="3485499" h="894337">
                  <a:moveTo>
                    <a:pt x="0" y="335376"/>
                  </a:moveTo>
                  <a:lnTo>
                    <a:pt x="139419" y="782545"/>
                  </a:lnTo>
                  <a:lnTo>
                    <a:pt x="278839" y="0"/>
                  </a:lnTo>
                  <a:lnTo>
                    <a:pt x="418259" y="670752"/>
                  </a:lnTo>
                  <a:lnTo>
                    <a:pt x="557679" y="782545"/>
                  </a:lnTo>
                  <a:lnTo>
                    <a:pt x="697099" y="670752"/>
                  </a:lnTo>
                  <a:lnTo>
                    <a:pt x="836519" y="894337"/>
                  </a:lnTo>
                  <a:lnTo>
                    <a:pt x="975939" y="670752"/>
                  </a:lnTo>
                  <a:lnTo>
                    <a:pt x="1115359" y="447168"/>
                  </a:lnTo>
                  <a:lnTo>
                    <a:pt x="1254779" y="670752"/>
                  </a:lnTo>
                  <a:lnTo>
                    <a:pt x="1394199" y="558960"/>
                  </a:lnTo>
                  <a:lnTo>
                    <a:pt x="1533619" y="558960"/>
                  </a:lnTo>
                  <a:lnTo>
                    <a:pt x="1673039" y="782545"/>
                  </a:lnTo>
                  <a:lnTo>
                    <a:pt x="1812459" y="782545"/>
                  </a:lnTo>
                  <a:lnTo>
                    <a:pt x="1951879" y="782545"/>
                  </a:lnTo>
                  <a:lnTo>
                    <a:pt x="2091299" y="558960"/>
                  </a:lnTo>
                  <a:lnTo>
                    <a:pt x="2230719" y="558960"/>
                  </a:lnTo>
                  <a:lnTo>
                    <a:pt x="2370139" y="782545"/>
                  </a:lnTo>
                  <a:lnTo>
                    <a:pt x="2509559" y="782545"/>
                  </a:lnTo>
                  <a:lnTo>
                    <a:pt x="2648979" y="782545"/>
                  </a:lnTo>
                  <a:lnTo>
                    <a:pt x="2788399" y="894337"/>
                  </a:lnTo>
                  <a:lnTo>
                    <a:pt x="2927819" y="894337"/>
                  </a:lnTo>
                  <a:lnTo>
                    <a:pt x="3067239" y="0"/>
                  </a:lnTo>
                  <a:lnTo>
                    <a:pt x="3206659" y="894337"/>
                  </a:lnTo>
                  <a:lnTo>
                    <a:pt x="3346079" y="782545"/>
                  </a:lnTo>
                  <a:lnTo>
                    <a:pt x="3485499" y="111792"/>
                  </a:lnTo>
                </a:path>
              </a:pathLst>
            </a:custGeom>
            <a:ln w="27101" cap="flat">
              <a:solidFill>
                <a:srgbClr val="0058AB">
                  <a:alpha val="100000"/>
                </a:srgbClr>
              </a:solidFill>
              <a:prstDash val="solid"/>
              <a:round/>
            </a:ln>
          </p:spPr>
          <p:txBody>
            <a:bodyPr/>
            <a:lstStyle/>
            <a:p/>
          </p:txBody>
        </p:sp>
        <p:sp>
          <p:nvSpPr>
            <p:cNvPr id="24" name="pl24"/>
            <p:cNvSpPr/>
            <p:nvPr/>
          </p:nvSpPr>
          <p:spPr>
            <a:xfrm>
              <a:off x="805521" y="415380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259470"/>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594846"/>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483054"/>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483054"/>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706638"/>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706638"/>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035885"/>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31929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22301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4" name="pg34"/>
            <p:cNvSpPr/>
            <p:nvPr/>
          </p:nvSpPr>
          <p:spPr>
            <a:xfrm>
              <a:off x="161840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2315507" y="3416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44526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012607" y="3416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44526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570287" y="36400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6701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7387" y="36400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6701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4" name="pg44"/>
            <p:cNvSpPr/>
            <p:nvPr/>
          </p:nvSpPr>
          <p:spPr>
            <a:xfrm>
              <a:off x="4406807" y="29693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00061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5585" y="3555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3334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22908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41111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9932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8753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6285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6285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0198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6443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29955" y="612090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65" name="tx65"/>
            <p:cNvSpPr/>
            <p:nvPr/>
          </p:nvSpPr>
          <p:spPr>
            <a:xfrm>
              <a:off x="266908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3153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7127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7692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27172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15380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03588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179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924093"/>
              <a:ext cx="3485499" cy="2235842"/>
            </a:xfrm>
            <a:custGeom>
              <a:avLst/>
              <a:pathLst>
                <a:path w="3485499" h="2235842">
                  <a:moveTo>
                    <a:pt x="0" y="1229713"/>
                  </a:moveTo>
                  <a:lnTo>
                    <a:pt x="139419" y="894337"/>
                  </a:lnTo>
                  <a:lnTo>
                    <a:pt x="278839" y="223584"/>
                  </a:lnTo>
                  <a:lnTo>
                    <a:pt x="418259" y="1006129"/>
                  </a:lnTo>
                  <a:lnTo>
                    <a:pt x="557679" y="1117921"/>
                  </a:lnTo>
                  <a:lnTo>
                    <a:pt x="697099" y="894337"/>
                  </a:lnTo>
                  <a:lnTo>
                    <a:pt x="836519" y="1341505"/>
                  </a:lnTo>
                  <a:lnTo>
                    <a:pt x="975939" y="1006129"/>
                  </a:lnTo>
                  <a:lnTo>
                    <a:pt x="1115359" y="1006129"/>
                  </a:lnTo>
                  <a:lnTo>
                    <a:pt x="1254779" y="1006129"/>
                  </a:lnTo>
                  <a:lnTo>
                    <a:pt x="1394199" y="1117921"/>
                  </a:lnTo>
                  <a:lnTo>
                    <a:pt x="1533619" y="1229713"/>
                  </a:lnTo>
                  <a:lnTo>
                    <a:pt x="1673039" y="894337"/>
                  </a:lnTo>
                  <a:lnTo>
                    <a:pt x="1812459" y="1565090"/>
                  </a:lnTo>
                  <a:lnTo>
                    <a:pt x="1951879" y="1117921"/>
                  </a:lnTo>
                  <a:lnTo>
                    <a:pt x="2091299" y="1117921"/>
                  </a:lnTo>
                  <a:lnTo>
                    <a:pt x="2230719" y="894337"/>
                  </a:lnTo>
                  <a:lnTo>
                    <a:pt x="2370139" y="1341505"/>
                  </a:lnTo>
                  <a:lnTo>
                    <a:pt x="2509559" y="1229713"/>
                  </a:lnTo>
                  <a:lnTo>
                    <a:pt x="2648979" y="894337"/>
                  </a:lnTo>
                  <a:lnTo>
                    <a:pt x="2788399" y="1676882"/>
                  </a:lnTo>
                  <a:lnTo>
                    <a:pt x="2927819" y="670752"/>
                  </a:lnTo>
                  <a:lnTo>
                    <a:pt x="3067239" y="0"/>
                  </a:lnTo>
                  <a:lnTo>
                    <a:pt x="3206659" y="2235842"/>
                  </a:lnTo>
                  <a:lnTo>
                    <a:pt x="3346079" y="558960"/>
                  </a:lnTo>
                  <a:lnTo>
                    <a:pt x="3485499" y="1117921"/>
                  </a:lnTo>
                </a:path>
              </a:pathLst>
            </a:custGeom>
            <a:ln w="27101" cap="flat">
              <a:solidFill>
                <a:srgbClr val="0058AB">
                  <a:alpha val="80000"/>
                </a:srgbClr>
              </a:solidFill>
              <a:prstDash val="solid"/>
              <a:round/>
            </a:ln>
          </p:spPr>
          <p:txBody>
            <a:bodyPr/>
            <a:lstStyle/>
            <a:p/>
          </p:txBody>
        </p:sp>
        <p:sp>
          <p:nvSpPr>
            <p:cNvPr id="83" name="pl83"/>
            <p:cNvSpPr/>
            <p:nvPr/>
          </p:nvSpPr>
          <p:spPr>
            <a:xfrm>
              <a:off x="5345047" y="2588717"/>
              <a:ext cx="3485499" cy="1006129"/>
            </a:xfrm>
            <a:custGeom>
              <a:avLst/>
              <a:pathLst>
                <a:path w="3485499" h="1006129">
                  <a:moveTo>
                    <a:pt x="0" y="0"/>
                  </a:moveTo>
                  <a:lnTo>
                    <a:pt x="139419" y="111792"/>
                  </a:lnTo>
                  <a:lnTo>
                    <a:pt x="278839" y="111792"/>
                  </a:lnTo>
                  <a:lnTo>
                    <a:pt x="418259" y="223584"/>
                  </a:lnTo>
                  <a:lnTo>
                    <a:pt x="557679" y="335376"/>
                  </a:lnTo>
                  <a:lnTo>
                    <a:pt x="697099" y="335376"/>
                  </a:lnTo>
                  <a:lnTo>
                    <a:pt x="836519" y="447168"/>
                  </a:lnTo>
                  <a:lnTo>
                    <a:pt x="975939" y="558960"/>
                  </a:lnTo>
                  <a:lnTo>
                    <a:pt x="1115359" y="670752"/>
                  </a:lnTo>
                  <a:lnTo>
                    <a:pt x="1254779" y="782545"/>
                  </a:lnTo>
                  <a:lnTo>
                    <a:pt x="1394199" y="894337"/>
                  </a:lnTo>
                  <a:lnTo>
                    <a:pt x="1533619" y="894337"/>
                  </a:lnTo>
                  <a:lnTo>
                    <a:pt x="1673039" y="894337"/>
                  </a:lnTo>
                  <a:lnTo>
                    <a:pt x="1812459" y="894337"/>
                  </a:lnTo>
                  <a:lnTo>
                    <a:pt x="1951879" y="894337"/>
                  </a:lnTo>
                  <a:lnTo>
                    <a:pt x="2091299" y="1006129"/>
                  </a:lnTo>
                  <a:lnTo>
                    <a:pt x="2230719" y="894337"/>
                  </a:lnTo>
                  <a:lnTo>
                    <a:pt x="2370139" y="894337"/>
                  </a:lnTo>
                  <a:lnTo>
                    <a:pt x="2509559" y="1006129"/>
                  </a:lnTo>
                  <a:lnTo>
                    <a:pt x="2648979" y="1006129"/>
                  </a:lnTo>
                  <a:lnTo>
                    <a:pt x="2788399" y="1006129"/>
                  </a:lnTo>
                  <a:lnTo>
                    <a:pt x="2927819" y="894337"/>
                  </a:lnTo>
                  <a:lnTo>
                    <a:pt x="3067239" y="782545"/>
                  </a:lnTo>
                  <a:lnTo>
                    <a:pt x="3206659" y="782545"/>
                  </a:lnTo>
                  <a:lnTo>
                    <a:pt x="3346079" y="894337"/>
                  </a:lnTo>
                  <a:lnTo>
                    <a:pt x="3485499" y="894337"/>
                  </a:lnTo>
                </a:path>
              </a:pathLst>
            </a:custGeom>
            <a:ln w="27101" cap="flat">
              <a:solidFill>
                <a:srgbClr val="1CABE2">
                  <a:alpha val="80000"/>
                </a:srgbClr>
              </a:solidFill>
              <a:prstDash val="solid"/>
              <a:round/>
            </a:ln>
          </p:spPr>
          <p:txBody>
            <a:bodyPr/>
            <a:lstStyle/>
            <a:p/>
          </p:txBody>
        </p:sp>
        <p:sp>
          <p:nvSpPr>
            <p:cNvPr id="84" name="pl84"/>
            <p:cNvSpPr/>
            <p:nvPr/>
          </p:nvSpPr>
          <p:spPr>
            <a:xfrm>
              <a:off x="5345047" y="3371262"/>
              <a:ext cx="3485499" cy="894337"/>
            </a:xfrm>
            <a:custGeom>
              <a:avLst/>
              <a:pathLst>
                <a:path w="3485499" h="894337">
                  <a:moveTo>
                    <a:pt x="0" y="447168"/>
                  </a:moveTo>
                  <a:lnTo>
                    <a:pt x="139419" y="782545"/>
                  </a:lnTo>
                  <a:lnTo>
                    <a:pt x="278839" y="447168"/>
                  </a:lnTo>
                  <a:lnTo>
                    <a:pt x="418259" y="447168"/>
                  </a:lnTo>
                  <a:lnTo>
                    <a:pt x="557679" y="447168"/>
                  </a:lnTo>
                  <a:lnTo>
                    <a:pt x="697099" y="223584"/>
                  </a:lnTo>
                  <a:lnTo>
                    <a:pt x="836519" y="558960"/>
                  </a:lnTo>
                  <a:lnTo>
                    <a:pt x="975939" y="670752"/>
                  </a:lnTo>
                  <a:lnTo>
                    <a:pt x="1115359" y="558960"/>
                  </a:lnTo>
                  <a:lnTo>
                    <a:pt x="1254779" y="558960"/>
                  </a:lnTo>
                  <a:lnTo>
                    <a:pt x="1394199" y="447168"/>
                  </a:lnTo>
                  <a:lnTo>
                    <a:pt x="1533619" y="558960"/>
                  </a:lnTo>
                  <a:lnTo>
                    <a:pt x="1673039" y="670752"/>
                  </a:lnTo>
                  <a:lnTo>
                    <a:pt x="1812459" y="558960"/>
                  </a:lnTo>
                  <a:lnTo>
                    <a:pt x="1951879" y="558960"/>
                  </a:lnTo>
                  <a:lnTo>
                    <a:pt x="2091299" y="447168"/>
                  </a:lnTo>
                  <a:lnTo>
                    <a:pt x="2230719" y="558960"/>
                  </a:lnTo>
                  <a:lnTo>
                    <a:pt x="2370139" y="0"/>
                  </a:lnTo>
                  <a:lnTo>
                    <a:pt x="2509559" y="894337"/>
                  </a:lnTo>
                  <a:lnTo>
                    <a:pt x="2648979" y="782545"/>
                  </a:lnTo>
                  <a:lnTo>
                    <a:pt x="2788399" y="558960"/>
                  </a:lnTo>
                  <a:lnTo>
                    <a:pt x="2927819" y="782545"/>
                  </a:lnTo>
                  <a:lnTo>
                    <a:pt x="3067239" y="0"/>
                  </a:lnTo>
                  <a:lnTo>
                    <a:pt x="3206659" y="447168"/>
                  </a:lnTo>
                  <a:lnTo>
                    <a:pt x="3346079" y="894337"/>
                  </a:lnTo>
                  <a:lnTo>
                    <a:pt x="3485499" y="335376"/>
                  </a:lnTo>
                </a:path>
              </a:pathLst>
            </a:custGeom>
            <a:ln w="27101" cap="flat">
              <a:solidFill>
                <a:srgbClr val="00833D">
                  <a:alpha val="80000"/>
                </a:srgbClr>
              </a:solidFill>
              <a:prstDash val="solid"/>
              <a:round/>
            </a:ln>
          </p:spPr>
          <p:txBody>
            <a:bodyPr/>
            <a:lstStyle/>
            <a:p/>
          </p:txBody>
        </p:sp>
        <p:sp>
          <p:nvSpPr>
            <p:cNvPr id="85" name="pl85"/>
            <p:cNvSpPr/>
            <p:nvPr/>
          </p:nvSpPr>
          <p:spPr>
            <a:xfrm>
              <a:off x="5345047" y="2924093"/>
              <a:ext cx="3485499" cy="2235842"/>
            </a:xfrm>
            <a:custGeom>
              <a:avLst/>
              <a:pathLst>
                <a:path w="3485499" h="2235842">
                  <a:moveTo>
                    <a:pt x="0" y="1229713"/>
                  </a:moveTo>
                  <a:lnTo>
                    <a:pt x="139419" y="894337"/>
                  </a:lnTo>
                  <a:lnTo>
                    <a:pt x="278839" y="223584"/>
                  </a:lnTo>
                  <a:lnTo>
                    <a:pt x="418259" y="1006129"/>
                  </a:lnTo>
                  <a:lnTo>
                    <a:pt x="557679" y="1117921"/>
                  </a:lnTo>
                  <a:lnTo>
                    <a:pt x="697099" y="894337"/>
                  </a:lnTo>
                  <a:lnTo>
                    <a:pt x="836519" y="1341505"/>
                  </a:lnTo>
                  <a:lnTo>
                    <a:pt x="975939" y="1006129"/>
                  </a:lnTo>
                  <a:lnTo>
                    <a:pt x="1115359" y="1006129"/>
                  </a:lnTo>
                  <a:lnTo>
                    <a:pt x="1254779" y="1006129"/>
                  </a:lnTo>
                  <a:lnTo>
                    <a:pt x="1394199" y="1117921"/>
                  </a:lnTo>
                  <a:lnTo>
                    <a:pt x="1533619" y="1229713"/>
                  </a:lnTo>
                  <a:lnTo>
                    <a:pt x="1673039" y="894337"/>
                  </a:lnTo>
                  <a:lnTo>
                    <a:pt x="1812459" y="1565090"/>
                  </a:lnTo>
                  <a:lnTo>
                    <a:pt x="1951879" y="1117921"/>
                  </a:lnTo>
                  <a:lnTo>
                    <a:pt x="2091299" y="1117921"/>
                  </a:lnTo>
                  <a:lnTo>
                    <a:pt x="2230719" y="894337"/>
                  </a:lnTo>
                  <a:lnTo>
                    <a:pt x="2370139" y="1341505"/>
                  </a:lnTo>
                  <a:lnTo>
                    <a:pt x="2509559" y="1229713"/>
                  </a:lnTo>
                  <a:lnTo>
                    <a:pt x="2648979" y="894337"/>
                  </a:lnTo>
                  <a:lnTo>
                    <a:pt x="2788399" y="1676882"/>
                  </a:lnTo>
                  <a:lnTo>
                    <a:pt x="2927819" y="670752"/>
                  </a:lnTo>
                  <a:lnTo>
                    <a:pt x="3067239" y="0"/>
                  </a:lnTo>
                  <a:lnTo>
                    <a:pt x="3206659" y="2235842"/>
                  </a:lnTo>
                  <a:lnTo>
                    <a:pt x="3346079" y="558960"/>
                  </a:lnTo>
                  <a:lnTo>
                    <a:pt x="3485499" y="1117921"/>
                  </a:lnTo>
                </a:path>
              </a:pathLst>
            </a:custGeom>
            <a:ln w="43362" cap="flat">
              <a:solidFill>
                <a:srgbClr val="000000">
                  <a:alpha val="100000"/>
                </a:srgbClr>
              </a:solidFill>
              <a:prstDash val="solid"/>
              <a:round/>
            </a:ln>
          </p:spPr>
          <p:txBody>
            <a:bodyPr/>
            <a:lstStyle/>
            <a:p/>
          </p:txBody>
        </p:sp>
        <p:sp>
          <p:nvSpPr>
            <p:cNvPr id="86" name="pl86"/>
            <p:cNvSpPr/>
            <p:nvPr/>
          </p:nvSpPr>
          <p:spPr>
            <a:xfrm>
              <a:off x="5345047" y="2924093"/>
              <a:ext cx="3485499" cy="2235842"/>
            </a:xfrm>
            <a:custGeom>
              <a:avLst/>
              <a:pathLst>
                <a:path w="3485499" h="2235842">
                  <a:moveTo>
                    <a:pt x="0" y="1229713"/>
                  </a:moveTo>
                  <a:lnTo>
                    <a:pt x="139419" y="894337"/>
                  </a:lnTo>
                  <a:lnTo>
                    <a:pt x="278839" y="223584"/>
                  </a:lnTo>
                  <a:lnTo>
                    <a:pt x="418259" y="1006129"/>
                  </a:lnTo>
                  <a:lnTo>
                    <a:pt x="557679" y="1117921"/>
                  </a:lnTo>
                  <a:lnTo>
                    <a:pt x="697099" y="894337"/>
                  </a:lnTo>
                  <a:lnTo>
                    <a:pt x="836519" y="1341505"/>
                  </a:lnTo>
                  <a:lnTo>
                    <a:pt x="975939" y="1006129"/>
                  </a:lnTo>
                  <a:lnTo>
                    <a:pt x="1115359" y="1006129"/>
                  </a:lnTo>
                  <a:lnTo>
                    <a:pt x="1254779" y="1006129"/>
                  </a:lnTo>
                  <a:lnTo>
                    <a:pt x="1394199" y="1117921"/>
                  </a:lnTo>
                  <a:lnTo>
                    <a:pt x="1533619" y="1229713"/>
                  </a:lnTo>
                  <a:lnTo>
                    <a:pt x="1673039" y="894337"/>
                  </a:lnTo>
                  <a:lnTo>
                    <a:pt x="1812459" y="1565090"/>
                  </a:lnTo>
                  <a:lnTo>
                    <a:pt x="1951879" y="1117921"/>
                  </a:lnTo>
                  <a:lnTo>
                    <a:pt x="2091299" y="1117921"/>
                  </a:lnTo>
                  <a:lnTo>
                    <a:pt x="2230719" y="894337"/>
                  </a:lnTo>
                  <a:lnTo>
                    <a:pt x="2370139" y="1341505"/>
                  </a:lnTo>
                  <a:lnTo>
                    <a:pt x="2509559" y="1229713"/>
                  </a:lnTo>
                  <a:lnTo>
                    <a:pt x="2648979" y="894337"/>
                  </a:lnTo>
                  <a:lnTo>
                    <a:pt x="2788399" y="1676882"/>
                  </a:lnTo>
                  <a:lnTo>
                    <a:pt x="2927819" y="670752"/>
                  </a:lnTo>
                  <a:lnTo>
                    <a:pt x="3067239" y="0"/>
                  </a:lnTo>
                  <a:lnTo>
                    <a:pt x="3206659" y="2235842"/>
                  </a:lnTo>
                  <a:lnTo>
                    <a:pt x="3346079" y="558960"/>
                  </a:lnTo>
                  <a:lnTo>
                    <a:pt x="3485499" y="1117921"/>
                  </a:lnTo>
                </a:path>
              </a:pathLst>
            </a:custGeom>
            <a:ln w="27101" cap="flat">
              <a:solidFill>
                <a:srgbClr val="0058AB">
                  <a:alpha val="100000"/>
                </a:srgbClr>
              </a:solidFill>
              <a:prstDash val="solid"/>
              <a:round/>
            </a:ln>
          </p:spPr>
          <p:txBody>
            <a:bodyPr/>
            <a:lstStyle/>
            <a:p/>
          </p:txBody>
        </p:sp>
        <p:sp>
          <p:nvSpPr>
            <p:cNvPr id="87" name="pl87"/>
            <p:cNvSpPr/>
            <p:nvPr/>
          </p:nvSpPr>
          <p:spPr>
            <a:xfrm>
              <a:off x="5170772" y="415380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818430"/>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483054"/>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3706638"/>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706638"/>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483054"/>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147677"/>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706638"/>
              <a:ext cx="0" cy="335376"/>
            </a:xfrm>
            <a:custGeom>
              <a:avLst/>
              <a:pathLst>
                <a:path w="0" h="335376">
                  <a:moveTo>
                    <a:pt x="0" y="33537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7518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78068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7" name="pg97"/>
            <p:cNvSpPr/>
            <p:nvPr/>
          </p:nvSpPr>
          <p:spPr>
            <a:xfrm>
              <a:off x="5983658" y="3416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012" y="344526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680758" y="36400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36701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7377858" y="36400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08212" y="36701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935538" y="34164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44526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632638" y="3081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62991" y="3109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7" name="pg107"/>
            <p:cNvSpPr/>
            <p:nvPr/>
          </p:nvSpPr>
          <p:spPr>
            <a:xfrm>
              <a:off x="8772058" y="36400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6701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90836" y="34426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66783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22908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41111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9932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8753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281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281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672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2968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95206" y="612090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Belize</a:t>
              </a:r>
            </a:p>
          </p:txBody>
        </p:sp>
        <p:sp>
          <p:nvSpPr>
            <p:cNvPr id="128" name="tx128"/>
            <p:cNvSpPr/>
            <p:nvPr/>
          </p:nvSpPr>
          <p:spPr>
            <a:xfrm>
              <a:off x="703433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9678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1%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Belize DTP drop-out was higher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low (1%) in Belize, indicating moderate ability to deliver the primary series early on, but good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95151"/>
            </a:xfrm>
            <a:custGeom>
              <a:avLst/>
              <a:pathLst>
                <a:path w="2135265" h="195151">
                  <a:moveTo>
                    <a:pt x="0" y="25454"/>
                  </a:moveTo>
                  <a:lnTo>
                    <a:pt x="85410" y="8484"/>
                  </a:lnTo>
                  <a:lnTo>
                    <a:pt x="170821" y="25454"/>
                  </a:lnTo>
                  <a:lnTo>
                    <a:pt x="256231" y="0"/>
                  </a:lnTo>
                  <a:lnTo>
                    <a:pt x="341642" y="0"/>
                  </a:lnTo>
                  <a:lnTo>
                    <a:pt x="427053" y="25454"/>
                  </a:lnTo>
                  <a:lnTo>
                    <a:pt x="512463" y="16969"/>
                  </a:lnTo>
                  <a:lnTo>
                    <a:pt x="597874" y="0"/>
                  </a:lnTo>
                  <a:lnTo>
                    <a:pt x="683284" y="8484"/>
                  </a:lnTo>
                  <a:lnTo>
                    <a:pt x="768695" y="0"/>
                  </a:lnTo>
                  <a:lnTo>
                    <a:pt x="854106" y="8484"/>
                  </a:lnTo>
                  <a:lnTo>
                    <a:pt x="939516" y="8484"/>
                  </a:lnTo>
                  <a:lnTo>
                    <a:pt x="1024927" y="8484"/>
                  </a:lnTo>
                  <a:lnTo>
                    <a:pt x="1110337" y="0"/>
                  </a:lnTo>
                  <a:lnTo>
                    <a:pt x="1195748" y="8484"/>
                  </a:lnTo>
                  <a:lnTo>
                    <a:pt x="1281159" y="8484"/>
                  </a:lnTo>
                  <a:lnTo>
                    <a:pt x="1366569" y="42424"/>
                  </a:lnTo>
                  <a:lnTo>
                    <a:pt x="1451980" y="76363"/>
                  </a:lnTo>
                  <a:lnTo>
                    <a:pt x="1537390" y="0"/>
                  </a:lnTo>
                  <a:lnTo>
                    <a:pt x="1622801" y="33939"/>
                  </a:lnTo>
                  <a:lnTo>
                    <a:pt x="1708212" y="195151"/>
                  </a:lnTo>
                  <a:lnTo>
                    <a:pt x="1793622" y="127272"/>
                  </a:lnTo>
                  <a:lnTo>
                    <a:pt x="1879033" y="50909"/>
                  </a:lnTo>
                  <a:lnTo>
                    <a:pt x="1964443" y="93333"/>
                  </a:lnTo>
                  <a:lnTo>
                    <a:pt x="2049854" y="118787"/>
                  </a:lnTo>
                  <a:lnTo>
                    <a:pt x="2135265" y="101818"/>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tx52"/>
            <p:cNvSpPr/>
            <p:nvPr/>
          </p:nvSpPr>
          <p:spPr>
            <a:xfrm>
              <a:off x="2624645"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780604"/>
            </a:xfrm>
            <a:custGeom>
              <a:avLst/>
              <a:pathLst>
                <a:path w="854106" h="780604">
                  <a:moveTo>
                    <a:pt x="0" y="780604"/>
                  </a:moveTo>
                  <a:lnTo>
                    <a:pt x="85410" y="50909"/>
                  </a:lnTo>
                  <a:lnTo>
                    <a:pt x="170821" y="84848"/>
                  </a:lnTo>
                  <a:lnTo>
                    <a:pt x="256231" y="16969"/>
                  </a:lnTo>
                  <a:lnTo>
                    <a:pt x="341642" y="0"/>
                  </a:lnTo>
                  <a:lnTo>
                    <a:pt x="427053" y="169696"/>
                  </a:lnTo>
                  <a:lnTo>
                    <a:pt x="512463" y="161211"/>
                  </a:lnTo>
                  <a:lnTo>
                    <a:pt x="597874" y="67878"/>
                  </a:lnTo>
                  <a:lnTo>
                    <a:pt x="683284" y="118787"/>
                  </a:lnTo>
                  <a:lnTo>
                    <a:pt x="768695" y="84848"/>
                  </a:lnTo>
                  <a:lnTo>
                    <a:pt x="854106" y="8484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214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49604"/>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86" name="tx86"/>
            <p:cNvSpPr/>
            <p:nvPr/>
          </p:nvSpPr>
          <p:spPr>
            <a:xfrm>
              <a:off x="3223926"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t108"/>
            <p:cNvSpPr/>
            <p:nvPr/>
          </p:nvSpPr>
          <p:spPr>
            <a:xfrm>
              <a:off x="3173319"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tx109"/>
            <p:cNvSpPr/>
            <p:nvPr/>
          </p:nvSpPr>
          <p:spPr>
            <a:xfrm>
              <a:off x="3039439"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10" name="tx110"/>
            <p:cNvSpPr/>
            <p:nvPr/>
          </p:nvSpPr>
          <p:spPr>
            <a:xfrm>
              <a:off x="3223926"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11" name="pl11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2" name="pl11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8" name="pl11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947768"/>
              <a:ext cx="2135265" cy="169696"/>
            </a:xfrm>
            <a:custGeom>
              <a:avLst/>
              <a:pathLst>
                <a:path w="2135265" h="169696">
                  <a:moveTo>
                    <a:pt x="0" y="25454"/>
                  </a:moveTo>
                  <a:lnTo>
                    <a:pt x="85410" y="16969"/>
                  </a:lnTo>
                  <a:lnTo>
                    <a:pt x="170821" y="16969"/>
                  </a:lnTo>
                  <a:lnTo>
                    <a:pt x="256231" y="8484"/>
                  </a:lnTo>
                  <a:lnTo>
                    <a:pt x="341642" y="8484"/>
                  </a:lnTo>
                  <a:lnTo>
                    <a:pt x="427053" y="8484"/>
                  </a:lnTo>
                  <a:lnTo>
                    <a:pt x="512463" y="8484"/>
                  </a:lnTo>
                  <a:lnTo>
                    <a:pt x="597874" y="8484"/>
                  </a:lnTo>
                  <a:lnTo>
                    <a:pt x="683284" y="8484"/>
                  </a:lnTo>
                  <a:lnTo>
                    <a:pt x="768695" y="0"/>
                  </a:lnTo>
                  <a:lnTo>
                    <a:pt x="854106" y="0"/>
                  </a:lnTo>
                  <a:lnTo>
                    <a:pt x="939516" y="8484"/>
                  </a:lnTo>
                  <a:lnTo>
                    <a:pt x="1024927" y="0"/>
                  </a:lnTo>
                  <a:lnTo>
                    <a:pt x="1110337" y="25454"/>
                  </a:lnTo>
                  <a:lnTo>
                    <a:pt x="1195748" y="25454"/>
                  </a:lnTo>
                  <a:lnTo>
                    <a:pt x="1281159" y="16969"/>
                  </a:lnTo>
                  <a:lnTo>
                    <a:pt x="1366569" y="8484"/>
                  </a:lnTo>
                  <a:lnTo>
                    <a:pt x="1451980" y="84848"/>
                  </a:lnTo>
                  <a:lnTo>
                    <a:pt x="1537390" y="16969"/>
                  </a:lnTo>
                  <a:lnTo>
                    <a:pt x="1622801" y="0"/>
                  </a:lnTo>
                  <a:lnTo>
                    <a:pt x="1708212" y="169696"/>
                  </a:lnTo>
                  <a:lnTo>
                    <a:pt x="1793622" y="135757"/>
                  </a:lnTo>
                  <a:lnTo>
                    <a:pt x="1879033" y="67878"/>
                  </a:lnTo>
                  <a:lnTo>
                    <a:pt x="1964443" y="118787"/>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131" name="pt131"/>
            <p:cNvSpPr/>
            <p:nvPr/>
          </p:nvSpPr>
          <p:spPr>
            <a:xfrm>
              <a:off x="383224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00306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25929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77175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02798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28422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54045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62586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71127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79668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96750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tx157"/>
            <p:cNvSpPr/>
            <p:nvPr/>
          </p:nvSpPr>
          <p:spPr>
            <a:xfrm>
              <a:off x="3698362"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58" name="tx158"/>
            <p:cNvSpPr/>
            <p:nvPr/>
          </p:nvSpPr>
          <p:spPr>
            <a:xfrm>
              <a:off x="6018113"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59" name="tx159"/>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0" name="tx160"/>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1" name="pl16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258884"/>
              <a:ext cx="2135265" cy="169696"/>
            </a:xfrm>
            <a:custGeom>
              <a:avLst/>
              <a:pathLst>
                <a:path w="2135265" h="169696">
                  <a:moveTo>
                    <a:pt x="0" y="25454"/>
                  </a:moveTo>
                  <a:lnTo>
                    <a:pt x="85410" y="42424"/>
                  </a:lnTo>
                  <a:lnTo>
                    <a:pt x="170821" y="93333"/>
                  </a:lnTo>
                  <a:lnTo>
                    <a:pt x="256231" y="25454"/>
                  </a:lnTo>
                  <a:lnTo>
                    <a:pt x="341642" y="16969"/>
                  </a:lnTo>
                  <a:lnTo>
                    <a:pt x="427053" y="33939"/>
                  </a:lnTo>
                  <a:lnTo>
                    <a:pt x="512463" y="0"/>
                  </a:lnTo>
                  <a:lnTo>
                    <a:pt x="597874" y="25454"/>
                  </a:lnTo>
                  <a:lnTo>
                    <a:pt x="683284" y="25454"/>
                  </a:lnTo>
                  <a:lnTo>
                    <a:pt x="768695" y="16969"/>
                  </a:lnTo>
                  <a:lnTo>
                    <a:pt x="854106" y="8484"/>
                  </a:lnTo>
                  <a:lnTo>
                    <a:pt x="939516" y="8484"/>
                  </a:lnTo>
                  <a:lnTo>
                    <a:pt x="1024927" y="25454"/>
                  </a:lnTo>
                  <a:lnTo>
                    <a:pt x="1110337" y="0"/>
                  </a:lnTo>
                  <a:lnTo>
                    <a:pt x="1195748" y="33939"/>
                  </a:lnTo>
                  <a:lnTo>
                    <a:pt x="1281159" y="25454"/>
                  </a:lnTo>
                  <a:lnTo>
                    <a:pt x="1366569" y="33939"/>
                  </a:lnTo>
                  <a:lnTo>
                    <a:pt x="1451980" y="76363"/>
                  </a:lnTo>
                  <a:lnTo>
                    <a:pt x="1537390" y="16969"/>
                  </a:lnTo>
                  <a:lnTo>
                    <a:pt x="1622801" y="25454"/>
                  </a:lnTo>
                  <a:lnTo>
                    <a:pt x="1708212" y="144242"/>
                  </a:lnTo>
                  <a:lnTo>
                    <a:pt x="1793622" y="169696"/>
                  </a:lnTo>
                  <a:lnTo>
                    <a:pt x="1879033" y="152727"/>
                  </a:lnTo>
                  <a:lnTo>
                    <a:pt x="1964443" y="50909"/>
                  </a:lnTo>
                  <a:lnTo>
                    <a:pt x="2049854" y="127272"/>
                  </a:lnTo>
                  <a:lnTo>
                    <a:pt x="2135265" y="93333"/>
                  </a:lnTo>
                </a:path>
              </a:pathLst>
            </a:custGeom>
            <a:ln w="27101" cap="flat">
              <a:solidFill>
                <a:srgbClr val="1CABE2">
                  <a:alpha val="100000"/>
                </a:srgbClr>
              </a:solidFill>
              <a:prstDash val="solid"/>
              <a:round/>
            </a:ln>
          </p:spPr>
          <p:txBody>
            <a:bodyPr/>
            <a:lstStyle/>
            <a:p/>
          </p:txBody>
        </p:sp>
        <p:sp>
          <p:nvSpPr>
            <p:cNvPr id="181" name="pt181"/>
            <p:cNvSpPr/>
            <p:nvPr/>
          </p:nvSpPr>
          <p:spPr>
            <a:xfrm>
              <a:off x="383224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391765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00306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25929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344705"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8" name="pt188"/>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85716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02798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11340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36963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62586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71127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88209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96750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tx207"/>
            <p:cNvSpPr/>
            <p:nvPr/>
          </p:nvSpPr>
          <p:spPr>
            <a:xfrm>
              <a:off x="3698362"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08" name="tx208"/>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09" name="tx209"/>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0" name="tx210"/>
            <p:cNvSpPr/>
            <p:nvPr/>
          </p:nvSpPr>
          <p:spPr>
            <a:xfrm>
              <a:off x="584588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11" name="pl21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8" name="pl21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4" name="pl22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6644479" y="1956252"/>
              <a:ext cx="2135265" cy="161211"/>
            </a:xfrm>
            <a:custGeom>
              <a:avLst/>
              <a:pathLst>
                <a:path w="2135265" h="161211">
                  <a:moveTo>
                    <a:pt x="0" y="59393"/>
                  </a:moveTo>
                  <a:lnTo>
                    <a:pt x="85410" y="16969"/>
                  </a:lnTo>
                  <a:lnTo>
                    <a:pt x="170821" y="76363"/>
                  </a:lnTo>
                  <a:lnTo>
                    <a:pt x="256231" y="16969"/>
                  </a:lnTo>
                  <a:lnTo>
                    <a:pt x="341642" y="8484"/>
                  </a:lnTo>
                  <a:lnTo>
                    <a:pt x="427053" y="16969"/>
                  </a:lnTo>
                  <a:lnTo>
                    <a:pt x="512463" y="0"/>
                  </a:lnTo>
                  <a:lnTo>
                    <a:pt x="597874" y="16969"/>
                  </a:lnTo>
                  <a:lnTo>
                    <a:pt x="683284" y="33939"/>
                  </a:lnTo>
                  <a:lnTo>
                    <a:pt x="768695" y="8484"/>
                  </a:lnTo>
                  <a:lnTo>
                    <a:pt x="854106" y="16969"/>
                  </a:lnTo>
                  <a:lnTo>
                    <a:pt x="939516" y="25454"/>
                  </a:lnTo>
                  <a:lnTo>
                    <a:pt x="1024927" y="0"/>
                  </a:lnTo>
                  <a:lnTo>
                    <a:pt x="1110337" y="25454"/>
                  </a:lnTo>
                  <a:lnTo>
                    <a:pt x="1195748" y="25454"/>
                  </a:lnTo>
                  <a:lnTo>
                    <a:pt x="1281159" y="33939"/>
                  </a:lnTo>
                  <a:lnTo>
                    <a:pt x="1366569" y="25454"/>
                  </a:lnTo>
                  <a:lnTo>
                    <a:pt x="1451980" y="84848"/>
                  </a:lnTo>
                  <a:lnTo>
                    <a:pt x="1537390" y="16969"/>
                  </a:lnTo>
                  <a:lnTo>
                    <a:pt x="1622801" y="0"/>
                  </a:lnTo>
                  <a:lnTo>
                    <a:pt x="1708212" y="161211"/>
                  </a:lnTo>
                  <a:lnTo>
                    <a:pt x="1793622" y="127272"/>
                  </a:lnTo>
                  <a:lnTo>
                    <a:pt x="1879033" y="118787"/>
                  </a:lnTo>
                  <a:lnTo>
                    <a:pt x="1964443" y="110302"/>
                  </a:lnTo>
                  <a:lnTo>
                    <a:pt x="2049854" y="84848"/>
                  </a:lnTo>
                  <a:lnTo>
                    <a:pt x="2135265" y="127272"/>
                  </a:lnTo>
                </a:path>
              </a:pathLst>
            </a:custGeom>
            <a:ln w="27101" cap="flat">
              <a:solidFill>
                <a:srgbClr val="1CABE2">
                  <a:alpha val="100000"/>
                </a:srgbClr>
              </a:solidFill>
              <a:prstDash val="solid"/>
              <a:round/>
            </a:ln>
          </p:spPr>
          <p:txBody>
            <a:bodyPr/>
            <a:lstStyle/>
            <a:p/>
          </p:txBody>
        </p:sp>
        <p:sp>
          <p:nvSpPr>
            <p:cNvPr id="231" name="pt231"/>
            <p:cNvSpPr/>
            <p:nvPr/>
          </p:nvSpPr>
          <p:spPr>
            <a:xfrm>
              <a:off x="662642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671183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679724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68826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96807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70534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2243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3097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39512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4805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56594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7367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80784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1638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33464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42005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0546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67628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761693"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tx257"/>
            <p:cNvSpPr/>
            <p:nvPr/>
          </p:nvSpPr>
          <p:spPr>
            <a:xfrm>
              <a:off x="6492549"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8" name="tx258"/>
            <p:cNvSpPr/>
            <p:nvPr/>
          </p:nvSpPr>
          <p:spPr>
            <a:xfrm>
              <a:off x="8812300"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59" name="tx259"/>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0" name="tx260"/>
            <p:cNvSpPr/>
            <p:nvPr/>
          </p:nvSpPr>
          <p:spPr>
            <a:xfrm>
              <a:off x="8640073"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1" name="pl26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2" name="pl26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8" name="pl26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4" name="pl27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071532" y="3267369"/>
              <a:ext cx="1708212" cy="178181"/>
            </a:xfrm>
            <a:custGeom>
              <a:avLst/>
              <a:pathLst>
                <a:path w="1708212" h="178181">
                  <a:moveTo>
                    <a:pt x="0" y="93333"/>
                  </a:moveTo>
                  <a:lnTo>
                    <a:pt x="85410" y="50909"/>
                  </a:lnTo>
                  <a:lnTo>
                    <a:pt x="170821" y="76363"/>
                  </a:lnTo>
                  <a:lnTo>
                    <a:pt x="256231" y="67878"/>
                  </a:lnTo>
                  <a:lnTo>
                    <a:pt x="341642" y="50909"/>
                  </a:lnTo>
                  <a:lnTo>
                    <a:pt x="427053" y="59393"/>
                  </a:lnTo>
                  <a:lnTo>
                    <a:pt x="512463" y="0"/>
                  </a:lnTo>
                  <a:lnTo>
                    <a:pt x="597874" y="42424"/>
                  </a:lnTo>
                  <a:lnTo>
                    <a:pt x="683284" y="50909"/>
                  </a:lnTo>
                  <a:lnTo>
                    <a:pt x="768695" y="50909"/>
                  </a:lnTo>
                  <a:lnTo>
                    <a:pt x="854106" y="25454"/>
                  </a:lnTo>
                  <a:lnTo>
                    <a:pt x="939516" y="16969"/>
                  </a:lnTo>
                  <a:lnTo>
                    <a:pt x="1024927" y="84848"/>
                  </a:lnTo>
                  <a:lnTo>
                    <a:pt x="1110337" y="59393"/>
                  </a:lnTo>
                  <a:lnTo>
                    <a:pt x="1195748" y="25454"/>
                  </a:lnTo>
                  <a:lnTo>
                    <a:pt x="1281159" y="93333"/>
                  </a:lnTo>
                  <a:lnTo>
                    <a:pt x="1366569" y="178181"/>
                  </a:lnTo>
                  <a:lnTo>
                    <a:pt x="1451980" y="178181"/>
                  </a:lnTo>
                  <a:lnTo>
                    <a:pt x="1537390" y="84848"/>
                  </a:lnTo>
                  <a:lnTo>
                    <a:pt x="1622801" y="127272"/>
                  </a:lnTo>
                  <a:lnTo>
                    <a:pt x="1708212" y="59393"/>
                  </a:lnTo>
                </a:path>
              </a:pathLst>
            </a:custGeom>
            <a:ln w="27101" cap="flat">
              <a:solidFill>
                <a:srgbClr val="1CABE2">
                  <a:alpha val="100000"/>
                </a:srgbClr>
              </a:solidFill>
              <a:prstDash val="solid"/>
              <a:round/>
            </a:ln>
          </p:spPr>
          <p:txBody>
            <a:bodyPr/>
            <a:lstStyle/>
            <a:p/>
          </p:txBody>
        </p:sp>
        <p:sp>
          <p:nvSpPr>
            <p:cNvPr id="281" name="pt281"/>
            <p:cNvSpPr/>
            <p:nvPr/>
          </p:nvSpPr>
          <p:spPr>
            <a:xfrm>
              <a:off x="7053481"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7138892"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3" name="pt283"/>
            <p:cNvSpPr/>
            <p:nvPr/>
          </p:nvSpPr>
          <p:spPr>
            <a:xfrm>
              <a:off x="722430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730971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739512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74805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56594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65135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7367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822177"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9075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9929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80784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16381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24923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334640"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420051"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505461"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59087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67628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76169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tx302"/>
            <p:cNvSpPr/>
            <p:nvPr/>
          </p:nvSpPr>
          <p:spPr>
            <a:xfrm>
              <a:off x="6919602"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03" name="tx303"/>
            <p:cNvSpPr/>
            <p:nvPr/>
          </p:nvSpPr>
          <p:spPr>
            <a:xfrm>
              <a:off x="8812300"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04" name="tx304"/>
            <p:cNvSpPr/>
            <p:nvPr/>
          </p:nvSpPr>
          <p:spPr>
            <a:xfrm>
              <a:off x="8213020"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05" name="tx305"/>
            <p:cNvSpPr/>
            <p:nvPr/>
          </p:nvSpPr>
          <p:spPr>
            <a:xfrm>
              <a:off x="8640073"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06" name="tx30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7" name="tx30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8" name="tx30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09" name="tx30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0" name="tx31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1" name="tx31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2" name="tx31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3" name="tx31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4" name="tx31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5" name="tx31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6" name="tx31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7" name="tx31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8" name="tx31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9" name="tx31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0" name="tx32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1" name="tx32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2" name="tx32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3" name="tx32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4" name="tx32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5" name="tx32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6" name="tx32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7" name="tx32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8" name="tx32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9" name="tx32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0" name="tx33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1" name="tx33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2" name="tx33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3" name="tx33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4" name="tx33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5" name="tx33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6" name="tx33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7" name="tx33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8" name="tx33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39" name="tx33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0" name="tx34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3" name="pt35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tx35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6" name="tx35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7" name="tx357"/>
            <p:cNvSpPr/>
            <p:nvPr/>
          </p:nvSpPr>
          <p:spPr>
            <a:xfrm>
              <a:off x="2448386" y="1330710"/>
              <a:ext cx="49390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Belize, 2000-2025</a:t>
              </a:r>
            </a:p>
          </p:txBody>
        </p:sp>
        <p:sp>
          <p:nvSpPr>
            <p:cNvPr id="358" name="tx35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59" name="tx35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(17%), followed by DTP3 (83%).
Compared to 2019, coverage of 6 vaccines decreased (BCG, DTP1, DTP3, IPV1, MCV1 and MCV2).
Compared to 2024, coverage of 3 vaccines increased (BCG, MCV1 and MCV2), 2 vaccines remained constant (DTP1 and IPV1), and one vaccine decreased (DTP3).</a:t>
            </a:r>
          </a:p>
        </p:txBody>
      </p:sp>
      <p:sp>
        <p:nvSpPr>
          <p:cNvPr id="3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had its lowest coverage in ROTAC (17%), while most other routine vaccines clustered around 83-91%; 6 antigens decreased since 2019, and 3 antigens increased since 2024.</a:t>
            </a:r>
          </a:p>
        </p:txBody>
      </p:sp>
      <p:grpSp xmlns:pic="http://schemas.openxmlformats.org/drawingml/2006/picture">
        <p:nvGrpSpPr>
          <p:cNvPr id="362" name=""/>
          <p:cNvGrpSpPr/>
          <p:nvPr/>
        </p:nvGrpSpPr>
        <p:grpSpPr>
          <a:xfrm>
            <a:off x="292608" y="1097280"/>
            <a:ext cx="8595360" cy="28575"/>
            <a:chOff x="292608" y="1097280"/>
            <a:chExt cx="8595360" cy="28575"/>
          </a:xfrm>
        </p:grpSpPr>
        <p:sp>
          <p:nvSpPr>
            <p:cNvPr id="3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901542"/>
            </a:xfrm>
            <a:custGeom>
              <a:avLst/>
              <a:pathLst>
                <a:path w="6518190" h="901542">
                  <a:moveTo>
                    <a:pt x="0" y="332147"/>
                  </a:moveTo>
                  <a:lnTo>
                    <a:pt x="260727" y="94899"/>
                  </a:lnTo>
                  <a:lnTo>
                    <a:pt x="521455" y="427046"/>
                  </a:lnTo>
                  <a:lnTo>
                    <a:pt x="782182" y="94899"/>
                  </a:lnTo>
                  <a:lnTo>
                    <a:pt x="1042910" y="47449"/>
                  </a:lnTo>
                  <a:lnTo>
                    <a:pt x="1303638" y="94899"/>
                  </a:lnTo>
                  <a:lnTo>
                    <a:pt x="1564365" y="0"/>
                  </a:lnTo>
                  <a:lnTo>
                    <a:pt x="1825093" y="94899"/>
                  </a:lnTo>
                  <a:lnTo>
                    <a:pt x="2085820" y="189798"/>
                  </a:lnTo>
                  <a:lnTo>
                    <a:pt x="2346548" y="47449"/>
                  </a:lnTo>
                  <a:lnTo>
                    <a:pt x="2607276" y="94899"/>
                  </a:lnTo>
                  <a:lnTo>
                    <a:pt x="2868003" y="142348"/>
                  </a:lnTo>
                  <a:lnTo>
                    <a:pt x="3128731" y="0"/>
                  </a:lnTo>
                  <a:lnTo>
                    <a:pt x="3389458" y="142348"/>
                  </a:lnTo>
                  <a:lnTo>
                    <a:pt x="3650186" y="142348"/>
                  </a:lnTo>
                  <a:lnTo>
                    <a:pt x="3910914" y="189798"/>
                  </a:lnTo>
                  <a:lnTo>
                    <a:pt x="4171641" y="142348"/>
                  </a:lnTo>
                  <a:lnTo>
                    <a:pt x="4432369" y="474496"/>
                  </a:lnTo>
                  <a:lnTo>
                    <a:pt x="4693096" y="94899"/>
                  </a:lnTo>
                  <a:lnTo>
                    <a:pt x="4953824" y="0"/>
                  </a:lnTo>
                  <a:lnTo>
                    <a:pt x="5214552" y="901542"/>
                  </a:lnTo>
                  <a:lnTo>
                    <a:pt x="5475279" y="711744"/>
                  </a:lnTo>
                  <a:lnTo>
                    <a:pt x="5736007" y="664294"/>
                  </a:lnTo>
                  <a:lnTo>
                    <a:pt x="5996734" y="616844"/>
                  </a:lnTo>
                  <a:lnTo>
                    <a:pt x="6257462" y="474496"/>
                  </a:lnTo>
                  <a:lnTo>
                    <a:pt x="6518190" y="711744"/>
                  </a:lnTo>
                </a:path>
              </a:pathLst>
            </a:custGeom>
            <a:ln w="27101" cap="flat">
              <a:solidFill>
                <a:srgbClr val="1C86EE">
                  <a:alpha val="100000"/>
                </a:srgbClr>
              </a:solidFill>
              <a:prstDash val="solid"/>
              <a:round/>
            </a:ln>
          </p:spPr>
          <p:txBody>
            <a:bodyPr/>
            <a:lstStyle/>
            <a:p/>
          </p:txBody>
        </p:sp>
        <p:sp>
          <p:nvSpPr>
            <p:cNvPr id="39" name="pl39"/>
            <p:cNvSpPr/>
            <p:nvPr/>
          </p:nvSpPr>
          <p:spPr>
            <a:xfrm>
              <a:off x="1135255" y="978248"/>
              <a:ext cx="6518190" cy="1043891"/>
            </a:xfrm>
            <a:custGeom>
              <a:avLst/>
              <a:pathLst>
                <a:path w="6518190" h="1043891">
                  <a:moveTo>
                    <a:pt x="0" y="1043891"/>
                  </a:moveTo>
                  <a:lnTo>
                    <a:pt x="260727" y="94899"/>
                  </a:lnTo>
                  <a:lnTo>
                    <a:pt x="521455" y="47449"/>
                  </a:lnTo>
                  <a:lnTo>
                    <a:pt x="782182" y="94899"/>
                  </a:lnTo>
                  <a:lnTo>
                    <a:pt x="1042910" y="47449"/>
                  </a:lnTo>
                  <a:lnTo>
                    <a:pt x="1303638" y="94899"/>
                  </a:lnTo>
                  <a:lnTo>
                    <a:pt x="1564365" y="0"/>
                  </a:lnTo>
                  <a:lnTo>
                    <a:pt x="1825093" y="94899"/>
                  </a:lnTo>
                  <a:lnTo>
                    <a:pt x="2085820" y="189798"/>
                  </a:lnTo>
                  <a:lnTo>
                    <a:pt x="2346548" y="47449"/>
                  </a:lnTo>
                  <a:lnTo>
                    <a:pt x="2607276" y="94899"/>
                  </a:lnTo>
                  <a:lnTo>
                    <a:pt x="2868003" y="142348"/>
                  </a:lnTo>
                  <a:lnTo>
                    <a:pt x="3128731" y="0"/>
                  </a:lnTo>
                  <a:lnTo>
                    <a:pt x="3389458" y="142348"/>
                  </a:lnTo>
                  <a:lnTo>
                    <a:pt x="3650186" y="142348"/>
                  </a:lnTo>
                  <a:lnTo>
                    <a:pt x="3910914" y="189798"/>
                  </a:lnTo>
                  <a:lnTo>
                    <a:pt x="4171641" y="142348"/>
                  </a:lnTo>
                  <a:lnTo>
                    <a:pt x="4432369" y="474496"/>
                  </a:lnTo>
                  <a:lnTo>
                    <a:pt x="4693096" y="94899"/>
                  </a:lnTo>
                  <a:lnTo>
                    <a:pt x="4953824" y="0"/>
                  </a:lnTo>
                  <a:lnTo>
                    <a:pt x="5214552" y="901542"/>
                  </a:lnTo>
                  <a:lnTo>
                    <a:pt x="5475279" y="711744"/>
                  </a:lnTo>
                  <a:lnTo>
                    <a:pt x="5736007" y="664294"/>
                  </a:lnTo>
                  <a:lnTo>
                    <a:pt x="5996734" y="616844"/>
                  </a:lnTo>
                  <a:lnTo>
                    <a:pt x="6257462" y="474496"/>
                  </a:lnTo>
                  <a:lnTo>
                    <a:pt x="6518190" y="711744"/>
                  </a:lnTo>
                </a:path>
              </a:pathLst>
            </a:custGeom>
            <a:ln w="27101" cap="flat">
              <a:solidFill>
                <a:srgbClr val="80BD41">
                  <a:alpha val="100000"/>
                </a:srgbClr>
              </a:solidFill>
              <a:prstDash val="solid"/>
              <a:round/>
            </a:ln>
          </p:spPr>
          <p:txBody>
            <a:bodyPr/>
            <a:lstStyle/>
            <a:p/>
          </p:txBody>
        </p:sp>
        <p:sp>
          <p:nvSpPr>
            <p:cNvPr id="40" name="pl40"/>
            <p:cNvSpPr/>
            <p:nvPr/>
          </p:nvSpPr>
          <p:spPr>
            <a:xfrm>
              <a:off x="1395982" y="978248"/>
              <a:ext cx="6257462" cy="901542"/>
            </a:xfrm>
            <a:custGeom>
              <a:avLst/>
              <a:pathLst>
                <a:path w="6257462" h="901542">
                  <a:moveTo>
                    <a:pt x="0" y="94899"/>
                  </a:moveTo>
                  <a:lnTo>
                    <a:pt x="260727" y="427046"/>
                  </a:lnTo>
                  <a:lnTo>
                    <a:pt x="521455" y="94899"/>
                  </a:lnTo>
                  <a:lnTo>
                    <a:pt x="782182" y="47449"/>
                  </a:lnTo>
                  <a:lnTo>
                    <a:pt x="1042910" y="94899"/>
                  </a:lnTo>
                  <a:lnTo>
                    <a:pt x="1303638" y="0"/>
                  </a:lnTo>
                  <a:lnTo>
                    <a:pt x="1564365" y="94899"/>
                  </a:lnTo>
                  <a:lnTo>
                    <a:pt x="1825093" y="189798"/>
                  </a:lnTo>
                  <a:lnTo>
                    <a:pt x="2085820" y="47449"/>
                  </a:lnTo>
                  <a:lnTo>
                    <a:pt x="2346548" y="94899"/>
                  </a:lnTo>
                  <a:lnTo>
                    <a:pt x="2607276" y="142348"/>
                  </a:lnTo>
                  <a:lnTo>
                    <a:pt x="2868003" y="0"/>
                  </a:lnTo>
                  <a:lnTo>
                    <a:pt x="3128731" y="142348"/>
                  </a:lnTo>
                  <a:lnTo>
                    <a:pt x="3389458" y="142348"/>
                  </a:lnTo>
                  <a:lnTo>
                    <a:pt x="3650186" y="189798"/>
                  </a:lnTo>
                  <a:lnTo>
                    <a:pt x="3910914" y="142348"/>
                  </a:lnTo>
                  <a:lnTo>
                    <a:pt x="4171641" y="474496"/>
                  </a:lnTo>
                  <a:lnTo>
                    <a:pt x="4432369" y="94899"/>
                  </a:lnTo>
                  <a:lnTo>
                    <a:pt x="4693096" y="0"/>
                  </a:lnTo>
                  <a:lnTo>
                    <a:pt x="4953824" y="901542"/>
                  </a:lnTo>
                  <a:lnTo>
                    <a:pt x="5214552" y="711744"/>
                  </a:lnTo>
                  <a:lnTo>
                    <a:pt x="5475279" y="664294"/>
                  </a:lnTo>
                  <a:lnTo>
                    <a:pt x="5736007" y="616844"/>
                  </a:lnTo>
                  <a:lnTo>
                    <a:pt x="5996734" y="474496"/>
                  </a:lnTo>
                  <a:lnTo>
                    <a:pt x="6257462" y="711744"/>
                  </a:lnTo>
                </a:path>
              </a:pathLst>
            </a:custGeom>
            <a:ln w="27101" cap="flat">
              <a:solidFill>
                <a:srgbClr val="EE00EE">
                  <a:alpha val="100000"/>
                </a:srgbClr>
              </a:solidFill>
              <a:prstDash val="solid"/>
              <a:round/>
            </a:ln>
          </p:spPr>
          <p:txBody>
            <a:bodyPr/>
            <a:lstStyle/>
            <a:p/>
          </p:txBody>
        </p:sp>
        <p:sp>
          <p:nvSpPr>
            <p:cNvPr id="41" name="pl41"/>
            <p:cNvSpPr/>
            <p:nvPr/>
          </p:nvSpPr>
          <p:spPr>
            <a:xfrm>
              <a:off x="5567624" y="2354287"/>
              <a:ext cx="2085820" cy="3084224"/>
            </a:xfrm>
            <a:custGeom>
              <a:avLst/>
              <a:pathLst>
                <a:path w="2085820" h="3084224">
                  <a:moveTo>
                    <a:pt x="0" y="854093"/>
                  </a:moveTo>
                  <a:lnTo>
                    <a:pt x="260727" y="711744"/>
                  </a:lnTo>
                  <a:lnTo>
                    <a:pt x="521455" y="284697"/>
                  </a:lnTo>
                  <a:lnTo>
                    <a:pt x="782182" y="2704627"/>
                  </a:lnTo>
                  <a:lnTo>
                    <a:pt x="1042910" y="3084224"/>
                  </a:lnTo>
                  <a:lnTo>
                    <a:pt x="1303638" y="2657178"/>
                  </a:lnTo>
                  <a:lnTo>
                    <a:pt x="1564365" y="901542"/>
                  </a:lnTo>
                  <a:lnTo>
                    <a:pt x="1825093" y="332147"/>
                  </a:lnTo>
                  <a:lnTo>
                    <a:pt x="2085820"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4365364"/>
            </a:xfrm>
            <a:custGeom>
              <a:avLst/>
              <a:pathLst>
                <a:path w="2607276" h="4365364">
                  <a:moveTo>
                    <a:pt x="0" y="4365364"/>
                  </a:moveTo>
                  <a:lnTo>
                    <a:pt x="260727" y="284697"/>
                  </a:lnTo>
                  <a:lnTo>
                    <a:pt x="521455" y="474496"/>
                  </a:lnTo>
                  <a:lnTo>
                    <a:pt x="782182" y="94899"/>
                  </a:lnTo>
                  <a:lnTo>
                    <a:pt x="1042910" y="0"/>
                  </a:lnTo>
                  <a:lnTo>
                    <a:pt x="1303638" y="948992"/>
                  </a:lnTo>
                  <a:lnTo>
                    <a:pt x="1564365" y="901542"/>
                  </a:lnTo>
                  <a:lnTo>
                    <a:pt x="1825093" y="379596"/>
                  </a:lnTo>
                  <a:lnTo>
                    <a:pt x="2085820" y="664294"/>
                  </a:lnTo>
                  <a:lnTo>
                    <a:pt x="2346548" y="474496"/>
                  </a:lnTo>
                  <a:lnTo>
                    <a:pt x="2607276" y="4744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52744"/>
              <a:ext cx="1042910" cy="379596"/>
            </a:xfrm>
            <a:custGeom>
              <a:avLst/>
              <a:pathLst>
                <a:path w="1042910" h="379596">
                  <a:moveTo>
                    <a:pt x="0" y="379596"/>
                  </a:moveTo>
                  <a:lnTo>
                    <a:pt x="260727" y="47449"/>
                  </a:lnTo>
                  <a:lnTo>
                    <a:pt x="521455" y="142348"/>
                  </a:lnTo>
                  <a:lnTo>
                    <a:pt x="782182" y="0"/>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948992"/>
            </a:xfrm>
            <a:custGeom>
              <a:avLst/>
              <a:pathLst>
                <a:path w="6518190" h="948992">
                  <a:moveTo>
                    <a:pt x="0" y="142348"/>
                  </a:moveTo>
                  <a:lnTo>
                    <a:pt x="260727" y="237248"/>
                  </a:lnTo>
                  <a:lnTo>
                    <a:pt x="521455" y="521945"/>
                  </a:lnTo>
                  <a:lnTo>
                    <a:pt x="782182" y="142348"/>
                  </a:lnTo>
                  <a:lnTo>
                    <a:pt x="1042910" y="94899"/>
                  </a:lnTo>
                  <a:lnTo>
                    <a:pt x="1303638" y="189798"/>
                  </a:lnTo>
                  <a:lnTo>
                    <a:pt x="1564365" y="0"/>
                  </a:lnTo>
                  <a:lnTo>
                    <a:pt x="1825093" y="142348"/>
                  </a:lnTo>
                  <a:lnTo>
                    <a:pt x="2085820" y="142348"/>
                  </a:lnTo>
                  <a:lnTo>
                    <a:pt x="2346548" y="94899"/>
                  </a:lnTo>
                  <a:lnTo>
                    <a:pt x="2607276" y="47449"/>
                  </a:lnTo>
                  <a:lnTo>
                    <a:pt x="2868003" y="47449"/>
                  </a:lnTo>
                  <a:lnTo>
                    <a:pt x="3128731" y="142348"/>
                  </a:lnTo>
                  <a:lnTo>
                    <a:pt x="3389458" y="0"/>
                  </a:lnTo>
                  <a:lnTo>
                    <a:pt x="3650186" y="189798"/>
                  </a:lnTo>
                  <a:lnTo>
                    <a:pt x="3910914" y="142348"/>
                  </a:lnTo>
                  <a:lnTo>
                    <a:pt x="4171641" y="189798"/>
                  </a:lnTo>
                  <a:lnTo>
                    <a:pt x="4432369" y="427046"/>
                  </a:lnTo>
                  <a:lnTo>
                    <a:pt x="4693096" y="94899"/>
                  </a:lnTo>
                  <a:lnTo>
                    <a:pt x="4953824" y="142348"/>
                  </a:lnTo>
                  <a:lnTo>
                    <a:pt x="5214552" y="806643"/>
                  </a:lnTo>
                  <a:lnTo>
                    <a:pt x="5475279" y="948992"/>
                  </a:lnTo>
                  <a:lnTo>
                    <a:pt x="5736007" y="854093"/>
                  </a:lnTo>
                  <a:lnTo>
                    <a:pt x="5996734" y="284697"/>
                  </a:lnTo>
                  <a:lnTo>
                    <a:pt x="6257462" y="711744"/>
                  </a:lnTo>
                  <a:lnTo>
                    <a:pt x="6518190" y="521945"/>
                  </a:lnTo>
                </a:path>
              </a:pathLst>
            </a:custGeom>
            <a:ln w="27101" cap="flat">
              <a:solidFill>
                <a:srgbClr val="FFC20E">
                  <a:alpha val="100000"/>
                </a:srgbClr>
              </a:solidFill>
              <a:prstDash val="solid"/>
              <a:round/>
            </a:ln>
          </p:spPr>
          <p:txBody>
            <a:bodyPr/>
            <a:lstStyle/>
            <a:p/>
          </p:txBody>
        </p:sp>
        <p:sp>
          <p:nvSpPr>
            <p:cNvPr id="45" name="pl45"/>
            <p:cNvSpPr/>
            <p:nvPr/>
          </p:nvSpPr>
          <p:spPr>
            <a:xfrm>
              <a:off x="2438893" y="978248"/>
              <a:ext cx="5214552" cy="996441"/>
            </a:xfrm>
            <a:custGeom>
              <a:avLst/>
              <a:pathLst>
                <a:path w="5214552" h="996441">
                  <a:moveTo>
                    <a:pt x="0" y="521945"/>
                  </a:moveTo>
                  <a:lnTo>
                    <a:pt x="260727" y="284697"/>
                  </a:lnTo>
                  <a:lnTo>
                    <a:pt x="521455" y="427046"/>
                  </a:lnTo>
                  <a:lnTo>
                    <a:pt x="782182" y="379596"/>
                  </a:lnTo>
                  <a:lnTo>
                    <a:pt x="1042910" y="284697"/>
                  </a:lnTo>
                  <a:lnTo>
                    <a:pt x="1303638" y="332147"/>
                  </a:lnTo>
                  <a:lnTo>
                    <a:pt x="1564365" y="0"/>
                  </a:lnTo>
                  <a:lnTo>
                    <a:pt x="1825093" y="237248"/>
                  </a:lnTo>
                  <a:lnTo>
                    <a:pt x="2085820" y="284697"/>
                  </a:lnTo>
                  <a:lnTo>
                    <a:pt x="2346548" y="284697"/>
                  </a:lnTo>
                  <a:lnTo>
                    <a:pt x="2607276" y="142348"/>
                  </a:lnTo>
                  <a:lnTo>
                    <a:pt x="2868003" y="94899"/>
                  </a:lnTo>
                  <a:lnTo>
                    <a:pt x="3128731" y="474496"/>
                  </a:lnTo>
                  <a:lnTo>
                    <a:pt x="3389458" y="332147"/>
                  </a:lnTo>
                  <a:lnTo>
                    <a:pt x="3650186" y="142348"/>
                  </a:lnTo>
                  <a:lnTo>
                    <a:pt x="3910914" y="521945"/>
                  </a:lnTo>
                  <a:lnTo>
                    <a:pt x="4171641" y="996441"/>
                  </a:lnTo>
                  <a:lnTo>
                    <a:pt x="4432369" y="996441"/>
                  </a:lnTo>
                  <a:lnTo>
                    <a:pt x="4693096" y="474496"/>
                  </a:lnTo>
                  <a:lnTo>
                    <a:pt x="4953824" y="711744"/>
                  </a:lnTo>
                  <a:lnTo>
                    <a:pt x="5214552" y="332147"/>
                  </a:lnTo>
                </a:path>
              </a:pathLst>
            </a:custGeom>
            <a:ln w="27101" cap="flat">
              <a:solidFill>
                <a:srgbClr val="008B00">
                  <a:alpha val="100000"/>
                </a:srgbClr>
              </a:solidFill>
              <a:prstDash val="solid"/>
              <a:round/>
            </a:ln>
          </p:spPr>
          <p:txBody>
            <a:bodyPr/>
            <a:lstStyle/>
            <a:p/>
          </p:txBody>
        </p:sp>
        <p:sp>
          <p:nvSpPr>
            <p:cNvPr id="46" name="pl46"/>
            <p:cNvSpPr/>
            <p:nvPr/>
          </p:nvSpPr>
          <p:spPr>
            <a:xfrm>
              <a:off x="7392717" y="2069589"/>
              <a:ext cx="260727" cy="1708186"/>
            </a:xfrm>
            <a:custGeom>
              <a:avLst/>
              <a:pathLst>
                <a:path w="260727" h="1708186">
                  <a:moveTo>
                    <a:pt x="0" y="1708186"/>
                  </a:moveTo>
                  <a:lnTo>
                    <a:pt x="260727"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948992"/>
            </a:xfrm>
            <a:custGeom>
              <a:avLst/>
              <a:pathLst>
                <a:path w="6518190" h="948992">
                  <a:moveTo>
                    <a:pt x="0" y="142348"/>
                  </a:moveTo>
                  <a:lnTo>
                    <a:pt x="260727" y="237248"/>
                  </a:lnTo>
                  <a:lnTo>
                    <a:pt x="521455" y="521945"/>
                  </a:lnTo>
                  <a:lnTo>
                    <a:pt x="782182" y="142348"/>
                  </a:lnTo>
                  <a:lnTo>
                    <a:pt x="1042910" y="94899"/>
                  </a:lnTo>
                  <a:lnTo>
                    <a:pt x="1303638" y="189798"/>
                  </a:lnTo>
                  <a:lnTo>
                    <a:pt x="1564365" y="0"/>
                  </a:lnTo>
                  <a:lnTo>
                    <a:pt x="1825093" y="142348"/>
                  </a:lnTo>
                  <a:lnTo>
                    <a:pt x="2085820" y="142348"/>
                  </a:lnTo>
                  <a:lnTo>
                    <a:pt x="2346548" y="94899"/>
                  </a:lnTo>
                  <a:lnTo>
                    <a:pt x="2607276" y="47449"/>
                  </a:lnTo>
                  <a:lnTo>
                    <a:pt x="2868003" y="47449"/>
                  </a:lnTo>
                  <a:lnTo>
                    <a:pt x="3128731" y="142348"/>
                  </a:lnTo>
                  <a:lnTo>
                    <a:pt x="3389458" y="0"/>
                  </a:lnTo>
                  <a:lnTo>
                    <a:pt x="3650186" y="189798"/>
                  </a:lnTo>
                  <a:lnTo>
                    <a:pt x="3910914" y="142348"/>
                  </a:lnTo>
                  <a:lnTo>
                    <a:pt x="4171641" y="189798"/>
                  </a:lnTo>
                  <a:lnTo>
                    <a:pt x="4432369" y="427046"/>
                  </a:lnTo>
                  <a:lnTo>
                    <a:pt x="4693096" y="94899"/>
                  </a:lnTo>
                  <a:lnTo>
                    <a:pt x="4953824" y="142348"/>
                  </a:lnTo>
                  <a:lnTo>
                    <a:pt x="5214552" y="806643"/>
                  </a:lnTo>
                  <a:lnTo>
                    <a:pt x="5475279" y="948992"/>
                  </a:lnTo>
                  <a:lnTo>
                    <a:pt x="5736007" y="854093"/>
                  </a:lnTo>
                  <a:lnTo>
                    <a:pt x="5996734" y="284697"/>
                  </a:lnTo>
                  <a:lnTo>
                    <a:pt x="6257462" y="711744"/>
                  </a:lnTo>
                  <a:lnTo>
                    <a:pt x="6518190" y="521945"/>
                  </a:lnTo>
                </a:path>
              </a:pathLst>
            </a:custGeom>
            <a:ln w="27101" cap="flat">
              <a:solidFill>
                <a:srgbClr val="FB9A99">
                  <a:alpha val="100000"/>
                </a:srgbClr>
              </a:solidFill>
              <a:prstDash val="solid"/>
              <a:round/>
            </a:ln>
          </p:spPr>
          <p:txBody>
            <a:bodyPr/>
            <a:lstStyle/>
            <a:p/>
          </p:txBody>
        </p:sp>
        <p:sp>
          <p:nvSpPr>
            <p:cNvPr id="48" name="pl48"/>
            <p:cNvSpPr/>
            <p:nvPr/>
          </p:nvSpPr>
          <p:spPr>
            <a:xfrm>
              <a:off x="7665147" y="786036"/>
              <a:ext cx="693713" cy="515661"/>
            </a:xfrm>
            <a:custGeom>
              <a:avLst/>
              <a:pathLst>
                <a:path w="693713" h="515661">
                  <a:moveTo>
                    <a:pt x="693713" y="0"/>
                  </a:moveTo>
                  <a:lnTo>
                    <a:pt x="0" y="515661"/>
                  </a:lnTo>
                </a:path>
              </a:pathLst>
            </a:custGeom>
          </p:spPr>
          <p:txBody>
            <a:bodyPr/>
            <a:lstStyle/>
            <a:p/>
          </p:txBody>
        </p:sp>
        <p:sp>
          <p:nvSpPr>
            <p:cNvPr id="49" name="pl49"/>
            <p:cNvSpPr/>
            <p:nvPr/>
          </p:nvSpPr>
          <p:spPr>
            <a:xfrm>
              <a:off x="7668045" y="1048262"/>
              <a:ext cx="756980" cy="350276"/>
            </a:xfrm>
            <a:custGeom>
              <a:avLst/>
              <a:pathLst>
                <a:path w="756980" h="350276">
                  <a:moveTo>
                    <a:pt x="756980" y="0"/>
                  </a:moveTo>
                  <a:lnTo>
                    <a:pt x="0" y="350276"/>
                  </a:lnTo>
                </a:path>
              </a:pathLst>
            </a:custGeom>
          </p:spPr>
          <p:txBody>
            <a:bodyPr/>
            <a:lstStyle/>
            <a:p/>
          </p:txBody>
        </p:sp>
        <p:sp>
          <p:nvSpPr>
            <p:cNvPr id="50" name="pl50"/>
            <p:cNvSpPr/>
            <p:nvPr/>
          </p:nvSpPr>
          <p:spPr>
            <a:xfrm>
              <a:off x="7670675" y="1306947"/>
              <a:ext cx="688186" cy="142236"/>
            </a:xfrm>
            <a:custGeom>
              <a:avLst/>
              <a:pathLst>
                <a:path w="688186" h="142236">
                  <a:moveTo>
                    <a:pt x="688186" y="0"/>
                  </a:moveTo>
                  <a:lnTo>
                    <a:pt x="0" y="142236"/>
                  </a:lnTo>
                </a:path>
              </a:pathLst>
            </a:custGeom>
          </p:spPr>
          <p:txBody>
            <a:bodyPr/>
            <a:lstStyle/>
            <a:p/>
          </p:txBody>
        </p:sp>
        <p:sp>
          <p:nvSpPr>
            <p:cNvPr id="51" name="pl51"/>
            <p:cNvSpPr/>
            <p:nvPr/>
          </p:nvSpPr>
          <p:spPr>
            <a:xfrm>
              <a:off x="7670950" y="1455730"/>
              <a:ext cx="621480" cy="106007"/>
            </a:xfrm>
            <a:custGeom>
              <a:avLst/>
              <a:pathLst>
                <a:path w="621480" h="106007">
                  <a:moveTo>
                    <a:pt x="621480" y="106007"/>
                  </a:moveTo>
                  <a:lnTo>
                    <a:pt x="0" y="0"/>
                  </a:lnTo>
                </a:path>
              </a:pathLst>
            </a:custGeom>
          </p:spPr>
          <p:txBody>
            <a:bodyPr/>
            <a:lstStyle/>
            <a:p/>
          </p:txBody>
        </p:sp>
        <p:sp>
          <p:nvSpPr>
            <p:cNvPr id="52" name="pl52"/>
            <p:cNvSpPr/>
            <p:nvPr/>
          </p:nvSpPr>
          <p:spPr>
            <a:xfrm>
              <a:off x="7669164" y="1553326"/>
              <a:ext cx="737865" cy="266757"/>
            </a:xfrm>
            <a:custGeom>
              <a:avLst/>
              <a:pathLst>
                <a:path w="737865" h="266757">
                  <a:moveTo>
                    <a:pt x="737865" y="266757"/>
                  </a:moveTo>
                  <a:lnTo>
                    <a:pt x="0" y="0"/>
                  </a:lnTo>
                </a:path>
              </a:pathLst>
            </a:custGeom>
          </p:spPr>
          <p:txBody>
            <a:bodyPr/>
            <a:lstStyle/>
            <a:p/>
          </p:txBody>
        </p:sp>
        <p:sp>
          <p:nvSpPr>
            <p:cNvPr id="53" name="pl53"/>
            <p:cNvSpPr/>
            <p:nvPr/>
          </p:nvSpPr>
          <p:spPr>
            <a:xfrm>
              <a:off x="7661558" y="1700175"/>
              <a:ext cx="721387" cy="905365"/>
            </a:xfrm>
            <a:custGeom>
              <a:avLst/>
              <a:pathLst>
                <a:path w="721387" h="905365">
                  <a:moveTo>
                    <a:pt x="721387" y="905365"/>
                  </a:moveTo>
                  <a:lnTo>
                    <a:pt x="0" y="0"/>
                  </a:lnTo>
                </a:path>
              </a:pathLst>
            </a:custGeom>
          </p:spPr>
          <p:txBody>
            <a:bodyPr/>
            <a:lstStyle/>
            <a:p/>
          </p:txBody>
        </p:sp>
        <p:sp>
          <p:nvSpPr>
            <p:cNvPr id="54" name="pl54"/>
            <p:cNvSpPr/>
            <p:nvPr/>
          </p:nvSpPr>
          <p:spPr>
            <a:xfrm>
              <a:off x="7666804" y="1697694"/>
              <a:ext cx="661780" cy="381528"/>
            </a:xfrm>
            <a:custGeom>
              <a:avLst/>
              <a:pathLst>
                <a:path w="661780" h="381528">
                  <a:moveTo>
                    <a:pt x="661780" y="381528"/>
                  </a:moveTo>
                  <a:lnTo>
                    <a:pt x="0" y="0"/>
                  </a:lnTo>
                </a:path>
              </a:pathLst>
            </a:custGeom>
          </p:spPr>
          <p:txBody>
            <a:bodyPr/>
            <a:lstStyle/>
            <a:p/>
          </p:txBody>
        </p:sp>
        <p:sp>
          <p:nvSpPr>
            <p:cNvPr id="55" name="pl55"/>
            <p:cNvSpPr/>
            <p:nvPr/>
          </p:nvSpPr>
          <p:spPr>
            <a:xfrm>
              <a:off x="7664387" y="1699072"/>
              <a:ext cx="772707" cy="641176"/>
            </a:xfrm>
            <a:custGeom>
              <a:avLst/>
              <a:pathLst>
                <a:path w="772707" h="641176">
                  <a:moveTo>
                    <a:pt x="772707" y="641176"/>
                  </a:moveTo>
                  <a:lnTo>
                    <a:pt x="0" y="0"/>
                  </a:lnTo>
                </a:path>
              </a:pathLst>
            </a:custGeom>
          </p:spPr>
          <p:txBody>
            <a:bodyPr/>
            <a:lstStyle/>
            <a:p/>
          </p:txBody>
        </p:sp>
        <p:sp>
          <p:nvSpPr>
            <p:cNvPr id="56" name="pl56"/>
            <p:cNvSpPr/>
            <p:nvPr/>
          </p:nvSpPr>
          <p:spPr>
            <a:xfrm>
              <a:off x="7662457" y="2079469"/>
              <a:ext cx="720488" cy="789915"/>
            </a:xfrm>
            <a:custGeom>
              <a:avLst/>
              <a:pathLst>
                <a:path w="720488" h="789915">
                  <a:moveTo>
                    <a:pt x="720488" y="789915"/>
                  </a:moveTo>
                  <a:lnTo>
                    <a:pt x="0" y="0"/>
                  </a:lnTo>
                </a:path>
              </a:pathLst>
            </a:custGeom>
          </p:spPr>
          <p:txBody>
            <a:bodyPr/>
            <a:lstStyle/>
            <a:p/>
          </p:txBody>
        </p:sp>
        <p:sp>
          <p:nvSpPr>
            <p:cNvPr id="57" name="pl57"/>
            <p:cNvSpPr/>
            <p:nvPr/>
          </p:nvSpPr>
          <p:spPr>
            <a:xfrm>
              <a:off x="7662643" y="2364099"/>
              <a:ext cx="720301" cy="768347"/>
            </a:xfrm>
            <a:custGeom>
              <a:avLst/>
              <a:pathLst>
                <a:path w="720301" h="768347">
                  <a:moveTo>
                    <a:pt x="720301" y="768347"/>
                  </a:moveTo>
                  <a:lnTo>
                    <a:pt x="0" y="0"/>
                  </a:lnTo>
                </a:path>
              </a:pathLst>
            </a:custGeom>
          </p:spPr>
          <p:txBody>
            <a:bodyPr/>
            <a:lstStyle/>
            <a:p/>
          </p:txBody>
        </p:sp>
        <p:sp>
          <p:nvSpPr>
            <p:cNvPr id="58" name="pl58"/>
            <p:cNvSpPr/>
            <p:nvPr/>
          </p:nvSpPr>
          <p:spPr>
            <a:xfrm>
              <a:off x="7671585" y="4821667"/>
              <a:ext cx="681188" cy="0"/>
            </a:xfrm>
            <a:custGeom>
              <a:avLst/>
              <a:pathLst>
                <a:path w="681188" h="0">
                  <a:moveTo>
                    <a:pt x="681188" y="0"/>
                  </a:moveTo>
                  <a:lnTo>
                    <a:pt x="0" y="0"/>
                  </a:lnTo>
                </a:path>
              </a:pathLst>
            </a:custGeom>
          </p:spPr>
          <p:txBody>
            <a:bodyPr/>
            <a:lstStyle/>
            <a:p/>
          </p:txBody>
        </p:sp>
        <p:sp>
          <p:nvSpPr>
            <p:cNvPr id="59" name="pg59"/>
            <p:cNvSpPr/>
            <p:nvPr/>
          </p:nvSpPr>
          <p:spPr>
            <a:xfrm>
              <a:off x="8290281" y="6938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0" name="tx60"/>
            <p:cNvSpPr/>
            <p:nvPr/>
          </p:nvSpPr>
          <p:spPr>
            <a:xfrm>
              <a:off x="8313141" y="73540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91%</a:t>
              </a:r>
            </a:p>
          </p:txBody>
        </p:sp>
        <p:sp>
          <p:nvSpPr>
            <p:cNvPr id="61" name="pg61"/>
            <p:cNvSpPr/>
            <p:nvPr/>
          </p:nvSpPr>
          <p:spPr>
            <a:xfrm>
              <a:off x="8356446" y="95723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99877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89%</a:t>
              </a:r>
            </a:p>
          </p:txBody>
        </p:sp>
        <p:sp>
          <p:nvSpPr>
            <p:cNvPr id="63" name="pg63"/>
            <p:cNvSpPr/>
            <p:nvPr/>
          </p:nvSpPr>
          <p:spPr>
            <a:xfrm>
              <a:off x="8290281" y="121884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26038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65" name="pg65"/>
            <p:cNvSpPr/>
            <p:nvPr/>
          </p:nvSpPr>
          <p:spPr>
            <a:xfrm>
              <a:off x="8223851" y="148014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52167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67" name="pg67"/>
            <p:cNvSpPr/>
            <p:nvPr/>
          </p:nvSpPr>
          <p:spPr>
            <a:xfrm>
              <a:off x="8338449" y="174136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61309" y="178290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86%</a:t>
              </a:r>
            </a:p>
          </p:txBody>
        </p:sp>
        <p:sp>
          <p:nvSpPr>
            <p:cNvPr id="69" name="pg69"/>
            <p:cNvSpPr/>
            <p:nvPr/>
          </p:nvSpPr>
          <p:spPr>
            <a:xfrm>
              <a:off x="8314365" y="25271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5687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83%</a:t>
              </a:r>
            </a:p>
          </p:txBody>
        </p:sp>
        <p:sp>
          <p:nvSpPr>
            <p:cNvPr id="71" name="pg71"/>
            <p:cNvSpPr/>
            <p:nvPr/>
          </p:nvSpPr>
          <p:spPr>
            <a:xfrm>
              <a:off x="8260004" y="20025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02544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83%</a:t>
              </a:r>
            </a:p>
          </p:txBody>
        </p:sp>
        <p:sp>
          <p:nvSpPr>
            <p:cNvPr id="73" name="pg73"/>
            <p:cNvSpPr/>
            <p:nvPr/>
          </p:nvSpPr>
          <p:spPr>
            <a:xfrm>
              <a:off x="8368515" y="226252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30406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83%</a:t>
              </a:r>
            </a:p>
          </p:txBody>
        </p:sp>
        <p:sp>
          <p:nvSpPr>
            <p:cNvPr id="75" name="pg75"/>
            <p:cNvSpPr/>
            <p:nvPr/>
          </p:nvSpPr>
          <p:spPr>
            <a:xfrm>
              <a:off x="8314365" y="27914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37225" y="28330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75%</a:t>
              </a:r>
            </a:p>
          </p:txBody>
        </p:sp>
        <p:sp>
          <p:nvSpPr>
            <p:cNvPr id="77" name="pg77"/>
            <p:cNvSpPr/>
            <p:nvPr/>
          </p:nvSpPr>
          <p:spPr>
            <a:xfrm>
              <a:off x="8314365" y="30546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961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69%</a:t>
              </a:r>
            </a:p>
          </p:txBody>
        </p:sp>
        <p:sp>
          <p:nvSpPr>
            <p:cNvPr id="79" name="pg79"/>
            <p:cNvSpPr/>
            <p:nvPr/>
          </p:nvSpPr>
          <p:spPr>
            <a:xfrm>
              <a:off x="8284194" y="473714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477868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17%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4790066"/>
              <a:ext cx="63202" cy="63202"/>
            </a:xfrm>
            <a:prstGeom prst="ellipse">
              <a:avLst/>
            </a:prstGeom>
            <a:solidFill>
              <a:srgbClr val="836FFF">
                <a:alpha val="100000"/>
              </a:srgbClr>
            </a:solidFill>
            <a:ln w="9000" cap="rnd">
              <a:solidFill>
                <a:srgbClr val="836FFF">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13770" y="401416"/>
              <a:ext cx="28040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Belize,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RotaC had the lowest coverage of all vaccines (17%), followed by HPVc (69%).
Coverage of 7 vaccines decreased (DTP3, HEPB3, HIB3, IPV1, MCV1, MCV2 and RUBELLA) and 1 vaccine increased (HPVC) compared to respective coverage in 2019.
Coverage of 4 vaccines decreased (DTP3, HEPB3, HIB3 and IPVC), 4 vaccines increased (HPVC, MCV1, MCV2 and RUBELLA), and 1 vaccine was the same (IPV1)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0135" y="932216"/>
              <a:ext cx="1372111" cy="0"/>
            </a:xfrm>
            <a:custGeom>
              <a:avLst/>
              <a:pathLst>
                <a:path w="1372111" h="0">
                  <a:moveTo>
                    <a:pt x="0" y="0"/>
                  </a:moveTo>
                  <a:lnTo>
                    <a:pt x="577731" y="0"/>
                  </a:lnTo>
                  <a:lnTo>
                    <a:pt x="649947" y="0"/>
                  </a:lnTo>
                  <a:lnTo>
                    <a:pt x="794380" y="0"/>
                  </a:lnTo>
                  <a:lnTo>
                    <a:pt x="866596" y="0"/>
                  </a:lnTo>
                  <a:lnTo>
                    <a:pt x="1227678" y="0"/>
                  </a:lnTo>
                  <a:lnTo>
                    <a:pt x="1372111" y="0"/>
                  </a:lnTo>
                </a:path>
              </a:pathLst>
            </a:custGeom>
            <a:ln w="116535" cap="flat">
              <a:solidFill>
                <a:srgbClr val="E8E8E8">
                  <a:alpha val="100000"/>
                </a:srgbClr>
              </a:solidFill>
              <a:prstDash val="solid"/>
              <a:round/>
            </a:ln>
          </p:spPr>
          <p:txBody>
            <a:bodyPr/>
            <a:lstStyle/>
            <a:p/>
          </p:txBody>
        </p:sp>
        <p:sp>
          <p:nvSpPr>
            <p:cNvPr id="20" name="pl20"/>
            <p:cNvSpPr/>
            <p:nvPr/>
          </p:nvSpPr>
          <p:spPr>
            <a:xfrm>
              <a:off x="7196784" y="1385547"/>
              <a:ext cx="1444328" cy="0"/>
            </a:xfrm>
            <a:custGeom>
              <a:avLst/>
              <a:pathLst>
                <a:path w="1444328" h="0">
                  <a:moveTo>
                    <a:pt x="0" y="0"/>
                  </a:moveTo>
                  <a:lnTo>
                    <a:pt x="288865" y="0"/>
                  </a:lnTo>
                  <a:lnTo>
                    <a:pt x="433298" y="0"/>
                  </a:lnTo>
                  <a:lnTo>
                    <a:pt x="722164" y="0"/>
                  </a:lnTo>
                  <a:lnTo>
                    <a:pt x="722164" y="0"/>
                  </a:lnTo>
                  <a:lnTo>
                    <a:pt x="866596" y="0"/>
                  </a:lnTo>
                  <a:lnTo>
                    <a:pt x="1444328" y="0"/>
                  </a:lnTo>
                </a:path>
              </a:pathLst>
            </a:custGeom>
            <a:ln w="116535" cap="flat">
              <a:solidFill>
                <a:srgbClr val="E8E8E8">
                  <a:alpha val="100000"/>
                </a:srgbClr>
              </a:solidFill>
              <a:prstDash val="solid"/>
              <a:round/>
            </a:ln>
          </p:spPr>
          <p:txBody>
            <a:bodyPr/>
            <a:lstStyle/>
            <a:p/>
          </p:txBody>
        </p:sp>
        <p:sp>
          <p:nvSpPr>
            <p:cNvPr id="21" name="pl21"/>
            <p:cNvSpPr/>
            <p:nvPr/>
          </p:nvSpPr>
          <p:spPr>
            <a:xfrm>
              <a:off x="7196784" y="1838878"/>
              <a:ext cx="1372111" cy="0"/>
            </a:xfrm>
            <a:custGeom>
              <a:avLst/>
              <a:pathLst>
                <a:path w="1372111" h="0">
                  <a:moveTo>
                    <a:pt x="0" y="0"/>
                  </a:moveTo>
                  <a:lnTo>
                    <a:pt x="288865" y="0"/>
                  </a:lnTo>
                  <a:lnTo>
                    <a:pt x="288865" y="0"/>
                  </a:lnTo>
                  <a:lnTo>
                    <a:pt x="361082" y="0"/>
                  </a:lnTo>
                  <a:lnTo>
                    <a:pt x="433298" y="0"/>
                  </a:lnTo>
                  <a:lnTo>
                    <a:pt x="649947" y="0"/>
                  </a:lnTo>
                  <a:lnTo>
                    <a:pt x="1372111" y="0"/>
                  </a:lnTo>
                </a:path>
              </a:pathLst>
            </a:custGeom>
            <a:ln w="116535" cap="flat">
              <a:solidFill>
                <a:srgbClr val="E8E8E8">
                  <a:alpha val="100000"/>
                </a:srgbClr>
              </a:solidFill>
              <a:prstDash val="solid"/>
              <a:round/>
            </a:ln>
          </p:spPr>
          <p:txBody>
            <a:bodyPr/>
            <a:lstStyle/>
            <a:p/>
          </p:txBody>
        </p:sp>
        <p:sp>
          <p:nvSpPr>
            <p:cNvPr id="22" name="pl22"/>
            <p:cNvSpPr/>
            <p:nvPr/>
          </p:nvSpPr>
          <p:spPr>
            <a:xfrm>
              <a:off x="7196784" y="2292210"/>
              <a:ext cx="1372111" cy="0"/>
            </a:xfrm>
            <a:custGeom>
              <a:avLst/>
              <a:pathLst>
                <a:path w="1372111" h="0">
                  <a:moveTo>
                    <a:pt x="0" y="0"/>
                  </a:moveTo>
                  <a:lnTo>
                    <a:pt x="288865" y="0"/>
                  </a:lnTo>
                  <a:lnTo>
                    <a:pt x="288865" y="0"/>
                  </a:lnTo>
                  <a:lnTo>
                    <a:pt x="361082" y="0"/>
                  </a:lnTo>
                  <a:lnTo>
                    <a:pt x="433298" y="0"/>
                  </a:lnTo>
                  <a:lnTo>
                    <a:pt x="649947" y="0"/>
                  </a:lnTo>
                  <a:lnTo>
                    <a:pt x="1372111"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745541"/>
              <a:ext cx="1372111" cy="0"/>
            </a:xfrm>
            <a:custGeom>
              <a:avLst/>
              <a:pathLst>
                <a:path w="1372111" h="0">
                  <a:moveTo>
                    <a:pt x="0" y="0"/>
                  </a:moveTo>
                  <a:lnTo>
                    <a:pt x="216649" y="0"/>
                  </a:lnTo>
                  <a:lnTo>
                    <a:pt x="722164" y="0"/>
                  </a:lnTo>
                  <a:lnTo>
                    <a:pt x="794380" y="0"/>
                  </a:lnTo>
                  <a:lnTo>
                    <a:pt x="938813" y="0"/>
                  </a:lnTo>
                  <a:lnTo>
                    <a:pt x="1083246" y="0"/>
                  </a:lnTo>
                  <a:lnTo>
                    <a:pt x="1372111"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3198872"/>
              <a:ext cx="1372111" cy="0"/>
            </a:xfrm>
            <a:custGeom>
              <a:avLst/>
              <a:pathLst>
                <a:path w="1372111" h="0">
                  <a:moveTo>
                    <a:pt x="0" y="0"/>
                  </a:moveTo>
                  <a:lnTo>
                    <a:pt x="288865" y="0"/>
                  </a:lnTo>
                  <a:lnTo>
                    <a:pt x="288865" y="0"/>
                  </a:lnTo>
                  <a:lnTo>
                    <a:pt x="361082" y="0"/>
                  </a:lnTo>
                  <a:lnTo>
                    <a:pt x="433298" y="0"/>
                  </a:lnTo>
                  <a:lnTo>
                    <a:pt x="649947" y="0"/>
                  </a:lnTo>
                  <a:lnTo>
                    <a:pt x="1372111" y="0"/>
                  </a:lnTo>
                </a:path>
              </a:pathLst>
            </a:custGeom>
            <a:ln w="116535" cap="flat">
              <a:solidFill>
                <a:srgbClr val="E8E8E8">
                  <a:alpha val="100000"/>
                </a:srgbClr>
              </a:solidFill>
              <a:prstDash val="solid"/>
              <a:round/>
            </a:ln>
          </p:spPr>
          <p:txBody>
            <a:bodyPr/>
            <a:lstStyle/>
            <a:p/>
          </p:txBody>
        </p:sp>
        <p:sp>
          <p:nvSpPr>
            <p:cNvPr id="25" name="pl25"/>
            <p:cNvSpPr/>
            <p:nvPr/>
          </p:nvSpPr>
          <p:spPr>
            <a:xfrm>
              <a:off x="7196784" y="3652203"/>
              <a:ext cx="1444328" cy="0"/>
            </a:xfrm>
            <a:custGeom>
              <a:avLst/>
              <a:pathLst>
                <a:path w="1444328" h="0">
                  <a:moveTo>
                    <a:pt x="0" y="0"/>
                  </a:moveTo>
                  <a:lnTo>
                    <a:pt x="72216" y="0"/>
                  </a:lnTo>
                  <a:lnTo>
                    <a:pt x="433298" y="0"/>
                  </a:lnTo>
                  <a:lnTo>
                    <a:pt x="722164" y="0"/>
                  </a:lnTo>
                  <a:lnTo>
                    <a:pt x="722164" y="0"/>
                  </a:lnTo>
                  <a:lnTo>
                    <a:pt x="866596" y="0"/>
                  </a:lnTo>
                  <a:lnTo>
                    <a:pt x="1444328"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4105534"/>
              <a:ext cx="1227678" cy="0"/>
            </a:xfrm>
            <a:custGeom>
              <a:avLst/>
              <a:pathLst>
                <a:path w="1227678" h="0">
                  <a:moveTo>
                    <a:pt x="0" y="0"/>
                  </a:moveTo>
                  <a:lnTo>
                    <a:pt x="144432" y="0"/>
                  </a:lnTo>
                  <a:lnTo>
                    <a:pt x="216649" y="0"/>
                  </a:lnTo>
                  <a:lnTo>
                    <a:pt x="361082" y="0"/>
                  </a:lnTo>
                  <a:lnTo>
                    <a:pt x="649947" y="0"/>
                  </a:lnTo>
                  <a:lnTo>
                    <a:pt x="1011029"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7052351" y="4558865"/>
              <a:ext cx="1299895" cy="0"/>
            </a:xfrm>
            <a:custGeom>
              <a:avLst/>
              <a:pathLst>
                <a:path w="1299895" h="0">
                  <a:moveTo>
                    <a:pt x="0" y="0"/>
                  </a:moveTo>
                  <a:lnTo>
                    <a:pt x="0" y="0"/>
                  </a:lnTo>
                  <a:lnTo>
                    <a:pt x="433298" y="0"/>
                  </a:lnTo>
                  <a:lnTo>
                    <a:pt x="722164" y="0"/>
                  </a:lnTo>
                  <a:lnTo>
                    <a:pt x="794380" y="0"/>
                  </a:lnTo>
                  <a:lnTo>
                    <a:pt x="1011029"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5012197"/>
              <a:ext cx="1227678" cy="0"/>
            </a:xfrm>
            <a:custGeom>
              <a:avLst/>
              <a:pathLst>
                <a:path w="1227678" h="0">
                  <a:moveTo>
                    <a:pt x="0" y="0"/>
                  </a:moveTo>
                  <a:lnTo>
                    <a:pt x="144432" y="0"/>
                  </a:lnTo>
                  <a:lnTo>
                    <a:pt x="216649" y="0"/>
                  </a:lnTo>
                  <a:lnTo>
                    <a:pt x="361082" y="0"/>
                  </a:lnTo>
                  <a:lnTo>
                    <a:pt x="649947" y="0"/>
                  </a:lnTo>
                  <a:lnTo>
                    <a:pt x="1011029" y="0"/>
                  </a:lnTo>
                  <a:lnTo>
                    <a:pt x="1227678" y="0"/>
                  </a:lnTo>
                </a:path>
              </a:pathLst>
            </a:custGeom>
            <a:ln w="116535" cap="flat">
              <a:solidFill>
                <a:srgbClr val="E8E8E8">
                  <a:alpha val="100000"/>
                </a:srgbClr>
              </a:solidFill>
              <a:prstDash val="solid"/>
              <a:round/>
            </a:ln>
          </p:spPr>
          <p:txBody>
            <a:bodyPr/>
            <a:lstStyle/>
            <a:p/>
          </p:txBody>
        </p:sp>
        <p:sp>
          <p:nvSpPr>
            <p:cNvPr id="29" name="pt29"/>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97563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55336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9228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48115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558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4233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893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2006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9228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4785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4785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9228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367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89479"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567315"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711747"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5618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56180"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8396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2288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78396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2288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48406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206233"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06180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78396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856180"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9509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78396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000613"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9509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844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Belize,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(89%). DTP1 coverage remained the same in 2025 (89%) compared to 2024, and was lower than in 2019. In 2019-2025, DTP1 coverage was at it's lowest level in 2020 (79%).
In 2024, 9 vaccines had lower coverage than in 2019.
In 2025, 9 vaccines had lower coverage than in 2019.
In 2025, 4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2735871"/>
              <a:ext cx="3067297" cy="2050506"/>
            </a:xfrm>
            <a:custGeom>
              <a:avLst/>
              <a:pathLst>
                <a:path w="3067297" h="2050506">
                  <a:moveTo>
                    <a:pt x="0" y="765522"/>
                  </a:moveTo>
                  <a:lnTo>
                    <a:pt x="340810" y="738182"/>
                  </a:lnTo>
                  <a:lnTo>
                    <a:pt x="681621" y="656162"/>
                  </a:lnTo>
                  <a:lnTo>
                    <a:pt x="1022432" y="164040"/>
                  </a:lnTo>
                  <a:lnTo>
                    <a:pt x="1363243" y="792862"/>
                  </a:lnTo>
                  <a:lnTo>
                    <a:pt x="1704054" y="2050506"/>
                  </a:lnTo>
                  <a:lnTo>
                    <a:pt x="2044864" y="0"/>
                  </a:lnTo>
                  <a:lnTo>
                    <a:pt x="2385675" y="902222"/>
                  </a:lnTo>
                  <a:lnTo>
                    <a:pt x="2726486" y="574141"/>
                  </a:lnTo>
                  <a:lnTo>
                    <a:pt x="3067297" y="382761"/>
                  </a:lnTo>
                </a:path>
              </a:pathLst>
            </a:custGeom>
            <a:ln w="29811" cap="flat">
              <a:solidFill>
                <a:srgbClr val="FF0000">
                  <a:alpha val="100000"/>
                </a:srgbClr>
              </a:solidFill>
              <a:prstDash val="solid"/>
              <a:round/>
            </a:ln>
          </p:spPr>
          <p:txBody>
            <a:bodyPr/>
            <a:lstStyle/>
            <a:p/>
          </p:txBody>
        </p:sp>
        <p:sp>
          <p:nvSpPr>
            <p:cNvPr id="28" name="pl28"/>
            <p:cNvSpPr/>
            <p:nvPr/>
          </p:nvSpPr>
          <p:spPr>
            <a:xfrm>
              <a:off x="1626267" y="3118632"/>
              <a:ext cx="2726486" cy="1777105"/>
            </a:xfrm>
            <a:custGeom>
              <a:avLst/>
              <a:pathLst>
                <a:path w="2726486" h="1777105">
                  <a:moveTo>
                    <a:pt x="0" y="492121"/>
                  </a:moveTo>
                  <a:lnTo>
                    <a:pt x="340810" y="410101"/>
                  </a:lnTo>
                  <a:lnTo>
                    <a:pt x="681621" y="164040"/>
                  </a:lnTo>
                  <a:lnTo>
                    <a:pt x="1022432" y="1558384"/>
                  </a:lnTo>
                  <a:lnTo>
                    <a:pt x="1363243" y="1777105"/>
                  </a:lnTo>
                  <a:lnTo>
                    <a:pt x="1704054" y="1531044"/>
                  </a:lnTo>
                  <a:lnTo>
                    <a:pt x="2044864" y="519461"/>
                  </a:lnTo>
                  <a:lnTo>
                    <a:pt x="2385675" y="191380"/>
                  </a:lnTo>
                  <a:lnTo>
                    <a:pt x="2726486" y="0"/>
                  </a:lnTo>
                </a:path>
              </a:pathLst>
            </a:custGeom>
            <a:ln w="29811" cap="flat">
              <a:solidFill>
                <a:srgbClr val="0058AB">
                  <a:alpha val="100000"/>
                </a:srgbClr>
              </a:solidFill>
              <a:prstDash val="solid"/>
              <a:round/>
            </a:ln>
          </p:spPr>
          <p:txBody>
            <a:bodyPr/>
            <a:lstStyle/>
            <a:p/>
          </p:txBody>
        </p:sp>
        <p:sp>
          <p:nvSpPr>
            <p:cNvPr id="29" name="pt29"/>
            <p:cNvSpPr/>
            <p:nvPr/>
          </p:nvSpPr>
          <p:spPr>
            <a:xfrm>
              <a:off x="1260631"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601441"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942252"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283063"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623874"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964685"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305495"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646306"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987117"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327928" y="30938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1626267"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49" name="tx49"/>
            <p:cNvSpPr/>
            <p:nvPr/>
          </p:nvSpPr>
          <p:spPr>
            <a:xfrm>
              <a:off x="1967078"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50" name="tx50"/>
            <p:cNvSpPr/>
            <p:nvPr/>
          </p:nvSpPr>
          <p:spPr>
            <a:xfrm>
              <a:off x="2307889"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1" name="tx51"/>
            <p:cNvSpPr/>
            <p:nvPr/>
          </p:nvSpPr>
          <p:spPr>
            <a:xfrm>
              <a:off x="2648700"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52" name="tx52"/>
            <p:cNvSpPr/>
            <p:nvPr/>
          </p:nvSpPr>
          <p:spPr>
            <a:xfrm>
              <a:off x="2989511"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3" name="tx53"/>
            <p:cNvSpPr/>
            <p:nvPr/>
          </p:nvSpPr>
          <p:spPr>
            <a:xfrm>
              <a:off x="3330321"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54" name="tx54"/>
            <p:cNvSpPr/>
            <p:nvPr/>
          </p:nvSpPr>
          <p:spPr>
            <a:xfrm>
              <a:off x="3671132"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55" name="tx55"/>
            <p:cNvSpPr/>
            <p:nvPr/>
          </p:nvSpPr>
          <p:spPr>
            <a:xfrm>
              <a:off x="4011943"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56" name="tx56"/>
            <p:cNvSpPr/>
            <p:nvPr/>
          </p:nvSpPr>
          <p:spPr>
            <a:xfrm>
              <a:off x="4352754" y="31882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57" name="tx57"/>
            <p:cNvSpPr/>
            <p:nvPr/>
          </p:nvSpPr>
          <p:spPr>
            <a:xfrm>
              <a:off x="1285457"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58" name="tx58"/>
            <p:cNvSpPr/>
            <p:nvPr/>
          </p:nvSpPr>
          <p:spPr>
            <a:xfrm>
              <a:off x="1626267"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9" name="tx59"/>
            <p:cNvSpPr/>
            <p:nvPr/>
          </p:nvSpPr>
          <p:spPr>
            <a:xfrm>
              <a:off x="196707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60" name="tx60"/>
            <p:cNvSpPr/>
            <p:nvPr/>
          </p:nvSpPr>
          <p:spPr>
            <a:xfrm>
              <a:off x="2307889"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1" name="tx61"/>
            <p:cNvSpPr/>
            <p:nvPr/>
          </p:nvSpPr>
          <p:spPr>
            <a:xfrm>
              <a:off x="2648700"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62" name="tx62"/>
            <p:cNvSpPr/>
            <p:nvPr/>
          </p:nvSpPr>
          <p:spPr>
            <a:xfrm>
              <a:off x="2989511"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63" name="tx63"/>
            <p:cNvSpPr/>
            <p:nvPr/>
          </p:nvSpPr>
          <p:spPr>
            <a:xfrm>
              <a:off x="3330321"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64" name="tx64"/>
            <p:cNvSpPr/>
            <p:nvPr/>
          </p:nvSpPr>
          <p:spPr>
            <a:xfrm>
              <a:off x="3671132"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65" name="tx65"/>
            <p:cNvSpPr/>
            <p:nvPr/>
          </p:nvSpPr>
          <p:spPr>
            <a:xfrm>
              <a:off x="4011943"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66" name="tx66"/>
            <p:cNvSpPr/>
            <p:nvPr/>
          </p:nvSpPr>
          <p:spPr>
            <a:xfrm>
              <a:off x="4352754"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67" name="pl67"/>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8" name="tx68"/>
            <p:cNvSpPr/>
            <p:nvPr/>
          </p:nvSpPr>
          <p:spPr>
            <a:xfrm>
              <a:off x="334423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9" name="tx69"/>
            <p:cNvSpPr/>
            <p:nvPr/>
          </p:nvSpPr>
          <p:spPr>
            <a:xfrm>
              <a:off x="321057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70" name="rc7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1" name="pl7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54788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8196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1604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501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684210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18291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523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8645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2053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54615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501289" y="2298429"/>
              <a:ext cx="2044864" cy="2569968"/>
            </a:xfrm>
            <a:custGeom>
              <a:avLst/>
              <a:pathLst>
                <a:path w="2044864" h="2569968">
                  <a:moveTo>
                    <a:pt x="0" y="1339664"/>
                  </a:moveTo>
                  <a:lnTo>
                    <a:pt x="340810" y="1995826"/>
                  </a:lnTo>
                  <a:lnTo>
                    <a:pt x="681621" y="2569968"/>
                  </a:lnTo>
                  <a:lnTo>
                    <a:pt x="1022432" y="0"/>
                  </a:lnTo>
                  <a:lnTo>
                    <a:pt x="1363243" y="1695085"/>
                  </a:lnTo>
                  <a:lnTo>
                    <a:pt x="1704054" y="1257644"/>
                  </a:lnTo>
                  <a:lnTo>
                    <a:pt x="2044864" y="1202963"/>
                  </a:lnTo>
                </a:path>
              </a:pathLst>
            </a:custGeom>
            <a:ln w="29811" cap="flat">
              <a:solidFill>
                <a:srgbClr val="FF0000">
                  <a:alpha val="100000"/>
                </a:srgbClr>
              </a:solidFill>
              <a:prstDash val="solid"/>
              <a:round/>
            </a:ln>
          </p:spPr>
          <p:txBody>
            <a:bodyPr/>
            <a:lstStyle/>
            <a:p/>
          </p:txBody>
        </p:sp>
        <p:sp>
          <p:nvSpPr>
            <p:cNvPr id="95" name="pl95"/>
            <p:cNvSpPr/>
            <p:nvPr/>
          </p:nvSpPr>
          <p:spPr>
            <a:xfrm>
              <a:off x="6501289" y="3501393"/>
              <a:ext cx="2044864" cy="1394344"/>
            </a:xfrm>
            <a:custGeom>
              <a:avLst/>
              <a:pathLst>
                <a:path w="2044864" h="1394344">
                  <a:moveTo>
                    <a:pt x="0" y="273400"/>
                  </a:moveTo>
                  <a:lnTo>
                    <a:pt x="340810" y="1175623"/>
                  </a:lnTo>
                  <a:lnTo>
                    <a:pt x="681621" y="1394344"/>
                  </a:lnTo>
                  <a:lnTo>
                    <a:pt x="1022432" y="1093603"/>
                  </a:lnTo>
                  <a:lnTo>
                    <a:pt x="1363243" y="492121"/>
                  </a:lnTo>
                  <a:lnTo>
                    <a:pt x="1704054" y="54680"/>
                  </a:lnTo>
                  <a:lnTo>
                    <a:pt x="2044864" y="0"/>
                  </a:lnTo>
                </a:path>
              </a:pathLst>
            </a:custGeom>
            <a:ln w="29811" cap="flat">
              <a:solidFill>
                <a:srgbClr val="0058AB">
                  <a:alpha val="100000"/>
                </a:srgbClr>
              </a:solidFill>
              <a:prstDash val="solid"/>
              <a:round/>
            </a:ln>
          </p:spPr>
          <p:txBody>
            <a:bodyPr/>
            <a:lstStyle/>
            <a:p/>
          </p:txBody>
        </p:sp>
        <p:sp>
          <p:nvSpPr>
            <p:cNvPr id="96" name="pt96"/>
            <p:cNvSpPr/>
            <p:nvPr/>
          </p:nvSpPr>
          <p:spPr>
            <a:xfrm>
              <a:off x="6476463" y="36132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6817274"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7158085"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749889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7839706" y="3968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8180517"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8521328"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6476463"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4" name="pt104"/>
            <p:cNvSpPr/>
            <p:nvPr/>
          </p:nvSpPr>
          <p:spPr>
            <a:xfrm>
              <a:off x="6817274"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pt105"/>
            <p:cNvSpPr/>
            <p:nvPr/>
          </p:nvSpPr>
          <p:spPr>
            <a:xfrm>
              <a:off x="7158085"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6" name="pt106"/>
            <p:cNvSpPr/>
            <p:nvPr/>
          </p:nvSpPr>
          <p:spPr>
            <a:xfrm>
              <a:off x="7498895"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7839706" y="3968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8180517"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8521328"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tx110"/>
            <p:cNvSpPr/>
            <p:nvPr/>
          </p:nvSpPr>
          <p:spPr>
            <a:xfrm>
              <a:off x="6501289"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11" name="tx111"/>
            <p:cNvSpPr/>
            <p:nvPr/>
          </p:nvSpPr>
          <p:spPr>
            <a:xfrm>
              <a:off x="6842100"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112" name="tx112"/>
            <p:cNvSpPr/>
            <p:nvPr/>
          </p:nvSpPr>
          <p:spPr>
            <a:xfrm>
              <a:off x="7182910"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113" name="tx113"/>
            <p:cNvSpPr/>
            <p:nvPr/>
          </p:nvSpPr>
          <p:spPr>
            <a:xfrm>
              <a:off x="7523721"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114" name="tx114"/>
            <p:cNvSpPr/>
            <p:nvPr/>
          </p:nvSpPr>
          <p:spPr>
            <a:xfrm>
              <a:off x="7864532" y="40630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15" name="tx115"/>
            <p:cNvSpPr/>
            <p:nvPr/>
          </p:nvSpPr>
          <p:spPr>
            <a:xfrm>
              <a:off x="8205343"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16" name="tx116"/>
            <p:cNvSpPr/>
            <p:nvPr/>
          </p:nvSpPr>
          <p:spPr>
            <a:xfrm>
              <a:off x="8546154"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117" name="tx117"/>
            <p:cNvSpPr/>
            <p:nvPr/>
          </p:nvSpPr>
          <p:spPr>
            <a:xfrm>
              <a:off x="6501289" y="34658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118" name="tx118"/>
            <p:cNvSpPr/>
            <p:nvPr/>
          </p:nvSpPr>
          <p:spPr>
            <a:xfrm>
              <a:off x="6842100"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119" name="tx119"/>
            <p:cNvSpPr/>
            <p:nvPr/>
          </p:nvSpPr>
          <p:spPr>
            <a:xfrm>
              <a:off x="7182910"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120" name="tx120"/>
            <p:cNvSpPr/>
            <p:nvPr/>
          </p:nvSpPr>
          <p:spPr>
            <a:xfrm>
              <a:off x="7523721"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21" name="tx121"/>
            <p:cNvSpPr/>
            <p:nvPr/>
          </p:nvSpPr>
          <p:spPr>
            <a:xfrm>
              <a:off x="7864532" y="382124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122" name="tx122"/>
            <p:cNvSpPr/>
            <p:nvPr/>
          </p:nvSpPr>
          <p:spPr>
            <a:xfrm>
              <a:off x="8205343"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123" name="tx123"/>
            <p:cNvSpPr/>
            <p:nvPr/>
          </p:nvSpPr>
          <p:spPr>
            <a:xfrm>
              <a:off x="8546154"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24" name="pl12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5" name="tx125"/>
            <p:cNvSpPr/>
            <p:nvPr/>
          </p:nvSpPr>
          <p:spPr>
            <a:xfrm>
              <a:off x="753763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26" name="tx126"/>
            <p:cNvSpPr/>
            <p:nvPr/>
          </p:nvSpPr>
          <p:spPr>
            <a:xfrm>
              <a:off x="740397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27" name="rc12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8" name="tx12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9" name="tx12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0" name="tx130"/>
            <p:cNvSpPr/>
            <p:nvPr/>
          </p:nvSpPr>
          <p:spPr>
            <a:xfrm rot="-5400000">
              <a:off x="11574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1" name="tx131"/>
            <p:cNvSpPr/>
            <p:nvPr/>
          </p:nvSpPr>
          <p:spPr>
            <a:xfrm rot="-5400000">
              <a:off x="14982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2" name="tx132"/>
            <p:cNvSpPr/>
            <p:nvPr/>
          </p:nvSpPr>
          <p:spPr>
            <a:xfrm rot="-5400000">
              <a:off x="18390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3" name="tx133"/>
            <p:cNvSpPr/>
            <p:nvPr/>
          </p:nvSpPr>
          <p:spPr>
            <a:xfrm rot="-5400000">
              <a:off x="217988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4" name="tx134"/>
            <p:cNvSpPr/>
            <p:nvPr/>
          </p:nvSpPr>
          <p:spPr>
            <a:xfrm rot="-5400000">
              <a:off x="25206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5" name="tx135"/>
            <p:cNvSpPr/>
            <p:nvPr/>
          </p:nvSpPr>
          <p:spPr>
            <a:xfrm rot="-5400000">
              <a:off x="28615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6" name="tx136"/>
            <p:cNvSpPr/>
            <p:nvPr/>
          </p:nvSpPr>
          <p:spPr>
            <a:xfrm rot="-5400000">
              <a:off x="3202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7" name="tx137"/>
            <p:cNvSpPr/>
            <p:nvPr/>
          </p:nvSpPr>
          <p:spPr>
            <a:xfrm rot="-5400000">
              <a:off x="35431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8" name="tx138"/>
            <p:cNvSpPr/>
            <p:nvPr/>
          </p:nvSpPr>
          <p:spPr>
            <a:xfrm rot="-5400000">
              <a:off x="388394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9" name="tx139"/>
            <p:cNvSpPr/>
            <p:nvPr/>
          </p:nvSpPr>
          <p:spPr>
            <a:xfrm rot="-5400000">
              <a:off x="42247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0" name="tx140"/>
            <p:cNvSpPr/>
            <p:nvPr/>
          </p:nvSpPr>
          <p:spPr>
            <a:xfrm rot="-5400000">
              <a:off x="535085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1" name="tx141"/>
            <p:cNvSpPr/>
            <p:nvPr/>
          </p:nvSpPr>
          <p:spPr>
            <a:xfrm rot="-5400000">
              <a:off x="56916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2" name="tx142"/>
            <p:cNvSpPr/>
            <p:nvPr/>
          </p:nvSpPr>
          <p:spPr>
            <a:xfrm rot="-5400000">
              <a:off x="60324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3" name="tx143"/>
            <p:cNvSpPr/>
            <p:nvPr/>
          </p:nvSpPr>
          <p:spPr>
            <a:xfrm rot="-5400000">
              <a:off x="63732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4" name="tx144"/>
            <p:cNvSpPr/>
            <p:nvPr/>
          </p:nvSpPr>
          <p:spPr>
            <a:xfrm rot="-5400000">
              <a:off x="67140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70549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6" name="tx146"/>
            <p:cNvSpPr/>
            <p:nvPr/>
          </p:nvSpPr>
          <p:spPr>
            <a:xfrm rot="-5400000">
              <a:off x="7395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7" name="tx147"/>
            <p:cNvSpPr/>
            <p:nvPr/>
          </p:nvSpPr>
          <p:spPr>
            <a:xfrm rot="-5400000">
              <a:off x="773650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8" name="tx148"/>
            <p:cNvSpPr/>
            <p:nvPr/>
          </p:nvSpPr>
          <p:spPr>
            <a:xfrm rot="-5400000">
              <a:off x="80773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9" name="tx149"/>
            <p:cNvSpPr/>
            <p:nvPr/>
          </p:nvSpPr>
          <p:spPr>
            <a:xfrm rot="-5400000">
              <a:off x="84181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1" name="tx15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2" name="tx15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3" name="tx15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4" name="tx15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5" name="tx15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6" name="tx15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pl15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8" name="pl15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9" name="tx15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0" name="tx16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1" name="tx161"/>
            <p:cNvSpPr/>
            <p:nvPr/>
          </p:nvSpPr>
          <p:spPr>
            <a:xfrm>
              <a:off x="757200" y="1330710"/>
              <a:ext cx="52644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Belize, 2016-2025</a:t>
              </a:r>
            </a:p>
          </p:txBody>
        </p:sp>
        <p:sp>
          <p:nvSpPr>
            <p:cNvPr id="162" name="tx16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3" name="tx16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Belize was 2016.
In 2025, first dose (HPV1) programme coverage among girls was 69%. In 2025, last dose (HPVc) programme coverage among girls was 69%.</a:t>
            </a:r>
          </a:p>
        </p:txBody>
      </p:sp>
      <p:sp>
        <p:nvSpPr>
          <p:cNvPr id="16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69% and coverage among boys increased to 55%, following switch to single dose in 2023.</a:t>
            </a:r>
          </a:p>
        </p:txBody>
      </p:sp>
      <p:grpSp xmlns:pic="http://schemas.openxmlformats.org/drawingml/2006/picture">
        <p:nvGrpSpPr>
          <p:cNvPr id="166" name=""/>
          <p:cNvGrpSpPr/>
          <p:nvPr/>
        </p:nvGrpSpPr>
        <p:grpSpPr>
          <a:xfrm>
            <a:off x="292608" y="1005840"/>
            <a:ext cx="8595360" cy="28575"/>
            <a:chOff x="292608" y="1005840"/>
            <a:chExt cx="8595360" cy="28575"/>
          </a:xfrm>
        </p:grpSpPr>
        <p:sp>
          <p:nvSpPr>
            <p:cNvPr id="16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571783"/>
            </a:xfrm>
            <a:custGeom>
              <a:avLst/>
              <a:pathLst>
                <a:path w="6481656" h="571783">
                  <a:moveTo>
                    <a:pt x="0" y="210657"/>
                  </a:moveTo>
                  <a:lnTo>
                    <a:pt x="259266" y="60187"/>
                  </a:lnTo>
                  <a:lnTo>
                    <a:pt x="518532" y="270844"/>
                  </a:lnTo>
                  <a:lnTo>
                    <a:pt x="777798" y="60187"/>
                  </a:lnTo>
                  <a:lnTo>
                    <a:pt x="1037065" y="30093"/>
                  </a:lnTo>
                  <a:lnTo>
                    <a:pt x="1296331" y="60187"/>
                  </a:lnTo>
                  <a:lnTo>
                    <a:pt x="1555597" y="0"/>
                  </a:lnTo>
                  <a:lnTo>
                    <a:pt x="1814863" y="60187"/>
                  </a:lnTo>
                  <a:lnTo>
                    <a:pt x="2074130" y="120375"/>
                  </a:lnTo>
                  <a:lnTo>
                    <a:pt x="2333396" y="30093"/>
                  </a:lnTo>
                  <a:lnTo>
                    <a:pt x="2592662" y="60187"/>
                  </a:lnTo>
                  <a:lnTo>
                    <a:pt x="2851928" y="90281"/>
                  </a:lnTo>
                  <a:lnTo>
                    <a:pt x="3111195" y="0"/>
                  </a:lnTo>
                  <a:lnTo>
                    <a:pt x="3370461" y="90281"/>
                  </a:lnTo>
                  <a:lnTo>
                    <a:pt x="3629727" y="90281"/>
                  </a:lnTo>
                  <a:lnTo>
                    <a:pt x="3888994" y="120375"/>
                  </a:lnTo>
                  <a:lnTo>
                    <a:pt x="4148260" y="90281"/>
                  </a:lnTo>
                  <a:lnTo>
                    <a:pt x="4407526" y="300938"/>
                  </a:lnTo>
                  <a:lnTo>
                    <a:pt x="4666792" y="60187"/>
                  </a:lnTo>
                  <a:lnTo>
                    <a:pt x="4926059" y="0"/>
                  </a:lnTo>
                  <a:lnTo>
                    <a:pt x="5185325" y="571783"/>
                  </a:lnTo>
                  <a:lnTo>
                    <a:pt x="5444591" y="451408"/>
                  </a:lnTo>
                  <a:lnTo>
                    <a:pt x="5703857" y="421314"/>
                  </a:lnTo>
                  <a:lnTo>
                    <a:pt x="5963124" y="391220"/>
                  </a:lnTo>
                  <a:lnTo>
                    <a:pt x="6222390" y="300938"/>
                  </a:lnTo>
                  <a:lnTo>
                    <a:pt x="6481656" y="451408"/>
                  </a:lnTo>
                </a:path>
              </a:pathLst>
            </a:custGeom>
            <a:ln w="27101" cap="flat">
              <a:solidFill>
                <a:srgbClr val="F8766D">
                  <a:alpha val="100000"/>
                </a:srgbClr>
              </a:solidFill>
              <a:prstDash val="solid"/>
              <a:round/>
            </a:ln>
          </p:spPr>
          <p:txBody>
            <a:bodyPr/>
            <a:lstStyle/>
            <a:p/>
          </p:txBody>
        </p:sp>
        <p:sp>
          <p:nvSpPr>
            <p:cNvPr id="28" name="pl28"/>
            <p:cNvSpPr/>
            <p:nvPr/>
          </p:nvSpPr>
          <p:spPr>
            <a:xfrm>
              <a:off x="2735350" y="2165665"/>
              <a:ext cx="5185325" cy="631971"/>
            </a:xfrm>
            <a:custGeom>
              <a:avLst/>
              <a:pathLst>
                <a:path w="5185325" h="631971">
                  <a:moveTo>
                    <a:pt x="0" y="331032"/>
                  </a:moveTo>
                  <a:lnTo>
                    <a:pt x="259266" y="180563"/>
                  </a:lnTo>
                  <a:lnTo>
                    <a:pt x="518532" y="270844"/>
                  </a:lnTo>
                  <a:lnTo>
                    <a:pt x="777798" y="240750"/>
                  </a:lnTo>
                  <a:lnTo>
                    <a:pt x="1037065" y="180563"/>
                  </a:lnTo>
                  <a:lnTo>
                    <a:pt x="1296331" y="210657"/>
                  </a:lnTo>
                  <a:lnTo>
                    <a:pt x="1555597" y="0"/>
                  </a:lnTo>
                  <a:lnTo>
                    <a:pt x="1814863" y="150469"/>
                  </a:lnTo>
                  <a:lnTo>
                    <a:pt x="2074130" y="180563"/>
                  </a:lnTo>
                  <a:lnTo>
                    <a:pt x="2333396" y="180563"/>
                  </a:lnTo>
                  <a:lnTo>
                    <a:pt x="2592662" y="90281"/>
                  </a:lnTo>
                  <a:lnTo>
                    <a:pt x="2851928" y="60187"/>
                  </a:lnTo>
                  <a:lnTo>
                    <a:pt x="3111195" y="300938"/>
                  </a:lnTo>
                  <a:lnTo>
                    <a:pt x="3370461" y="210657"/>
                  </a:lnTo>
                  <a:lnTo>
                    <a:pt x="3629727" y="90281"/>
                  </a:lnTo>
                  <a:lnTo>
                    <a:pt x="3888994" y="331032"/>
                  </a:lnTo>
                  <a:lnTo>
                    <a:pt x="4148260" y="631971"/>
                  </a:lnTo>
                  <a:lnTo>
                    <a:pt x="4407526" y="631971"/>
                  </a:lnTo>
                  <a:lnTo>
                    <a:pt x="4666792" y="300938"/>
                  </a:lnTo>
                  <a:lnTo>
                    <a:pt x="4926059" y="451408"/>
                  </a:lnTo>
                  <a:lnTo>
                    <a:pt x="5185325" y="210657"/>
                  </a:lnTo>
                </a:path>
              </a:pathLst>
            </a:custGeom>
            <a:ln w="27101" cap="flat">
              <a:solidFill>
                <a:srgbClr val="7CAE00">
                  <a:alpha val="100000"/>
                </a:srgbClr>
              </a:solidFill>
              <a:prstDash val="solid"/>
              <a:round/>
            </a:ln>
          </p:spPr>
          <p:txBody>
            <a:bodyPr/>
            <a:lstStyle/>
            <a:p/>
          </p:txBody>
        </p:sp>
        <p:sp>
          <p:nvSpPr>
            <p:cNvPr id="29" name="pl29"/>
            <p:cNvSpPr/>
            <p:nvPr/>
          </p:nvSpPr>
          <p:spPr>
            <a:xfrm>
              <a:off x="7661409" y="2857824"/>
              <a:ext cx="259266" cy="1083379"/>
            </a:xfrm>
            <a:custGeom>
              <a:avLst/>
              <a:pathLst>
                <a:path w="259266" h="1083379">
                  <a:moveTo>
                    <a:pt x="0" y="1083379"/>
                  </a:moveTo>
                  <a:lnTo>
                    <a:pt x="259266" y="0"/>
                  </a:lnTo>
                </a:path>
              </a:pathLst>
            </a:custGeom>
            <a:ln w="27101" cap="flat">
              <a:solidFill>
                <a:srgbClr val="00BFC4">
                  <a:alpha val="100000"/>
                </a:srgbClr>
              </a:solidFill>
              <a:prstDash val="solid"/>
              <a:round/>
            </a:ln>
          </p:spPr>
          <p:txBody>
            <a:bodyPr/>
            <a:lstStyle/>
            <a:p/>
          </p:txBody>
        </p:sp>
        <p:sp>
          <p:nvSpPr>
            <p:cNvPr id="30" name="pl30"/>
            <p:cNvSpPr/>
            <p:nvPr/>
          </p:nvSpPr>
          <p:spPr>
            <a:xfrm>
              <a:off x="5846545" y="3038387"/>
              <a:ext cx="2074130" cy="1956101"/>
            </a:xfrm>
            <a:custGeom>
              <a:avLst/>
              <a:pathLst>
                <a:path w="2074130" h="1956101">
                  <a:moveTo>
                    <a:pt x="0" y="541689"/>
                  </a:moveTo>
                  <a:lnTo>
                    <a:pt x="259266" y="451408"/>
                  </a:lnTo>
                  <a:lnTo>
                    <a:pt x="518532" y="180563"/>
                  </a:lnTo>
                  <a:lnTo>
                    <a:pt x="777798" y="1715350"/>
                  </a:lnTo>
                  <a:lnTo>
                    <a:pt x="1037065" y="1956101"/>
                  </a:lnTo>
                  <a:lnTo>
                    <a:pt x="1296331" y="1685256"/>
                  </a:lnTo>
                  <a:lnTo>
                    <a:pt x="1555597" y="571783"/>
                  </a:lnTo>
                  <a:lnTo>
                    <a:pt x="1814863" y="210657"/>
                  </a:lnTo>
                  <a:lnTo>
                    <a:pt x="2074130"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8194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0001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3794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696974" y="245832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7623033" y="39028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35417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262" y="2313997"/>
              <a:ext cx="242680" cy="58337"/>
            </a:xfrm>
            <a:custGeom>
              <a:avLst/>
              <a:pathLst>
                <a:path w="242680" h="58337">
                  <a:moveTo>
                    <a:pt x="242680" y="0"/>
                  </a:moveTo>
                  <a:lnTo>
                    <a:pt x="0" y="58337"/>
                  </a:lnTo>
                </a:path>
              </a:pathLst>
            </a:custGeom>
          </p:spPr>
          <p:txBody>
            <a:bodyPr/>
            <a:lstStyle/>
            <a:p/>
          </p:txBody>
        </p:sp>
        <p:sp>
          <p:nvSpPr>
            <p:cNvPr id="41" name="pl41"/>
            <p:cNvSpPr/>
            <p:nvPr/>
          </p:nvSpPr>
          <p:spPr>
            <a:xfrm>
              <a:off x="7938666" y="2576011"/>
              <a:ext cx="241275" cy="38212"/>
            </a:xfrm>
            <a:custGeom>
              <a:avLst/>
              <a:pathLst>
                <a:path w="241275" h="38212">
                  <a:moveTo>
                    <a:pt x="241275" y="0"/>
                  </a:moveTo>
                  <a:lnTo>
                    <a:pt x="0" y="38212"/>
                  </a:lnTo>
                </a:path>
              </a:pathLst>
            </a:custGeom>
          </p:spPr>
          <p:txBody>
            <a:bodyPr/>
            <a:lstStyle/>
            <a:p/>
          </p:txBody>
        </p:sp>
        <p:sp>
          <p:nvSpPr>
            <p:cNvPr id="42" name="pl42"/>
            <p:cNvSpPr/>
            <p:nvPr/>
          </p:nvSpPr>
          <p:spPr>
            <a:xfrm>
              <a:off x="7939908" y="2846444"/>
              <a:ext cx="240033" cy="10535"/>
            </a:xfrm>
            <a:custGeom>
              <a:avLst/>
              <a:pathLst>
                <a:path w="240033" h="10535">
                  <a:moveTo>
                    <a:pt x="240033" y="0"/>
                  </a:moveTo>
                  <a:lnTo>
                    <a:pt x="0" y="10535"/>
                  </a:lnTo>
                </a:path>
              </a:pathLst>
            </a:custGeom>
          </p:spPr>
          <p:txBody>
            <a:bodyPr/>
            <a:lstStyle/>
            <a:p/>
          </p:txBody>
        </p:sp>
        <p:sp>
          <p:nvSpPr>
            <p:cNvPr id="43" name="pl43"/>
            <p:cNvSpPr/>
            <p:nvPr/>
          </p:nvSpPr>
          <p:spPr>
            <a:xfrm>
              <a:off x="7937148" y="3042449"/>
              <a:ext cx="242793" cy="59869"/>
            </a:xfrm>
            <a:custGeom>
              <a:avLst/>
              <a:pathLst>
                <a:path w="242793" h="59869">
                  <a:moveTo>
                    <a:pt x="242793" y="59869"/>
                  </a:moveTo>
                  <a:lnTo>
                    <a:pt x="0" y="0"/>
                  </a:lnTo>
                </a:path>
              </a:pathLst>
            </a:custGeom>
          </p:spPr>
          <p:txBody>
            <a:bodyPr/>
            <a:lstStyle/>
            <a:p/>
          </p:txBody>
        </p:sp>
        <p:sp>
          <p:nvSpPr>
            <p:cNvPr id="44" name="pg44"/>
            <p:cNvSpPr/>
            <p:nvPr/>
          </p:nvSpPr>
          <p:spPr>
            <a:xfrm>
              <a:off x="8111362" y="220738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2482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91%</a:t>
              </a:r>
            </a:p>
          </p:txBody>
        </p:sp>
        <p:sp>
          <p:nvSpPr>
            <p:cNvPr id="46" name="pg46"/>
            <p:cNvSpPr/>
            <p:nvPr/>
          </p:nvSpPr>
          <p:spPr>
            <a:xfrm>
              <a:off x="8111362" y="248137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2221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83%</a:t>
              </a:r>
            </a:p>
          </p:txBody>
        </p:sp>
        <p:sp>
          <p:nvSpPr>
            <p:cNvPr id="48" name="pg48"/>
            <p:cNvSpPr/>
            <p:nvPr/>
          </p:nvSpPr>
          <p:spPr>
            <a:xfrm>
              <a:off x="8111362" y="275538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79623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75%</a:t>
              </a:r>
            </a:p>
          </p:txBody>
        </p:sp>
        <p:sp>
          <p:nvSpPr>
            <p:cNvPr id="50" name="pg50"/>
            <p:cNvSpPr/>
            <p:nvPr/>
          </p:nvSpPr>
          <p:spPr>
            <a:xfrm>
              <a:off x="8111362" y="30285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694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69%</a:t>
              </a:r>
            </a:p>
          </p:txBody>
        </p:sp>
        <p:sp>
          <p:nvSpPr>
            <p:cNvPr id="52" name="pg52"/>
            <p:cNvSpPr/>
            <p:nvPr/>
          </p:nvSpPr>
          <p:spPr>
            <a:xfrm>
              <a:off x="1142090" y="23572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7810" y="24010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91</a:t>
              </a:r>
            </a:p>
          </p:txBody>
        </p:sp>
        <p:sp>
          <p:nvSpPr>
            <p:cNvPr id="54" name="pg54"/>
            <p:cNvSpPr/>
            <p:nvPr/>
          </p:nvSpPr>
          <p:spPr>
            <a:xfrm>
              <a:off x="2800049" y="23333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845769" y="23771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87</a:t>
              </a:r>
            </a:p>
          </p:txBody>
        </p:sp>
        <p:sp>
          <p:nvSpPr>
            <p:cNvPr id="56" name="pg56"/>
            <p:cNvSpPr/>
            <p:nvPr/>
          </p:nvSpPr>
          <p:spPr>
            <a:xfrm>
              <a:off x="7726637" y="377819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7772357" y="38219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39</a:t>
              </a:r>
            </a:p>
          </p:txBody>
        </p:sp>
        <p:sp>
          <p:nvSpPr>
            <p:cNvPr id="58" name="pg58"/>
            <p:cNvSpPr/>
            <p:nvPr/>
          </p:nvSpPr>
          <p:spPr>
            <a:xfrm>
              <a:off x="5910058" y="34177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955778" y="34615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63397" y="1705910"/>
              <a:ext cx="135143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Belize,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Belize has all 4 of the  SDG vaccines.
In 2025, Belize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Belize met the 90% SDG coverage target for MCV2,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89% between 2024 and 2025.
• DTP3 coverage declined 5 percentage points from 88% in 2024 to 83% in 2025.
• There were there were approximately the same number of zero-dose children in 2025. This leaves &lt;1,000 children without vaccination, vulnerable to vaccine-preventable diseases and a further &lt;500 with incomplete protection.
• Belize accounted for 0.1% of zero-dose children in Latin America and the Caribbean (LACR) and &lt;0.1% of zero-dose children globally.
• MCV1 coverage increased 4 percentage points from 84% in 2024 to 88% in 2025. There were &lt;1,000 children who missed out on the first measles vaccination.
• MCV2 coverage increased 8 percentage points from 83% in 2024 to 91% in 2025.
• Last dose coverage of HPV vaccination (HPVc) among girls increased from 62% to 69%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Belize,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Belize.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P7TF5XRZ5TZD-1674051314-8063</_dlc_DocId>
    <_dlc_DocIdUrl xmlns="5ce71423-0d49-4a04-8822-86064e799dcd">
      <Url>https://unicef.sharepoint.com/teams/DAPM-DataComm/_layouts/15/DocIdRedir.aspx?ID=P7TF5XRZ5TZD-1674051314-8063</Url>
      <Description>P7TF5XRZ5TZD-1674051314-8063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6326EB7-393A-4F74-B0B4-70ACC97400B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9c4253e2-e218-4d71-a504-f979a394c537</vt:lpwstr>
  </property>
</Properties>
</file>